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7"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319" r:id="rId15"/>
    <p:sldId id="321" r:id="rId16"/>
    <p:sldId id="325" r:id="rId17"/>
    <p:sldId id="326" r:id="rId18"/>
    <p:sldId id="322" r:id="rId19"/>
    <p:sldId id="327" r:id="rId20"/>
    <p:sldId id="328" r:id="rId21"/>
    <p:sldId id="281" r:id="rId22"/>
    <p:sldId id="283" r:id="rId23"/>
    <p:sldId id="284" r:id="rId24"/>
    <p:sldId id="285" r:id="rId25"/>
    <p:sldId id="286" r:id="rId26"/>
    <p:sldId id="323" r:id="rId27"/>
    <p:sldId id="289" r:id="rId28"/>
    <p:sldId id="292" r:id="rId29"/>
    <p:sldId id="329" r:id="rId30"/>
    <p:sldId id="294" r:id="rId31"/>
    <p:sldId id="330" r:id="rId32"/>
    <p:sldId id="291" r:id="rId33"/>
    <p:sldId id="296" r:id="rId34"/>
    <p:sldId id="297" r:id="rId35"/>
    <p:sldId id="298" r:id="rId36"/>
    <p:sldId id="299" r:id="rId37"/>
    <p:sldId id="300" r:id="rId38"/>
    <p:sldId id="301" r:id="rId39"/>
    <p:sldId id="302" r:id="rId40"/>
    <p:sldId id="303" r:id="rId41"/>
    <p:sldId id="324" r:id="rId42"/>
    <p:sldId id="305" r:id="rId43"/>
    <p:sldId id="308" r:id="rId44"/>
    <p:sldId id="309" r:id="rId45"/>
    <p:sldId id="310" r:id="rId46"/>
    <p:sldId id="311" r:id="rId47"/>
    <p:sldId id="312" r:id="rId48"/>
    <p:sldId id="313" r:id="rId49"/>
    <p:sldId id="314" r:id="rId50"/>
    <p:sldId id="316" r:id="rId51"/>
    <p:sldId id="317" r:id="rId52"/>
    <p:sldId id="318" r:id="rId5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64"/>
    <p:restoredTop sz="80594"/>
  </p:normalViewPr>
  <p:slideViewPr>
    <p:cSldViewPr snapToGrid="0" snapToObjects="1">
      <p:cViewPr varScale="1">
        <p:scale>
          <a:sx n="123" d="100"/>
          <a:sy n="123" d="100"/>
        </p:scale>
        <p:origin x="12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8765482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8" name="Shape 2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777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78908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from Wishart, et al. “Increased Brain Activation During Working Memory in Cognitively Intact Adults With the APOE ε4 Allele” Am J Psychiatry 2006;163:1603-1610.</a:t>
            </a:r>
          </a:p>
        </p:txBody>
      </p:sp>
    </p:spTree>
    <p:extLst>
      <p:ext uri="{BB962C8B-B14F-4D97-AF65-F5344CB8AC3E}">
        <p14:creationId xmlns:p14="http://schemas.microsoft.com/office/powerpoint/2010/main" val="1228359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3" name="Shape 3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85633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0" name="Shape 3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03278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3D504F96-958B-5949-94C1-AC74DEABCD52}" type="slidenum">
              <a:rPr lang="en-US" smtClean="0"/>
              <a:t>14</a:t>
            </a:fld>
            <a:endParaRPr lang="en-US"/>
          </a:p>
        </p:txBody>
      </p:sp>
    </p:spTree>
    <p:extLst>
      <p:ext uri="{BB962C8B-B14F-4D97-AF65-F5344CB8AC3E}">
        <p14:creationId xmlns:p14="http://schemas.microsoft.com/office/powerpoint/2010/main" val="852976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3D504F96-958B-5949-94C1-AC74DEABCD52}" type="slidenum">
              <a:rPr lang="en-US" smtClean="0"/>
              <a:t>15</a:t>
            </a:fld>
            <a:endParaRPr lang="en-US"/>
          </a:p>
        </p:txBody>
      </p:sp>
    </p:spTree>
    <p:extLst>
      <p:ext uri="{BB962C8B-B14F-4D97-AF65-F5344CB8AC3E}">
        <p14:creationId xmlns:p14="http://schemas.microsoft.com/office/powerpoint/2010/main" val="1680993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3D504F96-958B-5949-94C1-AC74DEABCD52}" type="slidenum">
              <a:rPr lang="en-US" smtClean="0"/>
              <a:t>16</a:t>
            </a:fld>
            <a:endParaRPr lang="en-US"/>
          </a:p>
        </p:txBody>
      </p:sp>
    </p:spTree>
    <p:extLst>
      <p:ext uri="{BB962C8B-B14F-4D97-AF65-F5344CB8AC3E}">
        <p14:creationId xmlns:p14="http://schemas.microsoft.com/office/powerpoint/2010/main" val="569216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0" rtl="0">
              <a:spcBef>
                <a:spcPts val="0"/>
              </a:spcBef>
              <a:buNone/>
            </a:pPr>
            <a:r>
              <a:rPr lang="en" dirty="0" smtClean="0"/>
              <a:t>The angular frequency equals the gyromagnetic ratio times the magnetic field strength for a given nuclear isotope (e.g., hydrogen nucleus).</a:t>
            </a:r>
          </a:p>
          <a:p>
            <a:pPr lvl="0" rtl="0">
              <a:spcBef>
                <a:spcPts val="0"/>
              </a:spcBef>
              <a:buNone/>
            </a:pPr>
            <a:endParaRPr lang="en" dirty="0" smtClean="0"/>
          </a:p>
          <a:p>
            <a:pPr lvl="0">
              <a:spcBef>
                <a:spcPts val="0"/>
              </a:spcBef>
              <a:buNone/>
            </a:pPr>
            <a:r>
              <a:rPr lang="en" dirty="0" smtClean="0"/>
              <a:t>So we KNOW which type of atom at which we are looking given a particular field strength because it has a singular angular frequency, its </a:t>
            </a:r>
            <a:r>
              <a:rPr lang="en" dirty="0" err="1" smtClean="0"/>
              <a:t>Larmor</a:t>
            </a:r>
            <a:r>
              <a:rPr lang="en" dirty="0" smtClean="0"/>
              <a:t> Frequency.</a:t>
            </a:r>
            <a:endParaRPr lang="en"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3D504F96-958B-5949-94C1-AC74DEABCD52}" type="slidenum">
              <a:rPr lang="en-US" smtClean="0"/>
              <a:t>17</a:t>
            </a:fld>
            <a:endParaRPr lang="en-US"/>
          </a:p>
        </p:txBody>
      </p:sp>
    </p:spTree>
    <p:extLst>
      <p:ext uri="{BB962C8B-B14F-4D97-AF65-F5344CB8AC3E}">
        <p14:creationId xmlns:p14="http://schemas.microsoft.com/office/powerpoint/2010/main" val="5461824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3D504F96-958B-5949-94C1-AC74DEABCD52}" type="slidenum">
              <a:rPr lang="en-US" smtClean="0"/>
              <a:t>18</a:t>
            </a:fld>
            <a:endParaRPr lang="en-US"/>
          </a:p>
        </p:txBody>
      </p:sp>
    </p:spTree>
    <p:extLst>
      <p:ext uri="{BB962C8B-B14F-4D97-AF65-F5344CB8AC3E}">
        <p14:creationId xmlns:p14="http://schemas.microsoft.com/office/powerpoint/2010/main" val="15790648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Shape 618"/>
          <p:cNvSpPr>
            <a:spLocks noGrp="1" noRot="1" noChangeAspect="1"/>
          </p:cNvSpPr>
          <p:nvPr>
            <p:ph type="sldImg" idx="2"/>
          </p:nvPr>
        </p:nvSpPr>
        <p:spPr>
          <a:xfrm>
            <a:off x="11049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19" name="Shape 619"/>
          <p:cNvSpPr txBox="1">
            <a:spLocks noGrp="1"/>
          </p:cNvSpPr>
          <p:nvPr>
            <p:ph type="body" idx="1"/>
          </p:nvPr>
        </p:nvSpPr>
        <p:spPr>
          <a:xfrm>
            <a:off x="914400" y="4416425"/>
            <a:ext cx="5029199" cy="4183061"/>
          </a:xfrm>
          <a:prstGeom prst="rect">
            <a:avLst/>
          </a:prstGeom>
          <a:noFill/>
          <a:ln>
            <a:noFill/>
          </a:ln>
        </p:spPr>
        <p:txBody>
          <a:bodyPr lIns="91425" tIns="45700" rIns="91425" bIns="45700" anchor="t" anchorCtr="0">
            <a:noAutofit/>
          </a:bodyPr>
          <a:lstStyle/>
          <a:p>
            <a:pPr lvl="0">
              <a:spcBef>
                <a:spcPts val="0"/>
              </a:spcBef>
              <a:buNone/>
            </a:pPr>
            <a:endParaRPr dirty="0"/>
          </a:p>
        </p:txBody>
      </p:sp>
      <p:sp>
        <p:nvSpPr>
          <p:cNvPr id="620" name="Shape 620"/>
          <p:cNvSpPr txBox="1">
            <a:spLocks noGrp="1"/>
          </p:cNvSpPr>
          <p:nvPr>
            <p:ph type="sldNum" idx="12"/>
          </p:nvPr>
        </p:nvSpPr>
        <p:spPr>
          <a:xfrm>
            <a:off x="3886200" y="8831261"/>
            <a:ext cx="2971799" cy="465137"/>
          </a:xfrm>
          <a:prstGeom prst="rect">
            <a:avLst/>
          </a:prstGeom>
          <a:noFill/>
          <a:ln>
            <a:noFill/>
          </a:ln>
        </p:spPr>
        <p:txBody>
          <a:bodyPr lIns="91425" tIns="45700" rIns="91425" bIns="45700" anchor="b" anchorCtr="0">
            <a:noAutofit/>
          </a:bodyPr>
          <a:lstStyle/>
          <a:p>
            <a:pPr lvl="0">
              <a:spcBef>
                <a:spcPts val="0"/>
              </a:spcBef>
              <a:buNone/>
            </a:pPr>
            <a:r>
              <a:rPr lang="en"/>
              <a:t> </a:t>
            </a:r>
          </a:p>
        </p:txBody>
      </p:sp>
    </p:spTree>
    <p:extLst>
      <p:ext uri="{BB962C8B-B14F-4D97-AF65-F5344CB8AC3E}">
        <p14:creationId xmlns:p14="http://schemas.microsoft.com/office/powerpoint/2010/main" val="326709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068482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Shape 6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5" name="Shape 6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100" dirty="0" smtClean="0">
                <a:highlight>
                  <a:srgbClr val="FFFFFF"/>
                </a:highlight>
                <a:latin typeface="Times New Roman"/>
                <a:ea typeface="Times New Roman"/>
                <a:cs typeface="Times New Roman"/>
                <a:sym typeface="Times New Roman"/>
              </a:rPr>
              <a:t>Magnetic field around a cylinder oriented perpendicularly to the external static field containing 0%, 10%, and 30% deoxyhemoglobin. The susceptibility between inside and outside the cylinder was taken to be the same at 0% deoxyhemoglobin. The field magnitude is represented as a three dimensional plot.</a:t>
            </a:r>
          </a:p>
          <a:p>
            <a:pPr lvl="0" rtl="0">
              <a:spcBef>
                <a:spcPts val="0"/>
              </a:spcBef>
              <a:buNone/>
            </a:pPr>
            <a:endParaRPr lang="en-US" dirty="0" smtClean="0"/>
          </a:p>
          <a:p>
            <a:pPr lvl="0" rtl="0">
              <a:spcBef>
                <a:spcPts val="0"/>
              </a:spcBef>
              <a:buNone/>
            </a:pPr>
            <a:r>
              <a:rPr lang="en" dirty="0" smtClean="0"/>
              <a:t>Oxygenated </a:t>
            </a:r>
            <a:r>
              <a:rPr lang="en" dirty="0"/>
              <a:t>hemoglobin is diamagnetic (less signal dropout).</a:t>
            </a:r>
          </a:p>
          <a:p>
            <a:pPr lvl="0" rtl="0">
              <a:spcBef>
                <a:spcPts val="0"/>
              </a:spcBef>
              <a:buNone/>
            </a:pPr>
            <a:r>
              <a:rPr lang="en" dirty="0"/>
              <a:t>Deoxygenated hemoglobin is paramagnetic (gives you signal dropout).</a:t>
            </a:r>
          </a:p>
          <a:p>
            <a:pPr lvl="0" rtl="0">
              <a:spcBef>
                <a:spcPts val="0"/>
              </a:spcBef>
              <a:buNone/>
            </a:pPr>
            <a:r>
              <a:rPr lang="en" dirty="0"/>
              <a:t>The signal dropout is caused by shorter T2 times; the precession angle of the hydrogen protons in that physical environment disperses more quickly.</a:t>
            </a:r>
          </a:p>
        </p:txBody>
      </p:sp>
    </p:spTree>
    <p:extLst>
      <p:ext uri="{BB962C8B-B14F-4D97-AF65-F5344CB8AC3E}">
        <p14:creationId xmlns:p14="http://schemas.microsoft.com/office/powerpoint/2010/main" val="2007667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2" name="Shape 6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Oxygenated hemoglobin is diamagnetic (less signal dropout).</a:t>
            </a:r>
          </a:p>
          <a:p>
            <a:pPr lvl="0" rtl="0">
              <a:spcBef>
                <a:spcPts val="0"/>
              </a:spcBef>
              <a:buNone/>
            </a:pPr>
            <a:r>
              <a:rPr lang="en"/>
              <a:t>Deoxygenated hemoglobin is paramagnetic (gives you signal dropout).</a:t>
            </a:r>
          </a:p>
          <a:p>
            <a:pPr lvl="0" rtl="0">
              <a:spcBef>
                <a:spcPts val="0"/>
              </a:spcBef>
              <a:buNone/>
            </a:pPr>
            <a:r>
              <a:rPr lang="en"/>
              <a:t>Blood flow increases in response to neural activity and provides an increase in oxygenated hemoglobin greater than the increase in deoxygenated hemoglobin → the environment becomes more diamagnetic → there is less signal dropout → the image in that location appears brighter.</a:t>
            </a:r>
          </a:p>
        </p:txBody>
      </p:sp>
    </p:spTree>
    <p:extLst>
      <p:ext uri="{BB962C8B-B14F-4D97-AF65-F5344CB8AC3E}">
        <p14:creationId xmlns:p14="http://schemas.microsoft.com/office/powerpoint/2010/main" val="15996359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Shape 658"/>
          <p:cNvSpPr txBox="1"/>
          <p:nvPr/>
        </p:nvSpPr>
        <p:spPr>
          <a:xfrm>
            <a:off x="3886200" y="8831261"/>
            <a:ext cx="2971799" cy="465137"/>
          </a:xfrm>
          <a:prstGeom prst="rect">
            <a:avLst/>
          </a:prstGeom>
          <a:noFill/>
          <a:ln>
            <a:noFill/>
          </a:ln>
        </p:spPr>
        <p:txBody>
          <a:bodyPr lIns="91425" tIns="45700" rIns="91425" bIns="45700" anchor="b" anchorCtr="0">
            <a:noAutofit/>
          </a:bodyPr>
          <a:lstStyle/>
          <a:p>
            <a:pPr marL="0" marR="0" lvl="0" indent="0" algn="r" rtl="0">
              <a:spcBef>
                <a:spcPts val="0"/>
              </a:spcBef>
              <a:buSzPct val="25000"/>
              <a:buFont typeface="Arial"/>
              <a:buNone/>
            </a:pPr>
            <a:r>
              <a:rPr lang="en" sz="1200" b="0" i="0" u="none" strike="noStrike" cap="none"/>
              <a:t>*</a:t>
            </a:r>
          </a:p>
        </p:txBody>
      </p:sp>
      <p:sp>
        <p:nvSpPr>
          <p:cNvPr id="659" name="Shape 659"/>
          <p:cNvSpPr>
            <a:spLocks noGrp="1" noRot="1" noChangeAspect="1"/>
          </p:cNvSpPr>
          <p:nvPr>
            <p:ph type="sldImg" idx="2"/>
          </p:nvPr>
        </p:nvSpPr>
        <p:spPr>
          <a:xfrm>
            <a:off x="11049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660" name="Shape 660"/>
          <p:cNvSpPr txBox="1">
            <a:spLocks noGrp="1"/>
          </p:cNvSpPr>
          <p:nvPr>
            <p:ph type="body" idx="1"/>
          </p:nvPr>
        </p:nvSpPr>
        <p:spPr>
          <a:xfrm>
            <a:off x="914400" y="4416425"/>
            <a:ext cx="5029199" cy="4183061"/>
          </a:xfrm>
          <a:prstGeom prst="rect">
            <a:avLst/>
          </a:prstGeom>
          <a:solidFill>
            <a:srgbClr val="FFFFFF"/>
          </a:solidFill>
          <a:ln w="9525" cap="rnd" cmpd="sng">
            <a:solidFill>
              <a:srgbClr val="000000"/>
            </a:solidFill>
            <a:prstDash val="solid"/>
            <a:miter/>
            <a:headEnd type="none" w="med" len="med"/>
            <a:tailEnd type="none" w="med" len="med"/>
          </a:ln>
        </p:spPr>
        <p:txBody>
          <a:bodyPr lIns="91425" tIns="45700" rIns="91425" bIns="45700" anchor="t" anchorCtr="0">
            <a:noAutofit/>
          </a:bodyPr>
          <a:lstStyle/>
          <a:p>
            <a:pPr lvl="0" rtl="0">
              <a:spcBef>
                <a:spcPts val="0"/>
              </a:spcBef>
              <a:buNone/>
            </a:pPr>
            <a:r>
              <a:rPr lang="en"/>
              <a:t>We are measuring a physiological response to neuronal activity: the local changes in blood oxygenation ratio. This is why fMRI is said to be an “indirect” measurement of neuronal activity. The timescale of the hemodynamic response limits the temporal resolution of fMRI.</a:t>
            </a:r>
          </a:p>
          <a:p>
            <a:pPr lvl="0">
              <a:spcBef>
                <a:spcPts val="0"/>
              </a:spcBef>
              <a:buNone/>
            </a:pPr>
            <a:r>
              <a:rPr lang="en"/>
              <a:t>If the stimuli occur &lt;3sec apart, the HRF adds sublinearly.</a:t>
            </a:r>
          </a:p>
        </p:txBody>
      </p:sp>
    </p:spTree>
    <p:extLst>
      <p:ext uri="{BB962C8B-B14F-4D97-AF65-F5344CB8AC3E}">
        <p14:creationId xmlns:p14="http://schemas.microsoft.com/office/powerpoint/2010/main" val="733870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Shape 666"/>
          <p:cNvSpPr txBox="1"/>
          <p:nvPr/>
        </p:nvSpPr>
        <p:spPr>
          <a:xfrm>
            <a:off x="3886200" y="8831261"/>
            <a:ext cx="2971799" cy="465137"/>
          </a:xfrm>
          <a:prstGeom prst="rect">
            <a:avLst/>
          </a:prstGeom>
          <a:noFill/>
          <a:ln>
            <a:noFill/>
          </a:ln>
        </p:spPr>
        <p:txBody>
          <a:bodyPr lIns="91425" tIns="45700" rIns="91425" bIns="45700" anchor="b" anchorCtr="0">
            <a:noAutofit/>
          </a:bodyPr>
          <a:lstStyle/>
          <a:p>
            <a:pPr marL="0" marR="0" lvl="0" indent="0" algn="r" rtl="0">
              <a:spcBef>
                <a:spcPts val="0"/>
              </a:spcBef>
              <a:buSzPct val="25000"/>
              <a:buFont typeface="Arial"/>
              <a:buNone/>
            </a:pPr>
            <a:r>
              <a:rPr lang="en" sz="1200" b="0" i="0" u="none" strike="noStrike" cap="none"/>
              <a:t>*</a:t>
            </a:r>
          </a:p>
        </p:txBody>
      </p:sp>
      <p:sp>
        <p:nvSpPr>
          <p:cNvPr id="667" name="Shape 667"/>
          <p:cNvSpPr>
            <a:spLocks noGrp="1" noRot="1" noChangeAspect="1"/>
          </p:cNvSpPr>
          <p:nvPr>
            <p:ph type="sldImg" idx="2"/>
          </p:nvPr>
        </p:nvSpPr>
        <p:spPr>
          <a:xfrm>
            <a:off x="11049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68" name="Shape 668"/>
          <p:cNvSpPr txBox="1">
            <a:spLocks noGrp="1"/>
          </p:cNvSpPr>
          <p:nvPr>
            <p:ph type="body" idx="1"/>
          </p:nvPr>
        </p:nvSpPr>
        <p:spPr>
          <a:xfrm>
            <a:off x="914400" y="4416425"/>
            <a:ext cx="5029199" cy="4183061"/>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r>
              <a:rPr lang="en" sz="1800" b="0" i="0" u="none" strike="noStrike" cap="none"/>
              <a:t>Stimulus duration varied from a) 24s, b) 12s, c) 4s</a:t>
            </a:r>
          </a:p>
          <a:p>
            <a:pPr marL="0" marR="0" lvl="0" indent="0" algn="l" rtl="0">
              <a:spcBef>
                <a:spcPts val="0"/>
              </a:spcBef>
              <a:buSzPct val="25000"/>
              <a:buFont typeface="Arial"/>
              <a:buNone/>
            </a:pPr>
            <a:r>
              <a:rPr lang="en" sz="1800"/>
              <a:t>This is imilar to the summation of activity seen in EEG recordings, based on dedrosomatic (incoming) neural activity.</a:t>
            </a:r>
          </a:p>
        </p:txBody>
      </p:sp>
    </p:spTree>
    <p:extLst>
      <p:ext uri="{BB962C8B-B14F-4D97-AF65-F5344CB8AC3E}">
        <p14:creationId xmlns:p14="http://schemas.microsoft.com/office/powerpoint/2010/main" val="11571103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Shape 710"/>
          <p:cNvSpPr>
            <a:spLocks noGrp="1" noRot="1" noChangeAspect="1"/>
          </p:cNvSpPr>
          <p:nvPr>
            <p:ph type="sldImg" idx="2"/>
          </p:nvPr>
        </p:nvSpPr>
        <p:spPr>
          <a:xfrm>
            <a:off x="11049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11" name="Shape 711"/>
          <p:cNvSpPr txBox="1">
            <a:spLocks noGrp="1"/>
          </p:cNvSpPr>
          <p:nvPr>
            <p:ph type="body" idx="1"/>
          </p:nvPr>
        </p:nvSpPr>
        <p:spPr>
          <a:xfrm>
            <a:off x="914400" y="4416425"/>
            <a:ext cx="5029199" cy="4183200"/>
          </a:xfrm>
          <a:prstGeom prst="rect">
            <a:avLst/>
          </a:prstGeom>
          <a:noFill/>
          <a:ln>
            <a:noFill/>
          </a:ln>
        </p:spPr>
        <p:txBody>
          <a:bodyPr lIns="91425" tIns="45700" rIns="91425" bIns="45700" anchor="t" anchorCtr="0">
            <a:noAutofit/>
          </a:bodyPr>
          <a:lstStyle/>
          <a:p>
            <a:pPr lvl="0">
              <a:spcBef>
                <a:spcPts val="0"/>
              </a:spcBef>
              <a:buNone/>
            </a:pPr>
            <a:r>
              <a:rPr lang="en"/>
              <a:t>The amplitude of the signal determines how bright our image will be.</a:t>
            </a:r>
          </a:p>
        </p:txBody>
      </p:sp>
      <p:sp>
        <p:nvSpPr>
          <p:cNvPr id="712" name="Shape 712"/>
          <p:cNvSpPr txBox="1">
            <a:spLocks noGrp="1"/>
          </p:cNvSpPr>
          <p:nvPr>
            <p:ph type="sldNum" idx="12"/>
          </p:nvPr>
        </p:nvSpPr>
        <p:spPr>
          <a:xfrm>
            <a:off x="3886200" y="8831261"/>
            <a:ext cx="2971799" cy="465000"/>
          </a:xfrm>
          <a:prstGeom prst="rect">
            <a:avLst/>
          </a:prstGeom>
          <a:noFill/>
          <a:ln>
            <a:noFill/>
          </a:ln>
        </p:spPr>
        <p:txBody>
          <a:bodyPr lIns="91425" tIns="45700" rIns="91425" bIns="45700" anchor="b" anchorCtr="0">
            <a:noAutofit/>
          </a:bodyPr>
          <a:lstStyle/>
          <a:p>
            <a:pPr lvl="0" rtl="0">
              <a:spcBef>
                <a:spcPts val="0"/>
              </a:spcBef>
              <a:buNone/>
            </a:pPr>
            <a:r>
              <a:rPr lang="en"/>
              <a:t> </a:t>
            </a:r>
          </a:p>
        </p:txBody>
      </p:sp>
    </p:spTree>
    <p:extLst>
      <p:ext uri="{BB962C8B-B14F-4D97-AF65-F5344CB8AC3E}">
        <p14:creationId xmlns:p14="http://schemas.microsoft.com/office/powerpoint/2010/main" val="8706589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Shape 1749"/>
          <p:cNvSpPr txBox="1">
            <a:spLocks noGrp="1"/>
          </p:cNvSpPr>
          <p:nvPr>
            <p:ph type="sldNum" idx="12"/>
          </p:nvPr>
        </p:nvSpPr>
        <p:spPr>
          <a:xfrm>
            <a:off x="3886200" y="8831263"/>
            <a:ext cx="2971799" cy="465137"/>
          </a:xfrm>
          <a:prstGeom prst="rect">
            <a:avLst/>
          </a:prstGeom>
          <a:noFill/>
          <a:ln>
            <a:noFill/>
          </a:ln>
        </p:spPr>
        <p:txBody>
          <a:bodyPr lIns="91425" tIns="45700" rIns="91425" bIns="45700" anchor="b" anchorCtr="0">
            <a:noAutofit/>
          </a:bodyPr>
          <a:lstStyle/>
          <a:p>
            <a:pPr marL="0" marR="0" lvl="0" indent="0" algn="r" rtl="0">
              <a:spcBef>
                <a:spcPts val="0"/>
              </a:spcBef>
              <a:buNone/>
            </a:pPr>
            <a:r>
              <a:rPr lang="en"/>
              <a:t> </a:t>
            </a:r>
          </a:p>
        </p:txBody>
      </p:sp>
      <p:sp>
        <p:nvSpPr>
          <p:cNvPr id="1750" name="Shape 1750"/>
          <p:cNvSpPr>
            <a:spLocks noGrp="1" noRot="1" noChangeAspect="1"/>
          </p:cNvSpPr>
          <p:nvPr>
            <p:ph type="sldImg" idx="2"/>
          </p:nvPr>
        </p:nvSpPr>
        <p:spPr>
          <a:xfrm>
            <a:off x="11049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751" name="Shape 1751"/>
          <p:cNvSpPr txBox="1">
            <a:spLocks noGrp="1"/>
          </p:cNvSpPr>
          <p:nvPr>
            <p:ph type="body" idx="1"/>
          </p:nvPr>
        </p:nvSpPr>
        <p:spPr>
          <a:xfrm>
            <a:off x="914400" y="4416425"/>
            <a:ext cx="5029199" cy="4183063"/>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8518619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Shape 1749"/>
          <p:cNvSpPr txBox="1">
            <a:spLocks noGrp="1"/>
          </p:cNvSpPr>
          <p:nvPr>
            <p:ph type="sldNum" idx="12"/>
          </p:nvPr>
        </p:nvSpPr>
        <p:spPr>
          <a:xfrm>
            <a:off x="3886200" y="8831263"/>
            <a:ext cx="2971799" cy="465137"/>
          </a:xfrm>
          <a:prstGeom prst="rect">
            <a:avLst/>
          </a:prstGeom>
          <a:noFill/>
          <a:ln>
            <a:noFill/>
          </a:ln>
        </p:spPr>
        <p:txBody>
          <a:bodyPr lIns="91425" tIns="45700" rIns="91425" bIns="45700" anchor="b" anchorCtr="0">
            <a:noAutofit/>
          </a:bodyPr>
          <a:lstStyle/>
          <a:p>
            <a:pPr marL="0" marR="0" lvl="0" indent="0" algn="r" rtl="0">
              <a:spcBef>
                <a:spcPts val="0"/>
              </a:spcBef>
              <a:buNone/>
            </a:pPr>
            <a:r>
              <a:rPr lang="en"/>
              <a:t> </a:t>
            </a:r>
          </a:p>
        </p:txBody>
      </p:sp>
      <p:sp>
        <p:nvSpPr>
          <p:cNvPr id="1750" name="Shape 1750"/>
          <p:cNvSpPr>
            <a:spLocks noGrp="1" noRot="1" noChangeAspect="1"/>
          </p:cNvSpPr>
          <p:nvPr>
            <p:ph type="sldImg" idx="2"/>
          </p:nvPr>
        </p:nvSpPr>
        <p:spPr>
          <a:xfrm>
            <a:off x="11049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751" name="Shape 1751"/>
          <p:cNvSpPr txBox="1">
            <a:spLocks noGrp="1"/>
          </p:cNvSpPr>
          <p:nvPr>
            <p:ph type="body" idx="1"/>
          </p:nvPr>
        </p:nvSpPr>
        <p:spPr>
          <a:xfrm>
            <a:off x="914400" y="4416425"/>
            <a:ext cx="5029199" cy="4183063"/>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19494300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2"/>
        <p:cNvGrpSpPr/>
        <p:nvPr/>
      </p:nvGrpSpPr>
      <p:grpSpPr>
        <a:xfrm>
          <a:off x="0" y="0"/>
          <a:ext cx="0" cy="0"/>
          <a:chOff x="0" y="0"/>
          <a:chExt cx="0" cy="0"/>
        </a:xfrm>
      </p:grpSpPr>
      <p:sp>
        <p:nvSpPr>
          <p:cNvPr id="1763" name="Shape 1763"/>
          <p:cNvSpPr txBox="1">
            <a:spLocks noGrp="1"/>
          </p:cNvSpPr>
          <p:nvPr>
            <p:ph type="sldNum" idx="12"/>
          </p:nvPr>
        </p:nvSpPr>
        <p:spPr>
          <a:xfrm>
            <a:off x="3886200" y="8831263"/>
            <a:ext cx="2971799" cy="465000"/>
          </a:xfrm>
          <a:prstGeom prst="rect">
            <a:avLst/>
          </a:prstGeom>
          <a:noFill/>
          <a:ln>
            <a:noFill/>
          </a:ln>
        </p:spPr>
        <p:txBody>
          <a:bodyPr lIns="91425" tIns="45700" rIns="91425" bIns="45700" anchor="b" anchorCtr="0">
            <a:noAutofit/>
          </a:bodyPr>
          <a:lstStyle/>
          <a:p>
            <a:pPr marL="0" marR="0" lvl="0" indent="0" algn="r" rtl="0">
              <a:spcBef>
                <a:spcPts val="0"/>
              </a:spcBef>
              <a:buNone/>
            </a:pPr>
            <a:r>
              <a:rPr lang="en"/>
              <a:t> </a:t>
            </a:r>
          </a:p>
        </p:txBody>
      </p:sp>
      <p:sp>
        <p:nvSpPr>
          <p:cNvPr id="1764" name="Shape 1764"/>
          <p:cNvSpPr>
            <a:spLocks noGrp="1" noRot="1" noChangeAspect="1"/>
          </p:cNvSpPr>
          <p:nvPr>
            <p:ph type="sldImg" idx="2"/>
          </p:nvPr>
        </p:nvSpPr>
        <p:spPr>
          <a:xfrm>
            <a:off x="11049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765" name="Shape 1765"/>
          <p:cNvSpPr txBox="1">
            <a:spLocks noGrp="1"/>
          </p:cNvSpPr>
          <p:nvPr>
            <p:ph type="body" idx="1"/>
          </p:nvPr>
        </p:nvSpPr>
        <p:spPr>
          <a:xfrm>
            <a:off x="914400" y="4416425"/>
            <a:ext cx="5029199" cy="4183200"/>
          </a:xfrm>
          <a:prstGeom prst="rect">
            <a:avLst/>
          </a:prstGeom>
          <a:noFill/>
          <a:ln>
            <a:noFill/>
          </a:ln>
        </p:spPr>
        <p:txBody>
          <a:bodyPr lIns="91425" tIns="45700" rIns="91425" bIns="45700" anchor="t" anchorCtr="0">
            <a:noAutofit/>
          </a:bodyPr>
          <a:lstStyle/>
          <a:p>
            <a:pPr lvl="0" rtl="0">
              <a:spcBef>
                <a:spcPts val="0"/>
              </a:spcBef>
              <a:buNone/>
            </a:pPr>
            <a:endParaRPr/>
          </a:p>
        </p:txBody>
      </p:sp>
    </p:spTree>
    <p:extLst>
      <p:ext uri="{BB962C8B-B14F-4D97-AF65-F5344CB8AC3E}">
        <p14:creationId xmlns:p14="http://schemas.microsoft.com/office/powerpoint/2010/main" val="11186678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Shape 1749"/>
          <p:cNvSpPr txBox="1">
            <a:spLocks noGrp="1"/>
          </p:cNvSpPr>
          <p:nvPr>
            <p:ph type="sldNum" idx="12"/>
          </p:nvPr>
        </p:nvSpPr>
        <p:spPr>
          <a:xfrm>
            <a:off x="3886200" y="8831263"/>
            <a:ext cx="2971799" cy="465137"/>
          </a:xfrm>
          <a:prstGeom prst="rect">
            <a:avLst/>
          </a:prstGeom>
          <a:noFill/>
          <a:ln>
            <a:noFill/>
          </a:ln>
        </p:spPr>
        <p:txBody>
          <a:bodyPr lIns="91425" tIns="45700" rIns="91425" bIns="45700" anchor="b" anchorCtr="0">
            <a:noAutofit/>
          </a:bodyPr>
          <a:lstStyle/>
          <a:p>
            <a:pPr marL="0" marR="0" lvl="0" indent="0" algn="r" rtl="0">
              <a:spcBef>
                <a:spcPts val="0"/>
              </a:spcBef>
              <a:buNone/>
            </a:pPr>
            <a:r>
              <a:rPr lang="en"/>
              <a:t> </a:t>
            </a:r>
          </a:p>
        </p:txBody>
      </p:sp>
      <p:sp>
        <p:nvSpPr>
          <p:cNvPr id="1750" name="Shape 1750"/>
          <p:cNvSpPr>
            <a:spLocks noGrp="1" noRot="1" noChangeAspect="1"/>
          </p:cNvSpPr>
          <p:nvPr>
            <p:ph type="sldImg" idx="2"/>
          </p:nvPr>
        </p:nvSpPr>
        <p:spPr>
          <a:xfrm>
            <a:off x="11049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751" name="Shape 1751"/>
          <p:cNvSpPr txBox="1">
            <a:spLocks noGrp="1"/>
          </p:cNvSpPr>
          <p:nvPr>
            <p:ph type="body" idx="1"/>
          </p:nvPr>
        </p:nvSpPr>
        <p:spPr>
          <a:xfrm>
            <a:off x="914400" y="4416425"/>
            <a:ext cx="5029199" cy="4183063"/>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13042612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0"/>
        <p:cNvGrpSpPr/>
        <p:nvPr/>
      </p:nvGrpSpPr>
      <p:grpSpPr>
        <a:xfrm>
          <a:off x="0" y="0"/>
          <a:ext cx="0" cy="0"/>
          <a:chOff x="0" y="0"/>
          <a:chExt cx="0" cy="0"/>
        </a:xfrm>
      </p:grpSpPr>
      <p:sp>
        <p:nvSpPr>
          <p:cNvPr id="1741" name="Shape 1741"/>
          <p:cNvSpPr>
            <a:spLocks noGrp="1" noRot="1" noChangeAspect="1"/>
          </p:cNvSpPr>
          <p:nvPr>
            <p:ph type="sldImg" idx="2"/>
          </p:nvPr>
        </p:nvSpPr>
        <p:spPr>
          <a:xfrm>
            <a:off x="11049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742" name="Shape 1742"/>
          <p:cNvSpPr txBox="1">
            <a:spLocks noGrp="1"/>
          </p:cNvSpPr>
          <p:nvPr>
            <p:ph type="body" idx="1"/>
          </p:nvPr>
        </p:nvSpPr>
        <p:spPr>
          <a:xfrm>
            <a:off x="914400" y="4416425"/>
            <a:ext cx="5029199" cy="4183061"/>
          </a:xfrm>
          <a:prstGeom prst="rect">
            <a:avLst/>
          </a:prstGeom>
          <a:noFill/>
          <a:ln>
            <a:noFill/>
          </a:ln>
        </p:spPr>
        <p:txBody>
          <a:bodyPr lIns="91425" tIns="45700" rIns="91425" bIns="45700" anchor="t" anchorCtr="0">
            <a:noAutofit/>
          </a:bodyPr>
          <a:lstStyle/>
          <a:p>
            <a:pPr lvl="0" rtl="0">
              <a:spcBef>
                <a:spcPts val="0"/>
              </a:spcBef>
              <a:buNone/>
            </a:pPr>
            <a:r>
              <a:rPr lang="en"/>
              <a:t>Paul Lauterbur and Peter Mansfield.</a:t>
            </a:r>
          </a:p>
          <a:p>
            <a:pPr lvl="0">
              <a:spcBef>
                <a:spcPts val="0"/>
              </a:spcBef>
              <a:buNone/>
            </a:pPr>
            <a:r>
              <a:rPr lang="en"/>
              <a:t>The change from B0 is small, maybe up to 1%, but it is enough to induce a measurable change in the rate of precession of protons.</a:t>
            </a:r>
          </a:p>
        </p:txBody>
      </p:sp>
      <p:sp>
        <p:nvSpPr>
          <p:cNvPr id="1743" name="Shape 1743"/>
          <p:cNvSpPr txBox="1">
            <a:spLocks noGrp="1"/>
          </p:cNvSpPr>
          <p:nvPr>
            <p:ph type="sldNum" idx="12"/>
          </p:nvPr>
        </p:nvSpPr>
        <p:spPr>
          <a:xfrm>
            <a:off x="3886200" y="8831261"/>
            <a:ext cx="2971799" cy="465137"/>
          </a:xfrm>
          <a:prstGeom prst="rect">
            <a:avLst/>
          </a:prstGeom>
          <a:noFill/>
          <a:ln>
            <a:noFill/>
          </a:ln>
        </p:spPr>
        <p:txBody>
          <a:bodyPr lIns="91425" tIns="45700" rIns="91425" bIns="45700" anchor="b" anchorCtr="0">
            <a:noAutofit/>
          </a:bodyPr>
          <a:lstStyle/>
          <a:p>
            <a:pPr lvl="0">
              <a:spcBef>
                <a:spcPts val="0"/>
              </a:spcBef>
              <a:buNone/>
            </a:pPr>
            <a:r>
              <a:rPr lang="en"/>
              <a:t> </a:t>
            </a:r>
          </a:p>
        </p:txBody>
      </p:sp>
    </p:spTree>
    <p:extLst>
      <p:ext uri="{BB962C8B-B14F-4D97-AF65-F5344CB8AC3E}">
        <p14:creationId xmlns:p14="http://schemas.microsoft.com/office/powerpoint/2010/main" val="239369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910240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7"/>
        <p:cNvGrpSpPr/>
        <p:nvPr/>
      </p:nvGrpSpPr>
      <p:grpSpPr>
        <a:xfrm>
          <a:off x="0" y="0"/>
          <a:ext cx="0" cy="0"/>
          <a:chOff x="0" y="0"/>
          <a:chExt cx="0" cy="0"/>
        </a:xfrm>
      </p:grpSpPr>
      <p:sp>
        <p:nvSpPr>
          <p:cNvPr id="1778" name="Shape 1778"/>
          <p:cNvSpPr>
            <a:spLocks noGrp="1" noRot="1" noChangeAspect="1"/>
          </p:cNvSpPr>
          <p:nvPr>
            <p:ph type="sldImg" idx="2"/>
          </p:nvPr>
        </p:nvSpPr>
        <p:spPr>
          <a:xfrm>
            <a:off x="11049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779" name="Shape 1779"/>
          <p:cNvSpPr txBox="1">
            <a:spLocks noGrp="1"/>
          </p:cNvSpPr>
          <p:nvPr>
            <p:ph type="body" idx="1"/>
          </p:nvPr>
        </p:nvSpPr>
        <p:spPr>
          <a:xfrm>
            <a:off x="914400" y="4416425"/>
            <a:ext cx="5029199" cy="4183061"/>
          </a:xfrm>
          <a:prstGeom prst="rect">
            <a:avLst/>
          </a:prstGeom>
          <a:noFill/>
          <a:ln>
            <a:noFill/>
          </a:ln>
        </p:spPr>
        <p:txBody>
          <a:bodyPr lIns="91425" tIns="45700" rIns="91425" bIns="45700" anchor="t" anchorCtr="0">
            <a:noAutofit/>
          </a:bodyPr>
          <a:lstStyle/>
          <a:p>
            <a:pPr lvl="0">
              <a:spcBef>
                <a:spcPts val="0"/>
              </a:spcBef>
              <a:buNone/>
            </a:pPr>
            <a:endParaRPr/>
          </a:p>
        </p:txBody>
      </p:sp>
      <p:sp>
        <p:nvSpPr>
          <p:cNvPr id="1780" name="Shape 1780"/>
          <p:cNvSpPr txBox="1">
            <a:spLocks noGrp="1"/>
          </p:cNvSpPr>
          <p:nvPr>
            <p:ph type="sldNum" idx="12"/>
          </p:nvPr>
        </p:nvSpPr>
        <p:spPr>
          <a:xfrm>
            <a:off x="3886200" y="8831261"/>
            <a:ext cx="2971799" cy="465137"/>
          </a:xfrm>
          <a:prstGeom prst="rect">
            <a:avLst/>
          </a:prstGeom>
          <a:noFill/>
          <a:ln>
            <a:noFill/>
          </a:ln>
        </p:spPr>
        <p:txBody>
          <a:bodyPr lIns="91425" tIns="45700" rIns="91425" bIns="45700" anchor="b" anchorCtr="0">
            <a:noAutofit/>
          </a:bodyPr>
          <a:lstStyle/>
          <a:p>
            <a:pPr lvl="0">
              <a:spcBef>
                <a:spcPts val="0"/>
              </a:spcBef>
              <a:buNone/>
            </a:pPr>
            <a:r>
              <a:rPr lang="en"/>
              <a:t> </a:t>
            </a:r>
          </a:p>
        </p:txBody>
      </p:sp>
    </p:spTree>
    <p:extLst>
      <p:ext uri="{BB962C8B-B14F-4D97-AF65-F5344CB8AC3E}">
        <p14:creationId xmlns:p14="http://schemas.microsoft.com/office/powerpoint/2010/main" val="1050561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2"/>
        <p:cNvGrpSpPr/>
        <p:nvPr/>
      </p:nvGrpSpPr>
      <p:grpSpPr>
        <a:xfrm>
          <a:off x="0" y="0"/>
          <a:ext cx="0" cy="0"/>
          <a:chOff x="0" y="0"/>
          <a:chExt cx="0" cy="0"/>
        </a:xfrm>
      </p:grpSpPr>
      <p:sp>
        <p:nvSpPr>
          <p:cNvPr id="2803" name="Shape 2803"/>
          <p:cNvSpPr>
            <a:spLocks noGrp="1" noRot="1" noChangeAspect="1"/>
          </p:cNvSpPr>
          <p:nvPr>
            <p:ph type="sldImg" idx="2"/>
          </p:nvPr>
        </p:nvSpPr>
        <p:spPr>
          <a:xfrm>
            <a:off x="11049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04" name="Shape 2804"/>
          <p:cNvSpPr txBox="1">
            <a:spLocks noGrp="1"/>
          </p:cNvSpPr>
          <p:nvPr>
            <p:ph type="body" idx="1"/>
          </p:nvPr>
        </p:nvSpPr>
        <p:spPr>
          <a:xfrm>
            <a:off x="914400" y="4416425"/>
            <a:ext cx="5029199" cy="4183061"/>
          </a:xfrm>
          <a:prstGeom prst="rect">
            <a:avLst/>
          </a:prstGeom>
          <a:noFill/>
          <a:ln>
            <a:noFill/>
          </a:ln>
        </p:spPr>
        <p:txBody>
          <a:bodyPr lIns="91425" tIns="45700" rIns="91425" bIns="45700" anchor="t" anchorCtr="0">
            <a:noAutofit/>
          </a:bodyPr>
          <a:lstStyle/>
          <a:p>
            <a:pPr lvl="0">
              <a:spcBef>
                <a:spcPts val="0"/>
              </a:spcBef>
              <a:buNone/>
            </a:pPr>
            <a:endParaRPr/>
          </a:p>
        </p:txBody>
      </p:sp>
      <p:sp>
        <p:nvSpPr>
          <p:cNvPr id="2805" name="Shape 2805"/>
          <p:cNvSpPr txBox="1">
            <a:spLocks noGrp="1"/>
          </p:cNvSpPr>
          <p:nvPr>
            <p:ph type="sldNum" idx="12"/>
          </p:nvPr>
        </p:nvSpPr>
        <p:spPr>
          <a:xfrm>
            <a:off x="3886200" y="8831261"/>
            <a:ext cx="2971799" cy="465137"/>
          </a:xfrm>
          <a:prstGeom prst="rect">
            <a:avLst/>
          </a:prstGeom>
          <a:noFill/>
          <a:ln>
            <a:noFill/>
          </a:ln>
        </p:spPr>
        <p:txBody>
          <a:bodyPr lIns="91425" tIns="45700" rIns="91425" bIns="45700" anchor="b" anchorCtr="0">
            <a:noAutofit/>
          </a:bodyPr>
          <a:lstStyle/>
          <a:p>
            <a:pPr lvl="0">
              <a:spcBef>
                <a:spcPts val="0"/>
              </a:spcBef>
              <a:buNone/>
            </a:pPr>
            <a:r>
              <a:rPr lang="en"/>
              <a:t> </a:t>
            </a:r>
          </a:p>
        </p:txBody>
      </p:sp>
    </p:spTree>
    <p:extLst>
      <p:ext uri="{BB962C8B-B14F-4D97-AF65-F5344CB8AC3E}">
        <p14:creationId xmlns:p14="http://schemas.microsoft.com/office/powerpoint/2010/main" val="4473064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6"/>
        <p:cNvGrpSpPr/>
        <p:nvPr/>
      </p:nvGrpSpPr>
      <p:grpSpPr>
        <a:xfrm>
          <a:off x="0" y="0"/>
          <a:ext cx="0" cy="0"/>
          <a:chOff x="0" y="0"/>
          <a:chExt cx="0" cy="0"/>
        </a:xfrm>
      </p:grpSpPr>
      <p:sp>
        <p:nvSpPr>
          <p:cNvPr id="3927" name="Shape 3927"/>
          <p:cNvSpPr txBox="1">
            <a:spLocks noGrp="1"/>
          </p:cNvSpPr>
          <p:nvPr>
            <p:ph type="sldNum" idx="12"/>
          </p:nvPr>
        </p:nvSpPr>
        <p:spPr>
          <a:xfrm>
            <a:off x="3886200" y="8831263"/>
            <a:ext cx="2971799" cy="465000"/>
          </a:xfrm>
          <a:prstGeom prst="rect">
            <a:avLst/>
          </a:prstGeom>
          <a:noFill/>
          <a:ln>
            <a:noFill/>
          </a:ln>
        </p:spPr>
        <p:txBody>
          <a:bodyPr lIns="91425" tIns="45700" rIns="91425" bIns="45700" anchor="b" anchorCtr="0">
            <a:noAutofit/>
          </a:bodyPr>
          <a:lstStyle/>
          <a:p>
            <a:pPr marL="0" marR="0" lvl="0" indent="0" algn="r" rtl="0">
              <a:spcBef>
                <a:spcPts val="0"/>
              </a:spcBef>
              <a:buNone/>
            </a:pPr>
            <a:r>
              <a:rPr lang="en"/>
              <a:t> </a:t>
            </a:r>
          </a:p>
        </p:txBody>
      </p:sp>
      <p:sp>
        <p:nvSpPr>
          <p:cNvPr id="3928" name="Shape 3928"/>
          <p:cNvSpPr>
            <a:spLocks noGrp="1" noRot="1" noChangeAspect="1"/>
          </p:cNvSpPr>
          <p:nvPr>
            <p:ph type="sldImg" idx="2"/>
          </p:nvPr>
        </p:nvSpPr>
        <p:spPr>
          <a:xfrm>
            <a:off x="11049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929" name="Shape 3929"/>
          <p:cNvSpPr txBox="1">
            <a:spLocks noGrp="1"/>
          </p:cNvSpPr>
          <p:nvPr>
            <p:ph type="body" idx="1"/>
          </p:nvPr>
        </p:nvSpPr>
        <p:spPr>
          <a:xfrm>
            <a:off x="914400" y="4416425"/>
            <a:ext cx="5029199" cy="4183200"/>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8726747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3"/>
        <p:cNvGrpSpPr/>
        <p:nvPr/>
      </p:nvGrpSpPr>
      <p:grpSpPr>
        <a:xfrm>
          <a:off x="0" y="0"/>
          <a:ext cx="0" cy="0"/>
          <a:chOff x="0" y="0"/>
          <a:chExt cx="0" cy="0"/>
        </a:xfrm>
      </p:grpSpPr>
      <p:sp>
        <p:nvSpPr>
          <p:cNvPr id="3934" name="Shape 3934"/>
          <p:cNvSpPr>
            <a:spLocks noGrp="1" noRot="1" noChangeAspect="1"/>
          </p:cNvSpPr>
          <p:nvPr>
            <p:ph type="sldImg" idx="2"/>
          </p:nvPr>
        </p:nvSpPr>
        <p:spPr>
          <a:xfrm>
            <a:off x="11049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935" name="Shape 3935"/>
          <p:cNvSpPr txBox="1">
            <a:spLocks noGrp="1"/>
          </p:cNvSpPr>
          <p:nvPr>
            <p:ph type="body" idx="1"/>
          </p:nvPr>
        </p:nvSpPr>
        <p:spPr>
          <a:xfrm>
            <a:off x="914400" y="4416425"/>
            <a:ext cx="5029199" cy="4183061"/>
          </a:xfrm>
          <a:prstGeom prst="rect">
            <a:avLst/>
          </a:prstGeom>
          <a:noFill/>
          <a:ln>
            <a:noFill/>
          </a:ln>
        </p:spPr>
        <p:txBody>
          <a:bodyPr lIns="91425" tIns="45700" rIns="91425" bIns="45700" anchor="t" anchorCtr="0">
            <a:noAutofit/>
          </a:bodyPr>
          <a:lstStyle/>
          <a:p>
            <a:pPr lvl="0">
              <a:spcBef>
                <a:spcPts val="0"/>
              </a:spcBef>
              <a:buNone/>
            </a:pPr>
            <a:endParaRPr/>
          </a:p>
        </p:txBody>
      </p:sp>
      <p:sp>
        <p:nvSpPr>
          <p:cNvPr id="3936" name="Shape 3936"/>
          <p:cNvSpPr txBox="1">
            <a:spLocks noGrp="1"/>
          </p:cNvSpPr>
          <p:nvPr>
            <p:ph type="sldNum" idx="12"/>
          </p:nvPr>
        </p:nvSpPr>
        <p:spPr>
          <a:xfrm>
            <a:off x="3886200" y="8831261"/>
            <a:ext cx="2971799" cy="465137"/>
          </a:xfrm>
          <a:prstGeom prst="rect">
            <a:avLst/>
          </a:prstGeom>
          <a:noFill/>
          <a:ln>
            <a:noFill/>
          </a:ln>
        </p:spPr>
        <p:txBody>
          <a:bodyPr lIns="91425" tIns="45700" rIns="91425" bIns="45700" anchor="b" anchorCtr="0">
            <a:noAutofit/>
          </a:bodyPr>
          <a:lstStyle/>
          <a:p>
            <a:pPr lvl="0">
              <a:spcBef>
                <a:spcPts val="0"/>
              </a:spcBef>
              <a:buNone/>
            </a:pPr>
            <a:r>
              <a:rPr lang="en"/>
              <a:t> </a:t>
            </a:r>
          </a:p>
        </p:txBody>
      </p:sp>
    </p:spTree>
    <p:extLst>
      <p:ext uri="{BB962C8B-B14F-4D97-AF65-F5344CB8AC3E}">
        <p14:creationId xmlns:p14="http://schemas.microsoft.com/office/powerpoint/2010/main" val="18782104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8"/>
        <p:cNvGrpSpPr/>
        <p:nvPr/>
      </p:nvGrpSpPr>
      <p:grpSpPr>
        <a:xfrm>
          <a:off x="0" y="0"/>
          <a:ext cx="0" cy="0"/>
          <a:chOff x="0" y="0"/>
          <a:chExt cx="0" cy="0"/>
        </a:xfrm>
      </p:grpSpPr>
      <p:sp>
        <p:nvSpPr>
          <p:cNvPr id="4959" name="Shape 4959"/>
          <p:cNvSpPr>
            <a:spLocks noGrp="1" noRot="1" noChangeAspect="1"/>
          </p:cNvSpPr>
          <p:nvPr>
            <p:ph type="sldImg" idx="2"/>
          </p:nvPr>
        </p:nvSpPr>
        <p:spPr>
          <a:xfrm>
            <a:off x="11049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60" name="Shape 4960"/>
          <p:cNvSpPr txBox="1">
            <a:spLocks noGrp="1"/>
          </p:cNvSpPr>
          <p:nvPr>
            <p:ph type="body" idx="1"/>
          </p:nvPr>
        </p:nvSpPr>
        <p:spPr>
          <a:xfrm>
            <a:off x="914400" y="4416425"/>
            <a:ext cx="5029199" cy="4183061"/>
          </a:xfrm>
          <a:prstGeom prst="rect">
            <a:avLst/>
          </a:prstGeom>
          <a:noFill/>
          <a:ln>
            <a:noFill/>
          </a:ln>
        </p:spPr>
        <p:txBody>
          <a:bodyPr lIns="91425" tIns="45700" rIns="91425" bIns="45700" anchor="t" anchorCtr="0">
            <a:noAutofit/>
          </a:bodyPr>
          <a:lstStyle/>
          <a:p>
            <a:pPr lvl="0">
              <a:spcBef>
                <a:spcPts val="0"/>
              </a:spcBef>
              <a:buNone/>
            </a:pPr>
            <a:endParaRPr/>
          </a:p>
        </p:txBody>
      </p:sp>
      <p:sp>
        <p:nvSpPr>
          <p:cNvPr id="4961" name="Shape 4961"/>
          <p:cNvSpPr txBox="1">
            <a:spLocks noGrp="1"/>
          </p:cNvSpPr>
          <p:nvPr>
            <p:ph type="sldNum" idx="12"/>
          </p:nvPr>
        </p:nvSpPr>
        <p:spPr>
          <a:xfrm>
            <a:off x="3886200" y="8831261"/>
            <a:ext cx="2971799" cy="465137"/>
          </a:xfrm>
          <a:prstGeom prst="rect">
            <a:avLst/>
          </a:prstGeom>
          <a:noFill/>
          <a:ln>
            <a:noFill/>
          </a:ln>
        </p:spPr>
        <p:txBody>
          <a:bodyPr lIns="91425" tIns="45700" rIns="91425" bIns="45700" anchor="b" anchorCtr="0">
            <a:noAutofit/>
          </a:bodyPr>
          <a:lstStyle/>
          <a:p>
            <a:pPr lvl="0">
              <a:spcBef>
                <a:spcPts val="0"/>
              </a:spcBef>
              <a:buNone/>
            </a:pPr>
            <a:r>
              <a:rPr lang="en"/>
              <a:t> </a:t>
            </a:r>
          </a:p>
        </p:txBody>
      </p:sp>
    </p:spTree>
    <p:extLst>
      <p:ext uri="{BB962C8B-B14F-4D97-AF65-F5344CB8AC3E}">
        <p14:creationId xmlns:p14="http://schemas.microsoft.com/office/powerpoint/2010/main" val="12214773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2"/>
        <p:cNvGrpSpPr/>
        <p:nvPr/>
      </p:nvGrpSpPr>
      <p:grpSpPr>
        <a:xfrm>
          <a:off x="0" y="0"/>
          <a:ext cx="0" cy="0"/>
          <a:chOff x="0" y="0"/>
          <a:chExt cx="0" cy="0"/>
        </a:xfrm>
      </p:grpSpPr>
      <p:sp>
        <p:nvSpPr>
          <p:cNvPr id="6083" name="Shape 6083"/>
          <p:cNvSpPr>
            <a:spLocks noGrp="1" noRot="1" noChangeAspect="1"/>
          </p:cNvSpPr>
          <p:nvPr>
            <p:ph type="sldImg" idx="2"/>
          </p:nvPr>
        </p:nvSpPr>
        <p:spPr>
          <a:xfrm>
            <a:off x="11049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cmpd="sng">
            <a:solidFill>
              <a:srgbClr val="000000"/>
            </a:solidFill>
            <a:prstDash val="solid"/>
            <a:miter/>
            <a:headEnd type="none" w="med" len="med"/>
            <a:tailEnd type="none" w="med" len="med"/>
          </a:ln>
        </p:spPr>
      </p:sp>
      <p:sp>
        <p:nvSpPr>
          <p:cNvPr id="6084" name="Shape 6084"/>
          <p:cNvSpPr txBox="1">
            <a:spLocks noGrp="1"/>
          </p:cNvSpPr>
          <p:nvPr>
            <p:ph type="body" idx="1"/>
          </p:nvPr>
        </p:nvSpPr>
        <p:spPr>
          <a:xfrm>
            <a:off x="914400" y="4416425"/>
            <a:ext cx="5029199" cy="4183061"/>
          </a:xfrm>
          <a:prstGeom prst="rect">
            <a:avLst/>
          </a:prstGeom>
          <a:solidFill>
            <a:srgbClr val="FFFFFF"/>
          </a:solidFill>
          <a:ln w="9525" cap="rnd" cmpd="sng">
            <a:solidFill>
              <a:srgbClr val="000000"/>
            </a:solidFill>
            <a:prstDash val="solid"/>
            <a:miter/>
            <a:headEnd type="none" w="med" len="med"/>
            <a:tailEnd type="none" w="med" len="med"/>
          </a:ln>
        </p:spPr>
        <p:txBody>
          <a:bodyPr lIns="91425" tIns="45700" rIns="91425" bIns="45700" anchor="t" anchorCtr="0">
            <a:noAutofit/>
          </a:bodyPr>
          <a:lstStyle/>
          <a:p>
            <a:pPr lvl="0">
              <a:spcBef>
                <a:spcPts val="0"/>
              </a:spcBef>
              <a:buNone/>
            </a:pPr>
            <a:endParaRPr/>
          </a:p>
        </p:txBody>
      </p:sp>
      <p:sp>
        <p:nvSpPr>
          <p:cNvPr id="6085" name="Shape 6085"/>
          <p:cNvSpPr txBox="1">
            <a:spLocks noGrp="1"/>
          </p:cNvSpPr>
          <p:nvPr>
            <p:ph type="sldNum" idx="12"/>
          </p:nvPr>
        </p:nvSpPr>
        <p:spPr>
          <a:xfrm>
            <a:off x="3886200" y="8831261"/>
            <a:ext cx="2971799" cy="465137"/>
          </a:xfrm>
          <a:prstGeom prst="rect">
            <a:avLst/>
          </a:prstGeom>
          <a:noFill/>
          <a:ln>
            <a:noFill/>
          </a:ln>
        </p:spPr>
        <p:txBody>
          <a:bodyPr lIns="91425" tIns="45700" rIns="91425" bIns="45700" anchor="b" anchorCtr="0">
            <a:noAutofit/>
          </a:bodyPr>
          <a:lstStyle/>
          <a:p>
            <a:pPr lvl="0">
              <a:spcBef>
                <a:spcPts val="0"/>
              </a:spcBef>
              <a:buNone/>
            </a:pPr>
            <a:r>
              <a:rPr lang="en"/>
              <a:t> </a:t>
            </a:r>
          </a:p>
        </p:txBody>
      </p:sp>
    </p:spTree>
    <p:extLst>
      <p:ext uri="{BB962C8B-B14F-4D97-AF65-F5344CB8AC3E}">
        <p14:creationId xmlns:p14="http://schemas.microsoft.com/office/powerpoint/2010/main" val="15733876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2"/>
        <p:cNvGrpSpPr/>
        <p:nvPr/>
      </p:nvGrpSpPr>
      <p:grpSpPr>
        <a:xfrm>
          <a:off x="0" y="0"/>
          <a:ext cx="0" cy="0"/>
          <a:chOff x="0" y="0"/>
          <a:chExt cx="0" cy="0"/>
        </a:xfrm>
      </p:grpSpPr>
      <p:sp>
        <p:nvSpPr>
          <p:cNvPr id="7123" name="Shape 7123"/>
          <p:cNvSpPr txBox="1">
            <a:spLocks noGrp="1"/>
          </p:cNvSpPr>
          <p:nvPr>
            <p:ph type="sldNum" idx="12"/>
          </p:nvPr>
        </p:nvSpPr>
        <p:spPr>
          <a:xfrm>
            <a:off x="3886200" y="8831263"/>
            <a:ext cx="2971799" cy="465000"/>
          </a:xfrm>
          <a:prstGeom prst="rect">
            <a:avLst/>
          </a:prstGeom>
          <a:noFill/>
          <a:ln>
            <a:noFill/>
          </a:ln>
        </p:spPr>
        <p:txBody>
          <a:bodyPr lIns="91425" tIns="45700" rIns="91425" bIns="45700" anchor="b" anchorCtr="0">
            <a:noAutofit/>
          </a:bodyPr>
          <a:lstStyle/>
          <a:p>
            <a:pPr marL="0" marR="0" lvl="0" indent="0" algn="r" rtl="0">
              <a:spcBef>
                <a:spcPts val="0"/>
              </a:spcBef>
              <a:buNone/>
            </a:pPr>
            <a:r>
              <a:rPr lang="en"/>
              <a:t> </a:t>
            </a:r>
          </a:p>
        </p:txBody>
      </p:sp>
      <p:sp>
        <p:nvSpPr>
          <p:cNvPr id="7124" name="Shape 7124"/>
          <p:cNvSpPr>
            <a:spLocks noGrp="1" noRot="1" noChangeAspect="1"/>
          </p:cNvSpPr>
          <p:nvPr>
            <p:ph type="sldImg" idx="2"/>
          </p:nvPr>
        </p:nvSpPr>
        <p:spPr>
          <a:xfrm>
            <a:off x="11049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125" name="Shape 7125"/>
          <p:cNvSpPr txBox="1">
            <a:spLocks noGrp="1"/>
          </p:cNvSpPr>
          <p:nvPr>
            <p:ph type="body" idx="1"/>
          </p:nvPr>
        </p:nvSpPr>
        <p:spPr>
          <a:xfrm>
            <a:off x="914400" y="4416425"/>
            <a:ext cx="5029199" cy="4183200"/>
          </a:xfrm>
          <a:prstGeom prst="rect">
            <a:avLst/>
          </a:prstGeom>
          <a:noFill/>
          <a:ln>
            <a:noFill/>
          </a:ln>
        </p:spPr>
        <p:txBody>
          <a:bodyPr lIns="91425" tIns="45700" rIns="91425" bIns="45700" anchor="t" anchorCtr="0">
            <a:noAutofit/>
          </a:bodyPr>
          <a:lstStyle/>
          <a:p>
            <a:pPr lvl="0">
              <a:spcBef>
                <a:spcPts val="0"/>
              </a:spcBef>
              <a:buNone/>
            </a:pPr>
            <a:endParaRPr/>
          </a:p>
        </p:txBody>
      </p:sp>
    </p:spTree>
    <p:extLst>
      <p:ext uri="{BB962C8B-B14F-4D97-AF65-F5344CB8AC3E}">
        <p14:creationId xmlns:p14="http://schemas.microsoft.com/office/powerpoint/2010/main" val="19604577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9"/>
        <p:cNvGrpSpPr/>
        <p:nvPr/>
      </p:nvGrpSpPr>
      <p:grpSpPr>
        <a:xfrm>
          <a:off x="0" y="0"/>
          <a:ext cx="0" cy="0"/>
          <a:chOff x="0" y="0"/>
          <a:chExt cx="0" cy="0"/>
        </a:xfrm>
      </p:grpSpPr>
      <p:sp>
        <p:nvSpPr>
          <p:cNvPr id="7130" name="Shape 7130"/>
          <p:cNvSpPr>
            <a:spLocks noGrp="1" noRot="1" noChangeAspect="1"/>
          </p:cNvSpPr>
          <p:nvPr>
            <p:ph type="sldImg" idx="2"/>
          </p:nvPr>
        </p:nvSpPr>
        <p:spPr>
          <a:xfrm>
            <a:off x="11049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131" name="Shape 7131"/>
          <p:cNvSpPr txBox="1">
            <a:spLocks noGrp="1"/>
          </p:cNvSpPr>
          <p:nvPr>
            <p:ph type="body" idx="1"/>
          </p:nvPr>
        </p:nvSpPr>
        <p:spPr>
          <a:xfrm>
            <a:off x="914400" y="4416425"/>
            <a:ext cx="5029199" cy="4183061"/>
          </a:xfrm>
          <a:prstGeom prst="rect">
            <a:avLst/>
          </a:prstGeom>
          <a:noFill/>
          <a:ln>
            <a:noFill/>
          </a:ln>
        </p:spPr>
        <p:txBody>
          <a:bodyPr lIns="91425" tIns="45700" rIns="91425" bIns="45700" anchor="t" anchorCtr="0">
            <a:noAutofit/>
          </a:bodyPr>
          <a:lstStyle/>
          <a:p>
            <a:pPr lvl="0">
              <a:spcBef>
                <a:spcPts val="0"/>
              </a:spcBef>
              <a:buNone/>
            </a:pPr>
            <a:endParaRPr/>
          </a:p>
        </p:txBody>
      </p:sp>
      <p:sp>
        <p:nvSpPr>
          <p:cNvPr id="7132" name="Shape 7132"/>
          <p:cNvSpPr txBox="1">
            <a:spLocks noGrp="1"/>
          </p:cNvSpPr>
          <p:nvPr>
            <p:ph type="sldNum" idx="12"/>
          </p:nvPr>
        </p:nvSpPr>
        <p:spPr>
          <a:xfrm>
            <a:off x="3886200" y="8831261"/>
            <a:ext cx="2971799" cy="465137"/>
          </a:xfrm>
          <a:prstGeom prst="rect">
            <a:avLst/>
          </a:prstGeom>
          <a:noFill/>
          <a:ln>
            <a:noFill/>
          </a:ln>
        </p:spPr>
        <p:txBody>
          <a:bodyPr lIns="91425" tIns="45700" rIns="91425" bIns="45700" anchor="b" anchorCtr="0">
            <a:noAutofit/>
          </a:bodyPr>
          <a:lstStyle/>
          <a:p>
            <a:pPr lvl="0">
              <a:spcBef>
                <a:spcPts val="0"/>
              </a:spcBef>
              <a:buNone/>
            </a:pPr>
            <a:r>
              <a:rPr lang="en"/>
              <a:t> </a:t>
            </a:r>
          </a:p>
        </p:txBody>
      </p:sp>
    </p:spTree>
    <p:extLst>
      <p:ext uri="{BB962C8B-B14F-4D97-AF65-F5344CB8AC3E}">
        <p14:creationId xmlns:p14="http://schemas.microsoft.com/office/powerpoint/2010/main" val="5725310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Biological substrates – are they sufficient for a particular cognitive function?  Answer</a:t>
            </a:r>
            <a:r>
              <a:rPr lang="en-US" baseline="0" dirty="0" smtClean="0"/>
              <a:t> this with morphometric and functional techniques.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3D504F96-958B-5949-94C1-AC74DEABCD52}" type="slidenum">
              <a:rPr lang="en-US" smtClean="0"/>
              <a:t>41</a:t>
            </a:fld>
            <a:endParaRPr lang="en-US"/>
          </a:p>
        </p:txBody>
      </p:sp>
    </p:spTree>
    <p:extLst>
      <p:ext uri="{BB962C8B-B14F-4D97-AF65-F5344CB8AC3E}">
        <p14:creationId xmlns:p14="http://schemas.microsoft.com/office/powerpoint/2010/main" val="18918344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0"/>
        <p:cNvGrpSpPr/>
        <p:nvPr/>
      </p:nvGrpSpPr>
      <p:grpSpPr>
        <a:xfrm>
          <a:off x="0" y="0"/>
          <a:ext cx="0" cy="0"/>
          <a:chOff x="0" y="0"/>
          <a:chExt cx="0" cy="0"/>
        </a:xfrm>
      </p:grpSpPr>
      <p:sp>
        <p:nvSpPr>
          <p:cNvPr id="8711" name="Shape 87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12" name="Shape 87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37098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5" name="Shape 2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6250571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8"/>
        <p:cNvGrpSpPr/>
        <p:nvPr/>
      </p:nvGrpSpPr>
      <p:grpSpPr>
        <a:xfrm>
          <a:off x="0" y="0"/>
          <a:ext cx="0" cy="0"/>
          <a:chOff x="0" y="0"/>
          <a:chExt cx="0" cy="0"/>
        </a:xfrm>
      </p:grpSpPr>
      <p:sp>
        <p:nvSpPr>
          <p:cNvPr id="8729" name="Shape 87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30" name="Shape 87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0230257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5"/>
        <p:cNvGrpSpPr/>
        <p:nvPr/>
      </p:nvGrpSpPr>
      <p:grpSpPr>
        <a:xfrm>
          <a:off x="0" y="0"/>
          <a:ext cx="0" cy="0"/>
          <a:chOff x="0" y="0"/>
          <a:chExt cx="0" cy="0"/>
        </a:xfrm>
      </p:grpSpPr>
      <p:sp>
        <p:nvSpPr>
          <p:cNvPr id="8736" name="Shape 87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37" name="Shape 87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396015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3"/>
        <p:cNvGrpSpPr/>
        <p:nvPr/>
      </p:nvGrpSpPr>
      <p:grpSpPr>
        <a:xfrm>
          <a:off x="0" y="0"/>
          <a:ext cx="0" cy="0"/>
          <a:chOff x="0" y="0"/>
          <a:chExt cx="0" cy="0"/>
        </a:xfrm>
      </p:grpSpPr>
      <p:sp>
        <p:nvSpPr>
          <p:cNvPr id="8744" name="Shape 87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45" name="Shape 87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439879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5"/>
        <p:cNvGrpSpPr/>
        <p:nvPr/>
      </p:nvGrpSpPr>
      <p:grpSpPr>
        <a:xfrm>
          <a:off x="0" y="0"/>
          <a:ext cx="0" cy="0"/>
          <a:chOff x="0" y="0"/>
          <a:chExt cx="0" cy="0"/>
        </a:xfrm>
      </p:grpSpPr>
      <p:sp>
        <p:nvSpPr>
          <p:cNvPr id="8756" name="Shape 87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57" name="Shape 87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519200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3"/>
        <p:cNvGrpSpPr/>
        <p:nvPr/>
      </p:nvGrpSpPr>
      <p:grpSpPr>
        <a:xfrm>
          <a:off x="0" y="0"/>
          <a:ext cx="0" cy="0"/>
          <a:chOff x="0" y="0"/>
          <a:chExt cx="0" cy="0"/>
        </a:xfrm>
      </p:grpSpPr>
      <p:sp>
        <p:nvSpPr>
          <p:cNvPr id="8764" name="Shape 87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65" name="Shape 87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592484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0"/>
        <p:cNvGrpSpPr/>
        <p:nvPr/>
      </p:nvGrpSpPr>
      <p:grpSpPr>
        <a:xfrm>
          <a:off x="0" y="0"/>
          <a:ext cx="0" cy="0"/>
          <a:chOff x="0" y="0"/>
          <a:chExt cx="0" cy="0"/>
        </a:xfrm>
      </p:grpSpPr>
      <p:sp>
        <p:nvSpPr>
          <p:cNvPr id="8771" name="Shape 87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72" name="Shape 87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285913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6"/>
        <p:cNvGrpSpPr/>
        <p:nvPr/>
      </p:nvGrpSpPr>
      <p:grpSpPr>
        <a:xfrm>
          <a:off x="0" y="0"/>
          <a:ext cx="0" cy="0"/>
          <a:chOff x="0" y="0"/>
          <a:chExt cx="0" cy="0"/>
        </a:xfrm>
      </p:grpSpPr>
      <p:sp>
        <p:nvSpPr>
          <p:cNvPr id="8777" name="Shape 8777"/>
          <p:cNvSpPr>
            <a:spLocks noGrp="1" noRot="1" noChangeAspect="1"/>
          </p:cNvSpPr>
          <p:nvPr>
            <p:ph type="sldImg" idx="2"/>
          </p:nvPr>
        </p:nvSpPr>
        <p:spPr>
          <a:xfrm>
            <a:off x="11049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778" name="Shape 8778"/>
          <p:cNvSpPr txBox="1">
            <a:spLocks noGrp="1"/>
          </p:cNvSpPr>
          <p:nvPr>
            <p:ph type="body" idx="1"/>
          </p:nvPr>
        </p:nvSpPr>
        <p:spPr>
          <a:xfrm>
            <a:off x="914400" y="4416425"/>
            <a:ext cx="5029199" cy="4183061"/>
          </a:xfrm>
          <a:prstGeom prst="rect">
            <a:avLst/>
          </a:prstGeom>
          <a:noFill/>
          <a:ln>
            <a:noFill/>
          </a:ln>
        </p:spPr>
        <p:txBody>
          <a:bodyPr lIns="91425" tIns="45700" rIns="91425" bIns="45700" anchor="t" anchorCtr="0">
            <a:noAutofit/>
          </a:bodyPr>
          <a:lstStyle/>
          <a:p>
            <a:pPr lvl="0">
              <a:spcBef>
                <a:spcPts val="0"/>
              </a:spcBef>
              <a:buNone/>
            </a:pPr>
            <a:endParaRPr/>
          </a:p>
        </p:txBody>
      </p:sp>
      <p:sp>
        <p:nvSpPr>
          <p:cNvPr id="8779" name="Shape 8779"/>
          <p:cNvSpPr txBox="1">
            <a:spLocks noGrp="1"/>
          </p:cNvSpPr>
          <p:nvPr>
            <p:ph type="sldNum" idx="12"/>
          </p:nvPr>
        </p:nvSpPr>
        <p:spPr>
          <a:xfrm>
            <a:off x="3886200" y="8831261"/>
            <a:ext cx="2971799" cy="465137"/>
          </a:xfrm>
          <a:prstGeom prst="rect">
            <a:avLst/>
          </a:prstGeom>
          <a:noFill/>
          <a:ln>
            <a:noFill/>
          </a:ln>
        </p:spPr>
        <p:txBody>
          <a:bodyPr lIns="91425" tIns="45700" rIns="91425" bIns="45700" anchor="b" anchorCtr="0">
            <a:noAutofit/>
          </a:bodyPr>
          <a:lstStyle/>
          <a:p>
            <a:pPr lvl="0">
              <a:spcBef>
                <a:spcPts val="0"/>
              </a:spcBef>
              <a:buNone/>
            </a:pPr>
            <a:r>
              <a:rPr lang="en"/>
              <a:t> </a:t>
            </a:r>
          </a:p>
        </p:txBody>
      </p:sp>
    </p:spTree>
    <p:extLst>
      <p:ext uri="{BB962C8B-B14F-4D97-AF65-F5344CB8AC3E}">
        <p14:creationId xmlns:p14="http://schemas.microsoft.com/office/powerpoint/2010/main" val="10714424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1"/>
        <p:cNvGrpSpPr/>
        <p:nvPr/>
      </p:nvGrpSpPr>
      <p:grpSpPr>
        <a:xfrm>
          <a:off x="0" y="0"/>
          <a:ext cx="0" cy="0"/>
          <a:chOff x="0" y="0"/>
          <a:chExt cx="0" cy="0"/>
        </a:xfrm>
      </p:grpSpPr>
      <p:sp>
        <p:nvSpPr>
          <p:cNvPr id="8802" name="Shape 88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03" name="Shape 88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064321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9"/>
        <p:cNvGrpSpPr/>
        <p:nvPr/>
      </p:nvGrpSpPr>
      <p:grpSpPr>
        <a:xfrm>
          <a:off x="0" y="0"/>
          <a:ext cx="0" cy="0"/>
          <a:chOff x="0" y="0"/>
          <a:chExt cx="0" cy="0"/>
        </a:xfrm>
      </p:grpSpPr>
      <p:sp>
        <p:nvSpPr>
          <p:cNvPr id="8810" name="Shape 88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11" name="Shape 88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992213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7"/>
        <p:cNvGrpSpPr/>
        <p:nvPr/>
      </p:nvGrpSpPr>
      <p:grpSpPr>
        <a:xfrm>
          <a:off x="0" y="0"/>
          <a:ext cx="0" cy="0"/>
          <a:chOff x="0" y="0"/>
          <a:chExt cx="0" cy="0"/>
        </a:xfrm>
      </p:grpSpPr>
      <p:sp>
        <p:nvSpPr>
          <p:cNvPr id="8818" name="Shape 88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19" name="Shape 88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04258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1" name="Shape 2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38363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9447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86515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9" name="Shape 3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205690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Shape 3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5" name="Shape 3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7095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pPr>
            <a:endParaRPr lang="en-US" sz="1400" b="0" i="0" u="none" strike="noStrike" cap="none" smtClean="0">
              <a:solidFill>
                <a:schemeClr val="lt1"/>
              </a:solidFill>
              <a:latin typeface="Verdana"/>
              <a:ea typeface="Verdana"/>
              <a:cs typeface="Verdana"/>
              <a:sym typeface="Verdana"/>
            </a:endParaRPr>
          </a:p>
          <a:p>
            <a:pPr lvl="1">
              <a:spcBef>
                <a:spcPts val="0"/>
              </a:spcBef>
            </a:pPr>
            <a:endParaRPr lang="en-US" smtClean="0"/>
          </a:p>
          <a:p>
            <a:pPr lvl="2">
              <a:spcBef>
                <a:spcPts val="0"/>
              </a:spcBef>
            </a:pPr>
            <a:endParaRPr lang="en-US" smtClean="0"/>
          </a:p>
          <a:p>
            <a:pPr lvl="3">
              <a:spcBef>
                <a:spcPts val="0"/>
              </a:spcBef>
            </a:pPr>
            <a:endParaRPr lang="en-US" smtClean="0"/>
          </a:p>
          <a:p>
            <a:pPr lvl="4">
              <a:spcBef>
                <a:spcPts val="0"/>
              </a:spcBef>
            </a:pPr>
            <a:endParaRPr lang="en-US" smtClean="0"/>
          </a:p>
          <a:p>
            <a:pPr lvl="5">
              <a:spcBef>
                <a:spcPts val="0"/>
              </a:spcBef>
            </a:pPr>
            <a:endParaRPr lang="en-US" smtClean="0"/>
          </a:p>
          <a:p>
            <a:pPr lvl="6">
              <a:spcBef>
                <a:spcPts val="0"/>
              </a:spcBef>
            </a:pPr>
            <a:endParaRPr lang="en-US" smtClean="0"/>
          </a:p>
          <a:p>
            <a:pPr lvl="7">
              <a:spcBef>
                <a:spcPts val="0"/>
              </a:spcBef>
            </a:pPr>
            <a:endParaRPr lang="en-US" smtClean="0"/>
          </a:p>
          <a:p>
            <a:pPr lvl="8">
              <a:spcBef>
                <a:spcPts val="0"/>
              </a:spcBef>
            </a:pPr>
            <a:endParaRPr lang="en-US"/>
          </a:p>
        </p:txBody>
      </p:sp>
    </p:spTree>
    <p:extLst>
      <p:ext uri="{BB962C8B-B14F-4D97-AF65-F5344CB8AC3E}">
        <p14:creationId xmlns:p14="http://schemas.microsoft.com/office/powerpoint/2010/main" val="172809572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pPr>
            <a:endParaRPr lang="en-US" sz="1400" b="0" i="0" u="none" strike="noStrike" cap="none" smtClean="0"/>
          </a:p>
          <a:p>
            <a:pPr lvl="1">
              <a:spcBef>
                <a:spcPts val="0"/>
              </a:spcBef>
            </a:pPr>
            <a:endParaRPr lang="en-US" smtClean="0"/>
          </a:p>
          <a:p>
            <a:pPr lvl="2">
              <a:spcBef>
                <a:spcPts val="0"/>
              </a:spcBef>
            </a:pPr>
            <a:endParaRPr lang="en-US" smtClean="0"/>
          </a:p>
          <a:p>
            <a:pPr lvl="3">
              <a:spcBef>
                <a:spcPts val="0"/>
              </a:spcBef>
            </a:pPr>
            <a:endParaRPr lang="en-US" smtClean="0"/>
          </a:p>
          <a:p>
            <a:pPr lvl="4">
              <a:spcBef>
                <a:spcPts val="0"/>
              </a:spcBef>
            </a:pPr>
            <a:endParaRPr lang="en-US" smtClean="0"/>
          </a:p>
          <a:p>
            <a:pPr lvl="5">
              <a:spcBef>
                <a:spcPts val="0"/>
              </a:spcBef>
            </a:pPr>
            <a:endParaRPr lang="en-US" smtClean="0"/>
          </a:p>
          <a:p>
            <a:pPr lvl="6">
              <a:spcBef>
                <a:spcPts val="0"/>
              </a:spcBef>
            </a:pPr>
            <a:endParaRPr lang="en-US" smtClean="0"/>
          </a:p>
          <a:p>
            <a:pPr lvl="7">
              <a:spcBef>
                <a:spcPts val="0"/>
              </a:spcBef>
            </a:pPr>
            <a:endParaRPr lang="en-US" smtClean="0"/>
          </a:p>
          <a:p>
            <a:pPr lvl="8">
              <a:spcBef>
                <a:spcPts val="0"/>
              </a:spcBef>
            </a:pPr>
            <a:endParaRPr lang="en-US"/>
          </a:p>
        </p:txBody>
      </p:sp>
    </p:spTree>
    <p:extLst>
      <p:ext uri="{BB962C8B-B14F-4D97-AF65-F5344CB8AC3E}">
        <p14:creationId xmlns:p14="http://schemas.microsoft.com/office/powerpoint/2010/main" val="13986564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pPr>
            <a:endParaRPr lang="en-US" sz="1400" b="0" i="0" u="none" strike="noStrike" cap="none" smtClean="0"/>
          </a:p>
          <a:p>
            <a:pPr lvl="1">
              <a:spcBef>
                <a:spcPts val="0"/>
              </a:spcBef>
            </a:pPr>
            <a:endParaRPr lang="en-US" smtClean="0"/>
          </a:p>
          <a:p>
            <a:pPr lvl="2">
              <a:spcBef>
                <a:spcPts val="0"/>
              </a:spcBef>
            </a:pPr>
            <a:endParaRPr lang="en-US" smtClean="0"/>
          </a:p>
          <a:p>
            <a:pPr lvl="3">
              <a:spcBef>
                <a:spcPts val="0"/>
              </a:spcBef>
            </a:pPr>
            <a:endParaRPr lang="en-US" smtClean="0"/>
          </a:p>
          <a:p>
            <a:pPr lvl="4">
              <a:spcBef>
                <a:spcPts val="0"/>
              </a:spcBef>
            </a:pPr>
            <a:endParaRPr lang="en-US" smtClean="0"/>
          </a:p>
          <a:p>
            <a:pPr lvl="5">
              <a:spcBef>
                <a:spcPts val="0"/>
              </a:spcBef>
            </a:pPr>
            <a:endParaRPr lang="en-US" smtClean="0"/>
          </a:p>
          <a:p>
            <a:pPr lvl="6">
              <a:spcBef>
                <a:spcPts val="0"/>
              </a:spcBef>
            </a:pPr>
            <a:endParaRPr lang="en-US" smtClean="0"/>
          </a:p>
          <a:p>
            <a:pPr lvl="7">
              <a:spcBef>
                <a:spcPts val="0"/>
              </a:spcBef>
            </a:pPr>
            <a:endParaRPr lang="en-US" smtClean="0"/>
          </a:p>
          <a:p>
            <a:pPr lvl="8">
              <a:spcBef>
                <a:spcPts val="0"/>
              </a:spcBef>
            </a:pPr>
            <a:endParaRPr lang="en-US"/>
          </a:p>
        </p:txBody>
      </p:sp>
    </p:spTree>
    <p:extLst>
      <p:ext uri="{BB962C8B-B14F-4D97-AF65-F5344CB8AC3E}">
        <p14:creationId xmlns:p14="http://schemas.microsoft.com/office/powerpoint/2010/main" val="86325761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685800" y="609600"/>
            <a:ext cx="7772400" cy="1143000"/>
          </a:xfrm>
          <a:prstGeom prst="rect">
            <a:avLst/>
          </a:prstGeom>
          <a:noFill/>
          <a:ln>
            <a:noFill/>
          </a:ln>
        </p:spPr>
        <p:txBody>
          <a:bodyPr lIns="91425" tIns="91425" rIns="91425" bIns="91425" anchor="t" anchorCtr="0"/>
          <a:lstStyle>
            <a:lvl1pPr lvl="0"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1pPr>
            <a:lvl2pPr lvl="1"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2pPr>
            <a:lvl3pPr lvl="2"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3pPr>
            <a:lvl4pPr lvl="3"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4pPr>
            <a:lvl5pPr lvl="4"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5pPr>
            <a:lvl6pPr lvl="5"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6pPr>
            <a:lvl7pPr lvl="6"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7pPr>
            <a:lvl8pPr lvl="7"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8pPr>
            <a:lvl9pPr lvl="8"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9pPr>
          </a:lstStyle>
          <a:p>
            <a:endParaRPr/>
          </a:p>
        </p:txBody>
      </p:sp>
      <p:sp>
        <p:nvSpPr>
          <p:cNvPr id="157" name="Shape 157"/>
          <p:cNvSpPr txBox="1">
            <a:spLocks noGrp="1"/>
          </p:cNvSpPr>
          <p:nvPr>
            <p:ph type="body" idx="1"/>
          </p:nvPr>
        </p:nvSpPr>
        <p:spPr>
          <a:xfrm>
            <a:off x="685800" y="1981200"/>
            <a:ext cx="7772400" cy="4114800"/>
          </a:xfrm>
          <a:prstGeom prst="rect">
            <a:avLst/>
          </a:prstGeom>
          <a:noFill/>
          <a:ln>
            <a:noFill/>
          </a:ln>
        </p:spPr>
        <p:txBody>
          <a:bodyPr lIns="91425" tIns="91425" rIns="91425" bIns="91425" anchor="t" anchorCtr="0"/>
          <a:lstStyle>
            <a:lvl1pPr lvl="0" algn="l"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1pPr>
            <a:lvl2pPr marL="742950" lvl="1" indent="-177800" rtl="0">
              <a:lnSpc>
                <a:spcPct val="100000"/>
              </a:lnSpc>
              <a:spcBef>
                <a:spcPts val="560"/>
              </a:spcBef>
              <a:spcAft>
                <a:spcPts val="0"/>
              </a:spcAft>
              <a:buFont typeface="Arial"/>
              <a:buChar char="●"/>
              <a:defRPr sz="2800"/>
            </a:lvl2pPr>
            <a:lvl3pPr marL="1143000" lvl="2" indent="-136525" rtl="0">
              <a:lnSpc>
                <a:spcPct val="100000"/>
              </a:lnSpc>
              <a:spcBef>
                <a:spcPts val="480"/>
              </a:spcBef>
              <a:spcAft>
                <a:spcPts val="0"/>
              </a:spcAft>
              <a:buFont typeface="Arial"/>
              <a:buChar char="●"/>
              <a:defRPr sz="2400"/>
            </a:lvl3pPr>
            <a:lvl4pPr marL="1600200" lvl="3" indent="-152400" rtl="0">
              <a:lnSpc>
                <a:spcPct val="100000"/>
              </a:lnSpc>
              <a:spcBef>
                <a:spcPts val="400"/>
              </a:spcBef>
              <a:spcAft>
                <a:spcPts val="0"/>
              </a:spcAft>
              <a:buFont typeface="Arial"/>
              <a:buChar char="●"/>
              <a:defRPr sz="2000"/>
            </a:lvl4pPr>
            <a:lvl5pPr marL="2057400" lvl="4" indent="-152400" rtl="0">
              <a:lnSpc>
                <a:spcPct val="100000"/>
              </a:lnSpc>
              <a:spcBef>
                <a:spcPts val="400"/>
              </a:spcBef>
              <a:spcAft>
                <a:spcPts val="0"/>
              </a:spcAft>
              <a:buFont typeface="Arial"/>
              <a:buChar char="●"/>
              <a:defRPr sz="2000"/>
            </a:lvl5pPr>
            <a:lvl6pPr marL="2514600" lvl="5"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6pPr>
            <a:lvl7pPr marL="2971800" lvl="6"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7pPr>
            <a:lvl8pPr marL="3429000" lvl="7"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8pPr>
            <a:lvl9pPr marL="3886200" lvl="8"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9pPr>
          </a:lstStyle>
          <a:p>
            <a:endParaRPr/>
          </a:p>
        </p:txBody>
      </p:sp>
      <p:sp>
        <p:nvSpPr>
          <p:cNvPr id="158" name="Shape 158"/>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defRPr sz="1400" b="0" i="0" u="none" strike="noStrike" cap="none"/>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59" name="Shape 159"/>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defRPr sz="1400" b="0" i="0" u="none" strike="noStrike" cap="none"/>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60" name="Shape 160"/>
          <p:cNvSpPr txBox="1">
            <a:spLocks noGrp="1"/>
          </p:cNvSpPr>
          <p:nvPr>
            <p:ph type="sldNum" idx="12"/>
          </p:nvPr>
        </p:nvSpPr>
        <p:spPr>
          <a:xfrm>
            <a:off x="6553200" y="6248400"/>
            <a:ext cx="1904999" cy="457200"/>
          </a:xfrm>
          <a:prstGeom prst="rect">
            <a:avLst/>
          </a:prstGeom>
          <a:noFill/>
          <a:ln>
            <a:noFill/>
          </a:ln>
        </p:spPr>
        <p:txBody>
          <a:bodyPr lIns="91425" tIns="91425" rIns="91425" bIns="91425" anchor="t" anchorCtr="0">
            <a:noAutofit/>
          </a:bodyPr>
          <a:lstStyle/>
          <a:p>
            <a:pPr marL="0" marR="0" lvl="0" indent="0" algn="r" rtl="0">
              <a:spcBef>
                <a:spcPts val="0"/>
              </a:spcBef>
            </a:pPr>
            <a:endParaRPr sz="1400" b="0" i="0" u="none" strike="noStrike" cap="none"/>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extLst>
      <p:ext uri="{BB962C8B-B14F-4D97-AF65-F5344CB8AC3E}">
        <p14:creationId xmlns:p14="http://schemas.microsoft.com/office/powerpoint/2010/main" val="371199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EXT_AND_OBJECT">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685800" y="609600"/>
            <a:ext cx="7772400" cy="1143000"/>
          </a:xfrm>
          <a:prstGeom prst="rect">
            <a:avLst/>
          </a:prstGeom>
          <a:noFill/>
          <a:ln>
            <a:noFill/>
          </a:ln>
        </p:spPr>
        <p:txBody>
          <a:bodyPr lIns="91425" tIns="91425" rIns="91425" bIns="91425" anchor="t" anchorCtr="0"/>
          <a:lstStyle>
            <a:lvl1pPr lvl="0" algn="ctr" rtl="0">
              <a:spcBef>
                <a:spcPts val="0"/>
              </a:spcBef>
              <a:spcAft>
                <a:spcPts val="0"/>
              </a:spcAft>
              <a:defRPr sz="4400">
                <a:solidFill>
                  <a:schemeClr val="lt2"/>
                </a:solidFill>
                <a:latin typeface="Verdana"/>
                <a:ea typeface="Verdana"/>
                <a:cs typeface="Verdana"/>
                <a:sym typeface="Verdana"/>
              </a:defRPr>
            </a:lvl1pPr>
            <a:lvl2pPr lvl="1" algn="ctr" rtl="0">
              <a:spcBef>
                <a:spcPts val="0"/>
              </a:spcBef>
              <a:spcAft>
                <a:spcPts val="0"/>
              </a:spcAft>
              <a:defRPr sz="4400">
                <a:solidFill>
                  <a:schemeClr val="lt2"/>
                </a:solidFill>
                <a:latin typeface="Verdana"/>
                <a:ea typeface="Verdana"/>
                <a:cs typeface="Verdana"/>
                <a:sym typeface="Verdana"/>
              </a:defRPr>
            </a:lvl2pPr>
            <a:lvl3pPr lvl="2" algn="ctr" rtl="0">
              <a:spcBef>
                <a:spcPts val="0"/>
              </a:spcBef>
              <a:spcAft>
                <a:spcPts val="0"/>
              </a:spcAft>
              <a:defRPr sz="4400">
                <a:solidFill>
                  <a:schemeClr val="lt2"/>
                </a:solidFill>
                <a:latin typeface="Verdana"/>
                <a:ea typeface="Verdana"/>
                <a:cs typeface="Verdana"/>
                <a:sym typeface="Verdana"/>
              </a:defRPr>
            </a:lvl3pPr>
            <a:lvl4pPr lvl="3" algn="ctr" rtl="0">
              <a:spcBef>
                <a:spcPts val="0"/>
              </a:spcBef>
              <a:spcAft>
                <a:spcPts val="0"/>
              </a:spcAft>
              <a:defRPr sz="4400">
                <a:solidFill>
                  <a:schemeClr val="lt2"/>
                </a:solidFill>
                <a:latin typeface="Verdana"/>
                <a:ea typeface="Verdana"/>
                <a:cs typeface="Verdana"/>
                <a:sym typeface="Verdana"/>
              </a:defRPr>
            </a:lvl4pPr>
            <a:lvl5pPr lvl="4" algn="ctr" rtl="0">
              <a:spcBef>
                <a:spcPts val="0"/>
              </a:spcBef>
              <a:spcAft>
                <a:spcPts val="0"/>
              </a:spcAft>
              <a:defRPr sz="4400">
                <a:solidFill>
                  <a:schemeClr val="lt2"/>
                </a:solidFill>
                <a:latin typeface="Verdana"/>
                <a:ea typeface="Verdana"/>
                <a:cs typeface="Verdana"/>
                <a:sym typeface="Verdana"/>
              </a:defRPr>
            </a:lvl5pPr>
            <a:lvl6pPr marL="457200" lvl="5" algn="ctr" rtl="0">
              <a:spcBef>
                <a:spcPts val="0"/>
              </a:spcBef>
              <a:spcAft>
                <a:spcPts val="0"/>
              </a:spcAft>
              <a:defRPr sz="4400">
                <a:solidFill>
                  <a:schemeClr val="lt2"/>
                </a:solidFill>
                <a:latin typeface="Verdana"/>
                <a:ea typeface="Verdana"/>
                <a:cs typeface="Verdana"/>
                <a:sym typeface="Verdana"/>
              </a:defRPr>
            </a:lvl6pPr>
            <a:lvl7pPr marL="914400" lvl="6" algn="ctr" rtl="0">
              <a:spcBef>
                <a:spcPts val="0"/>
              </a:spcBef>
              <a:spcAft>
                <a:spcPts val="0"/>
              </a:spcAft>
              <a:defRPr sz="4400">
                <a:solidFill>
                  <a:schemeClr val="lt2"/>
                </a:solidFill>
                <a:latin typeface="Verdana"/>
                <a:ea typeface="Verdana"/>
                <a:cs typeface="Verdana"/>
                <a:sym typeface="Verdana"/>
              </a:defRPr>
            </a:lvl7pPr>
            <a:lvl8pPr marL="1371600" lvl="7" algn="ctr" rtl="0">
              <a:spcBef>
                <a:spcPts val="0"/>
              </a:spcBef>
              <a:spcAft>
                <a:spcPts val="0"/>
              </a:spcAft>
              <a:defRPr sz="4400">
                <a:solidFill>
                  <a:schemeClr val="lt2"/>
                </a:solidFill>
                <a:latin typeface="Verdana"/>
                <a:ea typeface="Verdana"/>
                <a:cs typeface="Verdana"/>
                <a:sym typeface="Verdana"/>
              </a:defRPr>
            </a:lvl8pPr>
            <a:lvl9pPr marL="1828800" lvl="8" algn="ctr" rtl="0">
              <a:spcBef>
                <a:spcPts val="0"/>
              </a:spcBef>
              <a:spcAft>
                <a:spcPts val="0"/>
              </a:spcAft>
              <a:defRPr sz="4400">
                <a:solidFill>
                  <a:schemeClr val="lt2"/>
                </a:solidFill>
                <a:latin typeface="Verdana"/>
                <a:ea typeface="Verdana"/>
                <a:cs typeface="Verdana"/>
                <a:sym typeface="Verdana"/>
              </a:defRPr>
            </a:lvl9pPr>
          </a:lstStyle>
          <a:p>
            <a:endParaRPr/>
          </a:p>
        </p:txBody>
      </p:sp>
      <p:sp>
        <p:nvSpPr>
          <p:cNvPr id="221" name="Shape 221"/>
          <p:cNvSpPr txBox="1">
            <a:spLocks noGrp="1"/>
          </p:cNvSpPr>
          <p:nvPr>
            <p:ph type="body" idx="1"/>
          </p:nvPr>
        </p:nvSpPr>
        <p:spPr>
          <a:xfrm>
            <a:off x="685800" y="1981200"/>
            <a:ext cx="3809999" cy="4114800"/>
          </a:xfrm>
          <a:prstGeom prst="rect">
            <a:avLst/>
          </a:prstGeom>
          <a:noFill/>
          <a:ln>
            <a:noFill/>
          </a:ln>
        </p:spPr>
        <p:txBody>
          <a:bodyPr lIns="91425" tIns="91425" rIns="91425" bIns="91425" anchor="t" anchorCtr="0"/>
          <a:lstStyle>
            <a:lvl1pPr marL="342900" lvl="0" indent="-222250" algn="l" rtl="0">
              <a:spcBef>
                <a:spcPts val="640"/>
              </a:spcBef>
              <a:spcAft>
                <a:spcPts val="0"/>
              </a:spcAft>
              <a:buClr>
                <a:schemeClr val="lt1"/>
              </a:buClr>
              <a:buFont typeface="Arial"/>
              <a:buChar char="●"/>
              <a:defRPr sz="3200">
                <a:solidFill>
                  <a:schemeClr val="lt1"/>
                </a:solidFill>
                <a:latin typeface="Verdana"/>
                <a:ea typeface="Verdana"/>
                <a:cs typeface="Verdana"/>
                <a:sym typeface="Verdana"/>
              </a:defRPr>
            </a:lvl1pPr>
            <a:lvl2pPr marL="742950" lvl="1" indent="-177800" algn="l" rtl="0">
              <a:spcBef>
                <a:spcPts val="560"/>
              </a:spcBef>
              <a:spcAft>
                <a:spcPts val="0"/>
              </a:spcAft>
              <a:buClr>
                <a:schemeClr val="lt1"/>
              </a:buClr>
              <a:buFont typeface="Arial"/>
              <a:buChar char="●"/>
              <a:defRPr sz="2800">
                <a:solidFill>
                  <a:schemeClr val="lt1"/>
                </a:solidFill>
                <a:latin typeface="Verdana"/>
                <a:ea typeface="Verdana"/>
                <a:cs typeface="Verdana"/>
                <a:sym typeface="Verdana"/>
              </a:defRPr>
            </a:lvl2pPr>
            <a:lvl3pPr marL="1143000" lvl="2" indent="-136525" algn="l" rtl="0">
              <a:spcBef>
                <a:spcPts val="480"/>
              </a:spcBef>
              <a:spcAft>
                <a:spcPts val="0"/>
              </a:spcAft>
              <a:buClr>
                <a:schemeClr val="lt1"/>
              </a:buClr>
              <a:buFont typeface="Arial"/>
              <a:buChar char="●"/>
              <a:defRPr sz="2400">
                <a:solidFill>
                  <a:schemeClr val="lt1"/>
                </a:solidFill>
                <a:latin typeface="Verdana"/>
                <a:ea typeface="Verdana"/>
                <a:cs typeface="Verdana"/>
                <a:sym typeface="Verdana"/>
              </a:defRPr>
            </a:lvl3pPr>
            <a:lvl4pPr marL="1600200" lvl="3" indent="-152400" algn="l" rtl="0">
              <a:spcBef>
                <a:spcPts val="400"/>
              </a:spcBef>
              <a:spcAft>
                <a:spcPts val="0"/>
              </a:spcAft>
              <a:buClr>
                <a:schemeClr val="lt1"/>
              </a:buClr>
              <a:buFont typeface="Arial"/>
              <a:buChar char="●"/>
              <a:defRPr sz="2000">
                <a:solidFill>
                  <a:schemeClr val="lt1"/>
                </a:solidFill>
                <a:latin typeface="Verdana"/>
                <a:ea typeface="Verdana"/>
                <a:cs typeface="Verdana"/>
                <a:sym typeface="Verdana"/>
              </a:defRPr>
            </a:lvl4pPr>
            <a:lvl5pPr marL="2057400" lvl="4" indent="-152400" algn="l" rtl="0">
              <a:spcBef>
                <a:spcPts val="400"/>
              </a:spcBef>
              <a:spcAft>
                <a:spcPts val="0"/>
              </a:spcAft>
              <a:buClr>
                <a:schemeClr val="lt1"/>
              </a:buClr>
              <a:buFont typeface="Arial"/>
              <a:buChar char="●"/>
              <a:defRPr sz="2000">
                <a:solidFill>
                  <a:schemeClr val="lt1"/>
                </a:solidFill>
                <a:latin typeface="Verdana"/>
                <a:ea typeface="Verdana"/>
                <a:cs typeface="Verdana"/>
                <a:sym typeface="Verdana"/>
              </a:defRPr>
            </a:lvl5pPr>
            <a:lvl6pPr marL="2514600" lvl="5" indent="-152400" algn="l" rtl="0">
              <a:spcBef>
                <a:spcPts val="400"/>
              </a:spcBef>
              <a:spcAft>
                <a:spcPts val="0"/>
              </a:spcAft>
              <a:buClr>
                <a:schemeClr val="lt1"/>
              </a:buClr>
              <a:buFont typeface="Arial"/>
              <a:buChar char="●"/>
              <a:defRPr sz="2000">
                <a:solidFill>
                  <a:schemeClr val="lt1"/>
                </a:solidFill>
                <a:latin typeface="Verdana"/>
                <a:ea typeface="Verdana"/>
                <a:cs typeface="Verdana"/>
                <a:sym typeface="Verdana"/>
              </a:defRPr>
            </a:lvl6pPr>
            <a:lvl7pPr marL="2971800" lvl="6" indent="-152400" algn="l" rtl="0">
              <a:spcBef>
                <a:spcPts val="400"/>
              </a:spcBef>
              <a:spcAft>
                <a:spcPts val="0"/>
              </a:spcAft>
              <a:buClr>
                <a:schemeClr val="lt1"/>
              </a:buClr>
              <a:buFont typeface="Arial"/>
              <a:buChar char="●"/>
              <a:defRPr sz="2000">
                <a:solidFill>
                  <a:schemeClr val="lt1"/>
                </a:solidFill>
                <a:latin typeface="Verdana"/>
                <a:ea typeface="Verdana"/>
                <a:cs typeface="Verdana"/>
                <a:sym typeface="Verdana"/>
              </a:defRPr>
            </a:lvl7pPr>
            <a:lvl8pPr marL="3429000" lvl="7" indent="-152400" algn="l" rtl="0">
              <a:spcBef>
                <a:spcPts val="400"/>
              </a:spcBef>
              <a:spcAft>
                <a:spcPts val="0"/>
              </a:spcAft>
              <a:buClr>
                <a:schemeClr val="lt1"/>
              </a:buClr>
              <a:buFont typeface="Arial"/>
              <a:buChar char="●"/>
              <a:defRPr sz="2000">
                <a:solidFill>
                  <a:schemeClr val="lt1"/>
                </a:solidFill>
                <a:latin typeface="Verdana"/>
                <a:ea typeface="Verdana"/>
                <a:cs typeface="Verdana"/>
                <a:sym typeface="Verdana"/>
              </a:defRPr>
            </a:lvl8pPr>
            <a:lvl9pPr marL="3886200" lvl="8" indent="-152400" algn="l" rtl="0">
              <a:spcBef>
                <a:spcPts val="400"/>
              </a:spcBef>
              <a:spcAft>
                <a:spcPts val="0"/>
              </a:spcAft>
              <a:buClr>
                <a:schemeClr val="lt1"/>
              </a:buClr>
              <a:buFont typeface="Arial"/>
              <a:buChar char="●"/>
              <a:defRPr sz="2000">
                <a:solidFill>
                  <a:schemeClr val="lt1"/>
                </a:solidFill>
                <a:latin typeface="Verdana"/>
                <a:ea typeface="Verdana"/>
                <a:cs typeface="Verdana"/>
                <a:sym typeface="Verdana"/>
              </a:defRPr>
            </a:lvl9pPr>
          </a:lstStyle>
          <a:p>
            <a:endParaRPr/>
          </a:p>
        </p:txBody>
      </p:sp>
      <p:sp>
        <p:nvSpPr>
          <p:cNvPr id="222" name="Shape 222"/>
          <p:cNvSpPr txBox="1">
            <a:spLocks noGrp="1"/>
          </p:cNvSpPr>
          <p:nvPr>
            <p:ph type="body" idx="2"/>
          </p:nvPr>
        </p:nvSpPr>
        <p:spPr>
          <a:xfrm>
            <a:off x="4648200" y="1981200"/>
            <a:ext cx="3809999" cy="4114800"/>
          </a:xfrm>
          <a:prstGeom prst="rect">
            <a:avLst/>
          </a:prstGeom>
          <a:noFill/>
          <a:ln>
            <a:noFill/>
          </a:ln>
        </p:spPr>
        <p:txBody>
          <a:bodyPr lIns="91425" tIns="91425" rIns="91425" bIns="91425" anchor="t" anchorCtr="0"/>
          <a:lstStyle>
            <a:lvl1pPr marL="342900" lvl="0" indent="-222250" algn="l" rtl="0">
              <a:spcBef>
                <a:spcPts val="640"/>
              </a:spcBef>
              <a:spcAft>
                <a:spcPts val="0"/>
              </a:spcAft>
              <a:buClr>
                <a:schemeClr val="lt1"/>
              </a:buClr>
              <a:buFont typeface="Arial"/>
              <a:buChar char="●"/>
              <a:defRPr sz="3200">
                <a:solidFill>
                  <a:schemeClr val="lt1"/>
                </a:solidFill>
                <a:latin typeface="Verdana"/>
                <a:ea typeface="Verdana"/>
                <a:cs typeface="Verdana"/>
                <a:sym typeface="Verdana"/>
              </a:defRPr>
            </a:lvl1pPr>
            <a:lvl2pPr marL="742950" lvl="1" indent="-177800" algn="l" rtl="0">
              <a:spcBef>
                <a:spcPts val="560"/>
              </a:spcBef>
              <a:spcAft>
                <a:spcPts val="0"/>
              </a:spcAft>
              <a:buClr>
                <a:schemeClr val="lt1"/>
              </a:buClr>
              <a:buFont typeface="Arial"/>
              <a:buChar char="●"/>
              <a:defRPr sz="2800">
                <a:solidFill>
                  <a:schemeClr val="lt1"/>
                </a:solidFill>
                <a:latin typeface="Verdana"/>
                <a:ea typeface="Verdana"/>
                <a:cs typeface="Verdana"/>
                <a:sym typeface="Verdana"/>
              </a:defRPr>
            </a:lvl2pPr>
            <a:lvl3pPr marL="1143000" lvl="2" indent="-136525" algn="l" rtl="0">
              <a:spcBef>
                <a:spcPts val="480"/>
              </a:spcBef>
              <a:spcAft>
                <a:spcPts val="0"/>
              </a:spcAft>
              <a:buClr>
                <a:schemeClr val="lt1"/>
              </a:buClr>
              <a:buFont typeface="Arial"/>
              <a:buChar char="●"/>
              <a:defRPr sz="2400">
                <a:solidFill>
                  <a:schemeClr val="lt1"/>
                </a:solidFill>
                <a:latin typeface="Verdana"/>
                <a:ea typeface="Verdana"/>
                <a:cs typeface="Verdana"/>
                <a:sym typeface="Verdana"/>
              </a:defRPr>
            </a:lvl3pPr>
            <a:lvl4pPr marL="1600200" lvl="3" indent="-152400" algn="l" rtl="0">
              <a:spcBef>
                <a:spcPts val="400"/>
              </a:spcBef>
              <a:spcAft>
                <a:spcPts val="0"/>
              </a:spcAft>
              <a:buClr>
                <a:schemeClr val="lt1"/>
              </a:buClr>
              <a:buFont typeface="Arial"/>
              <a:buChar char="●"/>
              <a:defRPr sz="2000">
                <a:solidFill>
                  <a:schemeClr val="lt1"/>
                </a:solidFill>
                <a:latin typeface="Verdana"/>
                <a:ea typeface="Verdana"/>
                <a:cs typeface="Verdana"/>
                <a:sym typeface="Verdana"/>
              </a:defRPr>
            </a:lvl4pPr>
            <a:lvl5pPr marL="2057400" lvl="4" indent="-152400" algn="l" rtl="0">
              <a:spcBef>
                <a:spcPts val="400"/>
              </a:spcBef>
              <a:spcAft>
                <a:spcPts val="0"/>
              </a:spcAft>
              <a:buClr>
                <a:schemeClr val="lt1"/>
              </a:buClr>
              <a:buFont typeface="Arial"/>
              <a:buChar char="●"/>
              <a:defRPr sz="2000">
                <a:solidFill>
                  <a:schemeClr val="lt1"/>
                </a:solidFill>
                <a:latin typeface="Verdana"/>
                <a:ea typeface="Verdana"/>
                <a:cs typeface="Verdana"/>
                <a:sym typeface="Verdana"/>
              </a:defRPr>
            </a:lvl5pPr>
            <a:lvl6pPr marL="2514600" lvl="5" indent="-152400" algn="l" rtl="0">
              <a:spcBef>
                <a:spcPts val="400"/>
              </a:spcBef>
              <a:spcAft>
                <a:spcPts val="0"/>
              </a:spcAft>
              <a:buClr>
                <a:schemeClr val="lt1"/>
              </a:buClr>
              <a:buFont typeface="Arial"/>
              <a:buChar char="●"/>
              <a:defRPr sz="2000">
                <a:solidFill>
                  <a:schemeClr val="lt1"/>
                </a:solidFill>
                <a:latin typeface="Verdana"/>
                <a:ea typeface="Verdana"/>
                <a:cs typeface="Verdana"/>
                <a:sym typeface="Verdana"/>
              </a:defRPr>
            </a:lvl6pPr>
            <a:lvl7pPr marL="2971800" lvl="6" indent="-152400" algn="l" rtl="0">
              <a:spcBef>
                <a:spcPts val="400"/>
              </a:spcBef>
              <a:spcAft>
                <a:spcPts val="0"/>
              </a:spcAft>
              <a:buClr>
                <a:schemeClr val="lt1"/>
              </a:buClr>
              <a:buFont typeface="Arial"/>
              <a:buChar char="●"/>
              <a:defRPr sz="2000">
                <a:solidFill>
                  <a:schemeClr val="lt1"/>
                </a:solidFill>
                <a:latin typeface="Verdana"/>
                <a:ea typeface="Verdana"/>
                <a:cs typeface="Verdana"/>
                <a:sym typeface="Verdana"/>
              </a:defRPr>
            </a:lvl7pPr>
            <a:lvl8pPr marL="3429000" lvl="7" indent="-152400" algn="l" rtl="0">
              <a:spcBef>
                <a:spcPts val="400"/>
              </a:spcBef>
              <a:spcAft>
                <a:spcPts val="0"/>
              </a:spcAft>
              <a:buClr>
                <a:schemeClr val="lt1"/>
              </a:buClr>
              <a:buFont typeface="Arial"/>
              <a:buChar char="●"/>
              <a:defRPr sz="2000">
                <a:solidFill>
                  <a:schemeClr val="lt1"/>
                </a:solidFill>
                <a:latin typeface="Verdana"/>
                <a:ea typeface="Verdana"/>
                <a:cs typeface="Verdana"/>
                <a:sym typeface="Verdana"/>
              </a:defRPr>
            </a:lvl8pPr>
            <a:lvl9pPr marL="3886200" lvl="8" indent="-152400" algn="l" rtl="0">
              <a:spcBef>
                <a:spcPts val="400"/>
              </a:spcBef>
              <a:spcAft>
                <a:spcPts val="0"/>
              </a:spcAft>
              <a:buClr>
                <a:schemeClr val="lt1"/>
              </a:buClr>
              <a:buFont typeface="Arial"/>
              <a:buChar char="●"/>
              <a:defRPr sz="2000">
                <a:solidFill>
                  <a:schemeClr val="lt1"/>
                </a:solidFill>
                <a:latin typeface="Verdana"/>
                <a:ea typeface="Verdana"/>
                <a:cs typeface="Verdana"/>
                <a:sym typeface="Verdana"/>
              </a:defRPr>
            </a:lvl9pPr>
          </a:lstStyle>
          <a:p>
            <a:endParaRPr/>
          </a:p>
        </p:txBody>
      </p:sp>
    </p:spTree>
    <p:extLst>
      <p:ext uri="{BB962C8B-B14F-4D97-AF65-F5344CB8AC3E}">
        <p14:creationId xmlns:p14="http://schemas.microsoft.com/office/powerpoint/2010/main" val="307749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685800" y="609600"/>
            <a:ext cx="7772400" cy="1143000"/>
          </a:xfrm>
          <a:prstGeom prst="rect">
            <a:avLst/>
          </a:prstGeom>
          <a:noFill/>
          <a:ln>
            <a:noFill/>
          </a:ln>
        </p:spPr>
        <p:txBody>
          <a:bodyPr lIns="91425" tIns="91425" rIns="91425" bIns="91425" anchor="t" anchorCtr="0"/>
          <a:lstStyle>
            <a:lvl1pPr lvl="0"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1pPr>
            <a:lvl2pPr lvl="1"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2pPr>
            <a:lvl3pPr lvl="2"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3pPr>
            <a:lvl4pPr lvl="3"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4pPr>
            <a:lvl5pPr lvl="4"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5pPr>
            <a:lvl6pPr lvl="5"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6pPr>
            <a:lvl7pPr lvl="6"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7pPr>
            <a:lvl8pPr lvl="7"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8pPr>
            <a:lvl9pPr lvl="8"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9pPr>
          </a:lstStyle>
          <a:p>
            <a:endParaRPr/>
          </a:p>
        </p:txBody>
      </p:sp>
      <p:sp>
        <p:nvSpPr>
          <p:cNvPr id="163" name="Shape 163"/>
          <p:cNvSpPr txBox="1">
            <a:spLocks noGrp="1"/>
          </p:cNvSpPr>
          <p:nvPr>
            <p:ph type="body" idx="1"/>
          </p:nvPr>
        </p:nvSpPr>
        <p:spPr>
          <a:xfrm>
            <a:off x="685800" y="1981200"/>
            <a:ext cx="7772400" cy="4114800"/>
          </a:xfrm>
          <a:prstGeom prst="rect">
            <a:avLst/>
          </a:prstGeom>
          <a:noFill/>
          <a:ln>
            <a:noFill/>
          </a:ln>
        </p:spPr>
        <p:txBody>
          <a:bodyPr lIns="91425" tIns="91425" rIns="91425" bIns="91425" anchor="t" anchorCtr="0"/>
          <a:lstStyle>
            <a:lvl1pPr lvl="0" algn="l"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1pPr>
            <a:lvl2pPr marL="742950" lvl="1" indent="-177800" rtl="0">
              <a:lnSpc>
                <a:spcPct val="100000"/>
              </a:lnSpc>
              <a:spcBef>
                <a:spcPts val="560"/>
              </a:spcBef>
              <a:spcAft>
                <a:spcPts val="0"/>
              </a:spcAft>
              <a:buFont typeface="Arial"/>
              <a:buChar char="●"/>
              <a:defRPr sz="2800"/>
            </a:lvl2pPr>
            <a:lvl3pPr marL="1143000" lvl="2" indent="-136525" rtl="0">
              <a:lnSpc>
                <a:spcPct val="100000"/>
              </a:lnSpc>
              <a:spcBef>
                <a:spcPts val="480"/>
              </a:spcBef>
              <a:spcAft>
                <a:spcPts val="0"/>
              </a:spcAft>
              <a:buFont typeface="Arial"/>
              <a:buChar char="●"/>
              <a:defRPr sz="2400"/>
            </a:lvl3pPr>
            <a:lvl4pPr marL="1600200" lvl="3" indent="-152400" rtl="0">
              <a:lnSpc>
                <a:spcPct val="100000"/>
              </a:lnSpc>
              <a:spcBef>
                <a:spcPts val="400"/>
              </a:spcBef>
              <a:spcAft>
                <a:spcPts val="0"/>
              </a:spcAft>
              <a:buFont typeface="Arial"/>
              <a:buChar char="●"/>
              <a:defRPr sz="2000"/>
            </a:lvl4pPr>
            <a:lvl5pPr marL="2057400" lvl="4" indent="-152400" rtl="0">
              <a:lnSpc>
                <a:spcPct val="100000"/>
              </a:lnSpc>
              <a:spcBef>
                <a:spcPts val="400"/>
              </a:spcBef>
              <a:spcAft>
                <a:spcPts val="0"/>
              </a:spcAft>
              <a:buFont typeface="Arial"/>
              <a:buChar char="●"/>
              <a:defRPr sz="2000"/>
            </a:lvl5pPr>
            <a:lvl6pPr marL="2514600" lvl="5"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6pPr>
            <a:lvl7pPr marL="2971800" lvl="6"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7pPr>
            <a:lvl8pPr marL="3429000" lvl="7"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8pPr>
            <a:lvl9pPr marL="3886200" lvl="8"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9pPr>
          </a:lstStyle>
          <a:p>
            <a:endParaRPr/>
          </a:p>
        </p:txBody>
      </p:sp>
      <p:sp>
        <p:nvSpPr>
          <p:cNvPr id="164" name="Shape 164"/>
          <p:cNvSpPr txBox="1">
            <a:spLocks noGrp="1"/>
          </p:cNvSpPr>
          <p:nvPr>
            <p:ph type="dt" idx="10"/>
          </p:nvPr>
        </p:nvSpPr>
        <p:spPr>
          <a:xfrm>
            <a:off x="685800" y="6248400"/>
            <a:ext cx="1904999" cy="457200"/>
          </a:xfrm>
          <a:prstGeom prst="rect">
            <a:avLst/>
          </a:prstGeom>
          <a:noFill/>
          <a:ln>
            <a:noFill/>
          </a:ln>
        </p:spPr>
        <p:txBody>
          <a:bodyPr lIns="91425" tIns="91425" rIns="91425" bIns="91425" anchor="t" anchorCtr="0"/>
          <a:lstStyle>
            <a:lvl1pPr marL="0" marR="0" lvl="0" indent="0" algn="l" rtl="0">
              <a:spcBef>
                <a:spcPts val="0"/>
              </a:spcBef>
              <a:defRPr sz="1400" b="0" i="0" u="none" strike="noStrike" cap="none"/>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65" name="Shape 165"/>
          <p:cNvSpPr txBox="1">
            <a:spLocks noGrp="1"/>
          </p:cNvSpPr>
          <p:nvPr>
            <p:ph type="ftr" idx="11"/>
          </p:nvPr>
        </p:nvSpPr>
        <p:spPr>
          <a:xfrm>
            <a:off x="3124200" y="6248400"/>
            <a:ext cx="2895600" cy="457200"/>
          </a:xfrm>
          <a:prstGeom prst="rect">
            <a:avLst/>
          </a:prstGeom>
          <a:noFill/>
          <a:ln>
            <a:noFill/>
          </a:ln>
        </p:spPr>
        <p:txBody>
          <a:bodyPr lIns="91425" tIns="91425" rIns="91425" bIns="91425" anchor="t" anchorCtr="0"/>
          <a:lstStyle>
            <a:lvl1pPr marL="0" marR="0" lvl="0" indent="0" algn="ctr" rtl="0">
              <a:spcBef>
                <a:spcPts val="0"/>
              </a:spcBef>
              <a:defRPr sz="1400" b="0" i="0" u="none" strike="noStrike" cap="none"/>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66" name="Shape 166"/>
          <p:cNvSpPr txBox="1">
            <a:spLocks noGrp="1"/>
          </p:cNvSpPr>
          <p:nvPr>
            <p:ph type="sldNum" idx="12"/>
          </p:nvPr>
        </p:nvSpPr>
        <p:spPr>
          <a:xfrm>
            <a:off x="6553200" y="6248400"/>
            <a:ext cx="1904999" cy="457200"/>
          </a:xfrm>
          <a:prstGeom prst="rect">
            <a:avLst/>
          </a:prstGeom>
          <a:noFill/>
          <a:ln>
            <a:noFill/>
          </a:ln>
        </p:spPr>
        <p:txBody>
          <a:bodyPr lIns="91425" tIns="91425" rIns="91425" bIns="91425" anchor="t" anchorCtr="0">
            <a:noAutofit/>
          </a:bodyPr>
          <a:lstStyle/>
          <a:p>
            <a:pPr marL="0" marR="0" lvl="0" indent="0" algn="r" rtl="0">
              <a:spcBef>
                <a:spcPts val="0"/>
              </a:spcBef>
            </a:pPr>
            <a:endParaRPr sz="1400" b="0" i="0" u="none" strike="noStrike" cap="none"/>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extLst>
      <p:ext uri="{BB962C8B-B14F-4D97-AF65-F5344CB8AC3E}">
        <p14:creationId xmlns:p14="http://schemas.microsoft.com/office/powerpoint/2010/main" val="1210720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pPr>
            <a:endParaRPr lang="en-US" sz="1400" b="0" i="0" u="none" strike="noStrike" cap="none" smtClean="0">
              <a:solidFill>
                <a:schemeClr val="lt1"/>
              </a:solidFill>
              <a:latin typeface="Verdana"/>
              <a:ea typeface="Verdana"/>
              <a:cs typeface="Verdana"/>
              <a:sym typeface="Verdana"/>
            </a:endParaRPr>
          </a:p>
          <a:p>
            <a:pPr lvl="1">
              <a:spcBef>
                <a:spcPts val="0"/>
              </a:spcBef>
            </a:pPr>
            <a:endParaRPr lang="en-US" smtClean="0"/>
          </a:p>
          <a:p>
            <a:pPr lvl="2">
              <a:spcBef>
                <a:spcPts val="0"/>
              </a:spcBef>
            </a:pPr>
            <a:endParaRPr lang="en-US" smtClean="0"/>
          </a:p>
          <a:p>
            <a:pPr lvl="3">
              <a:spcBef>
                <a:spcPts val="0"/>
              </a:spcBef>
            </a:pPr>
            <a:endParaRPr lang="en-US" smtClean="0"/>
          </a:p>
          <a:p>
            <a:pPr lvl="4">
              <a:spcBef>
                <a:spcPts val="0"/>
              </a:spcBef>
            </a:pPr>
            <a:endParaRPr lang="en-US" smtClean="0"/>
          </a:p>
          <a:p>
            <a:pPr lvl="5">
              <a:spcBef>
                <a:spcPts val="0"/>
              </a:spcBef>
            </a:pPr>
            <a:endParaRPr lang="en-US" smtClean="0"/>
          </a:p>
          <a:p>
            <a:pPr lvl="6">
              <a:spcBef>
                <a:spcPts val="0"/>
              </a:spcBef>
            </a:pPr>
            <a:endParaRPr lang="en-US" smtClean="0"/>
          </a:p>
          <a:p>
            <a:pPr lvl="7">
              <a:spcBef>
                <a:spcPts val="0"/>
              </a:spcBef>
            </a:pPr>
            <a:endParaRPr lang="en-US" smtClean="0"/>
          </a:p>
          <a:p>
            <a:pPr lvl="8">
              <a:spcBef>
                <a:spcPts val="0"/>
              </a:spcBef>
            </a:pPr>
            <a:endParaRPr lang="en-US"/>
          </a:p>
        </p:txBody>
      </p:sp>
    </p:spTree>
    <p:extLst>
      <p:ext uri="{BB962C8B-B14F-4D97-AF65-F5344CB8AC3E}">
        <p14:creationId xmlns:p14="http://schemas.microsoft.com/office/powerpoint/2010/main" val="153607527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pPr>
            <a:endParaRPr lang="en-US" sz="1400" b="0" i="0" u="none" strike="noStrike" cap="none" smtClean="0"/>
          </a:p>
          <a:p>
            <a:pPr lvl="1">
              <a:spcBef>
                <a:spcPts val="0"/>
              </a:spcBef>
            </a:pPr>
            <a:endParaRPr lang="en-US" smtClean="0"/>
          </a:p>
          <a:p>
            <a:pPr lvl="2">
              <a:spcBef>
                <a:spcPts val="0"/>
              </a:spcBef>
            </a:pPr>
            <a:endParaRPr lang="en-US" smtClean="0"/>
          </a:p>
          <a:p>
            <a:pPr lvl="3">
              <a:spcBef>
                <a:spcPts val="0"/>
              </a:spcBef>
            </a:pPr>
            <a:endParaRPr lang="en-US" smtClean="0"/>
          </a:p>
          <a:p>
            <a:pPr lvl="4">
              <a:spcBef>
                <a:spcPts val="0"/>
              </a:spcBef>
            </a:pPr>
            <a:endParaRPr lang="en-US" smtClean="0"/>
          </a:p>
          <a:p>
            <a:pPr lvl="5">
              <a:spcBef>
                <a:spcPts val="0"/>
              </a:spcBef>
            </a:pPr>
            <a:endParaRPr lang="en-US" smtClean="0"/>
          </a:p>
          <a:p>
            <a:pPr lvl="6">
              <a:spcBef>
                <a:spcPts val="0"/>
              </a:spcBef>
            </a:pPr>
            <a:endParaRPr lang="en-US" smtClean="0"/>
          </a:p>
          <a:p>
            <a:pPr lvl="7">
              <a:spcBef>
                <a:spcPts val="0"/>
              </a:spcBef>
            </a:pPr>
            <a:endParaRPr lang="en-US" smtClean="0"/>
          </a:p>
          <a:p>
            <a:pPr lvl="8">
              <a:spcBef>
                <a:spcPts val="0"/>
              </a:spcBef>
            </a:pPr>
            <a:endParaRPr lang="en-US"/>
          </a:p>
        </p:txBody>
      </p:sp>
    </p:spTree>
    <p:extLst>
      <p:ext uri="{BB962C8B-B14F-4D97-AF65-F5344CB8AC3E}">
        <p14:creationId xmlns:p14="http://schemas.microsoft.com/office/powerpoint/2010/main" val="191622633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pPr>
            <a:endParaRPr lang="en-US" sz="1400" b="0" i="0" u="none" strike="noStrike" cap="none" smtClean="0"/>
          </a:p>
          <a:p>
            <a:pPr lvl="1">
              <a:spcBef>
                <a:spcPts val="0"/>
              </a:spcBef>
            </a:pPr>
            <a:endParaRPr lang="en-US" smtClean="0"/>
          </a:p>
          <a:p>
            <a:pPr lvl="2">
              <a:spcBef>
                <a:spcPts val="0"/>
              </a:spcBef>
            </a:pPr>
            <a:endParaRPr lang="en-US" smtClean="0"/>
          </a:p>
          <a:p>
            <a:pPr lvl="3">
              <a:spcBef>
                <a:spcPts val="0"/>
              </a:spcBef>
            </a:pPr>
            <a:endParaRPr lang="en-US" smtClean="0"/>
          </a:p>
          <a:p>
            <a:pPr lvl="4">
              <a:spcBef>
                <a:spcPts val="0"/>
              </a:spcBef>
            </a:pPr>
            <a:endParaRPr lang="en-US" smtClean="0"/>
          </a:p>
          <a:p>
            <a:pPr lvl="5">
              <a:spcBef>
                <a:spcPts val="0"/>
              </a:spcBef>
            </a:pPr>
            <a:endParaRPr lang="en-US" smtClean="0"/>
          </a:p>
          <a:p>
            <a:pPr lvl="6">
              <a:spcBef>
                <a:spcPts val="0"/>
              </a:spcBef>
            </a:pPr>
            <a:endParaRPr lang="en-US" smtClean="0"/>
          </a:p>
          <a:p>
            <a:pPr lvl="7">
              <a:spcBef>
                <a:spcPts val="0"/>
              </a:spcBef>
            </a:pPr>
            <a:endParaRPr lang="en-US" smtClean="0"/>
          </a:p>
          <a:p>
            <a:pPr lvl="8">
              <a:spcBef>
                <a:spcPts val="0"/>
              </a:spcBef>
            </a:pPr>
            <a:endParaRPr lang="en-US"/>
          </a:p>
        </p:txBody>
      </p:sp>
    </p:spTree>
    <p:extLst>
      <p:ext uri="{BB962C8B-B14F-4D97-AF65-F5344CB8AC3E}">
        <p14:creationId xmlns:p14="http://schemas.microsoft.com/office/powerpoint/2010/main" val="20380870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marR="0" lvl="0" indent="0" algn="r" rtl="0">
              <a:spcBef>
                <a:spcPts val="0"/>
              </a:spcBef>
            </a:pPr>
            <a:endParaRPr lang="en-US" sz="1400" b="0" i="0" u="none" strike="noStrike" cap="none" smtClean="0"/>
          </a:p>
          <a:p>
            <a:pPr lvl="1">
              <a:spcBef>
                <a:spcPts val="0"/>
              </a:spcBef>
            </a:pPr>
            <a:endParaRPr lang="en-US" smtClean="0"/>
          </a:p>
          <a:p>
            <a:pPr lvl="2">
              <a:spcBef>
                <a:spcPts val="0"/>
              </a:spcBef>
            </a:pPr>
            <a:endParaRPr lang="en-US" smtClean="0"/>
          </a:p>
          <a:p>
            <a:pPr lvl="3">
              <a:spcBef>
                <a:spcPts val="0"/>
              </a:spcBef>
            </a:pPr>
            <a:endParaRPr lang="en-US" smtClean="0"/>
          </a:p>
          <a:p>
            <a:pPr lvl="4">
              <a:spcBef>
                <a:spcPts val="0"/>
              </a:spcBef>
            </a:pPr>
            <a:endParaRPr lang="en-US" smtClean="0"/>
          </a:p>
          <a:p>
            <a:pPr lvl="5">
              <a:spcBef>
                <a:spcPts val="0"/>
              </a:spcBef>
            </a:pPr>
            <a:endParaRPr lang="en-US" smtClean="0"/>
          </a:p>
          <a:p>
            <a:pPr lvl="6">
              <a:spcBef>
                <a:spcPts val="0"/>
              </a:spcBef>
            </a:pPr>
            <a:endParaRPr lang="en-US" smtClean="0"/>
          </a:p>
          <a:p>
            <a:pPr lvl="7">
              <a:spcBef>
                <a:spcPts val="0"/>
              </a:spcBef>
            </a:pPr>
            <a:endParaRPr lang="en-US" smtClean="0"/>
          </a:p>
          <a:p>
            <a:pPr lvl="8">
              <a:spcBef>
                <a:spcPts val="0"/>
              </a:spcBef>
            </a:pPr>
            <a:endParaRPr lang="en-US"/>
          </a:p>
        </p:txBody>
      </p:sp>
    </p:spTree>
    <p:extLst>
      <p:ext uri="{BB962C8B-B14F-4D97-AF65-F5344CB8AC3E}">
        <p14:creationId xmlns:p14="http://schemas.microsoft.com/office/powerpoint/2010/main" val="1765215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marR="0" lvl="0" indent="0" algn="r" rtl="0">
              <a:spcBef>
                <a:spcPts val="0"/>
              </a:spcBef>
            </a:pPr>
            <a:endParaRPr lang="en-US" sz="1400" b="0" i="0" u="none" strike="noStrike" cap="none" smtClean="0"/>
          </a:p>
          <a:p>
            <a:pPr lvl="1">
              <a:spcBef>
                <a:spcPts val="0"/>
              </a:spcBef>
            </a:pPr>
            <a:endParaRPr lang="en-US" smtClean="0"/>
          </a:p>
          <a:p>
            <a:pPr lvl="2">
              <a:spcBef>
                <a:spcPts val="0"/>
              </a:spcBef>
            </a:pPr>
            <a:endParaRPr lang="en-US" smtClean="0"/>
          </a:p>
          <a:p>
            <a:pPr lvl="3">
              <a:spcBef>
                <a:spcPts val="0"/>
              </a:spcBef>
            </a:pPr>
            <a:endParaRPr lang="en-US" smtClean="0"/>
          </a:p>
          <a:p>
            <a:pPr lvl="4">
              <a:spcBef>
                <a:spcPts val="0"/>
              </a:spcBef>
            </a:pPr>
            <a:endParaRPr lang="en-US" smtClean="0"/>
          </a:p>
          <a:p>
            <a:pPr lvl="5">
              <a:spcBef>
                <a:spcPts val="0"/>
              </a:spcBef>
            </a:pPr>
            <a:endParaRPr lang="en-US" smtClean="0"/>
          </a:p>
          <a:p>
            <a:pPr lvl="6">
              <a:spcBef>
                <a:spcPts val="0"/>
              </a:spcBef>
            </a:pPr>
            <a:endParaRPr lang="en-US" smtClean="0"/>
          </a:p>
          <a:p>
            <a:pPr lvl="7">
              <a:spcBef>
                <a:spcPts val="0"/>
              </a:spcBef>
            </a:pPr>
            <a:endParaRPr lang="en-US" smtClean="0"/>
          </a:p>
          <a:p>
            <a:pPr lvl="8">
              <a:spcBef>
                <a:spcPts val="0"/>
              </a:spcBef>
            </a:pPr>
            <a:endParaRPr lang="en-US"/>
          </a:p>
        </p:txBody>
      </p:sp>
    </p:spTree>
    <p:extLst>
      <p:ext uri="{BB962C8B-B14F-4D97-AF65-F5344CB8AC3E}">
        <p14:creationId xmlns:p14="http://schemas.microsoft.com/office/powerpoint/2010/main" val="112334578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marR="0" lvl="0" indent="0" algn="r" rtl="0">
              <a:spcBef>
                <a:spcPts val="0"/>
              </a:spcBef>
            </a:pPr>
            <a:endParaRPr lang="en-US" sz="1400" b="0" i="0" u="none" strike="noStrike" cap="none" smtClean="0"/>
          </a:p>
          <a:p>
            <a:pPr lvl="1">
              <a:spcBef>
                <a:spcPts val="0"/>
              </a:spcBef>
            </a:pPr>
            <a:endParaRPr lang="en-US" smtClean="0"/>
          </a:p>
          <a:p>
            <a:pPr lvl="2">
              <a:spcBef>
                <a:spcPts val="0"/>
              </a:spcBef>
            </a:pPr>
            <a:endParaRPr lang="en-US" smtClean="0"/>
          </a:p>
          <a:p>
            <a:pPr lvl="3">
              <a:spcBef>
                <a:spcPts val="0"/>
              </a:spcBef>
            </a:pPr>
            <a:endParaRPr lang="en-US" smtClean="0"/>
          </a:p>
          <a:p>
            <a:pPr lvl="4">
              <a:spcBef>
                <a:spcPts val="0"/>
              </a:spcBef>
            </a:pPr>
            <a:endParaRPr lang="en-US" smtClean="0"/>
          </a:p>
          <a:p>
            <a:pPr lvl="5">
              <a:spcBef>
                <a:spcPts val="0"/>
              </a:spcBef>
            </a:pPr>
            <a:endParaRPr lang="en-US" smtClean="0"/>
          </a:p>
          <a:p>
            <a:pPr lvl="6">
              <a:spcBef>
                <a:spcPts val="0"/>
              </a:spcBef>
            </a:pPr>
            <a:endParaRPr lang="en-US" smtClean="0"/>
          </a:p>
          <a:p>
            <a:pPr lvl="7">
              <a:spcBef>
                <a:spcPts val="0"/>
              </a:spcBef>
            </a:pPr>
            <a:endParaRPr lang="en-US" smtClean="0"/>
          </a:p>
          <a:p>
            <a:pPr lvl="8">
              <a:spcBef>
                <a:spcPts val="0"/>
              </a:spcBef>
            </a:pPr>
            <a:endParaRPr lang="en-US"/>
          </a:p>
        </p:txBody>
      </p:sp>
    </p:spTree>
    <p:extLst>
      <p:ext uri="{BB962C8B-B14F-4D97-AF65-F5344CB8AC3E}">
        <p14:creationId xmlns:p14="http://schemas.microsoft.com/office/powerpoint/2010/main" val="154380049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pPr>
            <a:endParaRPr lang="en-US" sz="1400" b="0" i="0" u="none" strike="noStrike" cap="none" smtClean="0"/>
          </a:p>
          <a:p>
            <a:pPr lvl="1">
              <a:spcBef>
                <a:spcPts val="0"/>
              </a:spcBef>
            </a:pPr>
            <a:endParaRPr lang="en-US" smtClean="0"/>
          </a:p>
          <a:p>
            <a:pPr lvl="2">
              <a:spcBef>
                <a:spcPts val="0"/>
              </a:spcBef>
            </a:pPr>
            <a:endParaRPr lang="en-US" smtClean="0"/>
          </a:p>
          <a:p>
            <a:pPr lvl="3">
              <a:spcBef>
                <a:spcPts val="0"/>
              </a:spcBef>
            </a:pPr>
            <a:endParaRPr lang="en-US" smtClean="0"/>
          </a:p>
          <a:p>
            <a:pPr lvl="4">
              <a:spcBef>
                <a:spcPts val="0"/>
              </a:spcBef>
            </a:pPr>
            <a:endParaRPr lang="en-US" smtClean="0"/>
          </a:p>
          <a:p>
            <a:pPr lvl="5">
              <a:spcBef>
                <a:spcPts val="0"/>
              </a:spcBef>
            </a:pPr>
            <a:endParaRPr lang="en-US" smtClean="0"/>
          </a:p>
          <a:p>
            <a:pPr lvl="6">
              <a:spcBef>
                <a:spcPts val="0"/>
              </a:spcBef>
            </a:pPr>
            <a:endParaRPr lang="en-US" smtClean="0"/>
          </a:p>
          <a:p>
            <a:pPr lvl="7">
              <a:spcBef>
                <a:spcPts val="0"/>
              </a:spcBef>
            </a:pPr>
            <a:endParaRPr lang="en-US" smtClean="0"/>
          </a:p>
          <a:p>
            <a:pPr lvl="8">
              <a:spcBef>
                <a:spcPts val="0"/>
              </a:spcBef>
            </a:pPr>
            <a:endParaRPr lang="en-US"/>
          </a:p>
        </p:txBody>
      </p:sp>
    </p:spTree>
    <p:extLst>
      <p:ext uri="{BB962C8B-B14F-4D97-AF65-F5344CB8AC3E}">
        <p14:creationId xmlns:p14="http://schemas.microsoft.com/office/powerpoint/2010/main" val="75741237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pPr>
            <a:endParaRPr lang="en-US" sz="1400" b="0" i="0" u="none" strike="noStrike" cap="none" smtClean="0"/>
          </a:p>
          <a:p>
            <a:pPr lvl="1">
              <a:spcBef>
                <a:spcPts val="0"/>
              </a:spcBef>
            </a:pPr>
            <a:endParaRPr lang="en-US" smtClean="0"/>
          </a:p>
          <a:p>
            <a:pPr lvl="2">
              <a:spcBef>
                <a:spcPts val="0"/>
              </a:spcBef>
            </a:pPr>
            <a:endParaRPr lang="en-US" smtClean="0"/>
          </a:p>
          <a:p>
            <a:pPr lvl="3">
              <a:spcBef>
                <a:spcPts val="0"/>
              </a:spcBef>
            </a:pPr>
            <a:endParaRPr lang="en-US" smtClean="0"/>
          </a:p>
          <a:p>
            <a:pPr lvl="4">
              <a:spcBef>
                <a:spcPts val="0"/>
              </a:spcBef>
            </a:pPr>
            <a:endParaRPr lang="en-US" smtClean="0"/>
          </a:p>
          <a:p>
            <a:pPr lvl="5">
              <a:spcBef>
                <a:spcPts val="0"/>
              </a:spcBef>
            </a:pPr>
            <a:endParaRPr lang="en-US" smtClean="0"/>
          </a:p>
          <a:p>
            <a:pPr lvl="6">
              <a:spcBef>
                <a:spcPts val="0"/>
              </a:spcBef>
            </a:pPr>
            <a:endParaRPr lang="en-US" smtClean="0"/>
          </a:p>
          <a:p>
            <a:pPr lvl="7">
              <a:spcBef>
                <a:spcPts val="0"/>
              </a:spcBef>
            </a:pPr>
            <a:endParaRPr lang="en-US" smtClean="0"/>
          </a:p>
          <a:p>
            <a:pPr lvl="8">
              <a:spcBef>
                <a:spcPts val="0"/>
              </a:spcBef>
            </a:pPr>
            <a:endParaRPr lang="en-US"/>
          </a:p>
        </p:txBody>
      </p:sp>
    </p:spTree>
    <p:extLst>
      <p:ext uri="{BB962C8B-B14F-4D97-AF65-F5344CB8AC3E}">
        <p14:creationId xmlns:p14="http://schemas.microsoft.com/office/powerpoint/2010/main" val="169422766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rtl="0">
              <a:spcBef>
                <a:spcPts val="0"/>
              </a:spcBef>
            </a:pPr>
            <a:endParaRPr lang="en-US" sz="1400" b="0" i="0" u="none" strike="noStrike" cap="none" smtClean="0">
              <a:solidFill>
                <a:schemeClr val="lt1"/>
              </a:solidFill>
              <a:latin typeface="Verdana"/>
              <a:ea typeface="Verdana"/>
              <a:cs typeface="Verdana"/>
              <a:sym typeface="Verdana"/>
            </a:endParaRPr>
          </a:p>
          <a:p>
            <a:pPr marL="457200" marR="0" lvl="1" indent="0" algn="l" rtl="0">
              <a:spcBef>
                <a:spcPts val="0"/>
              </a:spcBef>
            </a:pPr>
            <a:endParaRPr lang="en-US" sz="1800" b="0" i="0" u="none" strike="noStrike" cap="none" smtClean="0">
              <a:solidFill>
                <a:schemeClr val="lt1"/>
              </a:solidFill>
              <a:latin typeface="Verdana"/>
              <a:ea typeface="Verdana"/>
              <a:cs typeface="Verdana"/>
              <a:sym typeface="Verdana"/>
            </a:endParaRPr>
          </a:p>
          <a:p>
            <a:pPr marL="914400" marR="0" lvl="2" indent="0" algn="l" rtl="0">
              <a:spcBef>
                <a:spcPts val="0"/>
              </a:spcBef>
            </a:pPr>
            <a:endParaRPr lang="en-US" sz="1800" b="0" i="0" u="none" strike="noStrike" cap="none" smtClean="0">
              <a:solidFill>
                <a:schemeClr val="lt1"/>
              </a:solidFill>
              <a:latin typeface="Verdana"/>
              <a:ea typeface="Verdana"/>
              <a:cs typeface="Verdana"/>
              <a:sym typeface="Verdana"/>
            </a:endParaRPr>
          </a:p>
          <a:p>
            <a:pPr marL="1371600" marR="0" lvl="3" indent="0" algn="l" rtl="0">
              <a:spcBef>
                <a:spcPts val="0"/>
              </a:spcBef>
            </a:pPr>
            <a:endParaRPr lang="en-US" sz="1800" b="0" i="0" u="none" strike="noStrike" cap="none" smtClean="0">
              <a:solidFill>
                <a:schemeClr val="lt1"/>
              </a:solidFill>
              <a:latin typeface="Verdana"/>
              <a:ea typeface="Verdana"/>
              <a:cs typeface="Verdana"/>
              <a:sym typeface="Verdana"/>
            </a:endParaRPr>
          </a:p>
          <a:p>
            <a:pPr marL="1828800" marR="0" lvl="4" indent="0" algn="l" rtl="0">
              <a:spcBef>
                <a:spcPts val="0"/>
              </a:spcBef>
            </a:pPr>
            <a:endParaRPr lang="en-US" sz="1800" b="0" i="0" u="none" strike="noStrike" cap="none" smtClean="0">
              <a:solidFill>
                <a:schemeClr val="lt1"/>
              </a:solidFill>
              <a:latin typeface="Verdana"/>
              <a:ea typeface="Verdana"/>
              <a:cs typeface="Verdana"/>
              <a:sym typeface="Verdana"/>
            </a:endParaRPr>
          </a:p>
          <a:p>
            <a:pPr marL="2286000" marR="0" lvl="5" indent="0" algn="l" rtl="0">
              <a:spcBef>
                <a:spcPts val="0"/>
              </a:spcBef>
            </a:pPr>
            <a:endParaRPr lang="en-US" sz="1800" b="0" i="0" u="none" strike="noStrike" cap="none" smtClean="0">
              <a:solidFill>
                <a:schemeClr val="lt1"/>
              </a:solidFill>
              <a:latin typeface="Verdana"/>
              <a:ea typeface="Verdana"/>
              <a:cs typeface="Verdana"/>
              <a:sym typeface="Verdana"/>
            </a:endParaRPr>
          </a:p>
          <a:p>
            <a:pPr marL="2743200" marR="0" lvl="6" indent="0" algn="l" rtl="0">
              <a:spcBef>
                <a:spcPts val="0"/>
              </a:spcBef>
            </a:pPr>
            <a:endParaRPr lang="en-US" sz="1800" b="0" i="0" u="none" strike="noStrike" cap="none" smtClean="0">
              <a:solidFill>
                <a:schemeClr val="lt1"/>
              </a:solidFill>
              <a:latin typeface="Verdana"/>
              <a:ea typeface="Verdana"/>
              <a:cs typeface="Verdana"/>
              <a:sym typeface="Verdana"/>
            </a:endParaRPr>
          </a:p>
          <a:p>
            <a:pPr marL="3200400" marR="0" lvl="7" indent="0" algn="l" rtl="0">
              <a:spcBef>
                <a:spcPts val="0"/>
              </a:spcBef>
            </a:pPr>
            <a:endParaRPr lang="en-US" sz="1800" b="0" i="0" u="none" strike="noStrike" cap="none" smtClean="0">
              <a:solidFill>
                <a:schemeClr val="lt1"/>
              </a:solidFill>
              <a:latin typeface="Verdana"/>
              <a:ea typeface="Verdana"/>
              <a:cs typeface="Verdana"/>
              <a:sym typeface="Verdana"/>
            </a:endParaRPr>
          </a:p>
          <a:p>
            <a:pPr marL="3657600" marR="0" lvl="8" indent="0" algn="l" rtl="0">
              <a:spcBef>
                <a:spcPts val="0"/>
              </a:spcBef>
            </a:pPr>
            <a:endParaRPr lang="en-US" sz="1800" b="0" i="0" u="none" strike="noStrike" cap="none">
              <a:solidFill>
                <a:schemeClr val="lt1"/>
              </a:solidFill>
              <a:latin typeface="Verdana"/>
              <a:ea typeface="Verdana"/>
              <a:cs typeface="Verdana"/>
              <a:sym typeface="Verdana"/>
            </a:endParaRPr>
          </a:p>
        </p:txBody>
      </p:sp>
    </p:spTree>
    <p:extLst>
      <p:ext uri="{BB962C8B-B14F-4D97-AF65-F5344CB8AC3E}">
        <p14:creationId xmlns:p14="http://schemas.microsoft.com/office/powerpoint/2010/main" val="169552499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jpg"/><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4" Type="http://schemas.openxmlformats.org/officeDocument/2006/relationships/image" Target="../media/image14.jpg"/><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0.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2.jp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image" Target="../media/image23.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7.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28.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image" Target="../media/image30.jpg"/><Relationship Id="rId4" Type="http://schemas.openxmlformats.org/officeDocument/2006/relationships/image" Target="../media/image31.jpg"/><Relationship Id="rId5" Type="http://schemas.openxmlformats.org/officeDocument/2006/relationships/image" Target="../media/image32.jpg"/><Relationship Id="rId6" Type="http://schemas.openxmlformats.org/officeDocument/2006/relationships/image" Target="../media/image33.png"/><Relationship Id="rId7" Type="http://schemas.openxmlformats.org/officeDocument/2006/relationships/image" Target="../media/image34.jpg"/><Relationship Id="rId8" Type="http://schemas.openxmlformats.org/officeDocument/2006/relationships/image" Target="../media/image35.jpg"/><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3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37.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38.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39.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40.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41.jpg"/></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image" Target="../media/image44.png"/><Relationship Id="rId6" Type="http://schemas.openxmlformats.org/officeDocument/2006/relationships/image" Target="../media/image45.png"/><Relationship Id="rId7" Type="http://schemas.openxmlformats.org/officeDocument/2006/relationships/image" Target="../media/image46.png"/><Relationship Id="rId8" Type="http://schemas.openxmlformats.org/officeDocument/2006/relationships/image" Target="../media/image47.png"/><Relationship Id="rId9" Type="http://schemas.openxmlformats.org/officeDocument/2006/relationships/image" Target="../media/image48.png"/><Relationship Id="rId10" Type="http://schemas.openxmlformats.org/officeDocument/2006/relationships/image" Target="../media/image49.jpg"/><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image" Target="../media/image49.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 Id="rId3" Type="http://schemas.openxmlformats.org/officeDocument/2006/relationships/image" Target="../media/image5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hyperlink" Target="http://youtube.com/v/6BBx8BwLhqg" TargetMode="External"/><Relationship Id="rId4" Type="http://schemas.openxmlformats.org/officeDocument/2006/relationships/image" Target="../media/image4.jpg"/><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ctrTitle"/>
          </p:nvPr>
        </p:nvSpPr>
        <p:spPr>
          <a:xfrm>
            <a:off x="446314" y="2198915"/>
            <a:ext cx="8382000" cy="1556656"/>
          </a:xfrm>
          <a:prstGeom prst="rect">
            <a:avLst/>
          </a:prstGeom>
        </p:spPr>
        <p:txBody>
          <a:bodyPr lIns="91425" tIns="91425" rIns="91425" bIns="91425" anchor="b" anchorCtr="0">
            <a:noAutofit/>
          </a:bodyPr>
          <a:lstStyle/>
          <a:p>
            <a:pPr lvl="0">
              <a:spcBef>
                <a:spcPts val="0"/>
              </a:spcBef>
              <a:buNone/>
            </a:pPr>
            <a:r>
              <a:rPr lang="en" b="1" dirty="0"/>
              <a:t>Introduction to </a:t>
            </a:r>
            <a:r>
              <a:rPr lang="en-US" b="1" dirty="0" smtClean="0"/>
              <a:t>Magnetic Resonance Imaging</a:t>
            </a:r>
            <a:endParaRPr lang="e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title"/>
          </p:nvPr>
        </p:nvSpPr>
        <p:spPr>
          <a:xfrm>
            <a:off x="758536" y="52899"/>
            <a:ext cx="7772400" cy="1143000"/>
          </a:xfrm>
          <a:prstGeom prst="rect">
            <a:avLst/>
          </a:prstGeom>
        </p:spPr>
        <p:txBody>
          <a:bodyPr lIns="91425" tIns="91425" rIns="91425" bIns="91425" anchor="b" anchorCtr="0">
            <a:noAutofit/>
          </a:bodyPr>
          <a:lstStyle/>
          <a:p>
            <a:pPr lvl="0" algn="ctr" rtl="0">
              <a:spcBef>
                <a:spcPts val="0"/>
              </a:spcBef>
              <a:buNone/>
            </a:pPr>
            <a:r>
              <a:rPr lang="en" b="1" dirty="0">
                <a:latin typeface="+mj-lt"/>
              </a:rPr>
              <a:t>IT'S VERY LOUD</a:t>
            </a:r>
          </a:p>
        </p:txBody>
      </p:sp>
      <p:pic>
        <p:nvPicPr>
          <p:cNvPr id="324" name="Shape 324"/>
          <p:cNvPicPr preferRelativeResize="0"/>
          <p:nvPr/>
        </p:nvPicPr>
        <p:blipFill>
          <a:blip r:embed="rId3">
            <a:alphaModFix/>
          </a:blip>
          <a:stretch>
            <a:fillRect/>
          </a:stretch>
        </p:blipFill>
        <p:spPr>
          <a:xfrm>
            <a:off x="1787236" y="1195899"/>
            <a:ext cx="5715000" cy="4829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685799" y="245918"/>
            <a:ext cx="7772400" cy="1143000"/>
          </a:xfrm>
          <a:prstGeom prst="rect">
            <a:avLst/>
          </a:prstGeom>
        </p:spPr>
        <p:txBody>
          <a:bodyPr lIns="91425" tIns="91425" rIns="91425" bIns="91425" anchor="b" anchorCtr="0">
            <a:noAutofit/>
          </a:bodyPr>
          <a:lstStyle/>
          <a:p>
            <a:pPr lvl="0" algn="ctr" rtl="0">
              <a:spcBef>
                <a:spcPts val="0"/>
              </a:spcBef>
              <a:buNone/>
            </a:pPr>
            <a:r>
              <a:rPr lang="en" b="1" dirty="0">
                <a:latin typeface="+mj-lt"/>
              </a:rPr>
              <a:t>IT'S A REPETITIVE TASK</a:t>
            </a:r>
          </a:p>
        </p:txBody>
      </p:sp>
      <p:pic>
        <p:nvPicPr>
          <p:cNvPr id="330" name="Shape 330"/>
          <p:cNvPicPr preferRelativeResize="0"/>
          <p:nvPr/>
        </p:nvPicPr>
        <p:blipFill>
          <a:blip r:embed="rId3">
            <a:alphaModFix/>
          </a:blip>
          <a:stretch>
            <a:fillRect/>
          </a:stretch>
        </p:blipFill>
        <p:spPr>
          <a:xfrm>
            <a:off x="854364" y="1388918"/>
            <a:ext cx="7435270" cy="4989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Shape 335"/>
          <p:cNvSpPr txBox="1">
            <a:spLocks noGrp="1"/>
          </p:cNvSpPr>
          <p:nvPr>
            <p:ph type="title"/>
          </p:nvPr>
        </p:nvSpPr>
        <p:spPr>
          <a:xfrm>
            <a:off x="0" y="508101"/>
            <a:ext cx="9134400" cy="1143000"/>
          </a:xfrm>
          <a:prstGeom prst="rect">
            <a:avLst/>
          </a:prstGeom>
        </p:spPr>
        <p:txBody>
          <a:bodyPr lIns="91425" tIns="91425" rIns="91425" bIns="91425" anchor="b" anchorCtr="0">
            <a:noAutofit/>
          </a:bodyPr>
          <a:lstStyle/>
          <a:p>
            <a:pPr lvl="0" algn="ctr" rtl="0">
              <a:spcBef>
                <a:spcPts val="0"/>
              </a:spcBef>
              <a:buNone/>
            </a:pPr>
            <a:r>
              <a:rPr lang="en" b="1" dirty="0">
                <a:latin typeface="+mj-lt"/>
              </a:rPr>
              <a:t>BUT WE GET COOL BRAIN PICTURES!</a:t>
            </a:r>
          </a:p>
        </p:txBody>
      </p:sp>
      <p:pic>
        <p:nvPicPr>
          <p:cNvPr id="336" name="Shape 336"/>
          <p:cNvPicPr preferRelativeResize="0"/>
          <p:nvPr/>
        </p:nvPicPr>
        <p:blipFill>
          <a:blip r:embed="rId3">
            <a:alphaModFix/>
          </a:blip>
          <a:stretch>
            <a:fillRect/>
          </a:stretch>
        </p:blipFill>
        <p:spPr>
          <a:xfrm>
            <a:off x="850475" y="2003137"/>
            <a:ext cx="2857500" cy="2562225"/>
          </a:xfrm>
          <a:prstGeom prst="rect">
            <a:avLst/>
          </a:prstGeom>
          <a:noFill/>
          <a:ln>
            <a:noFill/>
          </a:ln>
        </p:spPr>
      </p:pic>
      <p:pic>
        <p:nvPicPr>
          <p:cNvPr id="337" name="Shape 337"/>
          <p:cNvPicPr preferRelativeResize="0"/>
          <p:nvPr/>
        </p:nvPicPr>
        <p:blipFill>
          <a:blip r:embed="rId4">
            <a:alphaModFix/>
          </a:blip>
          <a:stretch>
            <a:fillRect/>
          </a:stretch>
        </p:blipFill>
        <p:spPr>
          <a:xfrm>
            <a:off x="4377475" y="2908750"/>
            <a:ext cx="3429000" cy="3429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Shape 342"/>
          <p:cNvSpPr txBox="1">
            <a:spLocks noGrp="1"/>
          </p:cNvSpPr>
          <p:nvPr>
            <p:ph type="title"/>
          </p:nvPr>
        </p:nvSpPr>
        <p:spPr>
          <a:prstGeom prst="rect">
            <a:avLst/>
          </a:prstGeom>
        </p:spPr>
        <p:txBody>
          <a:bodyPr lIns="91425" tIns="91425" rIns="91425" bIns="91425" anchor="b" anchorCtr="0">
            <a:noAutofit/>
          </a:bodyPr>
          <a:lstStyle/>
          <a:p>
            <a:pPr lvl="0" algn="ctr" rtl="0">
              <a:spcBef>
                <a:spcPts val="0"/>
              </a:spcBef>
              <a:buNone/>
            </a:pPr>
            <a:r>
              <a:rPr lang="en" b="1" dirty="0">
                <a:latin typeface="+mj-lt"/>
              </a:rPr>
              <a:t>OUTLINE</a:t>
            </a:r>
          </a:p>
        </p:txBody>
      </p:sp>
      <p:sp>
        <p:nvSpPr>
          <p:cNvPr id="343" name="Shape 343"/>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dirty="0">
                <a:solidFill>
                  <a:schemeClr val="tx1"/>
                </a:solidFill>
              </a:rPr>
              <a:t>I. Practical considerations for a subject visit</a:t>
            </a:r>
          </a:p>
          <a:p>
            <a:pPr lvl="0" rtl="0">
              <a:spcBef>
                <a:spcPts val="0"/>
              </a:spcBef>
              <a:buNone/>
            </a:pPr>
            <a:r>
              <a:rPr lang="en" dirty="0">
                <a:solidFill>
                  <a:schemeClr val="tx1"/>
                </a:solidFill>
              </a:rPr>
              <a:t>	</a:t>
            </a:r>
          </a:p>
          <a:p>
            <a:pPr lvl="0" rtl="0">
              <a:spcBef>
                <a:spcPts val="0"/>
              </a:spcBef>
              <a:buNone/>
            </a:pPr>
            <a:r>
              <a:rPr lang="en" b="1" dirty="0">
                <a:solidFill>
                  <a:schemeClr val="tx1"/>
                </a:solidFill>
              </a:rPr>
              <a:t>II. Taking measurements</a:t>
            </a:r>
          </a:p>
          <a:p>
            <a:pPr lvl="0" rtl="0">
              <a:spcBef>
                <a:spcPts val="0"/>
              </a:spcBef>
              <a:buNone/>
            </a:pPr>
            <a:endParaRPr dirty="0">
              <a:solidFill>
                <a:schemeClr val="tx1"/>
              </a:solidFill>
            </a:endParaRPr>
          </a:p>
          <a:p>
            <a:pPr lvl="0" rtl="0">
              <a:spcBef>
                <a:spcPts val="0"/>
              </a:spcBef>
              <a:buNone/>
            </a:pPr>
            <a:r>
              <a:rPr lang="en" dirty="0">
                <a:solidFill>
                  <a:schemeClr val="tx1"/>
                </a:solidFill>
              </a:rPr>
              <a:t>III. Data analysis and presentation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739" y="76994"/>
            <a:ext cx="8229600" cy="1143000"/>
          </a:xfrm>
        </p:spPr>
        <p:txBody>
          <a:bodyPr>
            <a:normAutofit/>
          </a:bodyPr>
          <a:lstStyle/>
          <a:p>
            <a:pPr marL="0" indent="0"/>
            <a:r>
              <a:rPr lang="en-US" sz="4400" dirty="0" smtClean="0">
                <a:solidFill>
                  <a:schemeClr val="accent1">
                    <a:lumMod val="50000"/>
                  </a:schemeClr>
                </a:solidFill>
              </a:rPr>
              <a:t>Physiological Measures -  MRI </a:t>
            </a:r>
            <a:endParaRPr lang="en-US" sz="4400" dirty="0">
              <a:solidFill>
                <a:schemeClr val="accent1">
                  <a:lumMod val="50000"/>
                </a:schemeClr>
              </a:solidFill>
            </a:endParaRPr>
          </a:p>
        </p:txBody>
      </p:sp>
      <p:grpSp>
        <p:nvGrpSpPr>
          <p:cNvPr id="11" name="Group 7"/>
          <p:cNvGrpSpPr>
            <a:grpSpLocks/>
          </p:cNvGrpSpPr>
          <p:nvPr/>
        </p:nvGrpSpPr>
        <p:grpSpPr bwMode="auto">
          <a:xfrm>
            <a:off x="973713" y="2496405"/>
            <a:ext cx="1046163" cy="2071687"/>
            <a:chOff x="640" y="1565"/>
            <a:chExt cx="659" cy="1305"/>
          </a:xfrm>
        </p:grpSpPr>
        <p:sp>
          <p:nvSpPr>
            <p:cNvPr id="12" name="Line 8"/>
            <p:cNvSpPr>
              <a:spLocks noChangeShapeType="1"/>
            </p:cNvSpPr>
            <p:nvPr/>
          </p:nvSpPr>
          <p:spPr bwMode="auto">
            <a:xfrm flipV="1">
              <a:off x="640" y="1565"/>
              <a:ext cx="637" cy="1305"/>
            </a:xfrm>
            <a:prstGeom prst="line">
              <a:avLst/>
            </a:prstGeom>
            <a:noFill/>
            <a:ln w="1270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3" name="Group 9"/>
            <p:cNvGrpSpPr>
              <a:grpSpLocks/>
            </p:cNvGrpSpPr>
            <p:nvPr/>
          </p:nvGrpSpPr>
          <p:grpSpPr bwMode="auto">
            <a:xfrm>
              <a:off x="817" y="1930"/>
              <a:ext cx="482" cy="526"/>
              <a:chOff x="817" y="1930"/>
              <a:chExt cx="482" cy="526"/>
            </a:xfrm>
          </p:grpSpPr>
          <p:sp>
            <p:nvSpPr>
              <p:cNvPr id="14" name="Oval 10"/>
              <p:cNvSpPr>
                <a:spLocks noChangeArrowheads="1"/>
              </p:cNvSpPr>
              <p:nvPr/>
            </p:nvSpPr>
            <p:spPr bwMode="auto">
              <a:xfrm>
                <a:off x="817" y="2061"/>
                <a:ext cx="281" cy="316"/>
              </a:xfrm>
              <a:prstGeom prst="ellipse">
                <a:avLst/>
              </a:prstGeom>
              <a:solidFill>
                <a:schemeClr val="bg2"/>
              </a:solidFill>
              <a:ln>
                <a:noFill/>
              </a:ln>
              <a:effectLst/>
              <a:extLst>
                <a:ext uri="{91240B29-F687-4f45-9708-019B960494DF}">
                  <a14:hiddenLine xmlns:a14="http://schemas.microsoft.com/office/drawing/2010/main" xmlns="" w="12700">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 name="Arc 11"/>
              <p:cNvSpPr>
                <a:spLocks/>
              </p:cNvSpPr>
              <p:nvPr/>
            </p:nvSpPr>
            <p:spPr bwMode="auto">
              <a:xfrm>
                <a:off x="872" y="2087"/>
                <a:ext cx="215" cy="194"/>
              </a:xfrm>
              <a:custGeom>
                <a:avLst/>
                <a:gdLst>
                  <a:gd name="G0" fmla="+- 89 0 0"/>
                  <a:gd name="G1" fmla="+- 21600 0 0"/>
                  <a:gd name="G2" fmla="+- 21600 0 0"/>
                  <a:gd name="T0" fmla="*/ 0 w 21688"/>
                  <a:gd name="T1" fmla="*/ 1 h 21600"/>
                  <a:gd name="T2" fmla="*/ 21688 w 21688"/>
                  <a:gd name="T3" fmla="*/ 21489 h 21600"/>
                  <a:gd name="T4" fmla="*/ 89 w 21688"/>
                  <a:gd name="T5" fmla="*/ 21600 h 21600"/>
                </a:gdLst>
                <a:ahLst/>
                <a:cxnLst>
                  <a:cxn ang="0">
                    <a:pos x="T0" y="T1"/>
                  </a:cxn>
                  <a:cxn ang="0">
                    <a:pos x="T2" y="T3"/>
                  </a:cxn>
                  <a:cxn ang="0">
                    <a:pos x="T4" y="T5"/>
                  </a:cxn>
                </a:cxnLst>
                <a:rect l="0" t="0" r="r" b="b"/>
                <a:pathLst>
                  <a:path w="21688" h="21600" fill="none" extrusionOk="0">
                    <a:moveTo>
                      <a:pt x="-1" y="0"/>
                    </a:moveTo>
                    <a:cubicBezTo>
                      <a:pt x="29" y="0"/>
                      <a:pt x="59" y="-1"/>
                      <a:pt x="89" y="-1"/>
                    </a:cubicBezTo>
                    <a:cubicBezTo>
                      <a:pt x="11975" y="-1"/>
                      <a:pt x="21627" y="9603"/>
                      <a:pt x="21688" y="21488"/>
                    </a:cubicBezTo>
                  </a:path>
                  <a:path w="21688" h="21600" stroke="0" extrusionOk="0">
                    <a:moveTo>
                      <a:pt x="-1" y="0"/>
                    </a:moveTo>
                    <a:cubicBezTo>
                      <a:pt x="29" y="0"/>
                      <a:pt x="59" y="-1"/>
                      <a:pt x="89" y="-1"/>
                    </a:cubicBezTo>
                    <a:cubicBezTo>
                      <a:pt x="11975" y="-1"/>
                      <a:pt x="21627" y="9603"/>
                      <a:pt x="21688" y="21488"/>
                    </a:cubicBezTo>
                    <a:lnTo>
                      <a:pt x="89" y="21600"/>
                    </a:lnTo>
                    <a:close/>
                  </a:path>
                </a:pathLst>
              </a:custGeom>
              <a:noFill/>
              <a:ln w="12700" cap="rnd">
                <a:solidFill>
                  <a:schemeClr val="tx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 name="Arc 12"/>
              <p:cNvSpPr>
                <a:spLocks/>
              </p:cNvSpPr>
              <p:nvPr/>
            </p:nvSpPr>
            <p:spPr bwMode="auto">
              <a:xfrm>
                <a:off x="822" y="2166"/>
                <a:ext cx="202" cy="199"/>
              </a:xfrm>
              <a:custGeom>
                <a:avLst/>
                <a:gdLst>
                  <a:gd name="G0" fmla="+- 95 0 0"/>
                  <a:gd name="G1" fmla="+- 21600 0 0"/>
                  <a:gd name="G2" fmla="+- 21600 0 0"/>
                  <a:gd name="T0" fmla="*/ 0 w 21694"/>
                  <a:gd name="T1" fmla="*/ 1 h 21600"/>
                  <a:gd name="T2" fmla="*/ 21694 w 21694"/>
                  <a:gd name="T3" fmla="*/ 21491 h 21600"/>
                  <a:gd name="T4" fmla="*/ 95 w 21694"/>
                  <a:gd name="T5" fmla="*/ 21600 h 21600"/>
                </a:gdLst>
                <a:ahLst/>
                <a:cxnLst>
                  <a:cxn ang="0">
                    <a:pos x="T0" y="T1"/>
                  </a:cxn>
                  <a:cxn ang="0">
                    <a:pos x="T2" y="T3"/>
                  </a:cxn>
                  <a:cxn ang="0">
                    <a:pos x="T4" y="T5"/>
                  </a:cxn>
                </a:cxnLst>
                <a:rect l="0" t="0" r="r" b="b"/>
                <a:pathLst>
                  <a:path w="21694" h="21600" fill="none" extrusionOk="0">
                    <a:moveTo>
                      <a:pt x="-1" y="0"/>
                    </a:moveTo>
                    <a:cubicBezTo>
                      <a:pt x="31" y="0"/>
                      <a:pt x="63" y="-1"/>
                      <a:pt x="95" y="-1"/>
                    </a:cubicBezTo>
                    <a:cubicBezTo>
                      <a:pt x="11981" y="-1"/>
                      <a:pt x="21634" y="9604"/>
                      <a:pt x="21694" y="21490"/>
                    </a:cubicBezTo>
                  </a:path>
                  <a:path w="21694" h="21600" stroke="0" extrusionOk="0">
                    <a:moveTo>
                      <a:pt x="-1" y="0"/>
                    </a:moveTo>
                    <a:cubicBezTo>
                      <a:pt x="31" y="0"/>
                      <a:pt x="63" y="-1"/>
                      <a:pt x="95" y="-1"/>
                    </a:cubicBezTo>
                    <a:cubicBezTo>
                      <a:pt x="11981" y="-1"/>
                      <a:pt x="21634" y="9604"/>
                      <a:pt x="21694" y="21490"/>
                    </a:cubicBezTo>
                    <a:lnTo>
                      <a:pt x="95" y="21600"/>
                    </a:lnTo>
                    <a:close/>
                  </a:path>
                </a:pathLst>
              </a:custGeom>
              <a:noFill/>
              <a:ln w="12700" cap="rnd">
                <a:solidFill>
                  <a:schemeClr val="tx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 name="Arc 13"/>
              <p:cNvSpPr>
                <a:spLocks/>
              </p:cNvSpPr>
              <p:nvPr/>
            </p:nvSpPr>
            <p:spPr bwMode="auto">
              <a:xfrm>
                <a:off x="821" y="2269"/>
                <a:ext cx="115" cy="13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8" name="Group 14"/>
              <p:cNvGrpSpPr>
                <a:grpSpLocks/>
              </p:cNvGrpSpPr>
              <p:nvPr/>
            </p:nvGrpSpPr>
            <p:grpSpPr bwMode="auto">
              <a:xfrm>
                <a:off x="912" y="2188"/>
                <a:ext cx="387" cy="116"/>
                <a:chOff x="1220" y="2188"/>
                <a:chExt cx="282" cy="148"/>
              </a:xfrm>
            </p:grpSpPr>
            <p:sp>
              <p:nvSpPr>
                <p:cNvPr id="20" name="Arc 15"/>
                <p:cNvSpPr>
                  <a:spLocks/>
                </p:cNvSpPr>
                <p:nvPr/>
              </p:nvSpPr>
              <p:spPr bwMode="auto">
                <a:xfrm>
                  <a:off x="1343" y="2188"/>
                  <a:ext cx="159" cy="61"/>
                </a:xfrm>
                <a:custGeom>
                  <a:avLst/>
                  <a:gdLst>
                    <a:gd name="G0" fmla="+- 136 0 0"/>
                    <a:gd name="G1" fmla="+- 21600 0 0"/>
                    <a:gd name="G2" fmla="+- 21600 0 0"/>
                    <a:gd name="T0" fmla="*/ 0 w 21736"/>
                    <a:gd name="T1" fmla="*/ 1 h 21600"/>
                    <a:gd name="T2" fmla="*/ 21736 w 21736"/>
                    <a:gd name="T3" fmla="*/ 21600 h 21600"/>
                    <a:gd name="T4" fmla="*/ 136 w 21736"/>
                    <a:gd name="T5" fmla="*/ 21600 h 21600"/>
                  </a:gdLst>
                  <a:ahLst/>
                  <a:cxnLst>
                    <a:cxn ang="0">
                      <a:pos x="T0" y="T1"/>
                    </a:cxn>
                    <a:cxn ang="0">
                      <a:pos x="T2" y="T3"/>
                    </a:cxn>
                    <a:cxn ang="0">
                      <a:pos x="T4" y="T5"/>
                    </a:cxn>
                  </a:cxnLst>
                  <a:rect l="0" t="0" r="r" b="b"/>
                  <a:pathLst>
                    <a:path w="21736" h="21600" fill="none" extrusionOk="0">
                      <a:moveTo>
                        <a:pt x="-1" y="0"/>
                      </a:moveTo>
                      <a:cubicBezTo>
                        <a:pt x="45" y="0"/>
                        <a:pt x="90" y="-1"/>
                        <a:pt x="136" y="-1"/>
                      </a:cubicBezTo>
                      <a:cubicBezTo>
                        <a:pt x="12065" y="-1"/>
                        <a:pt x="21736" y="9670"/>
                        <a:pt x="21736" y="21600"/>
                      </a:cubicBezTo>
                    </a:path>
                    <a:path w="21736" h="21600" stroke="0" extrusionOk="0">
                      <a:moveTo>
                        <a:pt x="-1" y="0"/>
                      </a:moveTo>
                      <a:cubicBezTo>
                        <a:pt x="45" y="0"/>
                        <a:pt x="90" y="-1"/>
                        <a:pt x="136" y="-1"/>
                      </a:cubicBezTo>
                      <a:cubicBezTo>
                        <a:pt x="12065" y="-1"/>
                        <a:pt x="21736" y="9670"/>
                        <a:pt x="21736" y="21600"/>
                      </a:cubicBezTo>
                      <a:lnTo>
                        <a:pt x="136" y="21600"/>
                      </a:lnTo>
                      <a:close/>
                    </a:path>
                  </a:pathLst>
                </a:custGeom>
                <a:noFill/>
                <a:ln w="38100" cap="rnd">
                  <a:solidFill>
                    <a:schemeClr val="hlink"/>
                  </a:solidFill>
                  <a:round/>
                  <a:headEnd type="triangle" w="med" len="me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 name="Arc 16"/>
                <p:cNvSpPr>
                  <a:spLocks/>
                </p:cNvSpPr>
                <p:nvPr/>
              </p:nvSpPr>
              <p:spPr bwMode="auto">
                <a:xfrm>
                  <a:off x="1220" y="2249"/>
                  <a:ext cx="281" cy="87"/>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38100" cap="rnd">
                  <a:solidFill>
                    <a:schemeClr va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9" name="Rectangle 17"/>
              <p:cNvSpPr>
                <a:spLocks noChangeArrowheads="1"/>
              </p:cNvSpPr>
              <p:nvPr/>
            </p:nvSpPr>
            <p:spPr bwMode="auto">
              <a:xfrm>
                <a:off x="818" y="1930"/>
                <a:ext cx="304" cy="5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58737" tIns="28575" rIns="58737" bIns="28575">
                <a:spAutoFit/>
              </a:bodyPr>
              <a:lstStyle/>
              <a:p>
                <a:pPr defTabSz="374650" eaLnBrk="0" hangingPunct="0"/>
                <a:r>
                  <a:rPr lang="en-US" sz="5100" dirty="0">
                    <a:solidFill>
                      <a:srgbClr val="000000"/>
                    </a:solidFill>
                    <a:latin typeface="Times New Roman" charset="0"/>
                  </a:rPr>
                  <a:t>+</a:t>
                </a:r>
              </a:p>
            </p:txBody>
          </p:sp>
        </p:grpSp>
      </p:grpSp>
      <p:grpSp>
        <p:nvGrpSpPr>
          <p:cNvPr id="28" name="Group 2"/>
          <p:cNvGrpSpPr>
            <a:grpSpLocks/>
          </p:cNvGrpSpPr>
          <p:nvPr/>
        </p:nvGrpSpPr>
        <p:grpSpPr bwMode="auto">
          <a:xfrm>
            <a:off x="2426568" y="2535298"/>
            <a:ext cx="1123950" cy="2268538"/>
            <a:chOff x="4428" y="1584"/>
            <a:chExt cx="708" cy="1429"/>
          </a:xfrm>
        </p:grpSpPr>
        <p:sp>
          <p:nvSpPr>
            <p:cNvPr id="29" name="Line 3"/>
            <p:cNvSpPr>
              <a:spLocks noChangeShapeType="1"/>
            </p:cNvSpPr>
            <p:nvPr/>
          </p:nvSpPr>
          <p:spPr bwMode="auto">
            <a:xfrm flipV="1">
              <a:off x="4428" y="1584"/>
              <a:ext cx="708" cy="1429"/>
            </a:xfrm>
            <a:prstGeom prst="line">
              <a:avLst/>
            </a:prstGeom>
            <a:noFill/>
            <a:ln w="1270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 name="Rectangle 4"/>
            <p:cNvSpPr>
              <a:spLocks noChangeArrowheads="1"/>
            </p:cNvSpPr>
            <p:nvPr/>
          </p:nvSpPr>
          <p:spPr bwMode="auto">
            <a:xfrm rot="1589111">
              <a:off x="4556" y="1824"/>
              <a:ext cx="407" cy="1052"/>
            </a:xfrm>
            <a:prstGeom prst="rect">
              <a:avLst/>
            </a:prstGeom>
            <a:solidFill>
              <a:schemeClr val="bg2"/>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 name="Rectangle 5"/>
            <p:cNvSpPr>
              <a:spLocks noChangeArrowheads="1"/>
            </p:cNvSpPr>
            <p:nvPr/>
          </p:nvSpPr>
          <p:spPr bwMode="auto">
            <a:xfrm>
              <a:off x="4854" y="1900"/>
              <a:ext cx="207" cy="2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58737" tIns="28575" rIns="58737" bIns="28575">
              <a:spAutoFit/>
            </a:bodyPr>
            <a:lstStyle/>
            <a:p>
              <a:pPr defTabSz="374650" eaLnBrk="0" hangingPunct="0"/>
              <a:r>
                <a:rPr lang="en-US" sz="2300">
                  <a:solidFill>
                    <a:srgbClr val="000000"/>
                  </a:solidFill>
                </a:rPr>
                <a:t>N</a:t>
              </a:r>
            </a:p>
          </p:txBody>
        </p:sp>
        <p:sp>
          <p:nvSpPr>
            <p:cNvPr id="32" name="Rectangle 6"/>
            <p:cNvSpPr>
              <a:spLocks noChangeArrowheads="1"/>
            </p:cNvSpPr>
            <p:nvPr/>
          </p:nvSpPr>
          <p:spPr bwMode="auto">
            <a:xfrm>
              <a:off x="4505" y="2469"/>
              <a:ext cx="197" cy="2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58737" tIns="28575" rIns="58737" bIns="28575">
              <a:spAutoFit/>
            </a:bodyPr>
            <a:lstStyle/>
            <a:p>
              <a:pPr defTabSz="374650" eaLnBrk="0" hangingPunct="0"/>
              <a:r>
                <a:rPr lang="en-US" sz="2300">
                  <a:solidFill>
                    <a:srgbClr val="000000"/>
                  </a:solidFill>
                </a:rPr>
                <a:t>S</a:t>
              </a:r>
            </a:p>
          </p:txBody>
        </p:sp>
      </p:grpSp>
      <p:sp>
        <p:nvSpPr>
          <p:cNvPr id="8" name="TextBox 7"/>
          <p:cNvSpPr txBox="1"/>
          <p:nvPr/>
        </p:nvSpPr>
        <p:spPr>
          <a:xfrm>
            <a:off x="635694" y="4908453"/>
            <a:ext cx="3447249" cy="923330"/>
          </a:xfrm>
          <a:prstGeom prst="rect">
            <a:avLst/>
          </a:prstGeom>
          <a:noFill/>
        </p:spPr>
        <p:txBody>
          <a:bodyPr wrap="square" rtlCol="0">
            <a:spAutoFit/>
          </a:bodyPr>
          <a:lstStyle/>
          <a:p>
            <a:r>
              <a:rPr lang="en-US" dirty="0" smtClean="0"/>
              <a:t>A moving charge creates a current, a current creates a magnetic field (and vice versa)</a:t>
            </a:r>
            <a:endParaRPr lang="en-US" dirty="0"/>
          </a:p>
        </p:txBody>
      </p:sp>
      <p:sp>
        <p:nvSpPr>
          <p:cNvPr id="33" name="TextBox 32"/>
          <p:cNvSpPr txBox="1"/>
          <p:nvPr/>
        </p:nvSpPr>
        <p:spPr>
          <a:xfrm>
            <a:off x="641684" y="1444548"/>
            <a:ext cx="4182981" cy="646331"/>
          </a:xfrm>
          <a:prstGeom prst="rect">
            <a:avLst/>
          </a:prstGeom>
          <a:noFill/>
        </p:spPr>
        <p:txBody>
          <a:bodyPr wrap="none" rtlCol="0">
            <a:spAutoFit/>
          </a:bodyPr>
          <a:lstStyle/>
          <a:p>
            <a:r>
              <a:rPr lang="en-US" dirty="0" smtClean="0"/>
              <a:t>Protons spin and have angular momentum</a:t>
            </a:r>
          </a:p>
          <a:p>
            <a:r>
              <a:rPr lang="en-US" dirty="0" smtClean="0"/>
              <a:t>This also gives them a magnetic moment</a:t>
            </a:r>
            <a:endParaRPr lang="en-US" dirty="0"/>
          </a:p>
        </p:txBody>
      </p:sp>
      <p:grpSp>
        <p:nvGrpSpPr>
          <p:cNvPr id="160" name="Group 2"/>
          <p:cNvGrpSpPr>
            <a:grpSpLocks/>
          </p:cNvGrpSpPr>
          <p:nvPr/>
        </p:nvGrpSpPr>
        <p:grpSpPr bwMode="auto">
          <a:xfrm>
            <a:off x="5841130" y="1951892"/>
            <a:ext cx="1765300" cy="2616200"/>
            <a:chOff x="900" y="1165"/>
            <a:chExt cx="1112" cy="1648"/>
          </a:xfrm>
        </p:grpSpPr>
        <p:sp>
          <p:nvSpPr>
            <p:cNvPr id="161" name="Oval 3"/>
            <p:cNvSpPr>
              <a:spLocks noChangeArrowheads="1"/>
            </p:cNvSpPr>
            <p:nvPr/>
          </p:nvSpPr>
          <p:spPr bwMode="auto">
            <a:xfrm>
              <a:off x="900" y="1165"/>
              <a:ext cx="1112" cy="304"/>
            </a:xfrm>
            <a:prstGeom prst="ellipse">
              <a:avLst/>
            </a:prstGeom>
            <a:noFill/>
            <a:ln w="50800">
              <a:solidFill>
                <a:srgbClr val="0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2" name="Oval 4"/>
            <p:cNvSpPr>
              <a:spLocks noChangeArrowheads="1"/>
            </p:cNvSpPr>
            <p:nvPr/>
          </p:nvSpPr>
          <p:spPr bwMode="auto">
            <a:xfrm>
              <a:off x="1028" y="2589"/>
              <a:ext cx="856" cy="224"/>
            </a:xfrm>
            <a:prstGeom prst="ellipse">
              <a:avLst/>
            </a:prstGeom>
            <a:noFill/>
            <a:ln w="50800">
              <a:solidFill>
                <a:srgbClr val="0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3" name="Line 5"/>
            <p:cNvSpPr>
              <a:spLocks noChangeShapeType="1"/>
            </p:cNvSpPr>
            <p:nvPr/>
          </p:nvSpPr>
          <p:spPr bwMode="auto">
            <a:xfrm flipH="1" flipV="1">
              <a:off x="904" y="1301"/>
              <a:ext cx="127" cy="1408"/>
            </a:xfrm>
            <a:prstGeom prst="line">
              <a:avLst/>
            </a:prstGeom>
            <a:noFill/>
            <a:ln w="508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 name="Line 6"/>
            <p:cNvSpPr>
              <a:spLocks noChangeShapeType="1"/>
            </p:cNvSpPr>
            <p:nvPr/>
          </p:nvSpPr>
          <p:spPr bwMode="auto">
            <a:xfrm flipV="1">
              <a:off x="1898" y="1301"/>
              <a:ext cx="100" cy="1408"/>
            </a:xfrm>
            <a:prstGeom prst="line">
              <a:avLst/>
            </a:prstGeom>
            <a:noFill/>
            <a:ln w="508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65" name="Group 7"/>
            <p:cNvGrpSpPr>
              <a:grpSpLocks/>
            </p:cNvGrpSpPr>
            <p:nvPr/>
          </p:nvGrpSpPr>
          <p:grpSpPr bwMode="auto">
            <a:xfrm>
              <a:off x="1694" y="1630"/>
              <a:ext cx="148" cy="277"/>
              <a:chOff x="1906" y="1630"/>
              <a:chExt cx="167" cy="277"/>
            </a:xfrm>
          </p:grpSpPr>
          <p:sp>
            <p:nvSpPr>
              <p:cNvPr id="221" name="Oval 8"/>
              <p:cNvSpPr>
                <a:spLocks noChangeArrowheads="1"/>
              </p:cNvSpPr>
              <p:nvPr/>
            </p:nvSpPr>
            <p:spPr bwMode="auto">
              <a:xfrm rot="21120000">
                <a:off x="1907" y="1769"/>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2" name="Line 9"/>
              <p:cNvSpPr>
                <a:spLocks noChangeShapeType="1"/>
              </p:cNvSpPr>
              <p:nvPr/>
            </p:nvSpPr>
            <p:spPr bwMode="auto">
              <a:xfrm flipV="1">
                <a:off x="1906" y="1630"/>
                <a:ext cx="167" cy="277"/>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66" name="Group 10"/>
            <p:cNvGrpSpPr>
              <a:grpSpLocks/>
            </p:cNvGrpSpPr>
            <p:nvPr/>
          </p:nvGrpSpPr>
          <p:grpSpPr bwMode="auto">
            <a:xfrm>
              <a:off x="1030" y="1835"/>
              <a:ext cx="248" cy="147"/>
              <a:chOff x="1158" y="1835"/>
              <a:chExt cx="280" cy="147"/>
            </a:xfrm>
          </p:grpSpPr>
          <p:sp>
            <p:nvSpPr>
              <p:cNvPr id="219" name="Oval 11"/>
              <p:cNvSpPr>
                <a:spLocks noChangeArrowheads="1"/>
              </p:cNvSpPr>
              <p:nvPr/>
            </p:nvSpPr>
            <p:spPr bwMode="auto">
              <a:xfrm rot="4560000">
                <a:off x="1197" y="1835"/>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0" name="Line 12"/>
              <p:cNvSpPr>
                <a:spLocks noChangeShapeType="1"/>
              </p:cNvSpPr>
              <p:nvPr/>
            </p:nvSpPr>
            <p:spPr bwMode="auto">
              <a:xfrm>
                <a:off x="1158" y="1844"/>
                <a:ext cx="280" cy="138"/>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67" name="Group 13"/>
            <p:cNvGrpSpPr>
              <a:grpSpLocks/>
            </p:cNvGrpSpPr>
            <p:nvPr/>
          </p:nvGrpSpPr>
          <p:grpSpPr bwMode="auto">
            <a:xfrm>
              <a:off x="1309" y="1914"/>
              <a:ext cx="287" cy="99"/>
              <a:chOff x="1472" y="1914"/>
              <a:chExt cx="324" cy="99"/>
            </a:xfrm>
          </p:grpSpPr>
          <p:sp>
            <p:nvSpPr>
              <p:cNvPr id="217" name="Oval 14"/>
              <p:cNvSpPr>
                <a:spLocks noChangeArrowheads="1"/>
              </p:cNvSpPr>
              <p:nvPr/>
            </p:nvSpPr>
            <p:spPr bwMode="auto">
              <a:xfrm rot="14460000">
                <a:off x="1644" y="1917"/>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8" name="Line 15"/>
              <p:cNvSpPr>
                <a:spLocks noChangeShapeType="1"/>
              </p:cNvSpPr>
              <p:nvPr/>
            </p:nvSpPr>
            <p:spPr bwMode="auto">
              <a:xfrm flipH="1" flipV="1">
                <a:off x="1472" y="1914"/>
                <a:ext cx="324" cy="7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68" name="Group 16"/>
            <p:cNvGrpSpPr>
              <a:grpSpLocks/>
            </p:cNvGrpSpPr>
            <p:nvPr/>
          </p:nvGrpSpPr>
          <p:grpSpPr bwMode="auto">
            <a:xfrm>
              <a:off x="1246" y="2039"/>
              <a:ext cx="94" cy="306"/>
              <a:chOff x="1401" y="2039"/>
              <a:chExt cx="106" cy="306"/>
            </a:xfrm>
          </p:grpSpPr>
          <p:sp>
            <p:nvSpPr>
              <p:cNvPr id="215" name="Oval 17"/>
              <p:cNvSpPr>
                <a:spLocks noChangeArrowheads="1"/>
              </p:cNvSpPr>
              <p:nvPr/>
            </p:nvSpPr>
            <p:spPr bwMode="auto">
              <a:xfrm rot="9180000">
                <a:off x="1411" y="2086"/>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6" name="Line 18"/>
              <p:cNvSpPr>
                <a:spLocks noChangeShapeType="1"/>
              </p:cNvSpPr>
              <p:nvPr/>
            </p:nvSpPr>
            <p:spPr bwMode="auto">
              <a:xfrm flipH="1">
                <a:off x="1401" y="2039"/>
                <a:ext cx="82" cy="306"/>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69" name="Group 19"/>
            <p:cNvGrpSpPr>
              <a:grpSpLocks/>
            </p:cNvGrpSpPr>
            <p:nvPr/>
          </p:nvGrpSpPr>
          <p:grpSpPr bwMode="auto">
            <a:xfrm>
              <a:off x="1414" y="2371"/>
              <a:ext cx="86" cy="316"/>
              <a:chOff x="1591" y="2371"/>
              <a:chExt cx="96" cy="316"/>
            </a:xfrm>
          </p:grpSpPr>
          <p:sp>
            <p:nvSpPr>
              <p:cNvPr id="213" name="Oval 20"/>
              <p:cNvSpPr>
                <a:spLocks noChangeArrowheads="1"/>
              </p:cNvSpPr>
              <p:nvPr/>
            </p:nvSpPr>
            <p:spPr bwMode="auto">
              <a:xfrm rot="8580000">
                <a:off x="1591" y="2420"/>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4" name="Line 21"/>
              <p:cNvSpPr>
                <a:spLocks noChangeShapeType="1"/>
              </p:cNvSpPr>
              <p:nvPr/>
            </p:nvSpPr>
            <p:spPr bwMode="auto">
              <a:xfrm flipH="1">
                <a:off x="1619" y="2371"/>
                <a:ext cx="26" cy="316"/>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70" name="Group 22"/>
            <p:cNvGrpSpPr>
              <a:grpSpLocks/>
            </p:cNvGrpSpPr>
            <p:nvPr/>
          </p:nvGrpSpPr>
          <p:grpSpPr bwMode="auto">
            <a:xfrm>
              <a:off x="1457" y="2050"/>
              <a:ext cx="108" cy="311"/>
              <a:chOff x="1639" y="2050"/>
              <a:chExt cx="122" cy="311"/>
            </a:xfrm>
          </p:grpSpPr>
          <p:sp>
            <p:nvSpPr>
              <p:cNvPr id="211" name="Oval 23"/>
              <p:cNvSpPr>
                <a:spLocks noChangeArrowheads="1"/>
              </p:cNvSpPr>
              <p:nvPr/>
            </p:nvSpPr>
            <p:spPr bwMode="auto">
              <a:xfrm rot="17940000">
                <a:off x="1665" y="2215"/>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2" name="Line 24"/>
              <p:cNvSpPr>
                <a:spLocks noChangeShapeType="1"/>
              </p:cNvSpPr>
              <p:nvPr/>
            </p:nvSpPr>
            <p:spPr bwMode="auto">
              <a:xfrm flipH="1" flipV="1">
                <a:off x="1639" y="2050"/>
                <a:ext cx="113" cy="311"/>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71" name="Group 25"/>
            <p:cNvGrpSpPr>
              <a:grpSpLocks/>
            </p:cNvGrpSpPr>
            <p:nvPr/>
          </p:nvGrpSpPr>
          <p:grpSpPr bwMode="auto">
            <a:xfrm>
              <a:off x="1130" y="2266"/>
              <a:ext cx="101" cy="316"/>
              <a:chOff x="1271" y="2266"/>
              <a:chExt cx="114" cy="316"/>
            </a:xfrm>
          </p:grpSpPr>
          <p:sp>
            <p:nvSpPr>
              <p:cNvPr id="209" name="Oval 26"/>
              <p:cNvSpPr>
                <a:spLocks noChangeArrowheads="1"/>
              </p:cNvSpPr>
              <p:nvPr/>
            </p:nvSpPr>
            <p:spPr bwMode="auto">
              <a:xfrm rot="18060000">
                <a:off x="1289" y="2435"/>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0" name="Line 27"/>
              <p:cNvSpPr>
                <a:spLocks noChangeShapeType="1"/>
              </p:cNvSpPr>
              <p:nvPr/>
            </p:nvSpPr>
            <p:spPr bwMode="auto">
              <a:xfrm flipH="1" flipV="1">
                <a:off x="1271" y="2266"/>
                <a:ext cx="100" cy="316"/>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72" name="Group 28"/>
            <p:cNvGrpSpPr>
              <a:grpSpLocks/>
            </p:cNvGrpSpPr>
            <p:nvPr/>
          </p:nvGrpSpPr>
          <p:grpSpPr bwMode="auto">
            <a:xfrm>
              <a:off x="1522" y="2462"/>
              <a:ext cx="280" cy="96"/>
              <a:chOff x="1712" y="2462"/>
              <a:chExt cx="316" cy="96"/>
            </a:xfrm>
          </p:grpSpPr>
          <p:sp>
            <p:nvSpPr>
              <p:cNvPr id="207" name="Oval 29"/>
              <p:cNvSpPr>
                <a:spLocks noChangeArrowheads="1"/>
              </p:cNvSpPr>
              <p:nvPr/>
            </p:nvSpPr>
            <p:spPr bwMode="auto">
              <a:xfrm rot="3120000">
                <a:off x="1761" y="2462"/>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8" name="Line 30"/>
              <p:cNvSpPr>
                <a:spLocks noChangeShapeType="1"/>
              </p:cNvSpPr>
              <p:nvPr/>
            </p:nvSpPr>
            <p:spPr bwMode="auto">
              <a:xfrm>
                <a:off x="1712" y="2514"/>
                <a:ext cx="316" cy="4"/>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73" name="Group 31"/>
            <p:cNvGrpSpPr>
              <a:grpSpLocks/>
            </p:cNvGrpSpPr>
            <p:nvPr/>
          </p:nvGrpSpPr>
          <p:grpSpPr bwMode="auto">
            <a:xfrm>
              <a:off x="1632" y="1925"/>
              <a:ext cx="248" cy="153"/>
              <a:chOff x="1836" y="1925"/>
              <a:chExt cx="279" cy="153"/>
            </a:xfrm>
          </p:grpSpPr>
          <p:sp>
            <p:nvSpPr>
              <p:cNvPr id="205" name="Oval 32"/>
              <p:cNvSpPr>
                <a:spLocks noChangeArrowheads="1"/>
              </p:cNvSpPr>
              <p:nvPr/>
            </p:nvSpPr>
            <p:spPr bwMode="auto">
              <a:xfrm rot="1260000">
                <a:off x="1873" y="1979"/>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6" name="Line 33"/>
              <p:cNvSpPr>
                <a:spLocks noChangeShapeType="1"/>
              </p:cNvSpPr>
              <p:nvPr/>
            </p:nvSpPr>
            <p:spPr bwMode="auto">
              <a:xfrm flipV="1">
                <a:off x="1836" y="1925"/>
                <a:ext cx="279" cy="153"/>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74" name="Group 34"/>
            <p:cNvGrpSpPr>
              <a:grpSpLocks/>
            </p:cNvGrpSpPr>
            <p:nvPr/>
          </p:nvGrpSpPr>
          <p:grpSpPr bwMode="auto">
            <a:xfrm>
              <a:off x="1363" y="1748"/>
              <a:ext cx="280" cy="110"/>
              <a:chOff x="1533" y="1748"/>
              <a:chExt cx="316" cy="110"/>
            </a:xfrm>
          </p:grpSpPr>
          <p:sp>
            <p:nvSpPr>
              <p:cNvPr id="203" name="Oval 35"/>
              <p:cNvSpPr>
                <a:spLocks noChangeArrowheads="1"/>
              </p:cNvSpPr>
              <p:nvPr/>
            </p:nvSpPr>
            <p:spPr bwMode="auto">
              <a:xfrm rot="12600000">
                <a:off x="1702" y="1748"/>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 name="Line 36"/>
              <p:cNvSpPr>
                <a:spLocks noChangeShapeType="1"/>
              </p:cNvSpPr>
              <p:nvPr/>
            </p:nvSpPr>
            <p:spPr bwMode="auto">
              <a:xfrm flipH="1">
                <a:off x="1533" y="1768"/>
                <a:ext cx="316" cy="9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75" name="Group 37"/>
            <p:cNvGrpSpPr>
              <a:grpSpLocks/>
            </p:cNvGrpSpPr>
            <p:nvPr/>
          </p:nvGrpSpPr>
          <p:grpSpPr bwMode="auto">
            <a:xfrm>
              <a:off x="1575" y="2194"/>
              <a:ext cx="288" cy="99"/>
              <a:chOff x="1772" y="2194"/>
              <a:chExt cx="324" cy="99"/>
            </a:xfrm>
          </p:grpSpPr>
          <p:sp>
            <p:nvSpPr>
              <p:cNvPr id="201" name="Oval 38"/>
              <p:cNvSpPr>
                <a:spLocks noChangeArrowheads="1"/>
              </p:cNvSpPr>
              <p:nvPr/>
            </p:nvSpPr>
            <p:spPr bwMode="auto">
              <a:xfrm rot="14460000">
                <a:off x="1944" y="2197"/>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2" name="Line 39"/>
              <p:cNvSpPr>
                <a:spLocks noChangeShapeType="1"/>
              </p:cNvSpPr>
              <p:nvPr/>
            </p:nvSpPr>
            <p:spPr bwMode="auto">
              <a:xfrm flipH="1" flipV="1">
                <a:off x="1772" y="2194"/>
                <a:ext cx="324" cy="7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76" name="Group 40"/>
            <p:cNvGrpSpPr>
              <a:grpSpLocks/>
            </p:cNvGrpSpPr>
            <p:nvPr/>
          </p:nvGrpSpPr>
          <p:grpSpPr bwMode="auto">
            <a:xfrm>
              <a:off x="1286" y="2252"/>
              <a:ext cx="160" cy="267"/>
              <a:chOff x="1447" y="2252"/>
              <a:chExt cx="180" cy="267"/>
            </a:xfrm>
          </p:grpSpPr>
          <p:sp>
            <p:nvSpPr>
              <p:cNvPr id="199" name="Oval 41"/>
              <p:cNvSpPr>
                <a:spLocks noChangeArrowheads="1"/>
              </p:cNvSpPr>
              <p:nvPr/>
            </p:nvSpPr>
            <p:spPr bwMode="auto">
              <a:xfrm rot="21300000">
                <a:off x="1451" y="2385"/>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0" name="Line 42"/>
              <p:cNvSpPr>
                <a:spLocks noChangeShapeType="1"/>
              </p:cNvSpPr>
              <p:nvPr/>
            </p:nvSpPr>
            <p:spPr bwMode="auto">
              <a:xfrm flipV="1">
                <a:off x="1447" y="2252"/>
                <a:ext cx="180" cy="267"/>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77" name="Group 43"/>
            <p:cNvGrpSpPr>
              <a:grpSpLocks/>
            </p:cNvGrpSpPr>
            <p:nvPr/>
          </p:nvGrpSpPr>
          <p:grpSpPr bwMode="auto">
            <a:xfrm>
              <a:off x="1596" y="2386"/>
              <a:ext cx="288" cy="99"/>
              <a:chOff x="1796" y="2386"/>
              <a:chExt cx="324" cy="99"/>
            </a:xfrm>
          </p:grpSpPr>
          <p:sp>
            <p:nvSpPr>
              <p:cNvPr id="197" name="Oval 44"/>
              <p:cNvSpPr>
                <a:spLocks noChangeArrowheads="1"/>
              </p:cNvSpPr>
              <p:nvPr/>
            </p:nvSpPr>
            <p:spPr bwMode="auto">
              <a:xfrm rot="14460000">
                <a:off x="1968" y="2389"/>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8" name="Line 45"/>
              <p:cNvSpPr>
                <a:spLocks noChangeShapeType="1"/>
              </p:cNvSpPr>
              <p:nvPr/>
            </p:nvSpPr>
            <p:spPr bwMode="auto">
              <a:xfrm flipH="1" flipV="1">
                <a:off x="1796" y="2386"/>
                <a:ext cx="324" cy="7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78" name="Group 46"/>
            <p:cNvGrpSpPr>
              <a:grpSpLocks/>
            </p:cNvGrpSpPr>
            <p:nvPr/>
          </p:nvGrpSpPr>
          <p:grpSpPr bwMode="auto">
            <a:xfrm>
              <a:off x="1102" y="2639"/>
              <a:ext cx="290" cy="96"/>
              <a:chOff x="1239" y="2639"/>
              <a:chExt cx="327" cy="96"/>
            </a:xfrm>
          </p:grpSpPr>
          <p:sp>
            <p:nvSpPr>
              <p:cNvPr id="195" name="Oval 47"/>
              <p:cNvSpPr>
                <a:spLocks noChangeArrowheads="1"/>
              </p:cNvSpPr>
              <p:nvPr/>
            </p:nvSpPr>
            <p:spPr bwMode="auto">
              <a:xfrm rot="14280000">
                <a:off x="1414" y="2639"/>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6" name="Line 48"/>
              <p:cNvSpPr>
                <a:spLocks noChangeShapeType="1"/>
              </p:cNvSpPr>
              <p:nvPr/>
            </p:nvSpPr>
            <p:spPr bwMode="auto">
              <a:xfrm flipH="1" flipV="1">
                <a:off x="1239" y="2648"/>
                <a:ext cx="327" cy="54"/>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79" name="Group 49"/>
            <p:cNvGrpSpPr>
              <a:grpSpLocks/>
            </p:cNvGrpSpPr>
            <p:nvPr/>
          </p:nvGrpSpPr>
          <p:grpSpPr bwMode="auto">
            <a:xfrm>
              <a:off x="1490" y="2642"/>
              <a:ext cx="280" cy="96"/>
              <a:chOff x="1676" y="2642"/>
              <a:chExt cx="316" cy="96"/>
            </a:xfrm>
          </p:grpSpPr>
          <p:sp>
            <p:nvSpPr>
              <p:cNvPr id="193" name="Oval 50"/>
              <p:cNvSpPr>
                <a:spLocks noChangeArrowheads="1"/>
              </p:cNvSpPr>
              <p:nvPr/>
            </p:nvSpPr>
            <p:spPr bwMode="auto">
              <a:xfrm rot="3120000">
                <a:off x="1725" y="2642"/>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4" name="Line 51"/>
              <p:cNvSpPr>
                <a:spLocks noChangeShapeType="1"/>
              </p:cNvSpPr>
              <p:nvPr/>
            </p:nvSpPr>
            <p:spPr bwMode="auto">
              <a:xfrm>
                <a:off x="1676" y="2694"/>
                <a:ext cx="316" cy="4"/>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80" name="Group 52"/>
            <p:cNvGrpSpPr>
              <a:grpSpLocks/>
            </p:cNvGrpSpPr>
            <p:nvPr/>
          </p:nvGrpSpPr>
          <p:grpSpPr bwMode="auto">
            <a:xfrm>
              <a:off x="1262" y="1610"/>
              <a:ext cx="288" cy="99"/>
              <a:chOff x="1420" y="1610"/>
              <a:chExt cx="324" cy="99"/>
            </a:xfrm>
          </p:grpSpPr>
          <p:sp>
            <p:nvSpPr>
              <p:cNvPr id="191" name="Oval 53"/>
              <p:cNvSpPr>
                <a:spLocks noChangeArrowheads="1"/>
              </p:cNvSpPr>
              <p:nvPr/>
            </p:nvSpPr>
            <p:spPr bwMode="auto">
              <a:xfrm rot="14460000">
                <a:off x="1592" y="1613"/>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2" name="Line 54"/>
              <p:cNvSpPr>
                <a:spLocks noChangeShapeType="1"/>
              </p:cNvSpPr>
              <p:nvPr/>
            </p:nvSpPr>
            <p:spPr bwMode="auto">
              <a:xfrm flipH="1" flipV="1">
                <a:off x="1420" y="1610"/>
                <a:ext cx="324" cy="7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81" name="Group 55"/>
            <p:cNvGrpSpPr>
              <a:grpSpLocks/>
            </p:cNvGrpSpPr>
            <p:nvPr/>
          </p:nvGrpSpPr>
          <p:grpSpPr bwMode="auto">
            <a:xfrm>
              <a:off x="1176" y="1602"/>
              <a:ext cx="109" cy="311"/>
              <a:chOff x="1323" y="1602"/>
              <a:chExt cx="122" cy="311"/>
            </a:xfrm>
          </p:grpSpPr>
          <p:sp>
            <p:nvSpPr>
              <p:cNvPr id="189" name="Oval 56"/>
              <p:cNvSpPr>
                <a:spLocks noChangeArrowheads="1"/>
              </p:cNvSpPr>
              <p:nvPr/>
            </p:nvSpPr>
            <p:spPr bwMode="auto">
              <a:xfrm rot="17940000">
                <a:off x="1349" y="1767"/>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0" name="Line 57"/>
              <p:cNvSpPr>
                <a:spLocks noChangeShapeType="1"/>
              </p:cNvSpPr>
              <p:nvPr/>
            </p:nvSpPr>
            <p:spPr bwMode="auto">
              <a:xfrm flipH="1" flipV="1">
                <a:off x="1323" y="1602"/>
                <a:ext cx="113" cy="311"/>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82" name="Group 58"/>
            <p:cNvGrpSpPr>
              <a:grpSpLocks/>
            </p:cNvGrpSpPr>
            <p:nvPr/>
          </p:nvGrpSpPr>
          <p:grpSpPr bwMode="auto">
            <a:xfrm>
              <a:off x="1059" y="1982"/>
              <a:ext cx="101" cy="316"/>
              <a:chOff x="1191" y="1982"/>
              <a:chExt cx="114" cy="316"/>
            </a:xfrm>
          </p:grpSpPr>
          <p:sp>
            <p:nvSpPr>
              <p:cNvPr id="187" name="Oval 59"/>
              <p:cNvSpPr>
                <a:spLocks noChangeArrowheads="1"/>
              </p:cNvSpPr>
              <p:nvPr/>
            </p:nvSpPr>
            <p:spPr bwMode="auto">
              <a:xfrm rot="18060000">
                <a:off x="1209" y="2151"/>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8" name="Line 60"/>
              <p:cNvSpPr>
                <a:spLocks noChangeShapeType="1"/>
              </p:cNvSpPr>
              <p:nvPr/>
            </p:nvSpPr>
            <p:spPr bwMode="auto">
              <a:xfrm flipH="1" flipV="1">
                <a:off x="1191" y="1982"/>
                <a:ext cx="100" cy="316"/>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83" name="Group 61"/>
            <p:cNvGrpSpPr>
              <a:grpSpLocks/>
            </p:cNvGrpSpPr>
            <p:nvPr/>
          </p:nvGrpSpPr>
          <p:grpSpPr bwMode="auto">
            <a:xfrm>
              <a:off x="1419" y="2358"/>
              <a:ext cx="280" cy="96"/>
              <a:chOff x="1596" y="2358"/>
              <a:chExt cx="316" cy="96"/>
            </a:xfrm>
          </p:grpSpPr>
          <p:sp>
            <p:nvSpPr>
              <p:cNvPr id="185" name="Oval 62"/>
              <p:cNvSpPr>
                <a:spLocks noChangeArrowheads="1"/>
              </p:cNvSpPr>
              <p:nvPr/>
            </p:nvSpPr>
            <p:spPr bwMode="auto">
              <a:xfrm rot="3120000">
                <a:off x="1645" y="2358"/>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6" name="Line 63"/>
              <p:cNvSpPr>
                <a:spLocks noChangeShapeType="1"/>
              </p:cNvSpPr>
              <p:nvPr/>
            </p:nvSpPr>
            <p:spPr bwMode="auto">
              <a:xfrm>
                <a:off x="1596" y="2410"/>
                <a:ext cx="316" cy="4"/>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84" name="Oval 64"/>
            <p:cNvSpPr>
              <a:spLocks noChangeArrowheads="1"/>
            </p:cNvSpPr>
            <p:nvPr/>
          </p:nvSpPr>
          <p:spPr bwMode="auto">
            <a:xfrm>
              <a:off x="939" y="1545"/>
              <a:ext cx="1034" cy="264"/>
            </a:xfrm>
            <a:prstGeom prst="ellipse">
              <a:avLst/>
            </a:prstGeom>
            <a:noFill/>
            <a:ln w="12700">
              <a:solidFill>
                <a:srgbClr val="0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299" name="TextBox 298"/>
          <p:cNvSpPr txBox="1"/>
          <p:nvPr/>
        </p:nvSpPr>
        <p:spPr>
          <a:xfrm>
            <a:off x="4824665" y="4871594"/>
            <a:ext cx="3900835" cy="923330"/>
          </a:xfrm>
          <a:prstGeom prst="rect">
            <a:avLst/>
          </a:prstGeom>
          <a:noFill/>
        </p:spPr>
        <p:txBody>
          <a:bodyPr wrap="square" rtlCol="0">
            <a:spAutoFit/>
          </a:bodyPr>
          <a:lstStyle/>
          <a:p>
            <a:r>
              <a:rPr lang="en-US" dirty="0" smtClean="0"/>
              <a:t>Think of brain as bulk matter with anisotropic distribution of magnetic moments (from H20 atoms)</a:t>
            </a:r>
            <a:endParaRPr lang="en-US" dirty="0"/>
          </a:p>
        </p:txBody>
      </p:sp>
    </p:spTree>
    <p:extLst>
      <p:ext uri="{BB962C8B-B14F-4D97-AF65-F5344CB8AC3E}">
        <p14:creationId xmlns:p14="http://schemas.microsoft.com/office/powerpoint/2010/main" val="6533549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739" y="76994"/>
            <a:ext cx="8229600" cy="1143000"/>
          </a:xfrm>
        </p:spPr>
        <p:txBody>
          <a:bodyPr>
            <a:normAutofit/>
          </a:bodyPr>
          <a:lstStyle/>
          <a:p>
            <a:pPr marL="0" indent="0"/>
            <a:r>
              <a:rPr lang="en-US" sz="4400" dirty="0" smtClean="0">
                <a:solidFill>
                  <a:schemeClr val="accent1">
                    <a:lumMod val="50000"/>
                  </a:schemeClr>
                </a:solidFill>
              </a:rPr>
              <a:t>Physiological Measures -  MRI </a:t>
            </a:r>
            <a:endParaRPr lang="en-US" sz="4400" dirty="0">
              <a:solidFill>
                <a:schemeClr val="accent1">
                  <a:lumMod val="50000"/>
                </a:schemeClr>
              </a:solidFill>
            </a:endParaRPr>
          </a:p>
        </p:txBody>
      </p:sp>
      <p:grpSp>
        <p:nvGrpSpPr>
          <p:cNvPr id="11" name="Group 7"/>
          <p:cNvGrpSpPr>
            <a:grpSpLocks/>
          </p:cNvGrpSpPr>
          <p:nvPr/>
        </p:nvGrpSpPr>
        <p:grpSpPr bwMode="auto">
          <a:xfrm>
            <a:off x="973713" y="2496405"/>
            <a:ext cx="1046163" cy="2071687"/>
            <a:chOff x="640" y="1565"/>
            <a:chExt cx="659" cy="1305"/>
          </a:xfrm>
        </p:grpSpPr>
        <p:sp>
          <p:nvSpPr>
            <p:cNvPr id="12" name="Line 8"/>
            <p:cNvSpPr>
              <a:spLocks noChangeShapeType="1"/>
            </p:cNvSpPr>
            <p:nvPr/>
          </p:nvSpPr>
          <p:spPr bwMode="auto">
            <a:xfrm flipV="1">
              <a:off x="640" y="1565"/>
              <a:ext cx="637" cy="1305"/>
            </a:xfrm>
            <a:prstGeom prst="line">
              <a:avLst/>
            </a:prstGeom>
            <a:noFill/>
            <a:ln w="1270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3" name="Group 9"/>
            <p:cNvGrpSpPr>
              <a:grpSpLocks/>
            </p:cNvGrpSpPr>
            <p:nvPr/>
          </p:nvGrpSpPr>
          <p:grpSpPr bwMode="auto">
            <a:xfrm>
              <a:off x="817" y="1930"/>
              <a:ext cx="482" cy="526"/>
              <a:chOff x="817" y="1930"/>
              <a:chExt cx="482" cy="526"/>
            </a:xfrm>
          </p:grpSpPr>
          <p:sp>
            <p:nvSpPr>
              <p:cNvPr id="14" name="Oval 10"/>
              <p:cNvSpPr>
                <a:spLocks noChangeArrowheads="1"/>
              </p:cNvSpPr>
              <p:nvPr/>
            </p:nvSpPr>
            <p:spPr bwMode="auto">
              <a:xfrm>
                <a:off x="817" y="2061"/>
                <a:ext cx="281" cy="316"/>
              </a:xfrm>
              <a:prstGeom prst="ellipse">
                <a:avLst/>
              </a:prstGeom>
              <a:solidFill>
                <a:schemeClr val="bg2"/>
              </a:solidFill>
              <a:ln>
                <a:noFill/>
              </a:ln>
              <a:effectLst/>
              <a:extLst>
                <a:ext uri="{91240B29-F687-4f45-9708-019B960494DF}">
                  <a14:hiddenLine xmlns:a14="http://schemas.microsoft.com/office/drawing/2010/main" xmlns="" w="12700">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 name="Arc 11"/>
              <p:cNvSpPr>
                <a:spLocks/>
              </p:cNvSpPr>
              <p:nvPr/>
            </p:nvSpPr>
            <p:spPr bwMode="auto">
              <a:xfrm>
                <a:off x="872" y="2087"/>
                <a:ext cx="215" cy="194"/>
              </a:xfrm>
              <a:custGeom>
                <a:avLst/>
                <a:gdLst>
                  <a:gd name="G0" fmla="+- 89 0 0"/>
                  <a:gd name="G1" fmla="+- 21600 0 0"/>
                  <a:gd name="G2" fmla="+- 21600 0 0"/>
                  <a:gd name="T0" fmla="*/ 0 w 21688"/>
                  <a:gd name="T1" fmla="*/ 1 h 21600"/>
                  <a:gd name="T2" fmla="*/ 21688 w 21688"/>
                  <a:gd name="T3" fmla="*/ 21489 h 21600"/>
                  <a:gd name="T4" fmla="*/ 89 w 21688"/>
                  <a:gd name="T5" fmla="*/ 21600 h 21600"/>
                </a:gdLst>
                <a:ahLst/>
                <a:cxnLst>
                  <a:cxn ang="0">
                    <a:pos x="T0" y="T1"/>
                  </a:cxn>
                  <a:cxn ang="0">
                    <a:pos x="T2" y="T3"/>
                  </a:cxn>
                  <a:cxn ang="0">
                    <a:pos x="T4" y="T5"/>
                  </a:cxn>
                </a:cxnLst>
                <a:rect l="0" t="0" r="r" b="b"/>
                <a:pathLst>
                  <a:path w="21688" h="21600" fill="none" extrusionOk="0">
                    <a:moveTo>
                      <a:pt x="-1" y="0"/>
                    </a:moveTo>
                    <a:cubicBezTo>
                      <a:pt x="29" y="0"/>
                      <a:pt x="59" y="-1"/>
                      <a:pt x="89" y="-1"/>
                    </a:cubicBezTo>
                    <a:cubicBezTo>
                      <a:pt x="11975" y="-1"/>
                      <a:pt x="21627" y="9603"/>
                      <a:pt x="21688" y="21488"/>
                    </a:cubicBezTo>
                  </a:path>
                  <a:path w="21688" h="21600" stroke="0" extrusionOk="0">
                    <a:moveTo>
                      <a:pt x="-1" y="0"/>
                    </a:moveTo>
                    <a:cubicBezTo>
                      <a:pt x="29" y="0"/>
                      <a:pt x="59" y="-1"/>
                      <a:pt x="89" y="-1"/>
                    </a:cubicBezTo>
                    <a:cubicBezTo>
                      <a:pt x="11975" y="-1"/>
                      <a:pt x="21627" y="9603"/>
                      <a:pt x="21688" y="21488"/>
                    </a:cubicBezTo>
                    <a:lnTo>
                      <a:pt x="89" y="21600"/>
                    </a:lnTo>
                    <a:close/>
                  </a:path>
                </a:pathLst>
              </a:custGeom>
              <a:noFill/>
              <a:ln w="12700" cap="rnd">
                <a:solidFill>
                  <a:schemeClr val="tx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 name="Arc 12"/>
              <p:cNvSpPr>
                <a:spLocks/>
              </p:cNvSpPr>
              <p:nvPr/>
            </p:nvSpPr>
            <p:spPr bwMode="auto">
              <a:xfrm>
                <a:off x="822" y="2166"/>
                <a:ext cx="202" cy="199"/>
              </a:xfrm>
              <a:custGeom>
                <a:avLst/>
                <a:gdLst>
                  <a:gd name="G0" fmla="+- 95 0 0"/>
                  <a:gd name="G1" fmla="+- 21600 0 0"/>
                  <a:gd name="G2" fmla="+- 21600 0 0"/>
                  <a:gd name="T0" fmla="*/ 0 w 21694"/>
                  <a:gd name="T1" fmla="*/ 1 h 21600"/>
                  <a:gd name="T2" fmla="*/ 21694 w 21694"/>
                  <a:gd name="T3" fmla="*/ 21491 h 21600"/>
                  <a:gd name="T4" fmla="*/ 95 w 21694"/>
                  <a:gd name="T5" fmla="*/ 21600 h 21600"/>
                </a:gdLst>
                <a:ahLst/>
                <a:cxnLst>
                  <a:cxn ang="0">
                    <a:pos x="T0" y="T1"/>
                  </a:cxn>
                  <a:cxn ang="0">
                    <a:pos x="T2" y="T3"/>
                  </a:cxn>
                  <a:cxn ang="0">
                    <a:pos x="T4" y="T5"/>
                  </a:cxn>
                </a:cxnLst>
                <a:rect l="0" t="0" r="r" b="b"/>
                <a:pathLst>
                  <a:path w="21694" h="21600" fill="none" extrusionOk="0">
                    <a:moveTo>
                      <a:pt x="-1" y="0"/>
                    </a:moveTo>
                    <a:cubicBezTo>
                      <a:pt x="31" y="0"/>
                      <a:pt x="63" y="-1"/>
                      <a:pt x="95" y="-1"/>
                    </a:cubicBezTo>
                    <a:cubicBezTo>
                      <a:pt x="11981" y="-1"/>
                      <a:pt x="21634" y="9604"/>
                      <a:pt x="21694" y="21490"/>
                    </a:cubicBezTo>
                  </a:path>
                  <a:path w="21694" h="21600" stroke="0" extrusionOk="0">
                    <a:moveTo>
                      <a:pt x="-1" y="0"/>
                    </a:moveTo>
                    <a:cubicBezTo>
                      <a:pt x="31" y="0"/>
                      <a:pt x="63" y="-1"/>
                      <a:pt x="95" y="-1"/>
                    </a:cubicBezTo>
                    <a:cubicBezTo>
                      <a:pt x="11981" y="-1"/>
                      <a:pt x="21634" y="9604"/>
                      <a:pt x="21694" y="21490"/>
                    </a:cubicBezTo>
                    <a:lnTo>
                      <a:pt x="95" y="21600"/>
                    </a:lnTo>
                    <a:close/>
                  </a:path>
                </a:pathLst>
              </a:custGeom>
              <a:noFill/>
              <a:ln w="12700" cap="rnd">
                <a:solidFill>
                  <a:schemeClr val="tx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 name="Arc 13"/>
              <p:cNvSpPr>
                <a:spLocks/>
              </p:cNvSpPr>
              <p:nvPr/>
            </p:nvSpPr>
            <p:spPr bwMode="auto">
              <a:xfrm>
                <a:off x="821" y="2269"/>
                <a:ext cx="115" cy="13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8" name="Group 14"/>
              <p:cNvGrpSpPr>
                <a:grpSpLocks/>
              </p:cNvGrpSpPr>
              <p:nvPr/>
            </p:nvGrpSpPr>
            <p:grpSpPr bwMode="auto">
              <a:xfrm>
                <a:off x="912" y="2188"/>
                <a:ext cx="387" cy="116"/>
                <a:chOff x="1220" y="2188"/>
                <a:chExt cx="282" cy="148"/>
              </a:xfrm>
            </p:grpSpPr>
            <p:sp>
              <p:nvSpPr>
                <p:cNvPr id="20" name="Arc 15"/>
                <p:cNvSpPr>
                  <a:spLocks/>
                </p:cNvSpPr>
                <p:nvPr/>
              </p:nvSpPr>
              <p:spPr bwMode="auto">
                <a:xfrm>
                  <a:off x="1343" y="2188"/>
                  <a:ext cx="159" cy="61"/>
                </a:xfrm>
                <a:custGeom>
                  <a:avLst/>
                  <a:gdLst>
                    <a:gd name="G0" fmla="+- 136 0 0"/>
                    <a:gd name="G1" fmla="+- 21600 0 0"/>
                    <a:gd name="G2" fmla="+- 21600 0 0"/>
                    <a:gd name="T0" fmla="*/ 0 w 21736"/>
                    <a:gd name="T1" fmla="*/ 1 h 21600"/>
                    <a:gd name="T2" fmla="*/ 21736 w 21736"/>
                    <a:gd name="T3" fmla="*/ 21600 h 21600"/>
                    <a:gd name="T4" fmla="*/ 136 w 21736"/>
                    <a:gd name="T5" fmla="*/ 21600 h 21600"/>
                  </a:gdLst>
                  <a:ahLst/>
                  <a:cxnLst>
                    <a:cxn ang="0">
                      <a:pos x="T0" y="T1"/>
                    </a:cxn>
                    <a:cxn ang="0">
                      <a:pos x="T2" y="T3"/>
                    </a:cxn>
                    <a:cxn ang="0">
                      <a:pos x="T4" y="T5"/>
                    </a:cxn>
                  </a:cxnLst>
                  <a:rect l="0" t="0" r="r" b="b"/>
                  <a:pathLst>
                    <a:path w="21736" h="21600" fill="none" extrusionOk="0">
                      <a:moveTo>
                        <a:pt x="-1" y="0"/>
                      </a:moveTo>
                      <a:cubicBezTo>
                        <a:pt x="45" y="0"/>
                        <a:pt x="90" y="-1"/>
                        <a:pt x="136" y="-1"/>
                      </a:cubicBezTo>
                      <a:cubicBezTo>
                        <a:pt x="12065" y="-1"/>
                        <a:pt x="21736" y="9670"/>
                        <a:pt x="21736" y="21600"/>
                      </a:cubicBezTo>
                    </a:path>
                    <a:path w="21736" h="21600" stroke="0" extrusionOk="0">
                      <a:moveTo>
                        <a:pt x="-1" y="0"/>
                      </a:moveTo>
                      <a:cubicBezTo>
                        <a:pt x="45" y="0"/>
                        <a:pt x="90" y="-1"/>
                        <a:pt x="136" y="-1"/>
                      </a:cubicBezTo>
                      <a:cubicBezTo>
                        <a:pt x="12065" y="-1"/>
                        <a:pt x="21736" y="9670"/>
                        <a:pt x="21736" y="21600"/>
                      </a:cubicBezTo>
                      <a:lnTo>
                        <a:pt x="136" y="21600"/>
                      </a:lnTo>
                      <a:close/>
                    </a:path>
                  </a:pathLst>
                </a:custGeom>
                <a:noFill/>
                <a:ln w="38100" cap="rnd">
                  <a:solidFill>
                    <a:schemeClr val="hlink"/>
                  </a:solidFill>
                  <a:round/>
                  <a:headEnd type="triangle" w="med" len="me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 name="Arc 16"/>
                <p:cNvSpPr>
                  <a:spLocks/>
                </p:cNvSpPr>
                <p:nvPr/>
              </p:nvSpPr>
              <p:spPr bwMode="auto">
                <a:xfrm>
                  <a:off x="1220" y="2249"/>
                  <a:ext cx="281" cy="87"/>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38100" cap="rnd">
                  <a:solidFill>
                    <a:schemeClr va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9" name="Rectangle 17"/>
              <p:cNvSpPr>
                <a:spLocks noChangeArrowheads="1"/>
              </p:cNvSpPr>
              <p:nvPr/>
            </p:nvSpPr>
            <p:spPr bwMode="auto">
              <a:xfrm>
                <a:off x="818" y="1930"/>
                <a:ext cx="304" cy="5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58737" tIns="28575" rIns="58737" bIns="28575">
                <a:spAutoFit/>
              </a:bodyPr>
              <a:lstStyle/>
              <a:p>
                <a:pPr defTabSz="374650" eaLnBrk="0" hangingPunct="0"/>
                <a:r>
                  <a:rPr lang="en-US" sz="5100" dirty="0">
                    <a:solidFill>
                      <a:srgbClr val="000000"/>
                    </a:solidFill>
                    <a:latin typeface="Times New Roman" charset="0"/>
                  </a:rPr>
                  <a:t>+</a:t>
                </a:r>
              </a:p>
            </p:txBody>
          </p:sp>
        </p:grpSp>
      </p:grpSp>
      <p:grpSp>
        <p:nvGrpSpPr>
          <p:cNvPr id="28" name="Group 2"/>
          <p:cNvGrpSpPr>
            <a:grpSpLocks/>
          </p:cNvGrpSpPr>
          <p:nvPr/>
        </p:nvGrpSpPr>
        <p:grpSpPr bwMode="auto">
          <a:xfrm>
            <a:off x="2426568" y="2535298"/>
            <a:ext cx="1123950" cy="2268538"/>
            <a:chOff x="4428" y="1584"/>
            <a:chExt cx="708" cy="1429"/>
          </a:xfrm>
        </p:grpSpPr>
        <p:sp>
          <p:nvSpPr>
            <p:cNvPr id="29" name="Line 3"/>
            <p:cNvSpPr>
              <a:spLocks noChangeShapeType="1"/>
            </p:cNvSpPr>
            <p:nvPr/>
          </p:nvSpPr>
          <p:spPr bwMode="auto">
            <a:xfrm flipV="1">
              <a:off x="4428" y="1584"/>
              <a:ext cx="708" cy="1429"/>
            </a:xfrm>
            <a:prstGeom prst="line">
              <a:avLst/>
            </a:prstGeom>
            <a:noFill/>
            <a:ln w="1270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 name="Rectangle 4"/>
            <p:cNvSpPr>
              <a:spLocks noChangeArrowheads="1"/>
            </p:cNvSpPr>
            <p:nvPr/>
          </p:nvSpPr>
          <p:spPr bwMode="auto">
            <a:xfrm rot="1589111">
              <a:off x="4556" y="1824"/>
              <a:ext cx="407" cy="1052"/>
            </a:xfrm>
            <a:prstGeom prst="rect">
              <a:avLst/>
            </a:prstGeom>
            <a:solidFill>
              <a:schemeClr val="bg2"/>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 name="Rectangle 5"/>
            <p:cNvSpPr>
              <a:spLocks noChangeArrowheads="1"/>
            </p:cNvSpPr>
            <p:nvPr/>
          </p:nvSpPr>
          <p:spPr bwMode="auto">
            <a:xfrm>
              <a:off x="4854" y="1900"/>
              <a:ext cx="207" cy="2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58737" tIns="28575" rIns="58737" bIns="28575">
              <a:spAutoFit/>
            </a:bodyPr>
            <a:lstStyle/>
            <a:p>
              <a:pPr defTabSz="374650" eaLnBrk="0" hangingPunct="0"/>
              <a:r>
                <a:rPr lang="en-US" sz="2300">
                  <a:solidFill>
                    <a:srgbClr val="000000"/>
                  </a:solidFill>
                </a:rPr>
                <a:t>N</a:t>
              </a:r>
            </a:p>
          </p:txBody>
        </p:sp>
        <p:sp>
          <p:nvSpPr>
            <p:cNvPr id="32" name="Rectangle 6"/>
            <p:cNvSpPr>
              <a:spLocks noChangeArrowheads="1"/>
            </p:cNvSpPr>
            <p:nvPr/>
          </p:nvSpPr>
          <p:spPr bwMode="auto">
            <a:xfrm>
              <a:off x="4505" y="2469"/>
              <a:ext cx="197" cy="2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58737" tIns="28575" rIns="58737" bIns="28575">
              <a:spAutoFit/>
            </a:bodyPr>
            <a:lstStyle/>
            <a:p>
              <a:pPr defTabSz="374650" eaLnBrk="0" hangingPunct="0"/>
              <a:r>
                <a:rPr lang="en-US" sz="2300">
                  <a:solidFill>
                    <a:srgbClr val="000000"/>
                  </a:solidFill>
                </a:rPr>
                <a:t>S</a:t>
              </a:r>
            </a:p>
          </p:txBody>
        </p:sp>
      </p:grpSp>
      <p:sp>
        <p:nvSpPr>
          <p:cNvPr id="8" name="TextBox 7"/>
          <p:cNvSpPr txBox="1"/>
          <p:nvPr/>
        </p:nvSpPr>
        <p:spPr>
          <a:xfrm>
            <a:off x="635694" y="4908453"/>
            <a:ext cx="3447249" cy="923330"/>
          </a:xfrm>
          <a:prstGeom prst="rect">
            <a:avLst/>
          </a:prstGeom>
          <a:noFill/>
        </p:spPr>
        <p:txBody>
          <a:bodyPr wrap="square" rtlCol="0">
            <a:spAutoFit/>
          </a:bodyPr>
          <a:lstStyle/>
          <a:p>
            <a:r>
              <a:rPr lang="en-US" dirty="0" smtClean="0"/>
              <a:t>A moving charge creates a current, a current creates a magnetic field (and vice versa)</a:t>
            </a:r>
            <a:endParaRPr lang="en-US" dirty="0"/>
          </a:p>
        </p:txBody>
      </p:sp>
      <p:sp>
        <p:nvSpPr>
          <p:cNvPr id="33" name="TextBox 32"/>
          <p:cNvSpPr txBox="1"/>
          <p:nvPr/>
        </p:nvSpPr>
        <p:spPr>
          <a:xfrm>
            <a:off x="641684" y="1444548"/>
            <a:ext cx="4182981" cy="646331"/>
          </a:xfrm>
          <a:prstGeom prst="rect">
            <a:avLst/>
          </a:prstGeom>
          <a:noFill/>
        </p:spPr>
        <p:txBody>
          <a:bodyPr wrap="none" rtlCol="0">
            <a:spAutoFit/>
          </a:bodyPr>
          <a:lstStyle/>
          <a:p>
            <a:r>
              <a:rPr lang="en-US" dirty="0" smtClean="0"/>
              <a:t>Protons spin and have angular momentum</a:t>
            </a:r>
          </a:p>
          <a:p>
            <a:r>
              <a:rPr lang="en-US" dirty="0" smtClean="0"/>
              <a:t>This also gives them a magnetic moment</a:t>
            </a:r>
            <a:endParaRPr lang="en-US" dirty="0"/>
          </a:p>
        </p:txBody>
      </p:sp>
      <p:grpSp>
        <p:nvGrpSpPr>
          <p:cNvPr id="85" name="Group 145"/>
          <p:cNvGrpSpPr>
            <a:grpSpLocks/>
          </p:cNvGrpSpPr>
          <p:nvPr/>
        </p:nvGrpSpPr>
        <p:grpSpPr bwMode="auto">
          <a:xfrm>
            <a:off x="4824665" y="1721705"/>
            <a:ext cx="3716338" cy="3124200"/>
            <a:chOff x="3082" y="1161"/>
            <a:chExt cx="2341" cy="1968"/>
          </a:xfrm>
        </p:grpSpPr>
        <p:grpSp>
          <p:nvGrpSpPr>
            <p:cNvPr id="86" name="Group 143"/>
            <p:cNvGrpSpPr>
              <a:grpSpLocks/>
            </p:cNvGrpSpPr>
            <p:nvPr/>
          </p:nvGrpSpPr>
          <p:grpSpPr bwMode="auto">
            <a:xfrm>
              <a:off x="3082" y="1161"/>
              <a:ext cx="1742" cy="1968"/>
              <a:chOff x="3082" y="1161"/>
              <a:chExt cx="1742" cy="1968"/>
            </a:xfrm>
          </p:grpSpPr>
          <p:grpSp>
            <p:nvGrpSpPr>
              <p:cNvPr id="90" name="Group 67"/>
              <p:cNvGrpSpPr>
                <a:grpSpLocks/>
              </p:cNvGrpSpPr>
              <p:nvPr/>
            </p:nvGrpSpPr>
            <p:grpSpPr bwMode="auto">
              <a:xfrm>
                <a:off x="3711" y="1273"/>
                <a:ext cx="1113" cy="1648"/>
                <a:chOff x="3711" y="1273"/>
                <a:chExt cx="1113" cy="1648"/>
              </a:xfrm>
            </p:grpSpPr>
            <p:sp>
              <p:nvSpPr>
                <p:cNvPr id="96" name="Oval 68"/>
                <p:cNvSpPr>
                  <a:spLocks noChangeArrowheads="1"/>
                </p:cNvSpPr>
                <p:nvPr/>
              </p:nvSpPr>
              <p:spPr bwMode="auto">
                <a:xfrm>
                  <a:off x="3711" y="1273"/>
                  <a:ext cx="1113" cy="304"/>
                </a:xfrm>
                <a:prstGeom prst="ellipse">
                  <a:avLst/>
                </a:prstGeom>
                <a:noFill/>
                <a:ln w="50800">
                  <a:solidFill>
                    <a:srgbClr val="0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7" name="Oval 69"/>
                <p:cNvSpPr>
                  <a:spLocks noChangeArrowheads="1"/>
                </p:cNvSpPr>
                <p:nvPr/>
              </p:nvSpPr>
              <p:spPr bwMode="auto">
                <a:xfrm>
                  <a:off x="3839" y="2697"/>
                  <a:ext cx="857" cy="224"/>
                </a:xfrm>
                <a:prstGeom prst="ellipse">
                  <a:avLst/>
                </a:prstGeom>
                <a:noFill/>
                <a:ln w="50800">
                  <a:solidFill>
                    <a:srgbClr val="0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8" name="Line 70"/>
                <p:cNvSpPr>
                  <a:spLocks noChangeShapeType="1"/>
                </p:cNvSpPr>
                <p:nvPr/>
              </p:nvSpPr>
              <p:spPr bwMode="auto">
                <a:xfrm flipH="1" flipV="1">
                  <a:off x="3715" y="1409"/>
                  <a:ext cx="128" cy="1408"/>
                </a:xfrm>
                <a:prstGeom prst="line">
                  <a:avLst/>
                </a:prstGeom>
                <a:noFill/>
                <a:ln w="508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9" name="Line 71"/>
                <p:cNvSpPr>
                  <a:spLocks noChangeShapeType="1"/>
                </p:cNvSpPr>
                <p:nvPr/>
              </p:nvSpPr>
              <p:spPr bwMode="auto">
                <a:xfrm flipV="1">
                  <a:off x="4710" y="1409"/>
                  <a:ext cx="100" cy="1408"/>
                </a:xfrm>
                <a:prstGeom prst="line">
                  <a:avLst/>
                </a:prstGeom>
                <a:noFill/>
                <a:ln w="508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00" name="Group 72"/>
                <p:cNvGrpSpPr>
                  <a:grpSpLocks/>
                </p:cNvGrpSpPr>
                <p:nvPr/>
              </p:nvGrpSpPr>
              <p:grpSpPr bwMode="auto">
                <a:xfrm>
                  <a:off x="4535" y="1710"/>
                  <a:ext cx="85" cy="333"/>
                  <a:chOff x="5075" y="1602"/>
                  <a:chExt cx="96" cy="333"/>
                </a:xfrm>
              </p:grpSpPr>
              <p:sp>
                <p:nvSpPr>
                  <p:cNvPr id="156" name="Oval 73"/>
                  <p:cNvSpPr>
                    <a:spLocks noChangeArrowheads="1"/>
                  </p:cNvSpPr>
                  <p:nvPr/>
                </p:nvSpPr>
                <p:spPr bwMode="auto">
                  <a:xfrm rot="19140000">
                    <a:off x="5075" y="1780"/>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7" name="Line 74"/>
                  <p:cNvSpPr>
                    <a:spLocks noChangeShapeType="1"/>
                  </p:cNvSpPr>
                  <p:nvPr/>
                </p:nvSpPr>
                <p:spPr bwMode="auto">
                  <a:xfrm flipV="1">
                    <a:off x="5125" y="1602"/>
                    <a:ext cx="2" cy="333"/>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01" name="Group 75"/>
                <p:cNvGrpSpPr>
                  <a:grpSpLocks/>
                </p:cNvGrpSpPr>
                <p:nvPr/>
              </p:nvGrpSpPr>
              <p:grpSpPr bwMode="auto">
                <a:xfrm>
                  <a:off x="3829" y="1728"/>
                  <a:ext cx="86" cy="319"/>
                  <a:chOff x="3829" y="1728"/>
                  <a:chExt cx="86" cy="319"/>
                </a:xfrm>
              </p:grpSpPr>
              <p:sp>
                <p:nvSpPr>
                  <p:cNvPr id="154" name="Oval 76"/>
                  <p:cNvSpPr>
                    <a:spLocks noChangeArrowheads="1"/>
                  </p:cNvSpPr>
                  <p:nvPr/>
                </p:nvSpPr>
                <p:spPr bwMode="auto">
                  <a:xfrm rot="8280000">
                    <a:off x="3829" y="1850"/>
                    <a:ext cx="8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5" name="Line 77"/>
                  <p:cNvSpPr>
                    <a:spLocks noChangeShapeType="1"/>
                  </p:cNvSpPr>
                  <p:nvPr/>
                </p:nvSpPr>
                <p:spPr bwMode="auto">
                  <a:xfrm>
                    <a:off x="3869" y="1728"/>
                    <a:ext cx="2" cy="319"/>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02" name="Group 78"/>
                <p:cNvGrpSpPr>
                  <a:grpSpLocks/>
                </p:cNvGrpSpPr>
                <p:nvPr/>
              </p:nvGrpSpPr>
              <p:grpSpPr bwMode="auto">
                <a:xfrm>
                  <a:off x="4185" y="1964"/>
                  <a:ext cx="85" cy="332"/>
                  <a:chOff x="4681" y="1856"/>
                  <a:chExt cx="96" cy="332"/>
                </a:xfrm>
              </p:grpSpPr>
              <p:sp>
                <p:nvSpPr>
                  <p:cNvPr id="152" name="Oval 79"/>
                  <p:cNvSpPr>
                    <a:spLocks noChangeArrowheads="1"/>
                  </p:cNvSpPr>
                  <p:nvPr/>
                </p:nvSpPr>
                <p:spPr bwMode="auto">
                  <a:xfrm rot="19200000">
                    <a:off x="4681" y="2034"/>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 name="Line 80"/>
                  <p:cNvSpPr>
                    <a:spLocks noChangeShapeType="1"/>
                  </p:cNvSpPr>
                  <p:nvPr/>
                </p:nvSpPr>
                <p:spPr bwMode="auto">
                  <a:xfrm flipV="1">
                    <a:off x="4730" y="1856"/>
                    <a:ext cx="7" cy="332"/>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03" name="Group 81"/>
                <p:cNvGrpSpPr>
                  <a:grpSpLocks/>
                </p:cNvGrpSpPr>
                <p:nvPr/>
              </p:nvGrpSpPr>
              <p:grpSpPr bwMode="auto">
                <a:xfrm>
                  <a:off x="3865" y="2064"/>
                  <a:ext cx="85" cy="316"/>
                  <a:chOff x="3865" y="2064"/>
                  <a:chExt cx="85" cy="316"/>
                </a:xfrm>
              </p:grpSpPr>
              <p:sp>
                <p:nvSpPr>
                  <p:cNvPr id="150" name="Oval 82"/>
                  <p:cNvSpPr>
                    <a:spLocks noChangeArrowheads="1"/>
                  </p:cNvSpPr>
                  <p:nvPr/>
                </p:nvSpPr>
                <p:spPr bwMode="auto">
                  <a:xfrm rot="8340000">
                    <a:off x="3865" y="2198"/>
                    <a:ext cx="85"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1" name="Line 83"/>
                  <p:cNvSpPr>
                    <a:spLocks noChangeShapeType="1"/>
                  </p:cNvSpPr>
                  <p:nvPr/>
                </p:nvSpPr>
                <p:spPr bwMode="auto">
                  <a:xfrm flipH="1">
                    <a:off x="3905" y="2064"/>
                    <a:ext cx="1" cy="316"/>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04" name="Group 84"/>
                <p:cNvGrpSpPr>
                  <a:grpSpLocks/>
                </p:cNvGrpSpPr>
                <p:nvPr/>
              </p:nvGrpSpPr>
              <p:grpSpPr bwMode="auto">
                <a:xfrm>
                  <a:off x="4253" y="2500"/>
                  <a:ext cx="86" cy="317"/>
                  <a:chOff x="4758" y="2392"/>
                  <a:chExt cx="96" cy="317"/>
                </a:xfrm>
              </p:grpSpPr>
              <p:sp>
                <p:nvSpPr>
                  <p:cNvPr id="148" name="Oval 85"/>
                  <p:cNvSpPr>
                    <a:spLocks noChangeArrowheads="1"/>
                  </p:cNvSpPr>
                  <p:nvPr/>
                </p:nvSpPr>
                <p:spPr bwMode="auto">
                  <a:xfrm rot="8280000">
                    <a:off x="4758" y="2441"/>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9" name="Line 86"/>
                  <p:cNvSpPr>
                    <a:spLocks noChangeShapeType="1"/>
                  </p:cNvSpPr>
                  <p:nvPr/>
                </p:nvSpPr>
                <p:spPr bwMode="auto">
                  <a:xfrm>
                    <a:off x="4803" y="2392"/>
                    <a:ext cx="2" cy="317"/>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05" name="Group 87"/>
                <p:cNvGrpSpPr>
                  <a:grpSpLocks/>
                </p:cNvGrpSpPr>
                <p:nvPr/>
              </p:nvGrpSpPr>
              <p:grpSpPr bwMode="auto">
                <a:xfrm>
                  <a:off x="4298" y="2113"/>
                  <a:ext cx="85" cy="316"/>
                  <a:chOff x="4808" y="2005"/>
                  <a:chExt cx="96" cy="316"/>
                </a:xfrm>
              </p:grpSpPr>
              <p:sp>
                <p:nvSpPr>
                  <p:cNvPr id="146" name="Oval 88"/>
                  <p:cNvSpPr>
                    <a:spLocks noChangeArrowheads="1"/>
                  </p:cNvSpPr>
                  <p:nvPr/>
                </p:nvSpPr>
                <p:spPr bwMode="auto">
                  <a:xfrm rot="8340000">
                    <a:off x="4808" y="2055"/>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7" name="Line 89"/>
                  <p:cNvSpPr>
                    <a:spLocks noChangeShapeType="1"/>
                  </p:cNvSpPr>
                  <p:nvPr/>
                </p:nvSpPr>
                <p:spPr bwMode="auto">
                  <a:xfrm>
                    <a:off x="4852" y="2005"/>
                    <a:ext cx="0" cy="316"/>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06" name="Group 90"/>
                <p:cNvGrpSpPr>
                  <a:grpSpLocks/>
                </p:cNvGrpSpPr>
                <p:nvPr/>
              </p:nvGrpSpPr>
              <p:grpSpPr bwMode="auto">
                <a:xfrm>
                  <a:off x="3909" y="2440"/>
                  <a:ext cx="86" cy="331"/>
                  <a:chOff x="4371" y="2332"/>
                  <a:chExt cx="96" cy="331"/>
                </a:xfrm>
              </p:grpSpPr>
              <p:sp>
                <p:nvSpPr>
                  <p:cNvPr id="144" name="Oval 91"/>
                  <p:cNvSpPr>
                    <a:spLocks noChangeArrowheads="1"/>
                  </p:cNvSpPr>
                  <p:nvPr/>
                </p:nvSpPr>
                <p:spPr bwMode="auto">
                  <a:xfrm rot="19140000">
                    <a:off x="4371" y="2510"/>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5" name="Line 92"/>
                  <p:cNvSpPr>
                    <a:spLocks noChangeShapeType="1"/>
                  </p:cNvSpPr>
                  <p:nvPr/>
                </p:nvSpPr>
                <p:spPr bwMode="auto">
                  <a:xfrm flipV="1">
                    <a:off x="4420" y="2332"/>
                    <a:ext cx="3" cy="331"/>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07" name="Group 93"/>
                <p:cNvGrpSpPr>
                  <a:grpSpLocks/>
                </p:cNvGrpSpPr>
                <p:nvPr/>
              </p:nvGrpSpPr>
              <p:grpSpPr bwMode="auto">
                <a:xfrm>
                  <a:off x="4544" y="2473"/>
                  <a:ext cx="85" cy="315"/>
                  <a:chOff x="5085" y="2365"/>
                  <a:chExt cx="96" cy="315"/>
                </a:xfrm>
              </p:grpSpPr>
              <p:sp>
                <p:nvSpPr>
                  <p:cNvPr id="142" name="Oval 94"/>
                  <p:cNvSpPr>
                    <a:spLocks noChangeArrowheads="1"/>
                  </p:cNvSpPr>
                  <p:nvPr/>
                </p:nvSpPr>
                <p:spPr bwMode="auto">
                  <a:xfrm rot="8220000">
                    <a:off x="5085" y="2413"/>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 name="Line 95"/>
                  <p:cNvSpPr>
                    <a:spLocks noChangeShapeType="1"/>
                  </p:cNvSpPr>
                  <p:nvPr/>
                </p:nvSpPr>
                <p:spPr bwMode="auto">
                  <a:xfrm>
                    <a:off x="5128" y="2365"/>
                    <a:ext cx="8" cy="315"/>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08" name="Group 96"/>
                <p:cNvGrpSpPr>
                  <a:grpSpLocks/>
                </p:cNvGrpSpPr>
                <p:nvPr/>
              </p:nvGrpSpPr>
              <p:grpSpPr bwMode="auto">
                <a:xfrm>
                  <a:off x="4422" y="1878"/>
                  <a:ext cx="86" cy="317"/>
                  <a:chOff x="4948" y="1770"/>
                  <a:chExt cx="96" cy="317"/>
                </a:xfrm>
              </p:grpSpPr>
              <p:sp>
                <p:nvSpPr>
                  <p:cNvPr id="140" name="Oval 97"/>
                  <p:cNvSpPr>
                    <a:spLocks noChangeArrowheads="1"/>
                  </p:cNvSpPr>
                  <p:nvPr/>
                </p:nvSpPr>
                <p:spPr bwMode="auto">
                  <a:xfrm rot="8280000">
                    <a:off x="4948" y="1821"/>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1" name="Line 98"/>
                  <p:cNvSpPr>
                    <a:spLocks noChangeShapeType="1"/>
                  </p:cNvSpPr>
                  <p:nvPr/>
                </p:nvSpPr>
                <p:spPr bwMode="auto">
                  <a:xfrm>
                    <a:off x="4992" y="1770"/>
                    <a:ext cx="3" cy="317"/>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09" name="Group 99"/>
                <p:cNvGrpSpPr>
                  <a:grpSpLocks/>
                </p:cNvGrpSpPr>
                <p:nvPr/>
              </p:nvGrpSpPr>
              <p:grpSpPr bwMode="auto">
                <a:xfrm>
                  <a:off x="4263" y="1744"/>
                  <a:ext cx="85" cy="333"/>
                  <a:chOff x="4769" y="1636"/>
                  <a:chExt cx="96" cy="333"/>
                </a:xfrm>
              </p:grpSpPr>
              <p:sp>
                <p:nvSpPr>
                  <p:cNvPr id="138" name="Oval 100"/>
                  <p:cNvSpPr>
                    <a:spLocks noChangeArrowheads="1"/>
                  </p:cNvSpPr>
                  <p:nvPr/>
                </p:nvSpPr>
                <p:spPr bwMode="auto">
                  <a:xfrm rot="19140000">
                    <a:off x="4769" y="1816"/>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9" name="Line 101"/>
                  <p:cNvSpPr>
                    <a:spLocks noChangeShapeType="1"/>
                  </p:cNvSpPr>
                  <p:nvPr/>
                </p:nvSpPr>
                <p:spPr bwMode="auto">
                  <a:xfrm flipV="1">
                    <a:off x="4819" y="1636"/>
                    <a:ext cx="1" cy="333"/>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10" name="Group 102"/>
                <p:cNvGrpSpPr>
                  <a:grpSpLocks/>
                </p:cNvGrpSpPr>
                <p:nvPr/>
              </p:nvGrpSpPr>
              <p:grpSpPr bwMode="auto">
                <a:xfrm>
                  <a:off x="4580" y="2037"/>
                  <a:ext cx="86" cy="315"/>
                  <a:chOff x="4580" y="2037"/>
                  <a:chExt cx="86" cy="315"/>
                </a:xfrm>
              </p:grpSpPr>
              <p:sp>
                <p:nvSpPr>
                  <p:cNvPr id="136" name="Oval 103"/>
                  <p:cNvSpPr>
                    <a:spLocks noChangeArrowheads="1"/>
                  </p:cNvSpPr>
                  <p:nvPr/>
                </p:nvSpPr>
                <p:spPr bwMode="auto">
                  <a:xfrm rot="8340000">
                    <a:off x="4580" y="2184"/>
                    <a:ext cx="8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7" name="Line 104"/>
                  <p:cNvSpPr>
                    <a:spLocks noChangeShapeType="1"/>
                  </p:cNvSpPr>
                  <p:nvPr/>
                </p:nvSpPr>
                <p:spPr bwMode="auto">
                  <a:xfrm flipH="1">
                    <a:off x="4619" y="2037"/>
                    <a:ext cx="1" cy="315"/>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11" name="Group 105"/>
                <p:cNvGrpSpPr>
                  <a:grpSpLocks/>
                </p:cNvGrpSpPr>
                <p:nvPr/>
              </p:nvGrpSpPr>
              <p:grpSpPr bwMode="auto">
                <a:xfrm>
                  <a:off x="4147" y="2323"/>
                  <a:ext cx="85" cy="332"/>
                  <a:chOff x="4638" y="2215"/>
                  <a:chExt cx="96" cy="332"/>
                </a:xfrm>
              </p:grpSpPr>
              <p:sp>
                <p:nvSpPr>
                  <p:cNvPr id="134" name="Oval 106"/>
                  <p:cNvSpPr>
                    <a:spLocks noChangeArrowheads="1"/>
                  </p:cNvSpPr>
                  <p:nvPr/>
                </p:nvSpPr>
                <p:spPr bwMode="auto">
                  <a:xfrm rot="19140000">
                    <a:off x="4638" y="2394"/>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5" name="Line 107"/>
                  <p:cNvSpPr>
                    <a:spLocks noChangeShapeType="1"/>
                  </p:cNvSpPr>
                  <p:nvPr/>
                </p:nvSpPr>
                <p:spPr bwMode="auto">
                  <a:xfrm flipV="1">
                    <a:off x="4689" y="2215"/>
                    <a:ext cx="1" cy="332"/>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12" name="Group 108"/>
                <p:cNvGrpSpPr>
                  <a:grpSpLocks/>
                </p:cNvGrpSpPr>
                <p:nvPr/>
              </p:nvGrpSpPr>
              <p:grpSpPr bwMode="auto">
                <a:xfrm>
                  <a:off x="4484" y="2140"/>
                  <a:ext cx="86" cy="331"/>
                  <a:chOff x="5018" y="2032"/>
                  <a:chExt cx="96" cy="331"/>
                </a:xfrm>
              </p:grpSpPr>
              <p:sp>
                <p:nvSpPr>
                  <p:cNvPr id="132" name="Oval 109"/>
                  <p:cNvSpPr>
                    <a:spLocks noChangeArrowheads="1"/>
                  </p:cNvSpPr>
                  <p:nvPr/>
                </p:nvSpPr>
                <p:spPr bwMode="auto">
                  <a:xfrm rot="19140000">
                    <a:off x="5018" y="2210"/>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 name="Line 110"/>
                  <p:cNvSpPr>
                    <a:spLocks noChangeShapeType="1"/>
                  </p:cNvSpPr>
                  <p:nvPr/>
                </p:nvSpPr>
                <p:spPr bwMode="auto">
                  <a:xfrm flipV="1">
                    <a:off x="5069" y="2032"/>
                    <a:ext cx="1" cy="331"/>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13" name="Group 111"/>
                <p:cNvGrpSpPr>
                  <a:grpSpLocks/>
                </p:cNvGrpSpPr>
                <p:nvPr/>
              </p:nvGrpSpPr>
              <p:grpSpPr bwMode="auto">
                <a:xfrm>
                  <a:off x="4044" y="2524"/>
                  <a:ext cx="86" cy="331"/>
                  <a:chOff x="4523" y="2416"/>
                  <a:chExt cx="96" cy="331"/>
                </a:xfrm>
              </p:grpSpPr>
              <p:sp>
                <p:nvSpPr>
                  <p:cNvPr id="130" name="Oval 112"/>
                  <p:cNvSpPr>
                    <a:spLocks noChangeArrowheads="1"/>
                  </p:cNvSpPr>
                  <p:nvPr/>
                </p:nvSpPr>
                <p:spPr bwMode="auto">
                  <a:xfrm rot="19140000">
                    <a:off x="4523" y="2594"/>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1" name="Line 113"/>
                  <p:cNvSpPr>
                    <a:spLocks noChangeShapeType="1"/>
                  </p:cNvSpPr>
                  <p:nvPr/>
                </p:nvSpPr>
                <p:spPr bwMode="auto">
                  <a:xfrm flipV="1">
                    <a:off x="4573" y="2416"/>
                    <a:ext cx="3" cy="331"/>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14" name="Group 114"/>
                <p:cNvGrpSpPr>
                  <a:grpSpLocks/>
                </p:cNvGrpSpPr>
                <p:nvPr/>
              </p:nvGrpSpPr>
              <p:grpSpPr bwMode="auto">
                <a:xfrm>
                  <a:off x="4412" y="2539"/>
                  <a:ext cx="85" cy="333"/>
                  <a:chOff x="4936" y="2431"/>
                  <a:chExt cx="96" cy="333"/>
                </a:xfrm>
              </p:grpSpPr>
              <p:sp>
                <p:nvSpPr>
                  <p:cNvPr id="128" name="Oval 115"/>
                  <p:cNvSpPr>
                    <a:spLocks noChangeArrowheads="1"/>
                  </p:cNvSpPr>
                  <p:nvPr/>
                </p:nvSpPr>
                <p:spPr bwMode="auto">
                  <a:xfrm rot="19200000">
                    <a:off x="4936" y="2611"/>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9" name="Line 116"/>
                  <p:cNvSpPr>
                    <a:spLocks noChangeShapeType="1"/>
                  </p:cNvSpPr>
                  <p:nvPr/>
                </p:nvSpPr>
                <p:spPr bwMode="auto">
                  <a:xfrm flipV="1">
                    <a:off x="4984" y="2431"/>
                    <a:ext cx="8" cy="333"/>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15" name="Group 114"/>
                <p:cNvGrpSpPr>
                  <a:grpSpLocks/>
                </p:cNvGrpSpPr>
                <p:nvPr/>
              </p:nvGrpSpPr>
              <p:grpSpPr bwMode="auto">
                <a:xfrm>
                  <a:off x="4109" y="1712"/>
                  <a:ext cx="86" cy="316"/>
                  <a:chOff x="4596" y="1604"/>
                  <a:chExt cx="96" cy="316"/>
                </a:xfrm>
              </p:grpSpPr>
              <p:sp>
                <p:nvSpPr>
                  <p:cNvPr id="126" name="Oval 118"/>
                  <p:cNvSpPr>
                    <a:spLocks noChangeArrowheads="1"/>
                  </p:cNvSpPr>
                  <p:nvPr/>
                </p:nvSpPr>
                <p:spPr bwMode="auto">
                  <a:xfrm rot="8340000">
                    <a:off x="4596" y="1654"/>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7" name="Line 119"/>
                  <p:cNvSpPr>
                    <a:spLocks noChangeShapeType="1"/>
                  </p:cNvSpPr>
                  <p:nvPr/>
                </p:nvSpPr>
                <p:spPr bwMode="auto">
                  <a:xfrm flipH="1">
                    <a:off x="4640" y="1604"/>
                    <a:ext cx="1" cy="316"/>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16" name="Group 120"/>
                <p:cNvGrpSpPr>
                  <a:grpSpLocks/>
                </p:cNvGrpSpPr>
                <p:nvPr/>
              </p:nvGrpSpPr>
              <p:grpSpPr bwMode="auto">
                <a:xfrm>
                  <a:off x="3992" y="1697"/>
                  <a:ext cx="85" cy="332"/>
                  <a:chOff x="4464" y="1589"/>
                  <a:chExt cx="96" cy="332"/>
                </a:xfrm>
              </p:grpSpPr>
              <p:sp>
                <p:nvSpPr>
                  <p:cNvPr id="124" name="Oval 121"/>
                  <p:cNvSpPr>
                    <a:spLocks noChangeArrowheads="1"/>
                  </p:cNvSpPr>
                  <p:nvPr/>
                </p:nvSpPr>
                <p:spPr bwMode="auto">
                  <a:xfrm rot="19140000">
                    <a:off x="4464" y="1768"/>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5" name="Line 122"/>
                  <p:cNvSpPr>
                    <a:spLocks noChangeShapeType="1"/>
                  </p:cNvSpPr>
                  <p:nvPr/>
                </p:nvSpPr>
                <p:spPr bwMode="auto">
                  <a:xfrm flipV="1">
                    <a:off x="4516" y="1589"/>
                    <a:ext cx="0" cy="332"/>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17" name="Group 123"/>
                <p:cNvGrpSpPr>
                  <a:grpSpLocks/>
                </p:cNvGrpSpPr>
                <p:nvPr/>
              </p:nvGrpSpPr>
              <p:grpSpPr bwMode="auto">
                <a:xfrm>
                  <a:off x="4015" y="2112"/>
                  <a:ext cx="85" cy="330"/>
                  <a:chOff x="4490" y="2004"/>
                  <a:chExt cx="96" cy="330"/>
                </a:xfrm>
              </p:grpSpPr>
              <p:sp>
                <p:nvSpPr>
                  <p:cNvPr id="122" name="Oval 121"/>
                  <p:cNvSpPr>
                    <a:spLocks noChangeArrowheads="1"/>
                  </p:cNvSpPr>
                  <p:nvPr/>
                </p:nvSpPr>
                <p:spPr bwMode="auto">
                  <a:xfrm rot="18960000">
                    <a:off x="4490" y="2181"/>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 name="Line 125"/>
                  <p:cNvSpPr>
                    <a:spLocks noChangeShapeType="1"/>
                  </p:cNvSpPr>
                  <p:nvPr/>
                </p:nvSpPr>
                <p:spPr bwMode="auto">
                  <a:xfrm flipH="1" flipV="1">
                    <a:off x="4530" y="2004"/>
                    <a:ext cx="16" cy="33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18" name="Group 126"/>
                <p:cNvGrpSpPr>
                  <a:grpSpLocks/>
                </p:cNvGrpSpPr>
                <p:nvPr/>
              </p:nvGrpSpPr>
              <p:grpSpPr bwMode="auto">
                <a:xfrm>
                  <a:off x="4360" y="2243"/>
                  <a:ext cx="85" cy="333"/>
                  <a:chOff x="4878" y="2135"/>
                  <a:chExt cx="96" cy="333"/>
                </a:xfrm>
              </p:grpSpPr>
              <p:sp>
                <p:nvSpPr>
                  <p:cNvPr id="120" name="Oval 127"/>
                  <p:cNvSpPr>
                    <a:spLocks noChangeArrowheads="1"/>
                  </p:cNvSpPr>
                  <p:nvPr/>
                </p:nvSpPr>
                <p:spPr bwMode="auto">
                  <a:xfrm rot="19080000">
                    <a:off x="4878" y="2315"/>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1" name="Line 128"/>
                  <p:cNvSpPr>
                    <a:spLocks noChangeShapeType="1"/>
                  </p:cNvSpPr>
                  <p:nvPr/>
                </p:nvSpPr>
                <p:spPr bwMode="auto">
                  <a:xfrm flipH="1" flipV="1">
                    <a:off x="4926" y="2135"/>
                    <a:ext cx="4" cy="333"/>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19" name="Oval 129"/>
                <p:cNvSpPr>
                  <a:spLocks noChangeArrowheads="1"/>
                </p:cNvSpPr>
                <p:nvPr/>
              </p:nvSpPr>
              <p:spPr bwMode="auto">
                <a:xfrm>
                  <a:off x="3750" y="1653"/>
                  <a:ext cx="1035" cy="264"/>
                </a:xfrm>
                <a:prstGeom prst="ellipse">
                  <a:avLst/>
                </a:prstGeom>
                <a:noFill/>
                <a:ln w="12700">
                  <a:solidFill>
                    <a:srgbClr val="0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91" name="Group 130"/>
              <p:cNvGrpSpPr>
                <a:grpSpLocks/>
              </p:cNvGrpSpPr>
              <p:nvPr/>
            </p:nvGrpSpPr>
            <p:grpSpPr bwMode="auto">
              <a:xfrm>
                <a:off x="3082" y="1161"/>
                <a:ext cx="476" cy="1968"/>
                <a:chOff x="3058" y="1053"/>
                <a:chExt cx="476" cy="1968"/>
              </a:xfrm>
            </p:grpSpPr>
            <p:sp>
              <p:nvSpPr>
                <p:cNvPr id="92" name="Line 131"/>
                <p:cNvSpPr>
                  <a:spLocks noChangeShapeType="1"/>
                </p:cNvSpPr>
                <p:nvPr/>
              </p:nvSpPr>
              <p:spPr bwMode="auto">
                <a:xfrm flipV="1">
                  <a:off x="3534" y="1053"/>
                  <a:ext cx="0" cy="1968"/>
                </a:xfrm>
                <a:prstGeom prst="line">
                  <a:avLst/>
                </a:prstGeom>
                <a:noFill/>
                <a:ln w="1016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93" name="Group 132"/>
                <p:cNvGrpSpPr>
                  <a:grpSpLocks/>
                </p:cNvGrpSpPr>
                <p:nvPr/>
              </p:nvGrpSpPr>
              <p:grpSpPr bwMode="auto">
                <a:xfrm>
                  <a:off x="3058" y="1665"/>
                  <a:ext cx="426" cy="444"/>
                  <a:chOff x="3438" y="1665"/>
                  <a:chExt cx="478" cy="444"/>
                </a:xfrm>
              </p:grpSpPr>
              <p:sp>
                <p:nvSpPr>
                  <p:cNvPr id="94" name="Rectangle 133"/>
                  <p:cNvSpPr>
                    <a:spLocks noChangeArrowheads="1"/>
                  </p:cNvSpPr>
                  <p:nvPr/>
                </p:nvSpPr>
                <p:spPr bwMode="auto">
                  <a:xfrm>
                    <a:off x="3438" y="1665"/>
                    <a:ext cx="378" cy="444"/>
                  </a:xfrm>
                  <a:prstGeom prst="rect">
                    <a:avLst/>
                  </a:prstGeom>
                  <a:noFill/>
                  <a:ln w="12700">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eaLnBrk="0" hangingPunct="0"/>
                    <a:r>
                      <a:rPr lang="en-US" sz="4000" dirty="0">
                        <a:solidFill>
                          <a:srgbClr val="800000"/>
                        </a:solidFill>
                        <a:latin typeface="Verdana" charset="0"/>
                      </a:rPr>
                      <a:t>B</a:t>
                    </a:r>
                  </a:p>
                </p:txBody>
              </p:sp>
              <p:sp>
                <p:nvSpPr>
                  <p:cNvPr id="95" name="Rectangle 134"/>
                  <p:cNvSpPr>
                    <a:spLocks noChangeArrowheads="1"/>
                  </p:cNvSpPr>
                  <p:nvPr/>
                </p:nvSpPr>
                <p:spPr bwMode="auto">
                  <a:xfrm>
                    <a:off x="3655" y="1812"/>
                    <a:ext cx="261" cy="289"/>
                  </a:xfrm>
                  <a:prstGeom prst="rect">
                    <a:avLst/>
                  </a:prstGeom>
                  <a:noFill/>
                  <a:ln w="12700">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eaLnBrk="0" hangingPunct="0"/>
                    <a:r>
                      <a:rPr lang="en-US" sz="2400" dirty="0">
                        <a:solidFill>
                          <a:srgbClr val="800000"/>
                        </a:solidFill>
                        <a:latin typeface="Verdana" charset="0"/>
                      </a:rPr>
                      <a:t>o</a:t>
                    </a:r>
                  </a:p>
                </p:txBody>
              </p:sp>
            </p:grpSp>
          </p:grpSp>
        </p:grpSp>
        <p:grpSp>
          <p:nvGrpSpPr>
            <p:cNvPr id="87" name="Group 139"/>
            <p:cNvGrpSpPr>
              <a:grpSpLocks/>
            </p:cNvGrpSpPr>
            <p:nvPr/>
          </p:nvGrpSpPr>
          <p:grpSpPr bwMode="auto">
            <a:xfrm>
              <a:off x="5028" y="1536"/>
              <a:ext cx="395" cy="1200"/>
              <a:chOff x="5028" y="1536"/>
              <a:chExt cx="395" cy="1200"/>
            </a:xfrm>
          </p:grpSpPr>
          <p:sp>
            <p:nvSpPr>
              <p:cNvPr id="88" name="Line 140"/>
              <p:cNvSpPr>
                <a:spLocks noChangeShapeType="1"/>
              </p:cNvSpPr>
              <p:nvPr/>
            </p:nvSpPr>
            <p:spPr bwMode="auto">
              <a:xfrm flipV="1">
                <a:off x="5411" y="1536"/>
                <a:ext cx="0" cy="12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 name="Rectangle 141"/>
              <p:cNvSpPr>
                <a:spLocks noChangeArrowheads="1"/>
              </p:cNvSpPr>
              <p:nvPr/>
            </p:nvSpPr>
            <p:spPr bwMode="auto">
              <a:xfrm>
                <a:off x="5028" y="1931"/>
                <a:ext cx="395" cy="325"/>
              </a:xfrm>
              <a:prstGeom prst="rect">
                <a:avLst/>
              </a:prstGeom>
              <a:noFill/>
              <a:ln w="12700">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eaLnBrk="0" hangingPunct="0"/>
                <a:r>
                  <a:rPr lang="en-US" sz="2800" dirty="0">
                    <a:solidFill>
                      <a:srgbClr val="800000"/>
                    </a:solidFill>
                    <a:latin typeface="Verdana" charset="0"/>
                  </a:rPr>
                  <a:t>M</a:t>
                </a:r>
                <a:r>
                  <a:rPr lang="en-US" sz="2800" baseline="-25000" dirty="0">
                    <a:solidFill>
                      <a:srgbClr val="800000"/>
                    </a:solidFill>
                    <a:latin typeface="Verdana" charset="0"/>
                  </a:rPr>
                  <a:t>o</a:t>
                </a:r>
              </a:p>
            </p:txBody>
          </p:sp>
        </p:grpSp>
      </p:grpSp>
      <p:sp>
        <p:nvSpPr>
          <p:cNvPr id="158" name="TextBox 157"/>
          <p:cNvSpPr txBox="1"/>
          <p:nvPr/>
        </p:nvSpPr>
        <p:spPr>
          <a:xfrm>
            <a:off x="4976164" y="5004483"/>
            <a:ext cx="3900835" cy="954107"/>
          </a:xfrm>
          <a:prstGeom prst="rect">
            <a:avLst/>
          </a:prstGeom>
          <a:noFill/>
        </p:spPr>
        <p:txBody>
          <a:bodyPr wrap="square" rtlCol="0">
            <a:spAutoFit/>
          </a:bodyPr>
          <a:lstStyle/>
          <a:p>
            <a:r>
              <a:rPr lang="en-US" dirty="0" smtClean="0"/>
              <a:t>An externally applied magnetic field will</a:t>
            </a:r>
          </a:p>
          <a:p>
            <a:r>
              <a:rPr lang="en-US" dirty="0" smtClean="0"/>
              <a:t>align the net magnetic moment in it’s own direction.  </a:t>
            </a:r>
            <a:r>
              <a:rPr lang="en-US" dirty="0" smtClean="0"/>
              <a:t>Ions </a:t>
            </a:r>
            <a:r>
              <a:rPr lang="en-US" dirty="0" smtClean="0"/>
              <a:t>are </a:t>
            </a:r>
            <a:r>
              <a:rPr lang="en-US" dirty="0" smtClean="0"/>
              <a:t>still spinning – but out of phase with each other.</a:t>
            </a:r>
            <a:endParaRPr lang="en-US" dirty="0"/>
          </a:p>
        </p:txBody>
      </p:sp>
    </p:spTree>
    <p:extLst>
      <p:ext uri="{BB962C8B-B14F-4D97-AF65-F5344CB8AC3E}">
        <p14:creationId xmlns:p14="http://schemas.microsoft.com/office/powerpoint/2010/main" val="201546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739" y="76994"/>
            <a:ext cx="8229600" cy="1143000"/>
          </a:xfrm>
        </p:spPr>
        <p:txBody>
          <a:bodyPr>
            <a:normAutofit/>
          </a:bodyPr>
          <a:lstStyle/>
          <a:p>
            <a:pPr marL="0" indent="0"/>
            <a:r>
              <a:rPr lang="en-US" sz="4400" dirty="0" smtClean="0">
                <a:solidFill>
                  <a:schemeClr val="accent1">
                    <a:lumMod val="50000"/>
                  </a:schemeClr>
                </a:solidFill>
              </a:rPr>
              <a:t>Physiological Measures -  MRI </a:t>
            </a:r>
            <a:endParaRPr lang="en-US" sz="4400" dirty="0">
              <a:solidFill>
                <a:schemeClr val="accent1">
                  <a:lumMod val="50000"/>
                </a:schemeClr>
              </a:solidFill>
            </a:endParaRPr>
          </a:p>
        </p:txBody>
      </p:sp>
      <p:sp>
        <p:nvSpPr>
          <p:cNvPr id="33" name="TextBox 32"/>
          <p:cNvSpPr txBox="1"/>
          <p:nvPr/>
        </p:nvSpPr>
        <p:spPr>
          <a:xfrm>
            <a:off x="641684" y="1444548"/>
            <a:ext cx="4182981" cy="646331"/>
          </a:xfrm>
          <a:prstGeom prst="rect">
            <a:avLst/>
          </a:prstGeom>
          <a:noFill/>
        </p:spPr>
        <p:txBody>
          <a:bodyPr wrap="none" rtlCol="0">
            <a:spAutoFit/>
          </a:bodyPr>
          <a:lstStyle/>
          <a:p>
            <a:r>
              <a:rPr lang="en-US" dirty="0" smtClean="0"/>
              <a:t>Protons spin and have angular momentum</a:t>
            </a:r>
          </a:p>
          <a:p>
            <a:r>
              <a:rPr lang="en-US" dirty="0" smtClean="0"/>
              <a:t>This also gives them a magnetic moment</a:t>
            </a:r>
            <a:endParaRPr lang="en-US" dirty="0"/>
          </a:p>
        </p:txBody>
      </p:sp>
      <p:grpSp>
        <p:nvGrpSpPr>
          <p:cNvPr id="85" name="Group 145"/>
          <p:cNvGrpSpPr>
            <a:grpSpLocks/>
          </p:cNvGrpSpPr>
          <p:nvPr/>
        </p:nvGrpSpPr>
        <p:grpSpPr bwMode="auto">
          <a:xfrm>
            <a:off x="4824665" y="1721705"/>
            <a:ext cx="3716338" cy="3124200"/>
            <a:chOff x="3082" y="1161"/>
            <a:chExt cx="2341" cy="1968"/>
          </a:xfrm>
        </p:grpSpPr>
        <p:grpSp>
          <p:nvGrpSpPr>
            <p:cNvPr id="86" name="Group 143"/>
            <p:cNvGrpSpPr>
              <a:grpSpLocks/>
            </p:cNvGrpSpPr>
            <p:nvPr/>
          </p:nvGrpSpPr>
          <p:grpSpPr bwMode="auto">
            <a:xfrm>
              <a:off x="3082" y="1161"/>
              <a:ext cx="1742" cy="1968"/>
              <a:chOff x="3082" y="1161"/>
              <a:chExt cx="1742" cy="1968"/>
            </a:xfrm>
          </p:grpSpPr>
          <p:grpSp>
            <p:nvGrpSpPr>
              <p:cNvPr id="90" name="Group 67"/>
              <p:cNvGrpSpPr>
                <a:grpSpLocks/>
              </p:cNvGrpSpPr>
              <p:nvPr/>
            </p:nvGrpSpPr>
            <p:grpSpPr bwMode="auto">
              <a:xfrm>
                <a:off x="3711" y="1273"/>
                <a:ext cx="1113" cy="1648"/>
                <a:chOff x="3711" y="1273"/>
                <a:chExt cx="1113" cy="1648"/>
              </a:xfrm>
            </p:grpSpPr>
            <p:sp>
              <p:nvSpPr>
                <p:cNvPr id="96" name="Oval 68"/>
                <p:cNvSpPr>
                  <a:spLocks noChangeArrowheads="1"/>
                </p:cNvSpPr>
                <p:nvPr/>
              </p:nvSpPr>
              <p:spPr bwMode="auto">
                <a:xfrm>
                  <a:off x="3711" y="1273"/>
                  <a:ext cx="1113" cy="304"/>
                </a:xfrm>
                <a:prstGeom prst="ellipse">
                  <a:avLst/>
                </a:prstGeom>
                <a:noFill/>
                <a:ln w="50800">
                  <a:solidFill>
                    <a:srgbClr val="0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7" name="Oval 69"/>
                <p:cNvSpPr>
                  <a:spLocks noChangeArrowheads="1"/>
                </p:cNvSpPr>
                <p:nvPr/>
              </p:nvSpPr>
              <p:spPr bwMode="auto">
                <a:xfrm>
                  <a:off x="3839" y="2697"/>
                  <a:ext cx="857" cy="224"/>
                </a:xfrm>
                <a:prstGeom prst="ellipse">
                  <a:avLst/>
                </a:prstGeom>
                <a:noFill/>
                <a:ln w="50800">
                  <a:solidFill>
                    <a:srgbClr val="0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8" name="Line 70"/>
                <p:cNvSpPr>
                  <a:spLocks noChangeShapeType="1"/>
                </p:cNvSpPr>
                <p:nvPr/>
              </p:nvSpPr>
              <p:spPr bwMode="auto">
                <a:xfrm flipH="1" flipV="1">
                  <a:off x="3715" y="1409"/>
                  <a:ext cx="128" cy="1408"/>
                </a:xfrm>
                <a:prstGeom prst="line">
                  <a:avLst/>
                </a:prstGeom>
                <a:noFill/>
                <a:ln w="508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9" name="Line 71"/>
                <p:cNvSpPr>
                  <a:spLocks noChangeShapeType="1"/>
                </p:cNvSpPr>
                <p:nvPr/>
              </p:nvSpPr>
              <p:spPr bwMode="auto">
                <a:xfrm flipV="1">
                  <a:off x="4710" y="1409"/>
                  <a:ext cx="100" cy="1408"/>
                </a:xfrm>
                <a:prstGeom prst="line">
                  <a:avLst/>
                </a:prstGeom>
                <a:noFill/>
                <a:ln w="508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00" name="Group 72"/>
                <p:cNvGrpSpPr>
                  <a:grpSpLocks/>
                </p:cNvGrpSpPr>
                <p:nvPr/>
              </p:nvGrpSpPr>
              <p:grpSpPr bwMode="auto">
                <a:xfrm>
                  <a:off x="4535" y="1710"/>
                  <a:ext cx="85" cy="333"/>
                  <a:chOff x="5075" y="1602"/>
                  <a:chExt cx="96" cy="333"/>
                </a:xfrm>
              </p:grpSpPr>
              <p:sp>
                <p:nvSpPr>
                  <p:cNvPr id="156" name="Oval 73"/>
                  <p:cNvSpPr>
                    <a:spLocks noChangeArrowheads="1"/>
                  </p:cNvSpPr>
                  <p:nvPr/>
                </p:nvSpPr>
                <p:spPr bwMode="auto">
                  <a:xfrm rot="19140000">
                    <a:off x="5075" y="1780"/>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7" name="Line 74"/>
                  <p:cNvSpPr>
                    <a:spLocks noChangeShapeType="1"/>
                  </p:cNvSpPr>
                  <p:nvPr/>
                </p:nvSpPr>
                <p:spPr bwMode="auto">
                  <a:xfrm flipV="1">
                    <a:off x="5125" y="1602"/>
                    <a:ext cx="2" cy="333"/>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01" name="Group 75"/>
                <p:cNvGrpSpPr>
                  <a:grpSpLocks/>
                </p:cNvGrpSpPr>
                <p:nvPr/>
              </p:nvGrpSpPr>
              <p:grpSpPr bwMode="auto">
                <a:xfrm>
                  <a:off x="3829" y="1728"/>
                  <a:ext cx="86" cy="319"/>
                  <a:chOff x="3829" y="1728"/>
                  <a:chExt cx="86" cy="319"/>
                </a:xfrm>
              </p:grpSpPr>
              <p:sp>
                <p:nvSpPr>
                  <p:cNvPr id="154" name="Oval 76"/>
                  <p:cNvSpPr>
                    <a:spLocks noChangeArrowheads="1"/>
                  </p:cNvSpPr>
                  <p:nvPr/>
                </p:nvSpPr>
                <p:spPr bwMode="auto">
                  <a:xfrm rot="8280000">
                    <a:off x="3829" y="1850"/>
                    <a:ext cx="8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5" name="Line 77"/>
                  <p:cNvSpPr>
                    <a:spLocks noChangeShapeType="1"/>
                  </p:cNvSpPr>
                  <p:nvPr/>
                </p:nvSpPr>
                <p:spPr bwMode="auto">
                  <a:xfrm>
                    <a:off x="3869" y="1728"/>
                    <a:ext cx="2" cy="319"/>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02" name="Group 78"/>
                <p:cNvGrpSpPr>
                  <a:grpSpLocks/>
                </p:cNvGrpSpPr>
                <p:nvPr/>
              </p:nvGrpSpPr>
              <p:grpSpPr bwMode="auto">
                <a:xfrm>
                  <a:off x="4185" y="1964"/>
                  <a:ext cx="85" cy="332"/>
                  <a:chOff x="4681" y="1856"/>
                  <a:chExt cx="96" cy="332"/>
                </a:xfrm>
              </p:grpSpPr>
              <p:sp>
                <p:nvSpPr>
                  <p:cNvPr id="152" name="Oval 79"/>
                  <p:cNvSpPr>
                    <a:spLocks noChangeArrowheads="1"/>
                  </p:cNvSpPr>
                  <p:nvPr/>
                </p:nvSpPr>
                <p:spPr bwMode="auto">
                  <a:xfrm rot="19200000">
                    <a:off x="4681" y="2034"/>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 name="Line 80"/>
                  <p:cNvSpPr>
                    <a:spLocks noChangeShapeType="1"/>
                  </p:cNvSpPr>
                  <p:nvPr/>
                </p:nvSpPr>
                <p:spPr bwMode="auto">
                  <a:xfrm flipV="1">
                    <a:off x="4730" y="1856"/>
                    <a:ext cx="7" cy="332"/>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03" name="Group 81"/>
                <p:cNvGrpSpPr>
                  <a:grpSpLocks/>
                </p:cNvGrpSpPr>
                <p:nvPr/>
              </p:nvGrpSpPr>
              <p:grpSpPr bwMode="auto">
                <a:xfrm>
                  <a:off x="3865" y="2064"/>
                  <a:ext cx="85" cy="316"/>
                  <a:chOff x="3865" y="2064"/>
                  <a:chExt cx="85" cy="316"/>
                </a:xfrm>
              </p:grpSpPr>
              <p:sp>
                <p:nvSpPr>
                  <p:cNvPr id="150" name="Oval 82"/>
                  <p:cNvSpPr>
                    <a:spLocks noChangeArrowheads="1"/>
                  </p:cNvSpPr>
                  <p:nvPr/>
                </p:nvSpPr>
                <p:spPr bwMode="auto">
                  <a:xfrm rot="8340000">
                    <a:off x="3865" y="2198"/>
                    <a:ext cx="85"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1" name="Line 83"/>
                  <p:cNvSpPr>
                    <a:spLocks noChangeShapeType="1"/>
                  </p:cNvSpPr>
                  <p:nvPr/>
                </p:nvSpPr>
                <p:spPr bwMode="auto">
                  <a:xfrm flipH="1">
                    <a:off x="3905" y="2064"/>
                    <a:ext cx="1" cy="316"/>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04" name="Group 84"/>
                <p:cNvGrpSpPr>
                  <a:grpSpLocks/>
                </p:cNvGrpSpPr>
                <p:nvPr/>
              </p:nvGrpSpPr>
              <p:grpSpPr bwMode="auto">
                <a:xfrm>
                  <a:off x="4253" y="2500"/>
                  <a:ext cx="86" cy="317"/>
                  <a:chOff x="4758" y="2392"/>
                  <a:chExt cx="96" cy="317"/>
                </a:xfrm>
              </p:grpSpPr>
              <p:sp>
                <p:nvSpPr>
                  <p:cNvPr id="148" name="Oval 85"/>
                  <p:cNvSpPr>
                    <a:spLocks noChangeArrowheads="1"/>
                  </p:cNvSpPr>
                  <p:nvPr/>
                </p:nvSpPr>
                <p:spPr bwMode="auto">
                  <a:xfrm rot="8280000">
                    <a:off x="4758" y="2441"/>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9" name="Line 86"/>
                  <p:cNvSpPr>
                    <a:spLocks noChangeShapeType="1"/>
                  </p:cNvSpPr>
                  <p:nvPr/>
                </p:nvSpPr>
                <p:spPr bwMode="auto">
                  <a:xfrm>
                    <a:off x="4803" y="2392"/>
                    <a:ext cx="2" cy="317"/>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05" name="Group 87"/>
                <p:cNvGrpSpPr>
                  <a:grpSpLocks/>
                </p:cNvGrpSpPr>
                <p:nvPr/>
              </p:nvGrpSpPr>
              <p:grpSpPr bwMode="auto">
                <a:xfrm>
                  <a:off x="4298" y="2113"/>
                  <a:ext cx="85" cy="316"/>
                  <a:chOff x="4808" y="2005"/>
                  <a:chExt cx="96" cy="316"/>
                </a:xfrm>
              </p:grpSpPr>
              <p:sp>
                <p:nvSpPr>
                  <p:cNvPr id="146" name="Oval 88"/>
                  <p:cNvSpPr>
                    <a:spLocks noChangeArrowheads="1"/>
                  </p:cNvSpPr>
                  <p:nvPr/>
                </p:nvSpPr>
                <p:spPr bwMode="auto">
                  <a:xfrm rot="8340000">
                    <a:off x="4808" y="2055"/>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7" name="Line 89"/>
                  <p:cNvSpPr>
                    <a:spLocks noChangeShapeType="1"/>
                  </p:cNvSpPr>
                  <p:nvPr/>
                </p:nvSpPr>
                <p:spPr bwMode="auto">
                  <a:xfrm>
                    <a:off x="4852" y="2005"/>
                    <a:ext cx="0" cy="316"/>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06" name="Group 90"/>
                <p:cNvGrpSpPr>
                  <a:grpSpLocks/>
                </p:cNvGrpSpPr>
                <p:nvPr/>
              </p:nvGrpSpPr>
              <p:grpSpPr bwMode="auto">
                <a:xfrm>
                  <a:off x="3909" y="2440"/>
                  <a:ext cx="86" cy="331"/>
                  <a:chOff x="4371" y="2332"/>
                  <a:chExt cx="96" cy="331"/>
                </a:xfrm>
              </p:grpSpPr>
              <p:sp>
                <p:nvSpPr>
                  <p:cNvPr id="144" name="Oval 91"/>
                  <p:cNvSpPr>
                    <a:spLocks noChangeArrowheads="1"/>
                  </p:cNvSpPr>
                  <p:nvPr/>
                </p:nvSpPr>
                <p:spPr bwMode="auto">
                  <a:xfrm rot="19140000">
                    <a:off x="4371" y="2510"/>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5" name="Line 92"/>
                  <p:cNvSpPr>
                    <a:spLocks noChangeShapeType="1"/>
                  </p:cNvSpPr>
                  <p:nvPr/>
                </p:nvSpPr>
                <p:spPr bwMode="auto">
                  <a:xfrm flipV="1">
                    <a:off x="4420" y="2332"/>
                    <a:ext cx="3" cy="331"/>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07" name="Group 93"/>
                <p:cNvGrpSpPr>
                  <a:grpSpLocks/>
                </p:cNvGrpSpPr>
                <p:nvPr/>
              </p:nvGrpSpPr>
              <p:grpSpPr bwMode="auto">
                <a:xfrm>
                  <a:off x="4544" y="2473"/>
                  <a:ext cx="85" cy="315"/>
                  <a:chOff x="5085" y="2365"/>
                  <a:chExt cx="96" cy="315"/>
                </a:xfrm>
              </p:grpSpPr>
              <p:sp>
                <p:nvSpPr>
                  <p:cNvPr id="142" name="Oval 94"/>
                  <p:cNvSpPr>
                    <a:spLocks noChangeArrowheads="1"/>
                  </p:cNvSpPr>
                  <p:nvPr/>
                </p:nvSpPr>
                <p:spPr bwMode="auto">
                  <a:xfrm rot="8220000">
                    <a:off x="5085" y="2413"/>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 name="Line 95"/>
                  <p:cNvSpPr>
                    <a:spLocks noChangeShapeType="1"/>
                  </p:cNvSpPr>
                  <p:nvPr/>
                </p:nvSpPr>
                <p:spPr bwMode="auto">
                  <a:xfrm>
                    <a:off x="5128" y="2365"/>
                    <a:ext cx="8" cy="315"/>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08" name="Group 96"/>
                <p:cNvGrpSpPr>
                  <a:grpSpLocks/>
                </p:cNvGrpSpPr>
                <p:nvPr/>
              </p:nvGrpSpPr>
              <p:grpSpPr bwMode="auto">
                <a:xfrm>
                  <a:off x="4422" y="1878"/>
                  <a:ext cx="86" cy="317"/>
                  <a:chOff x="4948" y="1770"/>
                  <a:chExt cx="96" cy="317"/>
                </a:xfrm>
              </p:grpSpPr>
              <p:sp>
                <p:nvSpPr>
                  <p:cNvPr id="140" name="Oval 97"/>
                  <p:cNvSpPr>
                    <a:spLocks noChangeArrowheads="1"/>
                  </p:cNvSpPr>
                  <p:nvPr/>
                </p:nvSpPr>
                <p:spPr bwMode="auto">
                  <a:xfrm rot="8280000">
                    <a:off x="4948" y="1821"/>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1" name="Line 98"/>
                  <p:cNvSpPr>
                    <a:spLocks noChangeShapeType="1"/>
                  </p:cNvSpPr>
                  <p:nvPr/>
                </p:nvSpPr>
                <p:spPr bwMode="auto">
                  <a:xfrm>
                    <a:off x="4992" y="1770"/>
                    <a:ext cx="3" cy="317"/>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09" name="Group 99"/>
                <p:cNvGrpSpPr>
                  <a:grpSpLocks/>
                </p:cNvGrpSpPr>
                <p:nvPr/>
              </p:nvGrpSpPr>
              <p:grpSpPr bwMode="auto">
                <a:xfrm>
                  <a:off x="4263" y="1744"/>
                  <a:ext cx="85" cy="333"/>
                  <a:chOff x="4769" y="1636"/>
                  <a:chExt cx="96" cy="333"/>
                </a:xfrm>
              </p:grpSpPr>
              <p:sp>
                <p:nvSpPr>
                  <p:cNvPr id="138" name="Oval 100"/>
                  <p:cNvSpPr>
                    <a:spLocks noChangeArrowheads="1"/>
                  </p:cNvSpPr>
                  <p:nvPr/>
                </p:nvSpPr>
                <p:spPr bwMode="auto">
                  <a:xfrm rot="19140000">
                    <a:off x="4769" y="1816"/>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9" name="Line 101"/>
                  <p:cNvSpPr>
                    <a:spLocks noChangeShapeType="1"/>
                  </p:cNvSpPr>
                  <p:nvPr/>
                </p:nvSpPr>
                <p:spPr bwMode="auto">
                  <a:xfrm flipV="1">
                    <a:off x="4819" y="1636"/>
                    <a:ext cx="1" cy="333"/>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10" name="Group 102"/>
                <p:cNvGrpSpPr>
                  <a:grpSpLocks/>
                </p:cNvGrpSpPr>
                <p:nvPr/>
              </p:nvGrpSpPr>
              <p:grpSpPr bwMode="auto">
                <a:xfrm>
                  <a:off x="4580" y="2037"/>
                  <a:ext cx="86" cy="315"/>
                  <a:chOff x="4580" y="2037"/>
                  <a:chExt cx="86" cy="315"/>
                </a:xfrm>
              </p:grpSpPr>
              <p:sp>
                <p:nvSpPr>
                  <p:cNvPr id="136" name="Oval 103"/>
                  <p:cNvSpPr>
                    <a:spLocks noChangeArrowheads="1"/>
                  </p:cNvSpPr>
                  <p:nvPr/>
                </p:nvSpPr>
                <p:spPr bwMode="auto">
                  <a:xfrm rot="8340000">
                    <a:off x="4580" y="2184"/>
                    <a:ext cx="8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7" name="Line 104"/>
                  <p:cNvSpPr>
                    <a:spLocks noChangeShapeType="1"/>
                  </p:cNvSpPr>
                  <p:nvPr/>
                </p:nvSpPr>
                <p:spPr bwMode="auto">
                  <a:xfrm flipH="1">
                    <a:off x="4619" y="2037"/>
                    <a:ext cx="1" cy="315"/>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11" name="Group 105"/>
                <p:cNvGrpSpPr>
                  <a:grpSpLocks/>
                </p:cNvGrpSpPr>
                <p:nvPr/>
              </p:nvGrpSpPr>
              <p:grpSpPr bwMode="auto">
                <a:xfrm>
                  <a:off x="4147" y="2323"/>
                  <a:ext cx="85" cy="332"/>
                  <a:chOff x="4638" y="2215"/>
                  <a:chExt cx="96" cy="332"/>
                </a:xfrm>
              </p:grpSpPr>
              <p:sp>
                <p:nvSpPr>
                  <p:cNvPr id="134" name="Oval 106"/>
                  <p:cNvSpPr>
                    <a:spLocks noChangeArrowheads="1"/>
                  </p:cNvSpPr>
                  <p:nvPr/>
                </p:nvSpPr>
                <p:spPr bwMode="auto">
                  <a:xfrm rot="19140000">
                    <a:off x="4638" y="2394"/>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5" name="Line 107"/>
                  <p:cNvSpPr>
                    <a:spLocks noChangeShapeType="1"/>
                  </p:cNvSpPr>
                  <p:nvPr/>
                </p:nvSpPr>
                <p:spPr bwMode="auto">
                  <a:xfrm flipV="1">
                    <a:off x="4689" y="2215"/>
                    <a:ext cx="1" cy="332"/>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12" name="Group 108"/>
                <p:cNvGrpSpPr>
                  <a:grpSpLocks/>
                </p:cNvGrpSpPr>
                <p:nvPr/>
              </p:nvGrpSpPr>
              <p:grpSpPr bwMode="auto">
                <a:xfrm>
                  <a:off x="4484" y="2140"/>
                  <a:ext cx="86" cy="331"/>
                  <a:chOff x="5018" y="2032"/>
                  <a:chExt cx="96" cy="331"/>
                </a:xfrm>
              </p:grpSpPr>
              <p:sp>
                <p:nvSpPr>
                  <p:cNvPr id="132" name="Oval 109"/>
                  <p:cNvSpPr>
                    <a:spLocks noChangeArrowheads="1"/>
                  </p:cNvSpPr>
                  <p:nvPr/>
                </p:nvSpPr>
                <p:spPr bwMode="auto">
                  <a:xfrm rot="19140000">
                    <a:off x="5018" y="2210"/>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 name="Line 110"/>
                  <p:cNvSpPr>
                    <a:spLocks noChangeShapeType="1"/>
                  </p:cNvSpPr>
                  <p:nvPr/>
                </p:nvSpPr>
                <p:spPr bwMode="auto">
                  <a:xfrm flipV="1">
                    <a:off x="5069" y="2032"/>
                    <a:ext cx="1" cy="331"/>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13" name="Group 111"/>
                <p:cNvGrpSpPr>
                  <a:grpSpLocks/>
                </p:cNvGrpSpPr>
                <p:nvPr/>
              </p:nvGrpSpPr>
              <p:grpSpPr bwMode="auto">
                <a:xfrm>
                  <a:off x="4044" y="2524"/>
                  <a:ext cx="86" cy="331"/>
                  <a:chOff x="4523" y="2416"/>
                  <a:chExt cx="96" cy="331"/>
                </a:xfrm>
              </p:grpSpPr>
              <p:sp>
                <p:nvSpPr>
                  <p:cNvPr id="130" name="Oval 112"/>
                  <p:cNvSpPr>
                    <a:spLocks noChangeArrowheads="1"/>
                  </p:cNvSpPr>
                  <p:nvPr/>
                </p:nvSpPr>
                <p:spPr bwMode="auto">
                  <a:xfrm rot="19140000">
                    <a:off x="4523" y="2594"/>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1" name="Line 113"/>
                  <p:cNvSpPr>
                    <a:spLocks noChangeShapeType="1"/>
                  </p:cNvSpPr>
                  <p:nvPr/>
                </p:nvSpPr>
                <p:spPr bwMode="auto">
                  <a:xfrm flipV="1">
                    <a:off x="4573" y="2416"/>
                    <a:ext cx="3" cy="331"/>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14" name="Group 114"/>
                <p:cNvGrpSpPr>
                  <a:grpSpLocks/>
                </p:cNvGrpSpPr>
                <p:nvPr/>
              </p:nvGrpSpPr>
              <p:grpSpPr bwMode="auto">
                <a:xfrm>
                  <a:off x="4412" y="2539"/>
                  <a:ext cx="85" cy="333"/>
                  <a:chOff x="4936" y="2431"/>
                  <a:chExt cx="96" cy="333"/>
                </a:xfrm>
              </p:grpSpPr>
              <p:sp>
                <p:nvSpPr>
                  <p:cNvPr id="128" name="Oval 115"/>
                  <p:cNvSpPr>
                    <a:spLocks noChangeArrowheads="1"/>
                  </p:cNvSpPr>
                  <p:nvPr/>
                </p:nvSpPr>
                <p:spPr bwMode="auto">
                  <a:xfrm rot="19200000">
                    <a:off x="4936" y="2611"/>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9" name="Line 116"/>
                  <p:cNvSpPr>
                    <a:spLocks noChangeShapeType="1"/>
                  </p:cNvSpPr>
                  <p:nvPr/>
                </p:nvSpPr>
                <p:spPr bwMode="auto">
                  <a:xfrm flipV="1">
                    <a:off x="4984" y="2431"/>
                    <a:ext cx="8" cy="333"/>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15" name="Group 114"/>
                <p:cNvGrpSpPr>
                  <a:grpSpLocks/>
                </p:cNvGrpSpPr>
                <p:nvPr/>
              </p:nvGrpSpPr>
              <p:grpSpPr bwMode="auto">
                <a:xfrm>
                  <a:off x="4109" y="1712"/>
                  <a:ext cx="86" cy="316"/>
                  <a:chOff x="4596" y="1604"/>
                  <a:chExt cx="96" cy="316"/>
                </a:xfrm>
              </p:grpSpPr>
              <p:sp>
                <p:nvSpPr>
                  <p:cNvPr id="126" name="Oval 118"/>
                  <p:cNvSpPr>
                    <a:spLocks noChangeArrowheads="1"/>
                  </p:cNvSpPr>
                  <p:nvPr/>
                </p:nvSpPr>
                <p:spPr bwMode="auto">
                  <a:xfrm rot="8340000">
                    <a:off x="4596" y="1654"/>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7" name="Line 119"/>
                  <p:cNvSpPr>
                    <a:spLocks noChangeShapeType="1"/>
                  </p:cNvSpPr>
                  <p:nvPr/>
                </p:nvSpPr>
                <p:spPr bwMode="auto">
                  <a:xfrm flipH="1">
                    <a:off x="4640" y="1604"/>
                    <a:ext cx="1" cy="316"/>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16" name="Group 120"/>
                <p:cNvGrpSpPr>
                  <a:grpSpLocks/>
                </p:cNvGrpSpPr>
                <p:nvPr/>
              </p:nvGrpSpPr>
              <p:grpSpPr bwMode="auto">
                <a:xfrm>
                  <a:off x="3992" y="1697"/>
                  <a:ext cx="85" cy="332"/>
                  <a:chOff x="4464" y="1589"/>
                  <a:chExt cx="96" cy="332"/>
                </a:xfrm>
              </p:grpSpPr>
              <p:sp>
                <p:nvSpPr>
                  <p:cNvPr id="124" name="Oval 121"/>
                  <p:cNvSpPr>
                    <a:spLocks noChangeArrowheads="1"/>
                  </p:cNvSpPr>
                  <p:nvPr/>
                </p:nvSpPr>
                <p:spPr bwMode="auto">
                  <a:xfrm rot="19140000">
                    <a:off x="4464" y="1768"/>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5" name="Line 122"/>
                  <p:cNvSpPr>
                    <a:spLocks noChangeShapeType="1"/>
                  </p:cNvSpPr>
                  <p:nvPr/>
                </p:nvSpPr>
                <p:spPr bwMode="auto">
                  <a:xfrm flipV="1">
                    <a:off x="4516" y="1589"/>
                    <a:ext cx="0" cy="332"/>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17" name="Group 123"/>
                <p:cNvGrpSpPr>
                  <a:grpSpLocks/>
                </p:cNvGrpSpPr>
                <p:nvPr/>
              </p:nvGrpSpPr>
              <p:grpSpPr bwMode="auto">
                <a:xfrm>
                  <a:off x="4015" y="2112"/>
                  <a:ext cx="85" cy="330"/>
                  <a:chOff x="4490" y="2004"/>
                  <a:chExt cx="96" cy="330"/>
                </a:xfrm>
              </p:grpSpPr>
              <p:sp>
                <p:nvSpPr>
                  <p:cNvPr id="122" name="Oval 121"/>
                  <p:cNvSpPr>
                    <a:spLocks noChangeArrowheads="1"/>
                  </p:cNvSpPr>
                  <p:nvPr/>
                </p:nvSpPr>
                <p:spPr bwMode="auto">
                  <a:xfrm rot="18960000">
                    <a:off x="4490" y="2181"/>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3" name="Line 125"/>
                  <p:cNvSpPr>
                    <a:spLocks noChangeShapeType="1"/>
                  </p:cNvSpPr>
                  <p:nvPr/>
                </p:nvSpPr>
                <p:spPr bwMode="auto">
                  <a:xfrm flipH="1" flipV="1">
                    <a:off x="4530" y="2004"/>
                    <a:ext cx="16" cy="33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18" name="Group 126"/>
                <p:cNvGrpSpPr>
                  <a:grpSpLocks/>
                </p:cNvGrpSpPr>
                <p:nvPr/>
              </p:nvGrpSpPr>
              <p:grpSpPr bwMode="auto">
                <a:xfrm>
                  <a:off x="4360" y="2243"/>
                  <a:ext cx="85" cy="333"/>
                  <a:chOff x="4878" y="2135"/>
                  <a:chExt cx="96" cy="333"/>
                </a:xfrm>
              </p:grpSpPr>
              <p:sp>
                <p:nvSpPr>
                  <p:cNvPr id="120" name="Oval 127"/>
                  <p:cNvSpPr>
                    <a:spLocks noChangeArrowheads="1"/>
                  </p:cNvSpPr>
                  <p:nvPr/>
                </p:nvSpPr>
                <p:spPr bwMode="auto">
                  <a:xfrm rot="19080000">
                    <a:off x="4878" y="2315"/>
                    <a:ext cx="96" cy="96"/>
                  </a:xfrm>
                  <a:prstGeom prst="ellipse">
                    <a:avLst/>
                  </a:prstGeom>
                  <a:solidFill>
                    <a:srgbClr val="3365FB"/>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1" name="Line 128"/>
                  <p:cNvSpPr>
                    <a:spLocks noChangeShapeType="1"/>
                  </p:cNvSpPr>
                  <p:nvPr/>
                </p:nvSpPr>
                <p:spPr bwMode="auto">
                  <a:xfrm flipH="1" flipV="1">
                    <a:off x="4926" y="2135"/>
                    <a:ext cx="4" cy="333"/>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19" name="Oval 129"/>
                <p:cNvSpPr>
                  <a:spLocks noChangeArrowheads="1"/>
                </p:cNvSpPr>
                <p:nvPr/>
              </p:nvSpPr>
              <p:spPr bwMode="auto">
                <a:xfrm>
                  <a:off x="3750" y="1653"/>
                  <a:ext cx="1035" cy="264"/>
                </a:xfrm>
                <a:prstGeom prst="ellipse">
                  <a:avLst/>
                </a:prstGeom>
                <a:noFill/>
                <a:ln w="12700">
                  <a:solidFill>
                    <a:srgbClr val="0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91" name="Group 130"/>
              <p:cNvGrpSpPr>
                <a:grpSpLocks/>
              </p:cNvGrpSpPr>
              <p:nvPr/>
            </p:nvGrpSpPr>
            <p:grpSpPr bwMode="auto">
              <a:xfrm>
                <a:off x="3082" y="1161"/>
                <a:ext cx="476" cy="1968"/>
                <a:chOff x="3058" y="1053"/>
                <a:chExt cx="476" cy="1968"/>
              </a:xfrm>
            </p:grpSpPr>
            <p:sp>
              <p:nvSpPr>
                <p:cNvPr id="92" name="Line 131"/>
                <p:cNvSpPr>
                  <a:spLocks noChangeShapeType="1"/>
                </p:cNvSpPr>
                <p:nvPr/>
              </p:nvSpPr>
              <p:spPr bwMode="auto">
                <a:xfrm flipV="1">
                  <a:off x="3534" y="1053"/>
                  <a:ext cx="0" cy="1968"/>
                </a:xfrm>
                <a:prstGeom prst="line">
                  <a:avLst/>
                </a:prstGeom>
                <a:noFill/>
                <a:ln w="1016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93" name="Group 132"/>
                <p:cNvGrpSpPr>
                  <a:grpSpLocks/>
                </p:cNvGrpSpPr>
                <p:nvPr/>
              </p:nvGrpSpPr>
              <p:grpSpPr bwMode="auto">
                <a:xfrm>
                  <a:off x="3058" y="1665"/>
                  <a:ext cx="426" cy="444"/>
                  <a:chOff x="3438" y="1665"/>
                  <a:chExt cx="478" cy="444"/>
                </a:xfrm>
              </p:grpSpPr>
              <p:sp>
                <p:nvSpPr>
                  <p:cNvPr id="94" name="Rectangle 133"/>
                  <p:cNvSpPr>
                    <a:spLocks noChangeArrowheads="1"/>
                  </p:cNvSpPr>
                  <p:nvPr/>
                </p:nvSpPr>
                <p:spPr bwMode="auto">
                  <a:xfrm>
                    <a:off x="3438" y="1665"/>
                    <a:ext cx="378" cy="444"/>
                  </a:xfrm>
                  <a:prstGeom prst="rect">
                    <a:avLst/>
                  </a:prstGeom>
                  <a:noFill/>
                  <a:ln w="12700">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eaLnBrk="0" hangingPunct="0"/>
                    <a:r>
                      <a:rPr lang="en-US" sz="4000" dirty="0">
                        <a:solidFill>
                          <a:srgbClr val="800000"/>
                        </a:solidFill>
                        <a:latin typeface="Verdana" charset="0"/>
                      </a:rPr>
                      <a:t>B</a:t>
                    </a:r>
                  </a:p>
                </p:txBody>
              </p:sp>
              <p:sp>
                <p:nvSpPr>
                  <p:cNvPr id="95" name="Rectangle 134"/>
                  <p:cNvSpPr>
                    <a:spLocks noChangeArrowheads="1"/>
                  </p:cNvSpPr>
                  <p:nvPr/>
                </p:nvSpPr>
                <p:spPr bwMode="auto">
                  <a:xfrm>
                    <a:off x="3655" y="1812"/>
                    <a:ext cx="261" cy="289"/>
                  </a:xfrm>
                  <a:prstGeom prst="rect">
                    <a:avLst/>
                  </a:prstGeom>
                  <a:noFill/>
                  <a:ln w="12700">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eaLnBrk="0" hangingPunct="0"/>
                    <a:r>
                      <a:rPr lang="en-US" sz="2400" dirty="0">
                        <a:solidFill>
                          <a:srgbClr val="800000"/>
                        </a:solidFill>
                        <a:latin typeface="Verdana" charset="0"/>
                      </a:rPr>
                      <a:t>o</a:t>
                    </a:r>
                  </a:p>
                </p:txBody>
              </p:sp>
            </p:grpSp>
          </p:grpSp>
        </p:grpSp>
        <p:grpSp>
          <p:nvGrpSpPr>
            <p:cNvPr id="87" name="Group 139"/>
            <p:cNvGrpSpPr>
              <a:grpSpLocks/>
            </p:cNvGrpSpPr>
            <p:nvPr/>
          </p:nvGrpSpPr>
          <p:grpSpPr bwMode="auto">
            <a:xfrm>
              <a:off x="5028" y="1536"/>
              <a:ext cx="395" cy="1200"/>
              <a:chOff x="5028" y="1536"/>
              <a:chExt cx="395" cy="1200"/>
            </a:xfrm>
          </p:grpSpPr>
          <p:sp>
            <p:nvSpPr>
              <p:cNvPr id="88" name="Line 140"/>
              <p:cNvSpPr>
                <a:spLocks noChangeShapeType="1"/>
              </p:cNvSpPr>
              <p:nvPr/>
            </p:nvSpPr>
            <p:spPr bwMode="auto">
              <a:xfrm flipV="1">
                <a:off x="5411" y="1536"/>
                <a:ext cx="0" cy="12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 name="Rectangle 141"/>
              <p:cNvSpPr>
                <a:spLocks noChangeArrowheads="1"/>
              </p:cNvSpPr>
              <p:nvPr/>
            </p:nvSpPr>
            <p:spPr bwMode="auto">
              <a:xfrm>
                <a:off x="5028" y="1931"/>
                <a:ext cx="395" cy="325"/>
              </a:xfrm>
              <a:prstGeom prst="rect">
                <a:avLst/>
              </a:prstGeom>
              <a:noFill/>
              <a:ln w="12700">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eaLnBrk="0" hangingPunct="0"/>
                <a:r>
                  <a:rPr lang="en-US" sz="2800" dirty="0">
                    <a:solidFill>
                      <a:srgbClr val="800000"/>
                    </a:solidFill>
                    <a:latin typeface="Verdana" charset="0"/>
                  </a:rPr>
                  <a:t>M</a:t>
                </a:r>
                <a:r>
                  <a:rPr lang="en-US" sz="2800" baseline="-25000" dirty="0">
                    <a:solidFill>
                      <a:srgbClr val="800000"/>
                    </a:solidFill>
                    <a:latin typeface="Verdana" charset="0"/>
                  </a:rPr>
                  <a:t>o</a:t>
                </a:r>
              </a:p>
            </p:txBody>
          </p:sp>
        </p:grpSp>
      </p:grpSp>
      <p:sp>
        <p:nvSpPr>
          <p:cNvPr id="158" name="TextBox 157"/>
          <p:cNvSpPr txBox="1"/>
          <p:nvPr/>
        </p:nvSpPr>
        <p:spPr>
          <a:xfrm>
            <a:off x="4976164" y="5004483"/>
            <a:ext cx="3900835" cy="954107"/>
          </a:xfrm>
          <a:prstGeom prst="rect">
            <a:avLst/>
          </a:prstGeom>
          <a:noFill/>
        </p:spPr>
        <p:txBody>
          <a:bodyPr wrap="square" rtlCol="0">
            <a:spAutoFit/>
          </a:bodyPr>
          <a:lstStyle/>
          <a:p>
            <a:r>
              <a:rPr lang="en-US" dirty="0" smtClean="0"/>
              <a:t>An externally applied magnetic field will</a:t>
            </a:r>
          </a:p>
          <a:p>
            <a:r>
              <a:rPr lang="en-US" dirty="0" smtClean="0"/>
              <a:t>align the net magnetic moment in it’s own direction.  </a:t>
            </a:r>
            <a:r>
              <a:rPr lang="en-US" dirty="0" smtClean="0"/>
              <a:t>Ions </a:t>
            </a:r>
            <a:r>
              <a:rPr lang="en-US" dirty="0" smtClean="0"/>
              <a:t>are </a:t>
            </a:r>
            <a:r>
              <a:rPr lang="en-US" dirty="0" smtClean="0"/>
              <a:t>still spinning – but out of phase with each other.</a:t>
            </a:r>
            <a:endParaRPr lang="en-US" dirty="0"/>
          </a:p>
        </p:txBody>
      </p:sp>
      <p:grpSp>
        <p:nvGrpSpPr>
          <p:cNvPr id="165" name="Shape 527"/>
          <p:cNvGrpSpPr/>
          <p:nvPr/>
        </p:nvGrpSpPr>
        <p:grpSpPr>
          <a:xfrm>
            <a:off x="832428" y="2114941"/>
            <a:ext cx="2739542" cy="3545167"/>
            <a:chOff x="2667000" y="1935544"/>
            <a:chExt cx="3200399" cy="4312855"/>
          </a:xfrm>
        </p:grpSpPr>
        <p:cxnSp>
          <p:nvCxnSpPr>
            <p:cNvPr id="166" name="Shape 528"/>
            <p:cNvCxnSpPr/>
            <p:nvPr/>
          </p:nvCxnSpPr>
          <p:spPr>
            <a:xfrm rot="10800000" flipH="1">
              <a:off x="4256087" y="3657600"/>
              <a:ext cx="1600199" cy="1600199"/>
            </a:xfrm>
            <a:prstGeom prst="straightConnector1">
              <a:avLst/>
            </a:prstGeom>
            <a:noFill/>
            <a:ln w="50800" cap="flat" cmpd="sng">
              <a:solidFill>
                <a:schemeClr val="tx1"/>
              </a:solidFill>
              <a:prstDash val="solid"/>
              <a:round/>
              <a:headEnd type="none" w="med" len="med"/>
              <a:tailEnd type="triangle" w="med" len="med"/>
            </a:ln>
          </p:spPr>
        </p:cxnSp>
        <p:cxnSp>
          <p:nvCxnSpPr>
            <p:cNvPr id="168" name="Shape 530"/>
            <p:cNvCxnSpPr/>
            <p:nvPr/>
          </p:nvCxnSpPr>
          <p:spPr>
            <a:xfrm rot="10800000">
              <a:off x="4256087" y="2667000"/>
              <a:ext cx="0" cy="3581399"/>
            </a:xfrm>
            <a:prstGeom prst="straightConnector1">
              <a:avLst/>
            </a:prstGeom>
            <a:noFill/>
            <a:ln w="50800" cap="flat" cmpd="sng">
              <a:solidFill>
                <a:schemeClr val="tx1"/>
              </a:solidFill>
              <a:prstDash val="solid"/>
              <a:round/>
              <a:headEnd type="none" w="med" len="med"/>
              <a:tailEnd type="triangle" w="med" len="med"/>
            </a:ln>
          </p:spPr>
        </p:cxnSp>
        <p:sp>
          <p:nvSpPr>
            <p:cNvPr id="169" name="Shape 531"/>
            <p:cNvSpPr txBox="1"/>
            <p:nvPr/>
          </p:nvSpPr>
          <p:spPr>
            <a:xfrm>
              <a:off x="3881550" y="1935544"/>
              <a:ext cx="771299" cy="579301"/>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 sz="3200" b="0" i="0" u="none" strike="noStrike" cap="none" dirty="0">
                  <a:solidFill>
                    <a:schemeClr val="tx1"/>
                  </a:solidFill>
                  <a:latin typeface="Arial"/>
                  <a:ea typeface="Arial"/>
                  <a:cs typeface="Arial"/>
                  <a:sym typeface="Arial"/>
                </a:rPr>
                <a:t>B</a:t>
              </a:r>
              <a:r>
                <a:rPr lang="en" sz="3200" b="0" i="0" u="none" strike="noStrike" cap="none" baseline="-25000" dirty="0">
                  <a:solidFill>
                    <a:schemeClr val="tx1"/>
                  </a:solidFill>
                  <a:latin typeface="Arial"/>
                  <a:ea typeface="Arial"/>
                  <a:cs typeface="Arial"/>
                  <a:sym typeface="Arial"/>
                </a:rPr>
                <a:t>0</a:t>
              </a:r>
            </a:p>
          </p:txBody>
        </p:sp>
        <p:sp>
          <p:nvSpPr>
            <p:cNvPr id="170" name="Shape 532"/>
            <p:cNvSpPr/>
            <p:nvPr/>
          </p:nvSpPr>
          <p:spPr>
            <a:xfrm>
              <a:off x="2667000" y="3429000"/>
              <a:ext cx="3200399" cy="381000"/>
            </a:xfrm>
            <a:prstGeom prst="ellipse">
              <a:avLst/>
            </a:prstGeom>
            <a:noFill/>
            <a:ln w="25400" cap="flat" cmpd="sng">
              <a:solidFill>
                <a:schemeClr val="tx1"/>
              </a:solidFill>
              <a:prstDash val="dot"/>
              <a:round/>
              <a:headEnd type="none" w="med" len="med"/>
              <a:tailEnd type="none" w="med" len="med"/>
            </a:ln>
          </p:spPr>
          <p:txBody>
            <a:bodyPr lIns="91425" tIns="45700" rIns="91425" bIns="45700" anchor="ctr" anchorCtr="0">
              <a:noAutofit/>
            </a:bodyPr>
            <a:lstStyle/>
            <a:p>
              <a:pPr lvl="0">
                <a:spcBef>
                  <a:spcPts val="0"/>
                </a:spcBef>
                <a:buNone/>
              </a:pPr>
              <a:endParaRPr/>
            </a:p>
          </p:txBody>
        </p:sp>
        <p:sp>
          <p:nvSpPr>
            <p:cNvPr id="167" name="Shape 529"/>
            <p:cNvSpPr/>
            <p:nvPr/>
          </p:nvSpPr>
          <p:spPr>
            <a:xfrm rot="1800000">
              <a:off x="3836929" y="4613009"/>
              <a:ext cx="914401" cy="914400"/>
            </a:xfrm>
            <a:prstGeom prst="ellipse">
              <a:avLst/>
            </a:prstGeom>
            <a:gradFill>
              <a:gsLst>
                <a:gs pos="0">
                  <a:srgbClr val="2448B4"/>
                </a:gs>
                <a:gs pos="100000">
                  <a:srgbClr val="3366FF"/>
                </a:gs>
              </a:gsLst>
              <a:lin ang="18900044" scaled="0"/>
            </a:gra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 sz="2400" b="0" i="0" u="none" strike="noStrike" cap="none">
                  <a:solidFill>
                    <a:schemeClr val="lt1"/>
                  </a:solidFill>
                  <a:latin typeface="Arial"/>
                  <a:ea typeface="Arial"/>
                  <a:cs typeface="Arial"/>
                  <a:sym typeface="Arial"/>
                </a:rPr>
                <a:t>+</a:t>
              </a:r>
            </a:p>
          </p:txBody>
        </p:sp>
      </p:grpSp>
    </p:spTree>
    <p:extLst>
      <p:ext uri="{BB962C8B-B14F-4D97-AF65-F5344CB8AC3E}">
        <p14:creationId xmlns:p14="http://schemas.microsoft.com/office/powerpoint/2010/main" val="18568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739" y="76994"/>
            <a:ext cx="8229600" cy="1143000"/>
          </a:xfrm>
        </p:spPr>
        <p:txBody>
          <a:bodyPr>
            <a:normAutofit/>
          </a:bodyPr>
          <a:lstStyle/>
          <a:p>
            <a:pPr marL="0" indent="0"/>
            <a:r>
              <a:rPr lang="en-US" sz="4400" dirty="0" smtClean="0">
                <a:solidFill>
                  <a:schemeClr val="accent1">
                    <a:lumMod val="50000"/>
                  </a:schemeClr>
                </a:solidFill>
              </a:rPr>
              <a:t>Physiological Measures -  MRI </a:t>
            </a:r>
            <a:endParaRPr lang="en-US" sz="4400" dirty="0">
              <a:solidFill>
                <a:schemeClr val="accent1">
                  <a:lumMod val="50000"/>
                </a:schemeClr>
              </a:solidFill>
            </a:endParaRPr>
          </a:p>
        </p:txBody>
      </p:sp>
      <p:sp>
        <p:nvSpPr>
          <p:cNvPr id="33" name="TextBox 32"/>
          <p:cNvSpPr txBox="1"/>
          <p:nvPr/>
        </p:nvSpPr>
        <p:spPr>
          <a:xfrm>
            <a:off x="641684" y="1444548"/>
            <a:ext cx="4182981" cy="646331"/>
          </a:xfrm>
          <a:prstGeom prst="rect">
            <a:avLst/>
          </a:prstGeom>
          <a:noFill/>
        </p:spPr>
        <p:txBody>
          <a:bodyPr wrap="none" rtlCol="0">
            <a:spAutoFit/>
          </a:bodyPr>
          <a:lstStyle/>
          <a:p>
            <a:r>
              <a:rPr lang="en-US" dirty="0" smtClean="0"/>
              <a:t>Protons spin and have angular momentum</a:t>
            </a:r>
          </a:p>
          <a:p>
            <a:r>
              <a:rPr lang="en-US" dirty="0" smtClean="0"/>
              <a:t>This also gives them a magnetic moment</a:t>
            </a:r>
            <a:endParaRPr lang="en-US" dirty="0"/>
          </a:p>
        </p:txBody>
      </p:sp>
      <p:grpSp>
        <p:nvGrpSpPr>
          <p:cNvPr id="165" name="Shape 527"/>
          <p:cNvGrpSpPr/>
          <p:nvPr/>
        </p:nvGrpSpPr>
        <p:grpSpPr>
          <a:xfrm>
            <a:off x="832428" y="2114941"/>
            <a:ext cx="2739542" cy="3545167"/>
            <a:chOff x="2667000" y="1935544"/>
            <a:chExt cx="3200399" cy="4312855"/>
          </a:xfrm>
        </p:grpSpPr>
        <p:cxnSp>
          <p:nvCxnSpPr>
            <p:cNvPr id="166" name="Shape 528"/>
            <p:cNvCxnSpPr/>
            <p:nvPr/>
          </p:nvCxnSpPr>
          <p:spPr>
            <a:xfrm rot="10800000" flipH="1">
              <a:off x="4256087" y="3657600"/>
              <a:ext cx="1600199" cy="1600199"/>
            </a:xfrm>
            <a:prstGeom prst="straightConnector1">
              <a:avLst/>
            </a:prstGeom>
            <a:noFill/>
            <a:ln w="50800" cap="flat" cmpd="sng">
              <a:solidFill>
                <a:schemeClr val="tx1"/>
              </a:solidFill>
              <a:prstDash val="solid"/>
              <a:round/>
              <a:headEnd type="none" w="med" len="med"/>
              <a:tailEnd type="triangle" w="med" len="med"/>
            </a:ln>
          </p:spPr>
        </p:cxnSp>
        <p:cxnSp>
          <p:nvCxnSpPr>
            <p:cNvPr id="168" name="Shape 530"/>
            <p:cNvCxnSpPr/>
            <p:nvPr/>
          </p:nvCxnSpPr>
          <p:spPr>
            <a:xfrm rot="10800000">
              <a:off x="4256087" y="2667000"/>
              <a:ext cx="0" cy="3581399"/>
            </a:xfrm>
            <a:prstGeom prst="straightConnector1">
              <a:avLst/>
            </a:prstGeom>
            <a:noFill/>
            <a:ln w="50800" cap="flat" cmpd="sng">
              <a:solidFill>
                <a:schemeClr val="tx1"/>
              </a:solidFill>
              <a:prstDash val="solid"/>
              <a:round/>
              <a:headEnd type="none" w="med" len="med"/>
              <a:tailEnd type="triangle" w="med" len="med"/>
            </a:ln>
          </p:spPr>
        </p:cxnSp>
        <p:sp>
          <p:nvSpPr>
            <p:cNvPr id="169" name="Shape 531"/>
            <p:cNvSpPr txBox="1"/>
            <p:nvPr/>
          </p:nvSpPr>
          <p:spPr>
            <a:xfrm>
              <a:off x="3881550" y="1935544"/>
              <a:ext cx="771299" cy="579301"/>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 sz="3200" b="0" i="0" u="none" strike="noStrike" cap="none" dirty="0">
                  <a:solidFill>
                    <a:schemeClr val="tx1"/>
                  </a:solidFill>
                  <a:latin typeface="Arial"/>
                  <a:ea typeface="Arial"/>
                  <a:cs typeface="Arial"/>
                  <a:sym typeface="Arial"/>
                </a:rPr>
                <a:t>B</a:t>
              </a:r>
              <a:r>
                <a:rPr lang="en" sz="3200" b="0" i="0" u="none" strike="noStrike" cap="none" baseline="-25000" dirty="0">
                  <a:solidFill>
                    <a:schemeClr val="tx1"/>
                  </a:solidFill>
                  <a:latin typeface="Arial"/>
                  <a:ea typeface="Arial"/>
                  <a:cs typeface="Arial"/>
                  <a:sym typeface="Arial"/>
                </a:rPr>
                <a:t>0</a:t>
              </a:r>
            </a:p>
          </p:txBody>
        </p:sp>
        <p:sp>
          <p:nvSpPr>
            <p:cNvPr id="170" name="Shape 532"/>
            <p:cNvSpPr/>
            <p:nvPr/>
          </p:nvSpPr>
          <p:spPr>
            <a:xfrm>
              <a:off x="2667000" y="3429000"/>
              <a:ext cx="3200399" cy="381000"/>
            </a:xfrm>
            <a:prstGeom prst="ellipse">
              <a:avLst/>
            </a:prstGeom>
            <a:noFill/>
            <a:ln w="25400" cap="flat" cmpd="sng">
              <a:solidFill>
                <a:schemeClr val="tx1"/>
              </a:solidFill>
              <a:prstDash val="dot"/>
              <a:round/>
              <a:headEnd type="none" w="med" len="med"/>
              <a:tailEnd type="none" w="med" len="med"/>
            </a:ln>
          </p:spPr>
          <p:txBody>
            <a:bodyPr lIns="91425" tIns="45700" rIns="91425" bIns="45700" anchor="ctr" anchorCtr="0">
              <a:noAutofit/>
            </a:bodyPr>
            <a:lstStyle/>
            <a:p>
              <a:pPr lvl="0">
                <a:spcBef>
                  <a:spcPts val="0"/>
                </a:spcBef>
                <a:buNone/>
              </a:pPr>
              <a:endParaRPr/>
            </a:p>
          </p:txBody>
        </p:sp>
        <p:sp>
          <p:nvSpPr>
            <p:cNvPr id="167" name="Shape 529"/>
            <p:cNvSpPr/>
            <p:nvPr/>
          </p:nvSpPr>
          <p:spPr>
            <a:xfrm rot="1800000">
              <a:off x="3836929" y="4613009"/>
              <a:ext cx="914401" cy="914400"/>
            </a:xfrm>
            <a:prstGeom prst="ellipse">
              <a:avLst/>
            </a:prstGeom>
            <a:gradFill>
              <a:gsLst>
                <a:gs pos="0">
                  <a:srgbClr val="2448B4"/>
                </a:gs>
                <a:gs pos="100000">
                  <a:srgbClr val="3366FF"/>
                </a:gs>
              </a:gsLst>
              <a:lin ang="18900044" scaled="0"/>
            </a:gradFill>
            <a:ln w="25400" cap="flat" cmpd="sng">
              <a:solidFill>
                <a:schemeClr val="tx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 sz="2400" b="0" i="0" u="none" strike="noStrike" cap="none">
                  <a:solidFill>
                    <a:schemeClr val="lt1"/>
                  </a:solidFill>
                  <a:latin typeface="Arial"/>
                  <a:ea typeface="Arial"/>
                  <a:cs typeface="Arial"/>
                  <a:sym typeface="Arial"/>
                </a:rPr>
                <a:t>+</a:t>
              </a:r>
            </a:p>
          </p:txBody>
        </p:sp>
      </p:grpSp>
      <p:pic>
        <p:nvPicPr>
          <p:cNvPr id="84" name="Shape 534"/>
          <p:cNvPicPr preferRelativeResize="0"/>
          <p:nvPr/>
        </p:nvPicPr>
        <p:blipFill>
          <a:blip r:embed="rId3">
            <a:alphaModFix/>
          </a:blip>
          <a:stretch>
            <a:fillRect/>
          </a:stretch>
        </p:blipFill>
        <p:spPr>
          <a:xfrm>
            <a:off x="4922716" y="2021873"/>
            <a:ext cx="3557949" cy="3557949"/>
          </a:xfrm>
          <a:prstGeom prst="rect">
            <a:avLst/>
          </a:prstGeom>
          <a:noFill/>
          <a:ln>
            <a:noFill/>
          </a:ln>
        </p:spPr>
      </p:pic>
    </p:spTree>
    <p:extLst>
      <p:ext uri="{BB962C8B-B14F-4D97-AF65-F5344CB8AC3E}">
        <p14:creationId xmlns:p14="http://schemas.microsoft.com/office/powerpoint/2010/main" val="2474013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9260" y="4133508"/>
            <a:ext cx="8874740" cy="2308324"/>
          </a:xfrm>
          <a:prstGeom prst="rect">
            <a:avLst/>
          </a:prstGeom>
          <a:noFill/>
        </p:spPr>
        <p:txBody>
          <a:bodyPr wrap="square" rtlCol="0">
            <a:spAutoFit/>
          </a:bodyPr>
          <a:lstStyle/>
          <a:p>
            <a:r>
              <a:rPr lang="en-US" sz="1800" dirty="0" smtClean="0"/>
              <a:t>* Align phases with a transient RF </a:t>
            </a:r>
            <a:r>
              <a:rPr lang="en-US" sz="1800" dirty="0" smtClean="0"/>
              <a:t>pulse at </a:t>
            </a:r>
            <a:r>
              <a:rPr lang="en-US" sz="1800" dirty="0" err="1" smtClean="0"/>
              <a:t>Larmor</a:t>
            </a:r>
            <a:r>
              <a:rPr lang="en-US" sz="1800" dirty="0" smtClean="0"/>
              <a:t> frequency.  </a:t>
            </a:r>
            <a:r>
              <a:rPr lang="en-US" sz="1800" dirty="0" smtClean="0"/>
              <a:t>This tips over the atoms so that the magnetization </a:t>
            </a:r>
            <a:r>
              <a:rPr lang="en-US" sz="1800" dirty="0" smtClean="0"/>
              <a:t>is </a:t>
            </a:r>
            <a:r>
              <a:rPr lang="en-US" sz="1800" dirty="0" smtClean="0"/>
              <a:t>now in the x-y plane (transverse). </a:t>
            </a:r>
            <a:r>
              <a:rPr lang="en-US" sz="1800" dirty="0" smtClean="0"/>
              <a:t/>
            </a:r>
            <a:br>
              <a:rPr lang="en-US" sz="1800" dirty="0" smtClean="0"/>
            </a:br>
            <a:endParaRPr lang="en-US" sz="1800" dirty="0" smtClean="0"/>
          </a:p>
          <a:p>
            <a:r>
              <a:rPr lang="en-US" sz="1800" dirty="0" smtClean="0"/>
              <a:t>* After </a:t>
            </a:r>
            <a:r>
              <a:rPr lang="en-US" sz="1800" dirty="0" smtClean="0"/>
              <a:t>RF pulse is removed, we measure the decay of the transverse magnetization (T2) </a:t>
            </a:r>
            <a:r>
              <a:rPr lang="en-US" sz="1800" dirty="0" smtClean="0"/>
              <a:t>and </a:t>
            </a:r>
            <a:r>
              <a:rPr lang="en-US" sz="1800" dirty="0" smtClean="0"/>
              <a:t>increase in the longitudinal magnetization (T1</a:t>
            </a:r>
            <a:r>
              <a:rPr lang="en-US" sz="1800" dirty="0" smtClean="0"/>
              <a:t>).</a:t>
            </a:r>
          </a:p>
          <a:p>
            <a:endParaRPr lang="en-US" sz="1800" dirty="0" smtClean="0"/>
          </a:p>
          <a:p>
            <a:r>
              <a:rPr lang="en-US" sz="1800" dirty="0" smtClean="0"/>
              <a:t>* </a:t>
            </a:r>
            <a:r>
              <a:rPr lang="en-US" sz="1800" dirty="0" smtClean="0"/>
              <a:t>Relaxation emits radiation that we can use to measure proton density and magnetic </a:t>
            </a:r>
            <a:r>
              <a:rPr lang="en-US" sz="1800" dirty="0" smtClean="0"/>
              <a:t>field </a:t>
            </a:r>
            <a:r>
              <a:rPr lang="en-US" sz="1800" dirty="0" err="1" smtClean="0"/>
              <a:t>inhomogeneities</a:t>
            </a:r>
            <a:r>
              <a:rPr lang="en-US" sz="1800" dirty="0" smtClean="0"/>
              <a:t> </a:t>
            </a:r>
            <a:r>
              <a:rPr lang="en-US" sz="1800" dirty="0" smtClean="0"/>
              <a:t>(i.e. T2*, BOLD).</a:t>
            </a:r>
            <a:endParaRPr lang="en-US" sz="1800" dirty="0"/>
          </a:p>
        </p:txBody>
      </p:sp>
      <p:grpSp>
        <p:nvGrpSpPr>
          <p:cNvPr id="7" name="Group 6"/>
          <p:cNvGrpSpPr/>
          <p:nvPr/>
        </p:nvGrpSpPr>
        <p:grpSpPr>
          <a:xfrm>
            <a:off x="538307" y="1353846"/>
            <a:ext cx="2878058" cy="2667000"/>
            <a:chOff x="517525" y="2043113"/>
            <a:chExt cx="2878058" cy="2667000"/>
          </a:xfrm>
        </p:grpSpPr>
        <p:sp>
          <p:nvSpPr>
            <p:cNvPr id="225" name="Oval 3"/>
            <p:cNvSpPr>
              <a:spLocks noChangeArrowheads="1"/>
            </p:cNvSpPr>
            <p:nvPr/>
          </p:nvSpPr>
          <p:spPr bwMode="auto">
            <a:xfrm>
              <a:off x="669925" y="3567113"/>
              <a:ext cx="1981200" cy="838200"/>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6" name="Line 4"/>
            <p:cNvSpPr>
              <a:spLocks noChangeShapeType="1"/>
            </p:cNvSpPr>
            <p:nvPr/>
          </p:nvSpPr>
          <p:spPr bwMode="auto">
            <a:xfrm flipH="1">
              <a:off x="517525" y="4024313"/>
              <a:ext cx="1143000" cy="158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7" name="Line 5"/>
            <p:cNvSpPr>
              <a:spLocks noChangeShapeType="1"/>
            </p:cNvSpPr>
            <p:nvPr/>
          </p:nvSpPr>
          <p:spPr bwMode="auto">
            <a:xfrm flipV="1">
              <a:off x="974725" y="3338513"/>
              <a:ext cx="137160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8" name="Line 6"/>
            <p:cNvSpPr>
              <a:spLocks noChangeShapeType="1"/>
            </p:cNvSpPr>
            <p:nvPr/>
          </p:nvSpPr>
          <p:spPr bwMode="auto">
            <a:xfrm>
              <a:off x="1660525" y="4024313"/>
              <a:ext cx="1295400" cy="15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9" name="Line 7"/>
            <p:cNvSpPr>
              <a:spLocks noChangeShapeType="1"/>
            </p:cNvSpPr>
            <p:nvPr/>
          </p:nvSpPr>
          <p:spPr bwMode="auto">
            <a:xfrm flipV="1">
              <a:off x="1660525" y="2728913"/>
              <a:ext cx="1588" cy="1295400"/>
            </a:xfrm>
            <a:prstGeom prst="line">
              <a:avLst/>
            </a:prstGeom>
            <a:noFill/>
            <a:ln w="28575">
              <a:solidFill>
                <a:schemeClr val="tx1"/>
              </a:solidFill>
              <a:prstDash val="sysDot"/>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0" name="Text Box 8"/>
            <p:cNvSpPr txBox="1">
              <a:spLocks noChangeArrowheads="1"/>
            </p:cNvSpPr>
            <p:nvPr/>
          </p:nvSpPr>
          <p:spPr bwMode="auto">
            <a:xfrm>
              <a:off x="3108325" y="3671888"/>
              <a:ext cx="287258" cy="36933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dirty="0">
                  <a:solidFill>
                    <a:srgbClr val="800000"/>
                  </a:solidFill>
                </a:rPr>
                <a:t>x</a:t>
              </a:r>
            </a:p>
          </p:txBody>
        </p:sp>
        <p:sp>
          <p:nvSpPr>
            <p:cNvPr id="231" name="Text Box 9"/>
            <p:cNvSpPr txBox="1">
              <a:spLocks noChangeArrowheads="1"/>
            </p:cNvSpPr>
            <p:nvPr/>
          </p:nvSpPr>
          <p:spPr bwMode="auto">
            <a:xfrm>
              <a:off x="2365375" y="2681288"/>
              <a:ext cx="289149" cy="36933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dirty="0">
                  <a:solidFill>
                    <a:srgbClr val="800000"/>
                  </a:solidFill>
                </a:rPr>
                <a:t>y</a:t>
              </a:r>
            </a:p>
          </p:txBody>
        </p:sp>
        <p:sp>
          <p:nvSpPr>
            <p:cNvPr id="232" name="Text Box 10"/>
            <p:cNvSpPr txBox="1">
              <a:spLocks noChangeArrowheads="1"/>
            </p:cNvSpPr>
            <p:nvPr/>
          </p:nvSpPr>
          <p:spPr bwMode="auto">
            <a:xfrm>
              <a:off x="1501775" y="2043113"/>
              <a:ext cx="275849" cy="36933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dirty="0">
                  <a:solidFill>
                    <a:srgbClr val="800000"/>
                  </a:solidFill>
                </a:rPr>
                <a:t>z</a:t>
              </a:r>
            </a:p>
          </p:txBody>
        </p:sp>
        <p:sp>
          <p:nvSpPr>
            <p:cNvPr id="233" name="AutoShape 14"/>
            <p:cNvSpPr>
              <a:spLocks noChangeArrowheads="1"/>
            </p:cNvSpPr>
            <p:nvPr/>
          </p:nvSpPr>
          <p:spPr bwMode="auto">
            <a:xfrm rot="5400000" flipV="1">
              <a:off x="962819" y="3274219"/>
              <a:ext cx="357187" cy="333375"/>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pic>
        <p:nvPicPr>
          <p:cNvPr id="234" name="Picture 2" descr="fmri-fig-03-18-0"/>
          <p:cNvPicPr>
            <a:picLocks noChangeAspect="1" noChangeArrowheads="1"/>
          </p:cNvPicPr>
          <p:nvPr/>
        </p:nvPicPr>
        <p:blipFill>
          <a:blip r:embed="rId3">
            <a:extLst>
              <a:ext uri="{28A0092B-C50C-407E-A947-70E740481C1C}">
                <a14:useLocalDpi xmlns:a14="http://schemas.microsoft.com/office/drawing/2010/main" val="0"/>
              </a:ext>
            </a:extLst>
          </a:blip>
          <a:srcRect t="27388" b="22600"/>
          <a:stretch>
            <a:fillRect/>
          </a:stretch>
        </p:blipFill>
        <p:spPr bwMode="auto">
          <a:xfrm>
            <a:off x="3760648" y="2115437"/>
            <a:ext cx="4950881" cy="18574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19" name="Title 1"/>
          <p:cNvSpPr txBox="1">
            <a:spLocks/>
          </p:cNvSpPr>
          <p:nvPr/>
        </p:nvSpPr>
        <p:spPr>
          <a:xfrm>
            <a:off x="439739" y="76994"/>
            <a:ext cx="8229600" cy="1143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400" dirty="0" smtClean="0">
                <a:solidFill>
                  <a:schemeClr val="accent1">
                    <a:lumMod val="50000"/>
                  </a:schemeClr>
                </a:solidFill>
              </a:rPr>
              <a:t>Physiological Measures -  MRI </a:t>
            </a:r>
            <a:endParaRPr lang="en-US" sz="4400" dirty="0">
              <a:solidFill>
                <a:schemeClr val="accent1">
                  <a:lumMod val="50000"/>
                </a:schemeClr>
              </a:solidFill>
            </a:endParaRPr>
          </a:p>
        </p:txBody>
      </p:sp>
    </p:spTree>
    <p:extLst>
      <p:ext uri="{BB962C8B-B14F-4D97-AF65-F5344CB8AC3E}">
        <p14:creationId xmlns:p14="http://schemas.microsoft.com/office/powerpoint/2010/main" val="7415616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chemeClr val="accent1">
                    <a:lumMod val="50000"/>
                  </a:schemeClr>
                </a:solidFill>
              </a:rPr>
              <a:t>Measuring EM Radiation</a:t>
            </a:r>
            <a:endParaRPr lang="en-US" sz="4400" dirty="0">
              <a:solidFill>
                <a:schemeClr val="accent1">
                  <a:lumMod val="50000"/>
                </a:schemeClr>
              </a:solidFill>
            </a:endParaRPr>
          </a:p>
        </p:txBody>
      </p:sp>
      <p:sp>
        <p:nvSpPr>
          <p:cNvPr id="3" name="Content Placeholder 2"/>
          <p:cNvSpPr>
            <a:spLocks noGrp="1"/>
          </p:cNvSpPr>
          <p:nvPr>
            <p:ph idx="1"/>
          </p:nvPr>
        </p:nvSpPr>
        <p:spPr>
          <a:xfrm>
            <a:off x="5361708" y="1825625"/>
            <a:ext cx="3153641" cy="4351338"/>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TR </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Time between RF pulses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TE</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Time of measurement</a:t>
            </a:r>
          </a:p>
          <a:p>
            <a:pPr marL="0" marR="0" lvl="0" indent="0" defTabSz="914400" eaLnBrk="1" fontAlgn="auto" latinLnBrk="0" hangingPunct="1">
              <a:lnSpc>
                <a:spcPct val="100000"/>
              </a:lnSpc>
              <a:spcBef>
                <a:spcPts val="0"/>
              </a:spcBef>
              <a:spcAft>
                <a:spcPts val="0"/>
              </a:spcAft>
              <a:buClrTx/>
              <a:buSzTx/>
              <a:buFontTx/>
              <a:buNone/>
              <a:tabLst/>
              <a:defRPr/>
            </a:pPr>
            <a:r>
              <a:rPr lang="en-US" i="1" dirty="0" smtClean="0"/>
              <a:t>(relative to TR)</a:t>
            </a:r>
            <a:endParaRPr lang="en-US" i="1" dirty="0"/>
          </a:p>
        </p:txBody>
      </p:sp>
      <p:pic>
        <p:nvPicPr>
          <p:cNvPr id="4" name="Shape 597"/>
          <p:cNvPicPr preferRelativeResize="0"/>
          <p:nvPr/>
        </p:nvPicPr>
        <p:blipFill>
          <a:blip r:embed="rId2">
            <a:alphaModFix/>
          </a:blip>
          <a:stretch>
            <a:fillRect/>
          </a:stretch>
        </p:blipFill>
        <p:spPr>
          <a:xfrm>
            <a:off x="264531" y="1521251"/>
            <a:ext cx="4874212" cy="4960085"/>
          </a:xfrm>
          <a:prstGeom prst="rect">
            <a:avLst/>
          </a:prstGeom>
          <a:noFill/>
          <a:ln>
            <a:noFill/>
          </a:ln>
        </p:spPr>
      </p:pic>
    </p:spTree>
    <p:extLst>
      <p:ext uri="{BB962C8B-B14F-4D97-AF65-F5344CB8AC3E}">
        <p14:creationId xmlns:p14="http://schemas.microsoft.com/office/powerpoint/2010/main" val="878700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394855" y="648719"/>
            <a:ext cx="8229600" cy="841800"/>
          </a:xfrm>
          <a:prstGeom prst="rect">
            <a:avLst/>
          </a:prstGeom>
        </p:spPr>
        <p:txBody>
          <a:bodyPr lIns="91425" tIns="91425" rIns="91425" bIns="91425" anchor="b" anchorCtr="0">
            <a:noAutofit/>
          </a:bodyPr>
          <a:lstStyle/>
          <a:p>
            <a:pPr lvl="0" algn="ctr">
              <a:spcBef>
                <a:spcPts val="0"/>
              </a:spcBef>
              <a:buNone/>
            </a:pPr>
            <a:r>
              <a:rPr lang="en" b="1" dirty="0">
                <a:latin typeface="+mj-lt"/>
              </a:rPr>
              <a:t>Schedule for the Day</a:t>
            </a:r>
          </a:p>
        </p:txBody>
      </p:sp>
      <p:sp>
        <p:nvSpPr>
          <p:cNvPr id="276" name="Shape 276"/>
          <p:cNvSpPr txBox="1">
            <a:spLocks noGrp="1"/>
          </p:cNvSpPr>
          <p:nvPr>
            <p:ph type="body" idx="1"/>
          </p:nvPr>
        </p:nvSpPr>
        <p:spPr>
          <a:xfrm>
            <a:off x="914400" y="1908327"/>
            <a:ext cx="8229600" cy="5451599"/>
          </a:xfrm>
          <a:prstGeom prst="rect">
            <a:avLst/>
          </a:prstGeom>
        </p:spPr>
        <p:txBody>
          <a:bodyPr lIns="91425" tIns="91425" rIns="91425" bIns="91425" anchor="t" anchorCtr="0">
            <a:noAutofit/>
          </a:bodyPr>
          <a:lstStyle/>
          <a:p>
            <a:pPr lvl="0">
              <a:buNone/>
            </a:pPr>
            <a:r>
              <a:rPr lang="en-US" dirty="0"/>
              <a:t>10:15 – </a:t>
            </a:r>
            <a:r>
              <a:rPr lang="en" dirty="0" smtClean="0"/>
              <a:t>1</a:t>
            </a:r>
            <a:r>
              <a:rPr lang="en-US" dirty="0" smtClean="0"/>
              <a:t>1</a:t>
            </a:r>
            <a:r>
              <a:rPr lang="en" dirty="0" smtClean="0"/>
              <a:t>:</a:t>
            </a:r>
            <a:r>
              <a:rPr lang="en-US" dirty="0" smtClean="0"/>
              <a:t>00</a:t>
            </a:r>
            <a:r>
              <a:rPr lang="en-US" dirty="0"/>
              <a:t>	</a:t>
            </a:r>
            <a:r>
              <a:rPr lang="en" dirty="0" smtClean="0"/>
              <a:t>Intro </a:t>
            </a:r>
            <a:r>
              <a:rPr lang="en" dirty="0"/>
              <a:t>to fMRI</a:t>
            </a:r>
          </a:p>
          <a:p>
            <a:pPr lvl="0">
              <a:buNone/>
            </a:pPr>
            <a:r>
              <a:rPr lang="en-US" dirty="0" smtClean="0"/>
              <a:t>11</a:t>
            </a:r>
            <a:r>
              <a:rPr lang="en" dirty="0" smtClean="0"/>
              <a:t>:</a:t>
            </a:r>
            <a:r>
              <a:rPr lang="en-US" dirty="0" smtClean="0"/>
              <a:t>00</a:t>
            </a:r>
            <a:r>
              <a:rPr lang="en" dirty="0" smtClean="0"/>
              <a:t> </a:t>
            </a:r>
            <a:r>
              <a:rPr lang="en-US" dirty="0"/>
              <a:t>– </a:t>
            </a:r>
            <a:r>
              <a:rPr lang="en" dirty="0" smtClean="0"/>
              <a:t>1</a:t>
            </a:r>
            <a:r>
              <a:rPr lang="en-US" dirty="0" smtClean="0"/>
              <a:t>1</a:t>
            </a:r>
            <a:r>
              <a:rPr lang="en" dirty="0" smtClean="0"/>
              <a:t>:30</a:t>
            </a:r>
            <a:r>
              <a:rPr lang="en-US" dirty="0"/>
              <a:t>	</a:t>
            </a:r>
            <a:r>
              <a:rPr lang="en" dirty="0" smtClean="0"/>
              <a:t>Intro </a:t>
            </a:r>
            <a:r>
              <a:rPr lang="en" dirty="0"/>
              <a:t>to Data Analysis</a:t>
            </a:r>
          </a:p>
          <a:p>
            <a:pPr lvl="0" rtl="0">
              <a:spcBef>
                <a:spcPts val="0"/>
              </a:spcBef>
              <a:buClr>
                <a:schemeClr val="dk1"/>
              </a:buClr>
              <a:buSzPct val="36666"/>
              <a:buFont typeface="Arial"/>
              <a:buNone/>
            </a:pPr>
            <a:r>
              <a:rPr lang="en-US" dirty="0" smtClean="0"/>
              <a:t>11:30 – 12:30	Scan 2 students</a:t>
            </a:r>
          </a:p>
          <a:p>
            <a:pPr lvl="0" rtl="0">
              <a:spcBef>
                <a:spcPts val="0"/>
              </a:spcBef>
              <a:buNone/>
            </a:pPr>
            <a:r>
              <a:rPr lang="en-US" dirty="0" smtClean="0"/>
              <a:t>12:30 – 1:30		Lunch</a:t>
            </a:r>
          </a:p>
          <a:p>
            <a:pPr lvl="0">
              <a:buNone/>
            </a:pPr>
            <a:r>
              <a:rPr lang="en-US" dirty="0" smtClean="0"/>
              <a:t>1</a:t>
            </a:r>
            <a:r>
              <a:rPr lang="en" dirty="0" smtClean="0"/>
              <a:t>:30 </a:t>
            </a:r>
            <a:r>
              <a:rPr lang="en-US" dirty="0"/>
              <a:t>–</a:t>
            </a:r>
            <a:r>
              <a:rPr lang="en" dirty="0" smtClean="0"/>
              <a:t> </a:t>
            </a:r>
            <a:r>
              <a:rPr lang="en-US" dirty="0" smtClean="0"/>
              <a:t>3</a:t>
            </a:r>
            <a:r>
              <a:rPr lang="en" dirty="0" smtClean="0"/>
              <a:t>:</a:t>
            </a:r>
            <a:r>
              <a:rPr lang="en-US" dirty="0" smtClean="0"/>
              <a:t>0</a:t>
            </a:r>
            <a:r>
              <a:rPr lang="en" dirty="0" smtClean="0"/>
              <a:t>0</a:t>
            </a:r>
            <a:r>
              <a:rPr lang="en-US" dirty="0" smtClean="0"/>
              <a:t>	       </a:t>
            </a:r>
            <a:r>
              <a:rPr lang="en" dirty="0" smtClean="0"/>
              <a:t>Hands-on </a:t>
            </a:r>
            <a:r>
              <a:rPr lang="en" dirty="0"/>
              <a:t>data </a:t>
            </a:r>
            <a:r>
              <a:rPr lang="en" dirty="0" smtClean="0"/>
              <a:t>analysis</a:t>
            </a:r>
            <a:endParaRPr lang="en-US" dirty="0" smtClean="0"/>
          </a:p>
          <a:p>
            <a:pPr lvl="0">
              <a:buNone/>
            </a:pPr>
            <a:r>
              <a:rPr lang="en-US" dirty="0" smtClean="0"/>
              <a:t>3:00 – 4:00 		VBM/DTI/CT</a:t>
            </a:r>
            <a:endParaRPr lang="en" dirty="0"/>
          </a:p>
          <a:p>
            <a:pPr lvl="0">
              <a:spcBef>
                <a:spcPts val="0"/>
              </a:spcBef>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chemeClr val="accent1">
                    <a:lumMod val="50000"/>
                  </a:schemeClr>
                </a:solidFill>
              </a:rPr>
              <a:t>MRI Signal :: T1 and T2 Relaxation</a:t>
            </a:r>
            <a:endParaRPr lang="en-US" sz="4400" dirty="0">
              <a:solidFill>
                <a:schemeClr val="accent1">
                  <a:lumMod val="50000"/>
                </a:schemeClr>
              </a:solidFill>
            </a:endParaRPr>
          </a:p>
        </p:txBody>
      </p:sp>
      <p:grpSp>
        <p:nvGrpSpPr>
          <p:cNvPr id="4" name="Shape 613"/>
          <p:cNvGrpSpPr/>
          <p:nvPr/>
        </p:nvGrpSpPr>
        <p:grpSpPr>
          <a:xfrm>
            <a:off x="1372203" y="1583141"/>
            <a:ext cx="6399592" cy="4844819"/>
            <a:chOff x="1372203" y="1583141"/>
            <a:chExt cx="6399592" cy="4844819"/>
          </a:xfrm>
        </p:grpSpPr>
        <p:pic>
          <p:nvPicPr>
            <p:cNvPr id="5" name="Shape 614"/>
            <p:cNvPicPr preferRelativeResize="0"/>
            <p:nvPr/>
          </p:nvPicPr>
          <p:blipFill>
            <a:blip r:embed="rId2">
              <a:alphaModFix/>
            </a:blip>
            <a:stretch>
              <a:fillRect/>
            </a:stretch>
          </p:blipFill>
          <p:spPr>
            <a:xfrm>
              <a:off x="4584905" y="1588911"/>
              <a:ext cx="3184325" cy="2435947"/>
            </a:xfrm>
            <a:prstGeom prst="rect">
              <a:avLst/>
            </a:prstGeom>
            <a:noFill/>
            <a:ln>
              <a:noFill/>
            </a:ln>
          </p:spPr>
        </p:pic>
        <p:pic>
          <p:nvPicPr>
            <p:cNvPr id="6" name="Shape 615"/>
            <p:cNvPicPr preferRelativeResize="0"/>
            <p:nvPr/>
          </p:nvPicPr>
          <p:blipFill>
            <a:blip r:embed="rId3">
              <a:alphaModFix/>
            </a:blip>
            <a:stretch>
              <a:fillRect/>
            </a:stretch>
          </p:blipFill>
          <p:spPr>
            <a:xfrm>
              <a:off x="1372203" y="4024859"/>
              <a:ext cx="6399592" cy="2403102"/>
            </a:xfrm>
            <a:prstGeom prst="rect">
              <a:avLst/>
            </a:prstGeom>
            <a:noFill/>
            <a:ln>
              <a:noFill/>
            </a:ln>
          </p:spPr>
        </p:pic>
        <p:pic>
          <p:nvPicPr>
            <p:cNvPr id="7" name="Shape 616"/>
            <p:cNvPicPr preferRelativeResize="0"/>
            <p:nvPr/>
          </p:nvPicPr>
          <p:blipFill>
            <a:blip r:embed="rId4">
              <a:alphaModFix/>
            </a:blip>
            <a:stretch>
              <a:fillRect/>
            </a:stretch>
          </p:blipFill>
          <p:spPr>
            <a:xfrm>
              <a:off x="1372203" y="1583141"/>
              <a:ext cx="3212702" cy="2441718"/>
            </a:xfrm>
            <a:prstGeom prst="rect">
              <a:avLst/>
            </a:prstGeom>
            <a:noFill/>
            <a:ln>
              <a:noFill/>
            </a:ln>
          </p:spPr>
        </p:pic>
      </p:grpSp>
    </p:spTree>
    <p:extLst>
      <p:ext uri="{BB962C8B-B14F-4D97-AF65-F5344CB8AC3E}">
        <p14:creationId xmlns:p14="http://schemas.microsoft.com/office/powerpoint/2010/main" val="695572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Shape 622"/>
          <p:cNvSpPr txBox="1"/>
          <p:nvPr/>
        </p:nvSpPr>
        <p:spPr>
          <a:xfrm>
            <a:off x="457200" y="457200"/>
            <a:ext cx="8123236" cy="527050"/>
          </a:xfrm>
          <a:prstGeom prst="rect">
            <a:avLst/>
          </a:prstGeom>
          <a:noFill/>
          <a:ln>
            <a:noFill/>
          </a:ln>
        </p:spPr>
        <p:txBody>
          <a:bodyPr lIns="90475" tIns="44450" rIns="90475" bIns="44450" anchor="t" anchorCtr="0">
            <a:noAutofit/>
          </a:bodyPr>
          <a:lstStyle/>
          <a:p>
            <a:pPr marL="0" marR="0" lvl="0" indent="0" algn="ctr" rtl="0">
              <a:lnSpc>
                <a:spcPct val="90000"/>
              </a:lnSpc>
              <a:spcBef>
                <a:spcPts val="0"/>
              </a:spcBef>
              <a:spcAft>
                <a:spcPts val="0"/>
              </a:spcAft>
              <a:buClr>
                <a:schemeClr val="dk1"/>
              </a:buClr>
              <a:buSzPct val="25000"/>
              <a:buFont typeface="Verdana"/>
              <a:buNone/>
            </a:pPr>
            <a:r>
              <a:rPr lang="en" sz="3000" b="0" i="0" u="none" strike="noStrike" cap="none">
                <a:solidFill>
                  <a:srgbClr val="FFFFFF"/>
                </a:solidFill>
              </a:rPr>
              <a:t>Tissue Contrast Dependence on TR, TE</a:t>
            </a:r>
          </a:p>
        </p:txBody>
      </p:sp>
      <p:grpSp>
        <p:nvGrpSpPr>
          <p:cNvPr id="4" name="Group 3"/>
          <p:cNvGrpSpPr/>
          <p:nvPr/>
        </p:nvGrpSpPr>
        <p:grpSpPr>
          <a:xfrm>
            <a:off x="1387866" y="841664"/>
            <a:ext cx="6498834" cy="5767325"/>
            <a:chOff x="1720375" y="457200"/>
            <a:chExt cx="6498834" cy="5767325"/>
          </a:xfrm>
        </p:grpSpPr>
        <p:sp>
          <p:nvSpPr>
            <p:cNvPr id="623" name="Shape 623"/>
            <p:cNvSpPr/>
            <p:nvPr/>
          </p:nvSpPr>
          <p:spPr>
            <a:xfrm>
              <a:off x="2719386" y="1025525"/>
              <a:ext cx="4589462" cy="4248149"/>
            </a:xfrm>
            <a:prstGeom prst="rect">
              <a:avLst/>
            </a:prstGeom>
            <a:solidFill>
              <a:srgbClr val="000000"/>
            </a:solidFill>
            <a:ln>
              <a:noFill/>
            </a:ln>
          </p:spPr>
          <p:txBody>
            <a:bodyPr lIns="91425" tIns="45700" rIns="91425" bIns="45700" anchor="ctr" anchorCtr="0">
              <a:noAutofit/>
            </a:bodyPr>
            <a:lstStyle/>
            <a:p>
              <a:pPr lvl="0">
                <a:spcBef>
                  <a:spcPts val="0"/>
                </a:spcBef>
                <a:buNone/>
              </a:pPr>
              <a:endParaRPr/>
            </a:p>
          </p:txBody>
        </p:sp>
        <p:pic>
          <p:nvPicPr>
            <p:cNvPr id="624" name="Shape 624"/>
            <p:cNvPicPr preferRelativeResize="0"/>
            <p:nvPr/>
          </p:nvPicPr>
          <p:blipFill>
            <a:blip r:embed="rId3">
              <a:alphaModFix/>
            </a:blip>
            <a:stretch>
              <a:fillRect/>
            </a:stretch>
          </p:blipFill>
          <p:spPr>
            <a:xfrm>
              <a:off x="3136900" y="1241425"/>
              <a:ext cx="1851025" cy="1917700"/>
            </a:xfrm>
            <a:prstGeom prst="rect">
              <a:avLst/>
            </a:prstGeom>
            <a:noFill/>
            <a:ln>
              <a:noFill/>
            </a:ln>
          </p:spPr>
        </p:pic>
        <p:pic>
          <p:nvPicPr>
            <p:cNvPr id="625" name="Shape 625"/>
            <p:cNvPicPr preferRelativeResize="0"/>
            <p:nvPr/>
          </p:nvPicPr>
          <p:blipFill>
            <a:blip r:embed="rId4">
              <a:alphaModFix/>
            </a:blip>
            <a:stretch>
              <a:fillRect/>
            </a:stretch>
          </p:blipFill>
          <p:spPr>
            <a:xfrm>
              <a:off x="5113337" y="3197803"/>
              <a:ext cx="1811337" cy="2082800"/>
            </a:xfrm>
            <a:prstGeom prst="rect">
              <a:avLst/>
            </a:prstGeom>
            <a:noFill/>
            <a:ln>
              <a:noFill/>
            </a:ln>
          </p:spPr>
        </p:pic>
        <p:pic>
          <p:nvPicPr>
            <p:cNvPr id="626" name="Shape 626"/>
            <p:cNvPicPr preferRelativeResize="0"/>
            <p:nvPr/>
          </p:nvPicPr>
          <p:blipFill>
            <a:blip r:embed="rId5">
              <a:alphaModFix/>
            </a:blip>
            <a:stretch>
              <a:fillRect/>
            </a:stretch>
          </p:blipFill>
          <p:spPr>
            <a:xfrm>
              <a:off x="3216275" y="3362325"/>
              <a:ext cx="1897062" cy="1917700"/>
            </a:xfrm>
            <a:prstGeom prst="rect">
              <a:avLst/>
            </a:prstGeom>
            <a:noFill/>
            <a:ln>
              <a:noFill/>
            </a:ln>
          </p:spPr>
        </p:pic>
        <p:pic>
          <p:nvPicPr>
            <p:cNvPr id="627" name="Shape 627"/>
            <p:cNvPicPr preferRelativeResize="0"/>
            <p:nvPr/>
          </p:nvPicPr>
          <p:blipFill>
            <a:blip r:embed="rId6">
              <a:alphaModFix/>
            </a:blip>
            <a:stretch>
              <a:fillRect/>
            </a:stretch>
          </p:blipFill>
          <p:spPr>
            <a:xfrm>
              <a:off x="4983162" y="1152525"/>
              <a:ext cx="1851025" cy="2171699"/>
            </a:xfrm>
            <a:prstGeom prst="rect">
              <a:avLst/>
            </a:prstGeom>
            <a:noFill/>
            <a:ln>
              <a:noFill/>
            </a:ln>
          </p:spPr>
        </p:pic>
        <p:cxnSp>
          <p:nvCxnSpPr>
            <p:cNvPr id="628" name="Shape 628"/>
            <p:cNvCxnSpPr/>
            <p:nvPr/>
          </p:nvCxnSpPr>
          <p:spPr>
            <a:xfrm>
              <a:off x="2348777" y="5749925"/>
              <a:ext cx="5870432" cy="0"/>
            </a:xfrm>
            <a:prstGeom prst="straightConnector1">
              <a:avLst/>
            </a:prstGeom>
            <a:noFill/>
            <a:ln w="50800" cap="rnd" cmpd="sng">
              <a:solidFill>
                <a:schemeClr val="dk1"/>
              </a:solidFill>
              <a:prstDash val="solid"/>
              <a:miter/>
              <a:headEnd type="none" w="med" len="med"/>
              <a:tailEnd type="triangle" w="med" len="med"/>
            </a:ln>
          </p:spPr>
        </p:cxnSp>
        <p:cxnSp>
          <p:nvCxnSpPr>
            <p:cNvPr id="629" name="Shape 629"/>
            <p:cNvCxnSpPr/>
            <p:nvPr/>
          </p:nvCxnSpPr>
          <p:spPr>
            <a:xfrm flipV="1">
              <a:off x="2349500" y="457200"/>
              <a:ext cx="0" cy="5254624"/>
            </a:xfrm>
            <a:prstGeom prst="straightConnector1">
              <a:avLst/>
            </a:prstGeom>
            <a:noFill/>
            <a:ln w="50800" cap="rnd" cmpd="sng">
              <a:solidFill>
                <a:schemeClr val="dk1"/>
              </a:solidFill>
              <a:prstDash val="solid"/>
              <a:miter/>
              <a:headEnd type="none" w="med" len="med"/>
              <a:tailEnd type="triangle" w="med" len="med"/>
            </a:ln>
          </p:spPr>
        </p:cxnSp>
        <p:sp>
          <p:nvSpPr>
            <p:cNvPr id="630" name="Shape 630"/>
            <p:cNvSpPr txBox="1"/>
            <p:nvPr/>
          </p:nvSpPr>
          <p:spPr>
            <a:xfrm>
              <a:off x="2652711" y="2582861"/>
              <a:ext cx="873299" cy="322200"/>
            </a:xfrm>
            <a:prstGeom prst="rect">
              <a:avLst/>
            </a:prstGeom>
            <a:noFill/>
            <a:ln>
              <a:noFill/>
            </a:ln>
          </p:spPr>
          <p:txBody>
            <a:bodyPr lIns="71425" tIns="28575" rIns="71425" bIns="28575" anchor="t" anchorCtr="0">
              <a:noAutofit/>
            </a:bodyPr>
            <a:lstStyle/>
            <a:p>
              <a:pPr marL="0" marR="0" lvl="0" indent="0" algn="l" rtl="0">
                <a:lnSpc>
                  <a:spcPct val="87000"/>
                </a:lnSpc>
                <a:spcBef>
                  <a:spcPts val="0"/>
                </a:spcBef>
                <a:spcAft>
                  <a:spcPts val="0"/>
                </a:spcAft>
                <a:buClr>
                  <a:schemeClr val="dk1"/>
                </a:buClr>
                <a:buSzPct val="25000"/>
                <a:buFont typeface="Verdana"/>
                <a:buNone/>
              </a:pPr>
              <a:r>
                <a:rPr lang="en" sz="2000" b="0" i="0" u="none" strike="noStrike" cap="none" dirty="0">
                  <a:solidFill>
                    <a:schemeClr val="bg1"/>
                  </a:solidFill>
                  <a:latin typeface="Verdana"/>
                  <a:ea typeface="Verdana"/>
                  <a:cs typeface="Verdana"/>
                  <a:sym typeface="Verdana"/>
                </a:rPr>
                <a:t>PDW</a:t>
              </a:r>
            </a:p>
          </p:txBody>
        </p:sp>
        <p:sp>
          <p:nvSpPr>
            <p:cNvPr id="631" name="Shape 631"/>
            <p:cNvSpPr txBox="1"/>
            <p:nvPr/>
          </p:nvSpPr>
          <p:spPr>
            <a:xfrm>
              <a:off x="2841771" y="4745025"/>
              <a:ext cx="674400" cy="374699"/>
            </a:xfrm>
            <a:prstGeom prst="rect">
              <a:avLst/>
            </a:prstGeom>
            <a:noFill/>
            <a:ln>
              <a:noFill/>
            </a:ln>
          </p:spPr>
          <p:txBody>
            <a:bodyPr lIns="71425" tIns="28575" rIns="71425" bIns="28575" anchor="t" anchorCtr="0">
              <a:noAutofit/>
            </a:bodyPr>
            <a:lstStyle/>
            <a:p>
              <a:pPr marL="0" marR="0" lvl="0" indent="0" algn="l" rtl="0">
                <a:lnSpc>
                  <a:spcPct val="87000"/>
                </a:lnSpc>
                <a:spcBef>
                  <a:spcPts val="0"/>
                </a:spcBef>
                <a:spcAft>
                  <a:spcPts val="0"/>
                </a:spcAft>
                <a:buClr>
                  <a:schemeClr val="dk1"/>
                </a:buClr>
                <a:buSzPct val="25000"/>
                <a:buFont typeface="Verdana"/>
                <a:buNone/>
              </a:pPr>
              <a:r>
                <a:rPr lang="en" sz="2400" b="0" i="0" u="none" strike="noStrike" cap="none" dirty="0">
                  <a:solidFill>
                    <a:schemeClr val="bg1"/>
                  </a:solidFill>
                  <a:latin typeface="Verdana"/>
                  <a:ea typeface="Verdana"/>
                  <a:cs typeface="Verdana"/>
                  <a:sym typeface="Verdana"/>
                </a:rPr>
                <a:t>T1</a:t>
              </a:r>
            </a:p>
          </p:txBody>
        </p:sp>
        <p:sp>
          <p:nvSpPr>
            <p:cNvPr id="632" name="Shape 632"/>
            <p:cNvSpPr txBox="1"/>
            <p:nvPr/>
          </p:nvSpPr>
          <p:spPr>
            <a:xfrm>
              <a:off x="5701687" y="4829174"/>
              <a:ext cx="2264999" cy="374699"/>
            </a:xfrm>
            <a:prstGeom prst="rect">
              <a:avLst/>
            </a:prstGeom>
            <a:noFill/>
            <a:ln>
              <a:noFill/>
            </a:ln>
          </p:spPr>
          <p:txBody>
            <a:bodyPr lIns="71425" tIns="28575" rIns="71425" bIns="28575" anchor="t" anchorCtr="0">
              <a:noAutofit/>
            </a:bodyPr>
            <a:lstStyle/>
            <a:p>
              <a:pPr marL="0" marR="0" lvl="0" indent="0" algn="l" rtl="0">
                <a:lnSpc>
                  <a:spcPct val="87000"/>
                </a:lnSpc>
                <a:spcBef>
                  <a:spcPts val="0"/>
                </a:spcBef>
                <a:spcAft>
                  <a:spcPts val="0"/>
                </a:spcAft>
                <a:buClr>
                  <a:schemeClr val="dk1"/>
                </a:buClr>
                <a:buSzPct val="25000"/>
                <a:buFont typeface="Verdana"/>
                <a:buNone/>
              </a:pPr>
              <a:r>
                <a:rPr lang="en" sz="2400" b="0" i="0" u="none" strike="noStrike" cap="none" dirty="0">
                  <a:solidFill>
                    <a:schemeClr val="bg1"/>
                  </a:solidFill>
                  <a:latin typeface="Verdana"/>
                  <a:ea typeface="Verdana"/>
                  <a:cs typeface="Verdana"/>
                  <a:sym typeface="Verdana"/>
                </a:rPr>
                <a:t>poor! </a:t>
              </a:r>
            </a:p>
          </p:txBody>
        </p:sp>
        <p:sp>
          <p:nvSpPr>
            <p:cNvPr id="633" name="Shape 633"/>
            <p:cNvSpPr txBox="1"/>
            <p:nvPr/>
          </p:nvSpPr>
          <p:spPr>
            <a:xfrm>
              <a:off x="6629400" y="2833675"/>
              <a:ext cx="817799" cy="374699"/>
            </a:xfrm>
            <a:prstGeom prst="rect">
              <a:avLst/>
            </a:prstGeom>
            <a:noFill/>
            <a:ln>
              <a:noFill/>
            </a:ln>
          </p:spPr>
          <p:txBody>
            <a:bodyPr lIns="71425" tIns="28575" rIns="71425" bIns="28575" anchor="t" anchorCtr="0">
              <a:noAutofit/>
            </a:bodyPr>
            <a:lstStyle/>
            <a:p>
              <a:pPr marL="0" marR="0" lvl="0" indent="0" algn="l" rtl="0">
                <a:lnSpc>
                  <a:spcPct val="87000"/>
                </a:lnSpc>
                <a:spcBef>
                  <a:spcPts val="0"/>
                </a:spcBef>
                <a:spcAft>
                  <a:spcPts val="0"/>
                </a:spcAft>
                <a:buClr>
                  <a:schemeClr val="dk1"/>
                </a:buClr>
                <a:buSzPct val="25000"/>
                <a:buFont typeface="Verdana"/>
                <a:buNone/>
              </a:pPr>
              <a:r>
                <a:rPr lang="en" sz="2400" b="0" i="0" u="none" strike="noStrike" cap="none" dirty="0">
                  <a:solidFill>
                    <a:schemeClr val="bg1"/>
                  </a:solidFill>
                  <a:latin typeface="Verdana"/>
                  <a:ea typeface="Verdana"/>
                  <a:cs typeface="Verdana"/>
                  <a:sym typeface="Verdana"/>
                </a:rPr>
                <a:t>T2</a:t>
              </a:r>
            </a:p>
          </p:txBody>
        </p:sp>
        <p:sp>
          <p:nvSpPr>
            <p:cNvPr id="634" name="Shape 634"/>
            <p:cNvSpPr txBox="1"/>
            <p:nvPr/>
          </p:nvSpPr>
          <p:spPr>
            <a:xfrm>
              <a:off x="3676649" y="5902325"/>
              <a:ext cx="2674800" cy="322200"/>
            </a:xfrm>
            <a:prstGeom prst="rect">
              <a:avLst/>
            </a:prstGeom>
            <a:noFill/>
            <a:ln>
              <a:noFill/>
            </a:ln>
          </p:spPr>
          <p:txBody>
            <a:bodyPr lIns="71425" tIns="28575" rIns="71425" bIns="28575" anchor="t" anchorCtr="0">
              <a:noAutofit/>
            </a:bodyPr>
            <a:lstStyle/>
            <a:p>
              <a:pPr marL="0" marR="0" lvl="0" indent="0" algn="ctr" rtl="0">
                <a:lnSpc>
                  <a:spcPct val="87000"/>
                </a:lnSpc>
                <a:spcBef>
                  <a:spcPts val="0"/>
                </a:spcBef>
                <a:spcAft>
                  <a:spcPts val="0"/>
                </a:spcAft>
                <a:buClr>
                  <a:schemeClr val="dk1"/>
                </a:buClr>
                <a:buSzPct val="25000"/>
                <a:buFont typeface="Verdana"/>
                <a:buNone/>
              </a:pPr>
              <a:r>
                <a:rPr lang="en" sz="2400">
                  <a:solidFill>
                    <a:schemeClr val="dk1"/>
                  </a:solidFill>
                </a:rPr>
                <a:t>TE </a:t>
              </a:r>
              <a:r>
                <a:rPr lang="en" sz="2400" b="0" i="0" u="none" strike="noStrike" cap="none">
                  <a:solidFill>
                    <a:schemeClr val="dk1"/>
                  </a:solidFill>
                </a:rPr>
                <a:t>milliseconds</a:t>
              </a:r>
            </a:p>
          </p:txBody>
        </p:sp>
        <p:sp>
          <p:nvSpPr>
            <p:cNvPr id="635" name="Shape 635"/>
            <p:cNvSpPr txBox="1"/>
            <p:nvPr/>
          </p:nvSpPr>
          <p:spPr>
            <a:xfrm rot="-5400000">
              <a:off x="387625" y="3221824"/>
              <a:ext cx="3079800" cy="414299"/>
            </a:xfrm>
            <a:prstGeom prst="rect">
              <a:avLst/>
            </a:prstGeom>
            <a:noFill/>
            <a:ln>
              <a:noFill/>
            </a:ln>
          </p:spPr>
          <p:txBody>
            <a:bodyPr lIns="71425" tIns="28575" rIns="71425" bIns="28575" anchor="t" anchorCtr="0">
              <a:noAutofit/>
            </a:bodyPr>
            <a:lstStyle/>
            <a:p>
              <a:pPr marL="0" marR="0" lvl="0" indent="0" algn="ctr" rtl="0">
                <a:lnSpc>
                  <a:spcPct val="87000"/>
                </a:lnSpc>
                <a:spcBef>
                  <a:spcPts val="0"/>
                </a:spcBef>
                <a:spcAft>
                  <a:spcPts val="0"/>
                </a:spcAft>
                <a:buClr>
                  <a:schemeClr val="dk1"/>
                </a:buClr>
                <a:buSzPct val="25000"/>
                <a:buFont typeface="Verdana"/>
                <a:buNone/>
              </a:pPr>
              <a:r>
                <a:rPr lang="en" sz="2400">
                  <a:solidFill>
                    <a:schemeClr val="dk1"/>
                  </a:solidFill>
                </a:rPr>
                <a:t>TR (seconds)</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pic>
        <p:nvPicPr>
          <p:cNvPr id="647" name="Shape 647"/>
          <p:cNvPicPr preferRelativeResize="0"/>
          <p:nvPr/>
        </p:nvPicPr>
        <p:blipFill>
          <a:blip r:embed="rId3">
            <a:alphaModFix/>
          </a:blip>
          <a:stretch>
            <a:fillRect/>
          </a:stretch>
        </p:blipFill>
        <p:spPr>
          <a:xfrm>
            <a:off x="1537460" y="1624876"/>
            <a:ext cx="6069078" cy="2623443"/>
          </a:xfrm>
          <a:prstGeom prst="rect">
            <a:avLst/>
          </a:prstGeom>
          <a:noFill/>
          <a:ln>
            <a:noFill/>
          </a:ln>
        </p:spPr>
      </p:pic>
      <p:sp>
        <p:nvSpPr>
          <p:cNvPr id="648" name="Shape 648"/>
          <p:cNvSpPr txBox="1">
            <a:spLocks noGrp="1"/>
          </p:cNvSpPr>
          <p:nvPr>
            <p:ph type="title"/>
          </p:nvPr>
        </p:nvSpPr>
        <p:spPr>
          <a:xfrm>
            <a:off x="141750" y="4776100"/>
            <a:ext cx="8860500" cy="1959599"/>
          </a:xfrm>
          <a:prstGeom prst="rect">
            <a:avLst/>
          </a:prstGeom>
        </p:spPr>
        <p:txBody>
          <a:bodyPr lIns="91425" tIns="91425" rIns="91425" bIns="91425" anchor="t" anchorCtr="0">
            <a:noAutofit/>
          </a:bodyPr>
          <a:lstStyle/>
          <a:p>
            <a:pPr lvl="0" algn="ctr" rtl="0">
              <a:spcBef>
                <a:spcPts val="0"/>
              </a:spcBef>
              <a:buNone/>
            </a:pPr>
            <a:r>
              <a:rPr lang="en" sz="2400" b="0" dirty="0"/>
              <a:t>Oxygenated hemoglobin is diamagnetic (little distortion)</a:t>
            </a:r>
          </a:p>
          <a:p>
            <a:pPr lvl="0" algn="ctr" rtl="0">
              <a:spcBef>
                <a:spcPts val="0"/>
              </a:spcBef>
              <a:buNone/>
            </a:pPr>
            <a:endParaRPr sz="2400" b="0" dirty="0"/>
          </a:p>
          <a:p>
            <a:pPr lvl="0" algn="ctr" rtl="0">
              <a:spcBef>
                <a:spcPts val="0"/>
              </a:spcBef>
              <a:buNone/>
            </a:pPr>
            <a:r>
              <a:rPr lang="en" sz="2400" b="0" dirty="0"/>
              <a:t>Deoxygenated hemoglobin is paramagnetic → signal dropout</a:t>
            </a:r>
          </a:p>
        </p:txBody>
      </p:sp>
      <p:sp>
        <p:nvSpPr>
          <p:cNvPr id="649" name="Shape 649"/>
          <p:cNvSpPr txBox="1"/>
          <p:nvPr/>
        </p:nvSpPr>
        <p:spPr>
          <a:xfrm>
            <a:off x="457200" y="457200"/>
            <a:ext cx="8123100" cy="1220099"/>
          </a:xfrm>
          <a:prstGeom prst="rect">
            <a:avLst/>
          </a:prstGeom>
          <a:noFill/>
          <a:ln>
            <a:noFill/>
          </a:ln>
        </p:spPr>
        <p:txBody>
          <a:bodyPr lIns="90475" tIns="44450" rIns="90475" bIns="44450" anchor="t" anchorCtr="0">
            <a:noAutofit/>
          </a:bodyPr>
          <a:lstStyle/>
          <a:p>
            <a:pPr marL="0" marR="0" lvl="0" indent="0" algn="ctr" rtl="0">
              <a:lnSpc>
                <a:spcPct val="90000"/>
              </a:lnSpc>
              <a:spcBef>
                <a:spcPts val="0"/>
              </a:spcBef>
              <a:spcAft>
                <a:spcPts val="0"/>
              </a:spcAft>
              <a:buClr>
                <a:schemeClr val="dk1"/>
              </a:buClr>
              <a:buSzPct val="25000"/>
              <a:buFont typeface="Verdana"/>
              <a:buNone/>
            </a:pPr>
            <a:r>
              <a:rPr lang="en" sz="3000">
                <a:solidFill>
                  <a:srgbClr val="FFFFFF"/>
                </a:solidFill>
              </a:rPr>
              <a:t>Blood Oxygen Level Dependent Imaging</a:t>
            </a:r>
          </a:p>
          <a:p>
            <a:pPr marL="0" marR="0" lvl="0" indent="0" algn="ctr" rtl="0">
              <a:lnSpc>
                <a:spcPct val="90000"/>
              </a:lnSpc>
              <a:spcBef>
                <a:spcPts val="0"/>
              </a:spcBef>
              <a:spcAft>
                <a:spcPts val="0"/>
              </a:spcAft>
              <a:buClr>
                <a:schemeClr val="dk1"/>
              </a:buClr>
              <a:buSzPct val="25000"/>
              <a:buFont typeface="Verdana"/>
              <a:buNone/>
            </a:pPr>
            <a:r>
              <a:rPr lang="en" sz="3000">
                <a:solidFill>
                  <a:srgbClr val="FFFFFF"/>
                </a:solidFill>
              </a:rPr>
              <a:t>(BOLD)</a:t>
            </a:r>
          </a:p>
        </p:txBody>
      </p:sp>
      <p:sp>
        <p:nvSpPr>
          <p:cNvPr id="5" name="Title 1"/>
          <p:cNvSpPr txBox="1">
            <a:spLocks/>
          </p:cNvSpPr>
          <p:nvPr/>
        </p:nvSpPr>
        <p:spPr>
          <a:xfrm>
            <a:off x="247909" y="351736"/>
            <a:ext cx="8754341" cy="1325563"/>
          </a:xfrm>
          <a:prstGeom prst="rect">
            <a:avLst/>
          </a:prstGeom>
          <a:noFill/>
          <a:ln>
            <a:noFill/>
          </a:ln>
        </p:spPr>
        <p:txBody>
          <a:bodyPr vert="horz" lIns="91425" tIns="91425" rIns="91425" bIns="91425" rtlCol="0" anchor="t" anchorCtr="0">
            <a:normAutofit fontScale="92500"/>
          </a:bodyPr>
          <a:lstStyle>
            <a:lvl1pPr lvl="0" algn="ctr" defTabSz="685800" rtl="0" eaLnBrk="1" latinLnBrk="0" hangingPunct="1">
              <a:lnSpc>
                <a:spcPct val="100000"/>
              </a:lnSpc>
              <a:spcBef>
                <a:spcPts val="0"/>
              </a:spcBef>
              <a:spcAft>
                <a:spcPts val="0"/>
              </a:spcAft>
              <a:buNone/>
              <a:defRPr sz="4400" kern="1200">
                <a:solidFill>
                  <a:schemeClr val="dk2"/>
                </a:solidFill>
                <a:latin typeface="Times New Roman"/>
                <a:ea typeface="Times New Roman"/>
                <a:cs typeface="Times New Roman"/>
                <a:sym typeface="Times New Roman"/>
              </a:defRPr>
            </a:lvl1pPr>
            <a:lvl2pPr lvl="1"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2pPr>
            <a:lvl3pPr lvl="2"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3pPr>
            <a:lvl4pPr lvl="3"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4pPr>
            <a:lvl5pPr lvl="4"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5pPr>
            <a:lvl6pPr lvl="5"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6pPr>
            <a:lvl7pPr lvl="6"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7pPr>
            <a:lvl8pPr lvl="7"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8pPr>
            <a:lvl9pPr lvl="8"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9pPr>
          </a:lstStyle>
          <a:p>
            <a:r>
              <a:rPr lang="en-US" dirty="0" smtClean="0">
                <a:solidFill>
                  <a:schemeClr val="accent1">
                    <a:lumMod val="50000"/>
                  </a:schemeClr>
                </a:solidFill>
              </a:rPr>
              <a:t>T2* :: Measuring Signal </a:t>
            </a:r>
            <a:r>
              <a:rPr lang="en-US" dirty="0" err="1" smtClean="0">
                <a:solidFill>
                  <a:schemeClr val="accent1">
                    <a:lumMod val="50000"/>
                  </a:schemeClr>
                </a:solidFill>
              </a:rPr>
              <a:t>Inhomogenities</a:t>
            </a:r>
            <a:endParaRPr lang="en-US" dirty="0">
              <a:solidFill>
                <a:schemeClr val="accent1">
                  <a:lumMod val="50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Shape 654"/>
          <p:cNvSpPr txBox="1">
            <a:spLocks noGrp="1"/>
          </p:cNvSpPr>
          <p:nvPr>
            <p:ph type="title"/>
          </p:nvPr>
        </p:nvSpPr>
        <p:spPr>
          <a:xfrm>
            <a:off x="189400" y="274637"/>
            <a:ext cx="8917199" cy="1143000"/>
          </a:xfrm>
          <a:prstGeom prst="rect">
            <a:avLst/>
          </a:prstGeom>
        </p:spPr>
        <p:txBody>
          <a:bodyPr lIns="91425" tIns="91425" rIns="91425" bIns="91425" anchor="b" anchorCtr="0">
            <a:noAutofit/>
          </a:bodyPr>
          <a:lstStyle/>
          <a:p>
            <a:pPr lvl="0" algn="ctr" rtl="0">
              <a:spcBef>
                <a:spcPts val="0"/>
              </a:spcBef>
              <a:buNone/>
            </a:pPr>
            <a:r>
              <a:rPr lang="en" dirty="0">
                <a:solidFill>
                  <a:schemeClr val="accent1">
                    <a:lumMod val="50000"/>
                  </a:schemeClr>
                </a:solidFill>
              </a:rPr>
              <a:t>BOLD Effect</a:t>
            </a:r>
          </a:p>
        </p:txBody>
      </p:sp>
      <p:sp>
        <p:nvSpPr>
          <p:cNvPr id="655" name="Shape 655"/>
          <p:cNvSpPr/>
          <p:nvPr/>
        </p:nvSpPr>
        <p:spPr>
          <a:xfrm>
            <a:off x="1197900" y="1776925"/>
            <a:ext cx="6731399" cy="4523699"/>
          </a:xfrm>
          <a:prstGeom prst="rect">
            <a:avLst/>
          </a:prstGeom>
          <a:solidFill>
            <a:srgbClr val="FFFFFF"/>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656" name="Shape 656"/>
          <p:cNvPicPr preferRelativeResize="0"/>
          <p:nvPr/>
        </p:nvPicPr>
        <p:blipFill>
          <a:blip r:embed="rId3">
            <a:alphaModFix/>
          </a:blip>
          <a:stretch>
            <a:fillRect/>
          </a:stretch>
        </p:blipFill>
        <p:spPr>
          <a:xfrm>
            <a:off x="1228725" y="1815375"/>
            <a:ext cx="6686550" cy="4457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Shape 662"/>
          <p:cNvSpPr txBox="1">
            <a:spLocks noGrp="1"/>
          </p:cNvSpPr>
          <p:nvPr>
            <p:ph type="title"/>
          </p:nvPr>
        </p:nvSpPr>
        <p:spPr>
          <a:xfrm>
            <a:off x="-176646" y="241614"/>
            <a:ext cx="9518073"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lt2"/>
              </a:buClr>
              <a:buSzPct val="25000"/>
              <a:buFont typeface="Verdana"/>
              <a:buNone/>
            </a:pPr>
            <a:r>
              <a:rPr lang="en" b="0" i="0" u="none" strike="noStrike" cap="none" dirty="0">
                <a:solidFill>
                  <a:schemeClr val="accent1">
                    <a:lumMod val="50000"/>
                  </a:schemeClr>
                </a:solidFill>
                <a:latin typeface="+mj-lt"/>
                <a:ea typeface="Arial"/>
                <a:cs typeface="Arial"/>
                <a:sym typeface="Arial"/>
              </a:rPr>
              <a:t>HDR (Hemodynamic Response)</a:t>
            </a:r>
            <a:br>
              <a:rPr lang="en" b="0" i="0" u="none" strike="noStrike" cap="none" dirty="0">
                <a:solidFill>
                  <a:schemeClr val="accent1">
                    <a:lumMod val="50000"/>
                  </a:schemeClr>
                </a:solidFill>
                <a:latin typeface="+mj-lt"/>
                <a:ea typeface="Arial"/>
                <a:cs typeface="Arial"/>
                <a:sym typeface="Arial"/>
              </a:rPr>
            </a:br>
            <a:r>
              <a:rPr lang="en" b="0" i="0" u="none" strike="noStrike" cap="none" dirty="0">
                <a:solidFill>
                  <a:schemeClr val="accent1">
                    <a:lumMod val="50000"/>
                  </a:schemeClr>
                </a:solidFill>
                <a:latin typeface="+mj-lt"/>
                <a:ea typeface="Arial"/>
                <a:cs typeface="Arial"/>
                <a:sym typeface="Arial"/>
              </a:rPr>
              <a:t>HRF (Hemodynamic Response Function)</a:t>
            </a:r>
          </a:p>
        </p:txBody>
      </p:sp>
      <p:sp>
        <p:nvSpPr>
          <p:cNvPr id="663" name="Shape 663"/>
          <p:cNvSpPr txBox="1">
            <a:spLocks noGrp="1"/>
          </p:cNvSpPr>
          <p:nvPr>
            <p:ph type="body" idx="1"/>
          </p:nvPr>
        </p:nvSpPr>
        <p:spPr>
          <a:xfrm>
            <a:off x="273240" y="1981200"/>
            <a:ext cx="4222500" cy="4755300"/>
          </a:xfrm>
          <a:prstGeom prst="rect">
            <a:avLst/>
          </a:prstGeom>
          <a:noFill/>
          <a:ln>
            <a:noFill/>
          </a:ln>
        </p:spPr>
        <p:txBody>
          <a:bodyPr lIns="91425" tIns="45700" rIns="91425" bIns="45700" anchor="t" anchorCtr="0">
            <a:noAutofit/>
          </a:bodyPr>
          <a:lstStyle/>
          <a:p>
            <a:pPr marL="457200" marR="0" lvl="0" indent="-381000" algn="l" rtl="0">
              <a:lnSpc>
                <a:spcPct val="90000"/>
              </a:lnSpc>
              <a:spcBef>
                <a:spcPts val="400"/>
              </a:spcBef>
              <a:spcAft>
                <a:spcPts val="0"/>
              </a:spcAft>
              <a:buClr>
                <a:srgbClr val="FFFFFF"/>
              </a:buClr>
              <a:buSzPct val="100000"/>
              <a:buFont typeface="Arial"/>
            </a:pPr>
            <a:r>
              <a:rPr lang="en" sz="2400" dirty="0">
                <a:solidFill>
                  <a:schemeClr val="tx1"/>
                </a:solidFill>
                <a:latin typeface="Arial"/>
                <a:ea typeface="Arial"/>
                <a:cs typeface="Arial"/>
                <a:sym typeface="Arial"/>
              </a:rPr>
              <a:t>C</a:t>
            </a:r>
            <a:r>
              <a:rPr lang="en" sz="2400" b="0" i="0" u="none" strike="noStrike" cap="none" dirty="0">
                <a:solidFill>
                  <a:schemeClr val="tx1"/>
                </a:solidFill>
                <a:latin typeface="Arial"/>
                <a:ea typeface="Arial"/>
                <a:cs typeface="Arial"/>
                <a:sym typeface="Arial"/>
              </a:rPr>
              <a:t>hange in MR signal related to neuronal activity</a:t>
            </a:r>
          </a:p>
          <a:p>
            <a:pPr marL="457200" lvl="0" indent="-381000" rtl="0">
              <a:lnSpc>
                <a:spcPct val="90000"/>
              </a:lnSpc>
              <a:spcBef>
                <a:spcPts val="360"/>
              </a:spcBef>
              <a:buClr>
                <a:srgbClr val="FFFFFF"/>
              </a:buClr>
              <a:buSzPct val="100000"/>
              <a:buFont typeface="Arial"/>
            </a:pPr>
            <a:r>
              <a:rPr lang="en" sz="2400" dirty="0">
                <a:solidFill>
                  <a:schemeClr val="tx1"/>
                </a:solidFill>
                <a:latin typeface="Arial"/>
                <a:ea typeface="Arial"/>
                <a:cs typeface="Arial"/>
                <a:sym typeface="Arial"/>
              </a:rPr>
              <a:t>Initial dip (not always seen; need to scan very fast)</a:t>
            </a:r>
          </a:p>
          <a:p>
            <a:pPr marL="457200" marR="0" lvl="0" indent="-381000" algn="l" rtl="0">
              <a:lnSpc>
                <a:spcPct val="90000"/>
              </a:lnSpc>
              <a:spcBef>
                <a:spcPts val="400"/>
              </a:spcBef>
              <a:spcAft>
                <a:spcPts val="0"/>
              </a:spcAft>
              <a:buClr>
                <a:srgbClr val="FFFFFF"/>
              </a:buClr>
              <a:buSzPct val="100000"/>
              <a:buFont typeface="Arial"/>
            </a:pPr>
            <a:r>
              <a:rPr lang="en" sz="2400" dirty="0">
                <a:solidFill>
                  <a:schemeClr val="tx1"/>
                </a:solidFill>
                <a:latin typeface="Arial"/>
                <a:ea typeface="Arial"/>
                <a:cs typeface="Arial"/>
                <a:sym typeface="Arial"/>
              </a:rPr>
              <a:t>Rise</a:t>
            </a:r>
            <a:r>
              <a:rPr lang="en" sz="2400" b="0" i="0" u="none" strike="noStrike" cap="none" dirty="0">
                <a:solidFill>
                  <a:schemeClr val="tx1"/>
                </a:solidFill>
                <a:latin typeface="Arial"/>
                <a:ea typeface="Arial"/>
                <a:cs typeface="Arial"/>
                <a:sym typeface="Arial"/>
              </a:rPr>
              <a:t> delayed by 1-2 sec </a:t>
            </a:r>
            <a:r>
              <a:rPr lang="en" sz="2400" dirty="0">
                <a:solidFill>
                  <a:schemeClr val="tx1"/>
                </a:solidFill>
                <a:latin typeface="Arial"/>
                <a:ea typeface="Arial"/>
                <a:cs typeface="Arial"/>
                <a:sym typeface="Arial"/>
              </a:rPr>
              <a:t>after activity</a:t>
            </a:r>
          </a:p>
          <a:p>
            <a:pPr marL="457200" marR="0" lvl="0" indent="-381000" algn="l" rtl="0">
              <a:lnSpc>
                <a:spcPct val="90000"/>
              </a:lnSpc>
              <a:spcBef>
                <a:spcPts val="360"/>
              </a:spcBef>
              <a:spcAft>
                <a:spcPts val="0"/>
              </a:spcAft>
              <a:buClr>
                <a:srgbClr val="FFFFFF"/>
              </a:buClr>
              <a:buSzPct val="100000"/>
              <a:buFont typeface="Arial"/>
            </a:pPr>
            <a:r>
              <a:rPr lang="en" sz="2400" b="0" i="0" u="none" strike="noStrike" cap="none" dirty="0">
                <a:solidFill>
                  <a:schemeClr val="tx1"/>
                </a:solidFill>
                <a:latin typeface="Arial"/>
                <a:ea typeface="Arial"/>
                <a:cs typeface="Arial"/>
                <a:sym typeface="Arial"/>
              </a:rPr>
              <a:t>5-6 sec time to peak</a:t>
            </a:r>
          </a:p>
          <a:p>
            <a:pPr marL="457200" marR="0" lvl="0" indent="-381000" algn="l" rtl="0">
              <a:lnSpc>
                <a:spcPct val="90000"/>
              </a:lnSpc>
              <a:spcBef>
                <a:spcPts val="360"/>
              </a:spcBef>
              <a:spcAft>
                <a:spcPts val="0"/>
              </a:spcAft>
              <a:buClr>
                <a:srgbClr val="FFFFFF"/>
              </a:buClr>
              <a:buSzPct val="100000"/>
              <a:buFont typeface="Arial"/>
            </a:pPr>
            <a:r>
              <a:rPr lang="en" sz="2400" b="0" i="0" u="none" strike="noStrike" cap="none" dirty="0">
                <a:solidFill>
                  <a:schemeClr val="tx1"/>
                </a:solidFill>
                <a:latin typeface="Arial"/>
                <a:ea typeface="Arial"/>
                <a:cs typeface="Arial"/>
                <a:sym typeface="Arial"/>
              </a:rPr>
              <a:t>Under/overshoot follows ~6s after peak</a:t>
            </a:r>
          </a:p>
          <a:p>
            <a:pPr marL="457200" marR="0" lvl="0" indent="-381000" algn="l" rtl="0">
              <a:lnSpc>
                <a:spcPct val="90000"/>
              </a:lnSpc>
              <a:spcBef>
                <a:spcPts val="360"/>
              </a:spcBef>
              <a:spcAft>
                <a:spcPts val="0"/>
              </a:spcAft>
              <a:buClr>
                <a:srgbClr val="FFFFFF"/>
              </a:buClr>
              <a:buSzPct val="100000"/>
              <a:buFont typeface="Arial"/>
            </a:pPr>
            <a:r>
              <a:rPr lang="en" sz="2400" dirty="0">
                <a:solidFill>
                  <a:schemeClr val="tx1"/>
                </a:solidFill>
                <a:latin typeface="Arial"/>
                <a:ea typeface="Arial"/>
                <a:cs typeface="Arial"/>
                <a:sym typeface="Arial"/>
              </a:rPr>
              <a:t>Adds linearly with stimulus duration (in most cases)</a:t>
            </a:r>
          </a:p>
        </p:txBody>
      </p:sp>
      <p:pic>
        <p:nvPicPr>
          <p:cNvPr id="664" name="Shape 664"/>
          <p:cNvPicPr preferRelativeResize="0"/>
          <p:nvPr/>
        </p:nvPicPr>
        <p:blipFill rotWithShape="1">
          <a:blip r:embed="rId3">
            <a:alphaModFix/>
          </a:blip>
          <a:srcRect l="9569"/>
          <a:stretch/>
        </p:blipFill>
        <p:spPr>
          <a:xfrm>
            <a:off x="4779818" y="2057400"/>
            <a:ext cx="3927764" cy="3797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Shape 670"/>
          <p:cNvSpPr txBox="1">
            <a:spLocks noGrp="1"/>
          </p:cNvSpPr>
          <p:nvPr>
            <p:ph type="title"/>
          </p:nvPr>
        </p:nvSpPr>
        <p:spPr>
          <a:xfrm>
            <a:off x="685800" y="102925"/>
            <a:ext cx="77724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lt2"/>
              </a:buClr>
              <a:buSzPct val="25000"/>
              <a:buFont typeface="Verdana"/>
              <a:buNone/>
            </a:pPr>
            <a:r>
              <a:rPr lang="en" sz="4400" b="0" i="0" u="none" strike="noStrike" cap="none" dirty="0">
                <a:solidFill>
                  <a:schemeClr val="accent1">
                    <a:lumMod val="50000"/>
                  </a:schemeClr>
                </a:solidFill>
                <a:ea typeface="Arial"/>
                <a:cs typeface="Arial"/>
                <a:sym typeface="Arial"/>
              </a:rPr>
              <a:t>BOLD vs Neuronal Activity</a:t>
            </a:r>
          </a:p>
        </p:txBody>
      </p:sp>
      <p:sp>
        <p:nvSpPr>
          <p:cNvPr id="671" name="Shape 671"/>
          <p:cNvSpPr txBox="1">
            <a:spLocks noGrp="1"/>
          </p:cNvSpPr>
          <p:nvPr>
            <p:ph idx="1"/>
          </p:nvPr>
        </p:nvSpPr>
        <p:spPr>
          <a:xfrm>
            <a:off x="201000" y="2010300"/>
            <a:ext cx="4066199" cy="4132799"/>
          </a:xfrm>
          <a:prstGeom prst="rect">
            <a:avLst/>
          </a:prstGeom>
          <a:noFill/>
          <a:ln>
            <a:noFill/>
          </a:ln>
        </p:spPr>
        <p:txBody>
          <a:bodyPr lIns="91425" tIns="45700" rIns="91425" bIns="45700" anchor="t" anchorCtr="0">
            <a:noAutofit/>
          </a:bodyPr>
          <a:lstStyle/>
          <a:p>
            <a:pPr marL="0" marR="0" lvl="0" indent="0" algn="l" rtl="0">
              <a:lnSpc>
                <a:spcPct val="90000"/>
              </a:lnSpc>
              <a:spcBef>
                <a:spcPts val="360"/>
              </a:spcBef>
              <a:spcAft>
                <a:spcPts val="0"/>
              </a:spcAft>
              <a:buNone/>
            </a:pPr>
            <a:r>
              <a:rPr lang="en" sz="1800" dirty="0">
                <a:latin typeface="Arial"/>
                <a:ea typeface="Arial"/>
                <a:cs typeface="Arial"/>
                <a:sym typeface="Arial"/>
              </a:rPr>
              <a:t>- R</a:t>
            </a:r>
            <a:r>
              <a:rPr lang="en" sz="1800" b="0" i="0" u="none" strike="noStrike" cap="none" dirty="0">
                <a:latin typeface="Arial"/>
                <a:ea typeface="Arial"/>
                <a:cs typeface="Arial"/>
                <a:sym typeface="Arial"/>
              </a:rPr>
              <a:t>ecorded LFP, MUA, SUA, and BOLD simultaneously</a:t>
            </a:r>
          </a:p>
          <a:p>
            <a:pPr marL="0" marR="0" lvl="0" indent="0" algn="l" rtl="0">
              <a:lnSpc>
                <a:spcPct val="90000"/>
              </a:lnSpc>
              <a:spcBef>
                <a:spcPts val="360"/>
              </a:spcBef>
              <a:spcAft>
                <a:spcPts val="0"/>
              </a:spcAft>
              <a:buNone/>
            </a:pPr>
            <a:endParaRPr sz="1800" b="0" i="0" u="none" strike="noStrike" cap="none" dirty="0">
              <a:latin typeface="Arial"/>
              <a:ea typeface="Arial"/>
              <a:cs typeface="Arial"/>
              <a:sym typeface="Arial"/>
            </a:endParaRPr>
          </a:p>
          <a:p>
            <a:pPr marL="0" marR="0" lvl="0" indent="0" algn="l" rtl="0">
              <a:lnSpc>
                <a:spcPct val="90000"/>
              </a:lnSpc>
              <a:spcBef>
                <a:spcPts val="360"/>
              </a:spcBef>
              <a:spcAft>
                <a:spcPts val="0"/>
              </a:spcAft>
              <a:buNone/>
            </a:pPr>
            <a:r>
              <a:rPr lang="en" sz="1800" dirty="0">
                <a:latin typeface="Arial"/>
                <a:ea typeface="Arial"/>
                <a:cs typeface="Arial"/>
                <a:sym typeface="Arial"/>
              </a:rPr>
              <a:t>- </a:t>
            </a:r>
            <a:r>
              <a:rPr lang="en" sz="1800" b="0" i="0" u="none" strike="noStrike" cap="none" dirty="0">
                <a:latin typeface="Arial"/>
                <a:ea typeface="Arial"/>
                <a:cs typeface="Arial"/>
                <a:sym typeface="Arial"/>
              </a:rPr>
              <a:t>BOLD response best explained by changes in LFP</a:t>
            </a:r>
          </a:p>
          <a:p>
            <a:pPr marL="0" marR="0" lvl="0" indent="0" algn="l" rtl="0">
              <a:lnSpc>
                <a:spcPct val="90000"/>
              </a:lnSpc>
              <a:spcBef>
                <a:spcPts val="360"/>
              </a:spcBef>
              <a:spcAft>
                <a:spcPts val="0"/>
              </a:spcAft>
              <a:buNone/>
            </a:pPr>
            <a:endParaRPr sz="1800" b="0" i="0" u="none" strike="noStrike" cap="none" dirty="0">
              <a:latin typeface="Arial"/>
              <a:ea typeface="Arial"/>
              <a:cs typeface="Arial"/>
              <a:sym typeface="Arial"/>
            </a:endParaRPr>
          </a:p>
          <a:p>
            <a:pPr marL="0" marR="0" lvl="0" indent="0" algn="l" rtl="0">
              <a:lnSpc>
                <a:spcPct val="90000"/>
              </a:lnSpc>
              <a:spcBef>
                <a:spcPts val="360"/>
              </a:spcBef>
              <a:spcAft>
                <a:spcPts val="0"/>
              </a:spcAft>
              <a:buNone/>
            </a:pPr>
            <a:r>
              <a:rPr lang="en" sz="1800" dirty="0">
                <a:latin typeface="Arial"/>
                <a:ea typeface="Arial"/>
                <a:cs typeface="Arial"/>
                <a:sym typeface="Arial"/>
              </a:rPr>
              <a:t>- </a:t>
            </a:r>
            <a:r>
              <a:rPr lang="en" sz="1800" b="0" i="0" u="none" strike="noStrike" cap="none" dirty="0">
                <a:latin typeface="Arial"/>
                <a:ea typeface="Arial"/>
                <a:cs typeface="Arial"/>
                <a:sym typeface="Arial"/>
              </a:rPr>
              <a:t>BOLD reflects “incoming input and local processing rather than spiking activity”</a:t>
            </a:r>
          </a:p>
          <a:p>
            <a:pPr marL="0" marR="0" lvl="0" indent="0" algn="l" rtl="0">
              <a:lnSpc>
                <a:spcPct val="90000"/>
              </a:lnSpc>
              <a:spcBef>
                <a:spcPts val="360"/>
              </a:spcBef>
              <a:spcAft>
                <a:spcPts val="0"/>
              </a:spcAft>
              <a:buNone/>
            </a:pPr>
            <a:endParaRPr sz="1800" b="0" i="0" u="none" strike="noStrike" cap="none" dirty="0">
              <a:latin typeface="Arial"/>
              <a:ea typeface="Arial"/>
              <a:cs typeface="Arial"/>
              <a:sym typeface="Arial"/>
            </a:endParaRPr>
          </a:p>
          <a:p>
            <a:pPr marL="0" marR="0" lvl="0" indent="0" algn="l" rtl="0">
              <a:lnSpc>
                <a:spcPct val="90000"/>
              </a:lnSpc>
              <a:spcBef>
                <a:spcPts val="360"/>
              </a:spcBef>
              <a:spcAft>
                <a:spcPts val="0"/>
              </a:spcAft>
              <a:buNone/>
            </a:pPr>
            <a:r>
              <a:rPr lang="en" sz="1800" dirty="0">
                <a:latin typeface="Arial"/>
                <a:ea typeface="Arial"/>
                <a:cs typeface="Arial"/>
                <a:sym typeface="Arial"/>
              </a:rPr>
              <a:t>- </a:t>
            </a:r>
            <a:r>
              <a:rPr lang="en" sz="1800" b="0" i="0" u="none" strike="noStrike" cap="none" dirty="0">
                <a:latin typeface="Arial"/>
                <a:ea typeface="Arial"/>
                <a:cs typeface="Arial"/>
                <a:sym typeface="Arial"/>
              </a:rPr>
              <a:t>”The BOLD contrast mechanism directly reflects the neural responses elicited by a stimulus.”</a:t>
            </a:r>
          </a:p>
        </p:txBody>
      </p:sp>
      <p:pic>
        <p:nvPicPr>
          <p:cNvPr id="672" name="Shape 672"/>
          <p:cNvPicPr preferRelativeResize="0"/>
          <p:nvPr/>
        </p:nvPicPr>
        <p:blipFill>
          <a:blip r:embed="rId3">
            <a:alphaModFix/>
          </a:blip>
          <a:stretch>
            <a:fillRect/>
          </a:stretch>
        </p:blipFill>
        <p:spPr>
          <a:xfrm>
            <a:off x="4267200" y="1981200"/>
            <a:ext cx="4572000" cy="4191000"/>
          </a:xfrm>
          <a:prstGeom prst="rect">
            <a:avLst/>
          </a:prstGeom>
          <a:noFill/>
          <a:ln>
            <a:noFill/>
          </a:ln>
        </p:spPr>
      </p:pic>
      <p:sp>
        <p:nvSpPr>
          <p:cNvPr id="673" name="Shape 673"/>
          <p:cNvSpPr txBox="1"/>
          <p:nvPr/>
        </p:nvSpPr>
        <p:spPr>
          <a:xfrm>
            <a:off x="4281258" y="6210200"/>
            <a:ext cx="4755599" cy="615299"/>
          </a:xfrm>
          <a:prstGeom prst="rect">
            <a:avLst/>
          </a:prstGeom>
          <a:noFill/>
          <a:ln>
            <a:noFill/>
          </a:ln>
        </p:spPr>
        <p:txBody>
          <a:bodyPr lIns="91425" tIns="91425" rIns="91425" bIns="91425" anchor="t" anchorCtr="0">
            <a:noAutofit/>
          </a:bodyPr>
          <a:lstStyle/>
          <a:p>
            <a:pPr lvl="0" algn="r" rtl="0">
              <a:spcBef>
                <a:spcPts val="0"/>
              </a:spcBef>
              <a:buNone/>
            </a:pPr>
            <a:r>
              <a:rPr lang="en" sz="1800">
                <a:solidFill>
                  <a:schemeClr val="tx1"/>
                </a:solidFill>
              </a:rPr>
              <a:t>Logothetis, et al. (2001) </a:t>
            </a:r>
            <a:r>
              <a:rPr lang="en" sz="1800" i="1">
                <a:solidFill>
                  <a:schemeClr val="tx1"/>
                </a:solidFill>
              </a:rPr>
              <a:t>Nature</a:t>
            </a:r>
            <a:r>
              <a:rPr lang="en" sz="1800">
                <a:solidFill>
                  <a:schemeClr val="tx1"/>
                </a:solidFill>
              </a:rPr>
              <a:t>, 412:450-57</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313" y="241303"/>
            <a:ext cx="8229600" cy="1143000"/>
          </a:xfrm>
        </p:spPr>
        <p:txBody>
          <a:bodyPr>
            <a:normAutofit/>
          </a:bodyPr>
          <a:lstStyle/>
          <a:p>
            <a:r>
              <a:rPr lang="en-US" sz="4800" dirty="0" smtClean="0">
                <a:solidFill>
                  <a:schemeClr val="accent1">
                    <a:lumMod val="50000"/>
                  </a:schemeClr>
                </a:solidFill>
              </a:rPr>
              <a:t>What is a voxel?</a:t>
            </a:r>
            <a:endParaRPr lang="en-US" sz="4800" dirty="0">
              <a:solidFill>
                <a:schemeClr val="accent1">
                  <a:lumMod val="50000"/>
                </a:schemeClr>
              </a:solidFill>
            </a:endParaRPr>
          </a:p>
        </p:txBody>
      </p:sp>
      <p:sp>
        <p:nvSpPr>
          <p:cNvPr id="3" name="Content Placeholder 2"/>
          <p:cNvSpPr>
            <a:spLocks noGrp="1"/>
          </p:cNvSpPr>
          <p:nvPr>
            <p:ph idx="1"/>
          </p:nvPr>
        </p:nvSpPr>
        <p:spPr>
          <a:xfrm>
            <a:off x="232259" y="1537856"/>
            <a:ext cx="5023458" cy="3162694"/>
          </a:xfrm>
        </p:spPr>
        <p:txBody>
          <a:bodyPr>
            <a:noAutofit/>
          </a:bodyPr>
          <a:lstStyle/>
          <a:p>
            <a:pPr marL="0" indent="0">
              <a:buNone/>
            </a:pPr>
            <a:r>
              <a:rPr lang="en-US" sz="2400" dirty="0" smtClean="0"/>
              <a:t>* RF pulse limited to a single </a:t>
            </a:r>
            <a:r>
              <a:rPr lang="en-US" sz="2400" b="1" dirty="0" smtClean="0"/>
              <a:t>slice</a:t>
            </a:r>
            <a:r>
              <a:rPr lang="en-US" sz="2400" dirty="0" smtClean="0"/>
              <a:t> at a time at coordinate z.  </a:t>
            </a:r>
          </a:p>
          <a:p>
            <a:pPr marL="0" indent="0">
              <a:buNone/>
            </a:pPr>
            <a:r>
              <a:rPr lang="en-US" sz="2400" dirty="0" smtClean="0"/>
              <a:t>* Each </a:t>
            </a:r>
            <a:r>
              <a:rPr lang="en-US" sz="2400" b="1" dirty="0" smtClean="0"/>
              <a:t>slice</a:t>
            </a:r>
            <a:r>
              <a:rPr lang="en-US" sz="2400" dirty="0" smtClean="0"/>
              <a:t> is a landscape where each     x, y coordinate corresponds to a unique frequency of relaxation (due to a gradient magnetic field). </a:t>
            </a:r>
          </a:p>
          <a:p>
            <a:pPr marL="0" indent="0">
              <a:buNone/>
            </a:pPr>
            <a:r>
              <a:rPr lang="en-US" sz="2400" dirty="0" smtClean="0"/>
              <a:t>* Fundamental limit of MRI resolution</a:t>
            </a:r>
            <a:endParaRPr lang="en-US" sz="2400" dirty="0"/>
          </a:p>
        </p:txBody>
      </p:sp>
      <p:pic>
        <p:nvPicPr>
          <p:cNvPr id="4" name="Picture 3" descr="sliceselection.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3894" y="2279384"/>
            <a:ext cx="3268785" cy="3653995"/>
          </a:xfrm>
          <a:prstGeom prst="rect">
            <a:avLst/>
          </a:prstGeom>
        </p:spPr>
      </p:pic>
      <p:pic>
        <p:nvPicPr>
          <p:cNvPr id="5" name="Picture 4" descr="index_brains_tra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684" y="4533364"/>
            <a:ext cx="3514725" cy="1685925"/>
          </a:xfrm>
          <a:prstGeom prst="rect">
            <a:avLst/>
          </a:prstGeom>
        </p:spPr>
      </p:pic>
      <p:pic>
        <p:nvPicPr>
          <p:cNvPr id="6" name="Picture 5" descr="Screenshot 2015-01-29 12.28.09.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4700" y="184278"/>
            <a:ext cx="2511412" cy="2095106"/>
          </a:xfrm>
          <a:prstGeom prst="rect">
            <a:avLst/>
          </a:prstGeom>
        </p:spPr>
      </p:pic>
    </p:spTree>
    <p:extLst>
      <p:ext uri="{BB962C8B-B14F-4D97-AF65-F5344CB8AC3E}">
        <p14:creationId xmlns:p14="http://schemas.microsoft.com/office/powerpoint/2010/main" val="739452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pic>
        <p:nvPicPr>
          <p:cNvPr id="1734" name="Shape 1738"/>
          <p:cNvPicPr preferRelativeResize="0"/>
          <p:nvPr/>
        </p:nvPicPr>
        <p:blipFill>
          <a:blip r:embed="rId3">
            <a:alphaModFix/>
          </a:blip>
          <a:stretch>
            <a:fillRect/>
          </a:stretch>
        </p:blipFill>
        <p:spPr>
          <a:xfrm>
            <a:off x="1295400" y="723900"/>
            <a:ext cx="6705600" cy="5803899"/>
          </a:xfrm>
          <a:prstGeom prst="rect">
            <a:avLst/>
          </a:prstGeom>
          <a:noFill/>
          <a:ln>
            <a:noFill/>
          </a:ln>
        </p:spPr>
      </p:pic>
      <p:sp>
        <p:nvSpPr>
          <p:cNvPr id="2" name="Title 1"/>
          <p:cNvSpPr>
            <a:spLocks noGrp="1"/>
          </p:cNvSpPr>
          <p:nvPr>
            <p:ph type="title"/>
          </p:nvPr>
        </p:nvSpPr>
        <p:spPr>
          <a:xfrm>
            <a:off x="228600" y="152400"/>
            <a:ext cx="7772400" cy="1143000"/>
          </a:xfrm>
        </p:spPr>
        <p:txBody>
          <a:bodyPr/>
          <a:lstStyle/>
          <a:p>
            <a:r>
              <a:rPr lang="en-US" dirty="0" smtClean="0"/>
              <a:t>How to get position information?</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52"/>
        <p:cNvGrpSpPr/>
        <p:nvPr/>
      </p:nvGrpSpPr>
      <p:grpSpPr>
        <a:xfrm>
          <a:off x="0" y="0"/>
          <a:ext cx="0" cy="0"/>
          <a:chOff x="0" y="0"/>
          <a:chExt cx="0" cy="0"/>
        </a:xfrm>
      </p:grpSpPr>
      <p:sp>
        <p:nvSpPr>
          <p:cNvPr id="1753" name="Shape 1753"/>
          <p:cNvSpPr txBox="1">
            <a:spLocks noGrp="1"/>
          </p:cNvSpPr>
          <p:nvPr>
            <p:ph type="title"/>
          </p:nvPr>
        </p:nvSpPr>
        <p:spPr>
          <a:xfrm>
            <a:off x="488373" y="591323"/>
            <a:ext cx="8323118"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 sz="4400" dirty="0">
                <a:latin typeface="Arial"/>
                <a:ea typeface="Arial"/>
                <a:cs typeface="Arial"/>
                <a:sym typeface="Arial"/>
              </a:rPr>
              <a:t>LOCALIZING MAGNETIZATION</a:t>
            </a:r>
          </a:p>
        </p:txBody>
      </p:sp>
      <p:sp>
        <p:nvSpPr>
          <p:cNvPr id="1754" name="Shape 1754"/>
          <p:cNvSpPr txBox="1">
            <a:spLocks noGrp="1"/>
          </p:cNvSpPr>
          <p:nvPr>
            <p:ph idx="1"/>
          </p:nvPr>
        </p:nvSpPr>
        <p:spPr>
          <a:xfrm>
            <a:off x="685800" y="2317950"/>
            <a:ext cx="8307299" cy="2222100"/>
          </a:xfrm>
          <a:prstGeom prst="rect">
            <a:avLst/>
          </a:prstGeom>
          <a:noFill/>
          <a:ln>
            <a:noFill/>
          </a:ln>
        </p:spPr>
        <p:txBody>
          <a:bodyPr lIns="91425" tIns="45700" rIns="91425" bIns="45700" anchor="t" anchorCtr="0">
            <a:noAutofit/>
          </a:bodyPr>
          <a:lstStyle/>
          <a:p>
            <a:pPr marL="0" marR="0" lvl="0" indent="0" algn="l" rtl="0">
              <a:spcBef>
                <a:spcPts val="640"/>
              </a:spcBef>
              <a:spcAft>
                <a:spcPts val="0"/>
              </a:spcAft>
              <a:buNone/>
            </a:pPr>
            <a:r>
              <a:rPr lang="en" sz="2800" dirty="0">
                <a:latin typeface="Arial"/>
                <a:ea typeface="Arial"/>
                <a:cs typeface="Arial"/>
                <a:sym typeface="Arial"/>
              </a:rPr>
              <a:t>We </a:t>
            </a:r>
            <a:r>
              <a:rPr lang="en" sz="2800" dirty="0" smtClean="0">
                <a:latin typeface="Arial"/>
                <a:ea typeface="Arial"/>
                <a:cs typeface="Arial"/>
                <a:sym typeface="Arial"/>
              </a:rPr>
              <a:t>can</a:t>
            </a:r>
            <a:endParaRPr lang="en-US" sz="2800" dirty="0" smtClean="0">
              <a:latin typeface="Arial"/>
              <a:ea typeface="Arial"/>
              <a:cs typeface="Arial"/>
              <a:sym typeface="Arial"/>
            </a:endParaRPr>
          </a:p>
          <a:p>
            <a:pPr marL="0" marR="0" lvl="0" indent="0" algn="l" rtl="0">
              <a:spcBef>
                <a:spcPts val="640"/>
              </a:spcBef>
              <a:spcAft>
                <a:spcPts val="0"/>
              </a:spcAft>
              <a:buNone/>
            </a:pPr>
            <a:endParaRPr lang="en" sz="2400" dirty="0">
              <a:latin typeface="Arial"/>
              <a:ea typeface="Arial"/>
              <a:cs typeface="Arial"/>
              <a:sym typeface="Arial"/>
            </a:endParaRPr>
          </a:p>
          <a:p>
            <a:pPr marL="457200" marR="0" lvl="0" indent="-381000" algn="l" rtl="0">
              <a:spcBef>
                <a:spcPts val="640"/>
              </a:spcBef>
              <a:spcAft>
                <a:spcPts val="0"/>
              </a:spcAft>
              <a:buSzPct val="100000"/>
              <a:buFont typeface="Arial"/>
              <a:buAutoNum type="alphaUcPeriod"/>
            </a:pPr>
            <a:r>
              <a:rPr lang="en" sz="2400" dirty="0">
                <a:latin typeface="Arial"/>
                <a:ea typeface="Arial"/>
                <a:cs typeface="Arial"/>
                <a:sym typeface="Arial"/>
              </a:rPr>
              <a:t>Excite only the protons in the desired slice (z-direction)</a:t>
            </a:r>
          </a:p>
          <a:p>
            <a:pPr marL="457200" marR="0" lvl="0" indent="-381000" algn="l" rtl="0">
              <a:spcBef>
                <a:spcPts val="640"/>
              </a:spcBef>
              <a:spcAft>
                <a:spcPts val="0"/>
              </a:spcAft>
              <a:buSzPct val="100000"/>
              <a:buFont typeface="Arial"/>
              <a:buAutoNum type="alphaUcPeriod"/>
            </a:pPr>
            <a:r>
              <a:rPr lang="en" sz="2400" dirty="0">
                <a:latin typeface="Arial"/>
                <a:ea typeface="Arial"/>
                <a:cs typeface="Arial"/>
                <a:sym typeface="Arial"/>
              </a:rPr>
              <a:t>Encode x-direction with different frequencies</a:t>
            </a:r>
          </a:p>
          <a:p>
            <a:pPr marL="457200" marR="0" lvl="0" indent="-381000" algn="l" rtl="0">
              <a:spcBef>
                <a:spcPts val="640"/>
              </a:spcBef>
              <a:spcAft>
                <a:spcPts val="0"/>
              </a:spcAft>
              <a:buSzPct val="100000"/>
              <a:buFont typeface="Arial"/>
              <a:buAutoNum type="alphaUcPeriod"/>
            </a:pPr>
            <a:r>
              <a:rPr lang="en" sz="2400" dirty="0">
                <a:latin typeface="Arial"/>
                <a:ea typeface="Arial"/>
                <a:cs typeface="Arial"/>
                <a:sym typeface="Arial"/>
              </a:rPr>
              <a:t>Encode y-direction with different phases</a:t>
            </a:r>
          </a:p>
          <a:p>
            <a:pPr marL="457200" marR="0" lvl="0" indent="-381000" algn="l" rtl="0">
              <a:spcBef>
                <a:spcPts val="640"/>
              </a:spcBef>
              <a:spcAft>
                <a:spcPts val="0"/>
              </a:spcAft>
              <a:buSzPct val="100000"/>
              <a:buFont typeface="Arial"/>
              <a:buAutoNum type="alphaUcPeriod"/>
            </a:pPr>
            <a:r>
              <a:rPr lang="en" sz="2400" dirty="0">
                <a:latin typeface="Arial"/>
                <a:ea typeface="Arial"/>
                <a:cs typeface="Arial"/>
                <a:sym typeface="Arial"/>
              </a:rPr>
              <a:t>Read out amplitude at each frequency and phase</a:t>
            </a:r>
          </a:p>
          <a:p>
            <a:pPr marL="742950" marR="0" lvl="1" indent="-285750" algn="l" rtl="0">
              <a:spcBef>
                <a:spcPts val="560"/>
              </a:spcBef>
              <a:spcAft>
                <a:spcPts val="0"/>
              </a:spcAft>
              <a:buClr>
                <a:schemeClr val="lt1"/>
              </a:buClr>
              <a:buSzPct val="70833"/>
              <a:buFont typeface="Verdana"/>
              <a:buNone/>
            </a:pPr>
            <a:endParaRPr sz="2400" b="0" i="0" u="none" strike="noStrike" cap="none" dirty="0">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52"/>
        <p:cNvGrpSpPr/>
        <p:nvPr/>
      </p:nvGrpSpPr>
      <p:grpSpPr>
        <a:xfrm>
          <a:off x="0" y="0"/>
          <a:ext cx="0" cy="0"/>
          <a:chOff x="0" y="0"/>
          <a:chExt cx="0" cy="0"/>
        </a:xfrm>
      </p:grpSpPr>
      <p:sp>
        <p:nvSpPr>
          <p:cNvPr id="1753" name="Shape 1753"/>
          <p:cNvSpPr txBox="1">
            <a:spLocks noGrp="1"/>
          </p:cNvSpPr>
          <p:nvPr>
            <p:ph type="title"/>
          </p:nvPr>
        </p:nvSpPr>
        <p:spPr>
          <a:xfrm>
            <a:off x="488373" y="591323"/>
            <a:ext cx="8323118"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 sz="4400" dirty="0">
                <a:latin typeface="Arial"/>
                <a:ea typeface="Arial"/>
                <a:cs typeface="Arial"/>
                <a:sym typeface="Arial"/>
              </a:rPr>
              <a:t>LOCALIZING MAGNETIZATION</a:t>
            </a:r>
          </a:p>
        </p:txBody>
      </p:sp>
      <p:sp>
        <p:nvSpPr>
          <p:cNvPr id="1754" name="Shape 1754"/>
          <p:cNvSpPr txBox="1">
            <a:spLocks noGrp="1"/>
          </p:cNvSpPr>
          <p:nvPr>
            <p:ph idx="1"/>
          </p:nvPr>
        </p:nvSpPr>
        <p:spPr>
          <a:xfrm>
            <a:off x="685800" y="2317950"/>
            <a:ext cx="8307299" cy="2222100"/>
          </a:xfrm>
          <a:prstGeom prst="rect">
            <a:avLst/>
          </a:prstGeom>
          <a:noFill/>
          <a:ln>
            <a:noFill/>
          </a:ln>
        </p:spPr>
        <p:txBody>
          <a:bodyPr lIns="91425" tIns="45700" rIns="91425" bIns="45700" anchor="t" anchorCtr="0">
            <a:noAutofit/>
          </a:bodyPr>
          <a:lstStyle/>
          <a:p>
            <a:pPr marL="0" marR="0" lvl="0" indent="0" algn="l" rtl="0">
              <a:spcBef>
                <a:spcPts val="640"/>
              </a:spcBef>
              <a:spcAft>
                <a:spcPts val="0"/>
              </a:spcAft>
              <a:buNone/>
            </a:pPr>
            <a:r>
              <a:rPr lang="en" sz="2800" dirty="0">
                <a:latin typeface="Arial"/>
                <a:ea typeface="Arial"/>
                <a:cs typeface="Arial"/>
                <a:sym typeface="Arial"/>
              </a:rPr>
              <a:t>We </a:t>
            </a:r>
            <a:r>
              <a:rPr lang="en" sz="2800" dirty="0" smtClean="0">
                <a:latin typeface="Arial"/>
                <a:ea typeface="Arial"/>
                <a:cs typeface="Arial"/>
                <a:sym typeface="Arial"/>
              </a:rPr>
              <a:t>can</a:t>
            </a:r>
            <a:endParaRPr lang="en-US" sz="2800" dirty="0" smtClean="0">
              <a:latin typeface="Arial"/>
              <a:ea typeface="Arial"/>
              <a:cs typeface="Arial"/>
              <a:sym typeface="Arial"/>
            </a:endParaRPr>
          </a:p>
          <a:p>
            <a:pPr marL="0" marR="0" lvl="0" indent="0" algn="l" rtl="0">
              <a:spcBef>
                <a:spcPts val="640"/>
              </a:spcBef>
              <a:spcAft>
                <a:spcPts val="0"/>
              </a:spcAft>
              <a:buNone/>
            </a:pPr>
            <a:endParaRPr lang="en" sz="2400" dirty="0">
              <a:latin typeface="Arial"/>
              <a:ea typeface="Arial"/>
              <a:cs typeface="Arial"/>
              <a:sym typeface="Arial"/>
            </a:endParaRPr>
          </a:p>
          <a:p>
            <a:pPr marL="457200" marR="0" lvl="0" indent="-381000" algn="l" rtl="0">
              <a:spcBef>
                <a:spcPts val="640"/>
              </a:spcBef>
              <a:spcAft>
                <a:spcPts val="0"/>
              </a:spcAft>
              <a:buSzPct val="100000"/>
              <a:buFont typeface="Arial"/>
              <a:buAutoNum type="alphaUcPeriod"/>
            </a:pPr>
            <a:r>
              <a:rPr lang="en" sz="2400" dirty="0">
                <a:solidFill>
                  <a:schemeClr val="accent4"/>
                </a:solidFill>
                <a:latin typeface="Arial"/>
                <a:ea typeface="Arial"/>
                <a:cs typeface="Arial"/>
                <a:sym typeface="Arial"/>
              </a:rPr>
              <a:t>Excite only the protons in the desired slice (z-direction)</a:t>
            </a:r>
          </a:p>
          <a:p>
            <a:pPr marL="457200" marR="0" lvl="0" indent="-381000" algn="l" rtl="0">
              <a:spcBef>
                <a:spcPts val="640"/>
              </a:spcBef>
              <a:spcAft>
                <a:spcPts val="0"/>
              </a:spcAft>
              <a:buSzPct val="100000"/>
              <a:buFont typeface="Arial"/>
              <a:buAutoNum type="alphaUcPeriod"/>
            </a:pPr>
            <a:r>
              <a:rPr lang="en" sz="2400" dirty="0">
                <a:latin typeface="Arial"/>
                <a:ea typeface="Arial"/>
                <a:cs typeface="Arial"/>
                <a:sym typeface="Arial"/>
              </a:rPr>
              <a:t>Encode x-direction with different frequencies</a:t>
            </a:r>
          </a:p>
          <a:p>
            <a:pPr marL="457200" marR="0" lvl="0" indent="-381000" algn="l" rtl="0">
              <a:spcBef>
                <a:spcPts val="640"/>
              </a:spcBef>
              <a:spcAft>
                <a:spcPts val="0"/>
              </a:spcAft>
              <a:buSzPct val="100000"/>
              <a:buFont typeface="Arial"/>
              <a:buAutoNum type="alphaUcPeriod"/>
            </a:pPr>
            <a:r>
              <a:rPr lang="en" sz="2400" dirty="0">
                <a:latin typeface="Arial"/>
                <a:ea typeface="Arial"/>
                <a:cs typeface="Arial"/>
                <a:sym typeface="Arial"/>
              </a:rPr>
              <a:t>Encode y-direction with different phases</a:t>
            </a:r>
          </a:p>
          <a:p>
            <a:pPr marL="457200" marR="0" lvl="0" indent="-381000" algn="l" rtl="0">
              <a:spcBef>
                <a:spcPts val="640"/>
              </a:spcBef>
              <a:spcAft>
                <a:spcPts val="0"/>
              </a:spcAft>
              <a:buSzPct val="100000"/>
              <a:buFont typeface="Arial"/>
              <a:buAutoNum type="alphaUcPeriod"/>
            </a:pPr>
            <a:r>
              <a:rPr lang="en" sz="2400" dirty="0">
                <a:latin typeface="Arial"/>
                <a:ea typeface="Arial"/>
                <a:cs typeface="Arial"/>
                <a:sym typeface="Arial"/>
              </a:rPr>
              <a:t>Read out amplitude at each frequency and phase</a:t>
            </a:r>
          </a:p>
          <a:p>
            <a:pPr marL="742950" marR="0" lvl="1" indent="-285750" algn="l" rtl="0">
              <a:spcBef>
                <a:spcPts val="560"/>
              </a:spcBef>
              <a:spcAft>
                <a:spcPts val="0"/>
              </a:spcAft>
              <a:buClr>
                <a:schemeClr val="lt1"/>
              </a:buClr>
              <a:buSzPct val="70833"/>
              <a:buFont typeface="Verdana"/>
              <a:buNone/>
            </a:pPr>
            <a:endParaRPr sz="2400" b="0" i="0" u="none" strike="noStrike" cap="none" dirty="0">
              <a:latin typeface="Arial"/>
              <a:ea typeface="Arial"/>
              <a:cs typeface="Arial"/>
              <a:sym typeface="Arial"/>
            </a:endParaRPr>
          </a:p>
        </p:txBody>
      </p:sp>
    </p:spTree>
    <p:extLst>
      <p:ext uri="{BB962C8B-B14F-4D97-AF65-F5344CB8AC3E}">
        <p14:creationId xmlns:p14="http://schemas.microsoft.com/office/powerpoint/2010/main" val="585317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p:spPr>
        <p:txBody>
          <a:bodyPr lIns="91425" tIns="91425" rIns="91425" bIns="91425" anchor="b" anchorCtr="0">
            <a:noAutofit/>
          </a:bodyPr>
          <a:lstStyle/>
          <a:p>
            <a:pPr lvl="0" algn="ctr" rtl="0">
              <a:spcBef>
                <a:spcPts val="0"/>
              </a:spcBef>
              <a:buNone/>
            </a:pPr>
            <a:r>
              <a:rPr lang="en" b="1" dirty="0">
                <a:latin typeface="+mj-lt"/>
              </a:rPr>
              <a:t>OUTLINE</a:t>
            </a:r>
          </a:p>
        </p:txBody>
      </p:sp>
      <p:sp>
        <p:nvSpPr>
          <p:cNvPr id="282" name="Shape 282"/>
          <p:cNvSpPr txBox="1">
            <a:spLocks noGrp="1"/>
          </p:cNvSpPr>
          <p:nvPr>
            <p:ph type="body" idx="1"/>
          </p:nvPr>
        </p:nvSpPr>
        <p:spPr>
          <a:xfrm>
            <a:off x="685800" y="2020111"/>
            <a:ext cx="7772400" cy="4114800"/>
          </a:xfrm>
          <a:prstGeom prst="rect">
            <a:avLst/>
          </a:prstGeom>
        </p:spPr>
        <p:txBody>
          <a:bodyPr lIns="91425" tIns="91425" rIns="91425" bIns="91425" anchor="t" anchorCtr="0">
            <a:noAutofit/>
          </a:bodyPr>
          <a:lstStyle/>
          <a:p>
            <a:pPr lvl="0" rtl="0">
              <a:spcBef>
                <a:spcPts val="0"/>
              </a:spcBef>
              <a:buNone/>
            </a:pPr>
            <a:r>
              <a:rPr lang="en" dirty="0"/>
              <a:t>I. </a:t>
            </a:r>
            <a:r>
              <a:rPr lang="en-US" dirty="0" smtClean="0"/>
              <a:t> </a:t>
            </a:r>
            <a:r>
              <a:rPr lang="en" dirty="0" smtClean="0"/>
              <a:t>Practical </a:t>
            </a:r>
            <a:r>
              <a:rPr lang="en" dirty="0"/>
              <a:t>considerations for a subject visit</a:t>
            </a:r>
          </a:p>
          <a:p>
            <a:pPr lvl="0" rtl="0">
              <a:spcBef>
                <a:spcPts val="0"/>
              </a:spcBef>
              <a:buNone/>
            </a:pPr>
            <a:r>
              <a:rPr lang="en" dirty="0"/>
              <a:t>	</a:t>
            </a:r>
          </a:p>
          <a:p>
            <a:pPr lvl="0" rtl="0">
              <a:spcBef>
                <a:spcPts val="0"/>
              </a:spcBef>
              <a:buNone/>
            </a:pPr>
            <a:r>
              <a:rPr lang="en" dirty="0"/>
              <a:t>II. </a:t>
            </a:r>
            <a:r>
              <a:rPr lang="en" dirty="0" smtClean="0"/>
              <a:t>Taking </a:t>
            </a:r>
            <a:r>
              <a:rPr lang="en" dirty="0"/>
              <a:t>measurements</a:t>
            </a:r>
          </a:p>
          <a:p>
            <a:pPr lvl="0" rtl="0">
              <a:spcBef>
                <a:spcPts val="0"/>
              </a:spcBef>
              <a:buNone/>
            </a:pPr>
            <a:endParaRPr dirty="0"/>
          </a:p>
          <a:p>
            <a:pPr lvl="0" rtl="0">
              <a:spcBef>
                <a:spcPts val="0"/>
              </a:spcBef>
              <a:buNone/>
            </a:pPr>
            <a:r>
              <a:rPr lang="en" dirty="0"/>
              <a:t>III. </a:t>
            </a:r>
            <a:r>
              <a:rPr lang="en" dirty="0" smtClean="0"/>
              <a:t>Data </a:t>
            </a:r>
            <a:r>
              <a:rPr lang="en" dirty="0"/>
              <a:t>analysis and presentation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66"/>
        <p:cNvGrpSpPr/>
        <p:nvPr/>
      </p:nvGrpSpPr>
      <p:grpSpPr>
        <a:xfrm>
          <a:off x="0" y="0"/>
          <a:ext cx="0" cy="0"/>
          <a:chOff x="0" y="0"/>
          <a:chExt cx="0" cy="0"/>
        </a:xfrm>
      </p:grpSpPr>
      <p:sp>
        <p:nvSpPr>
          <p:cNvPr id="1767" name="Shape 1767"/>
          <p:cNvSpPr txBox="1">
            <a:spLocks noGrp="1"/>
          </p:cNvSpPr>
          <p:nvPr>
            <p:ph type="title"/>
          </p:nvPr>
        </p:nvSpPr>
        <p:spPr>
          <a:xfrm>
            <a:off x="685799" y="102950"/>
            <a:ext cx="77724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 sz="3600">
                <a:solidFill>
                  <a:srgbClr val="FFFFFF"/>
                </a:solidFill>
                <a:latin typeface="Arial"/>
                <a:ea typeface="Arial"/>
                <a:cs typeface="Arial"/>
                <a:sym typeface="Arial"/>
              </a:rPr>
              <a:t>LOCALIZING MAGNETIZATION</a:t>
            </a:r>
          </a:p>
        </p:txBody>
      </p:sp>
      <p:sp>
        <p:nvSpPr>
          <p:cNvPr id="1768" name="Shape 1768"/>
          <p:cNvSpPr txBox="1"/>
          <p:nvPr/>
        </p:nvSpPr>
        <p:spPr>
          <a:xfrm>
            <a:off x="1414499" y="6029250"/>
            <a:ext cx="6315000" cy="709199"/>
          </a:xfrm>
          <a:prstGeom prst="rect">
            <a:avLst/>
          </a:prstGeom>
          <a:noFill/>
          <a:ln>
            <a:noFill/>
          </a:ln>
        </p:spPr>
        <p:txBody>
          <a:bodyPr lIns="91425" tIns="91425" rIns="91425" bIns="91425" anchor="t" anchorCtr="0">
            <a:noAutofit/>
          </a:bodyPr>
          <a:lstStyle/>
          <a:p>
            <a:pPr lvl="0" algn="ctr">
              <a:spcBef>
                <a:spcPts val="0"/>
              </a:spcBef>
              <a:buNone/>
            </a:pPr>
            <a:r>
              <a:rPr lang="en" sz="3000">
                <a:solidFill>
                  <a:srgbClr val="FFFFFF"/>
                </a:solidFill>
              </a:rPr>
              <a:t>Select a z-direction slice</a:t>
            </a:r>
          </a:p>
        </p:txBody>
      </p:sp>
      <p:pic>
        <p:nvPicPr>
          <p:cNvPr id="1769" name="Shape 1769"/>
          <p:cNvPicPr preferRelativeResize="0"/>
          <p:nvPr/>
        </p:nvPicPr>
        <p:blipFill>
          <a:blip r:embed="rId3">
            <a:alphaModFix/>
          </a:blip>
          <a:stretch>
            <a:fillRect/>
          </a:stretch>
        </p:blipFill>
        <p:spPr>
          <a:xfrm>
            <a:off x="1964531" y="1245950"/>
            <a:ext cx="5214937" cy="46101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52"/>
        <p:cNvGrpSpPr/>
        <p:nvPr/>
      </p:nvGrpSpPr>
      <p:grpSpPr>
        <a:xfrm>
          <a:off x="0" y="0"/>
          <a:ext cx="0" cy="0"/>
          <a:chOff x="0" y="0"/>
          <a:chExt cx="0" cy="0"/>
        </a:xfrm>
      </p:grpSpPr>
      <p:sp>
        <p:nvSpPr>
          <p:cNvPr id="1753" name="Shape 1753"/>
          <p:cNvSpPr txBox="1">
            <a:spLocks noGrp="1"/>
          </p:cNvSpPr>
          <p:nvPr>
            <p:ph type="title"/>
          </p:nvPr>
        </p:nvSpPr>
        <p:spPr>
          <a:xfrm>
            <a:off x="488373" y="591323"/>
            <a:ext cx="8323118"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 sz="4400" dirty="0">
                <a:latin typeface="Arial"/>
                <a:ea typeface="Arial"/>
                <a:cs typeface="Arial"/>
                <a:sym typeface="Arial"/>
              </a:rPr>
              <a:t>LOCALIZING MAGNETIZATION</a:t>
            </a:r>
          </a:p>
        </p:txBody>
      </p:sp>
      <p:sp>
        <p:nvSpPr>
          <p:cNvPr id="1754" name="Shape 1754"/>
          <p:cNvSpPr txBox="1">
            <a:spLocks noGrp="1"/>
          </p:cNvSpPr>
          <p:nvPr>
            <p:ph idx="1"/>
          </p:nvPr>
        </p:nvSpPr>
        <p:spPr>
          <a:xfrm>
            <a:off x="685800" y="2317950"/>
            <a:ext cx="8307299" cy="2222100"/>
          </a:xfrm>
          <a:prstGeom prst="rect">
            <a:avLst/>
          </a:prstGeom>
          <a:noFill/>
          <a:ln>
            <a:noFill/>
          </a:ln>
        </p:spPr>
        <p:txBody>
          <a:bodyPr lIns="91425" tIns="45700" rIns="91425" bIns="45700" anchor="t" anchorCtr="0">
            <a:noAutofit/>
          </a:bodyPr>
          <a:lstStyle/>
          <a:p>
            <a:pPr marL="0" marR="0" lvl="0" indent="0" algn="l" rtl="0">
              <a:spcBef>
                <a:spcPts val="640"/>
              </a:spcBef>
              <a:spcAft>
                <a:spcPts val="0"/>
              </a:spcAft>
              <a:buNone/>
            </a:pPr>
            <a:r>
              <a:rPr lang="en" sz="2800" dirty="0">
                <a:latin typeface="Arial"/>
                <a:ea typeface="Arial"/>
                <a:cs typeface="Arial"/>
                <a:sym typeface="Arial"/>
              </a:rPr>
              <a:t>We </a:t>
            </a:r>
            <a:r>
              <a:rPr lang="en" sz="2800" dirty="0" smtClean="0">
                <a:latin typeface="Arial"/>
                <a:ea typeface="Arial"/>
                <a:cs typeface="Arial"/>
                <a:sym typeface="Arial"/>
              </a:rPr>
              <a:t>can</a:t>
            </a:r>
            <a:endParaRPr lang="en-US" sz="2800" dirty="0" smtClean="0">
              <a:latin typeface="Arial"/>
              <a:ea typeface="Arial"/>
              <a:cs typeface="Arial"/>
              <a:sym typeface="Arial"/>
            </a:endParaRPr>
          </a:p>
          <a:p>
            <a:pPr marL="0" marR="0" lvl="0" indent="0" algn="l" rtl="0">
              <a:spcBef>
                <a:spcPts val="640"/>
              </a:spcBef>
              <a:spcAft>
                <a:spcPts val="0"/>
              </a:spcAft>
              <a:buNone/>
            </a:pPr>
            <a:endParaRPr lang="en" sz="2400" dirty="0">
              <a:latin typeface="Arial"/>
              <a:ea typeface="Arial"/>
              <a:cs typeface="Arial"/>
              <a:sym typeface="Arial"/>
            </a:endParaRPr>
          </a:p>
          <a:p>
            <a:pPr marL="457200" marR="0" lvl="0" indent="-381000" algn="l" rtl="0">
              <a:spcBef>
                <a:spcPts val="640"/>
              </a:spcBef>
              <a:spcAft>
                <a:spcPts val="0"/>
              </a:spcAft>
              <a:buSzPct val="100000"/>
              <a:buFont typeface="Arial"/>
              <a:buAutoNum type="alphaUcPeriod"/>
            </a:pPr>
            <a:r>
              <a:rPr lang="en" sz="2400" dirty="0">
                <a:latin typeface="Arial"/>
                <a:ea typeface="Arial"/>
                <a:cs typeface="Arial"/>
                <a:sym typeface="Arial"/>
              </a:rPr>
              <a:t>Excite only the protons in the desired slice (z-direction)</a:t>
            </a:r>
          </a:p>
          <a:p>
            <a:pPr marL="457200" marR="0" lvl="0" indent="-381000" algn="l" rtl="0">
              <a:spcBef>
                <a:spcPts val="640"/>
              </a:spcBef>
              <a:spcAft>
                <a:spcPts val="0"/>
              </a:spcAft>
              <a:buSzPct val="100000"/>
              <a:buFont typeface="Arial"/>
              <a:buAutoNum type="alphaUcPeriod"/>
            </a:pPr>
            <a:r>
              <a:rPr lang="en" sz="2400" dirty="0">
                <a:solidFill>
                  <a:schemeClr val="accent4"/>
                </a:solidFill>
                <a:latin typeface="Arial"/>
                <a:ea typeface="Arial"/>
                <a:cs typeface="Arial"/>
                <a:sym typeface="Arial"/>
              </a:rPr>
              <a:t>Encode x-direction with different frequencies</a:t>
            </a:r>
          </a:p>
          <a:p>
            <a:pPr marL="457200" marR="0" lvl="0" indent="-381000" algn="l" rtl="0">
              <a:spcBef>
                <a:spcPts val="640"/>
              </a:spcBef>
              <a:spcAft>
                <a:spcPts val="0"/>
              </a:spcAft>
              <a:buSzPct val="100000"/>
              <a:buFont typeface="Arial"/>
              <a:buAutoNum type="alphaUcPeriod"/>
            </a:pPr>
            <a:r>
              <a:rPr lang="en" sz="2400" dirty="0">
                <a:latin typeface="Arial"/>
                <a:ea typeface="Arial"/>
                <a:cs typeface="Arial"/>
                <a:sym typeface="Arial"/>
              </a:rPr>
              <a:t>Encode y-direction with different phases</a:t>
            </a:r>
          </a:p>
          <a:p>
            <a:pPr marL="457200" marR="0" lvl="0" indent="-381000" algn="l" rtl="0">
              <a:spcBef>
                <a:spcPts val="640"/>
              </a:spcBef>
              <a:spcAft>
                <a:spcPts val="0"/>
              </a:spcAft>
              <a:buSzPct val="100000"/>
              <a:buFont typeface="Arial"/>
              <a:buAutoNum type="alphaUcPeriod"/>
            </a:pPr>
            <a:r>
              <a:rPr lang="en" sz="2400" dirty="0">
                <a:latin typeface="Arial"/>
                <a:ea typeface="Arial"/>
                <a:cs typeface="Arial"/>
                <a:sym typeface="Arial"/>
              </a:rPr>
              <a:t>Read out amplitude at each frequency and phase</a:t>
            </a:r>
          </a:p>
          <a:p>
            <a:pPr marL="742950" marR="0" lvl="1" indent="-285750" algn="l" rtl="0">
              <a:spcBef>
                <a:spcPts val="560"/>
              </a:spcBef>
              <a:spcAft>
                <a:spcPts val="0"/>
              </a:spcAft>
              <a:buClr>
                <a:schemeClr val="lt1"/>
              </a:buClr>
              <a:buSzPct val="70833"/>
              <a:buFont typeface="Verdana"/>
              <a:buNone/>
            </a:pPr>
            <a:endParaRPr sz="2400" b="0" i="0" u="none" strike="noStrike" cap="none" dirty="0">
              <a:latin typeface="Arial"/>
              <a:ea typeface="Arial"/>
              <a:cs typeface="Arial"/>
              <a:sym typeface="Arial"/>
            </a:endParaRPr>
          </a:p>
        </p:txBody>
      </p:sp>
    </p:spTree>
    <p:extLst>
      <p:ext uri="{BB962C8B-B14F-4D97-AF65-F5344CB8AC3E}">
        <p14:creationId xmlns:p14="http://schemas.microsoft.com/office/powerpoint/2010/main" val="240674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44"/>
        <p:cNvGrpSpPr/>
        <p:nvPr/>
      </p:nvGrpSpPr>
      <p:grpSpPr>
        <a:xfrm>
          <a:off x="0" y="0"/>
          <a:ext cx="0" cy="0"/>
          <a:chOff x="0" y="0"/>
          <a:chExt cx="0" cy="0"/>
        </a:xfrm>
      </p:grpSpPr>
      <p:sp>
        <p:nvSpPr>
          <p:cNvPr id="1747" name="Shape 1747"/>
          <p:cNvSpPr txBox="1">
            <a:spLocks noGrp="1"/>
          </p:cNvSpPr>
          <p:nvPr>
            <p:ph type="title"/>
          </p:nvPr>
        </p:nvSpPr>
        <p:spPr>
          <a:xfrm>
            <a:off x="685799" y="102950"/>
            <a:ext cx="77724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 sz="2400">
                <a:solidFill>
                  <a:srgbClr val="FFFFFF"/>
                </a:solidFill>
                <a:latin typeface="Arial"/>
                <a:ea typeface="Arial"/>
                <a:cs typeface="Arial"/>
                <a:sym typeface="Arial"/>
              </a:rPr>
              <a:t>LOCALIZING MAGNETIZATION USING GRADIENTS (</a:t>
            </a:r>
            <a:r>
              <a:rPr lang="en" sz="2400" i="1">
                <a:solidFill>
                  <a:srgbClr val="FFFFFF"/>
                </a:solidFill>
                <a:latin typeface="Arial"/>
                <a:ea typeface="Arial"/>
                <a:cs typeface="Arial"/>
                <a:sym typeface="Arial"/>
              </a:rPr>
              <a:t>Nobel Prize Winning Idea!</a:t>
            </a:r>
            <a:r>
              <a:rPr lang="en" sz="2400">
                <a:solidFill>
                  <a:srgbClr val="FFFFFF"/>
                </a:solidFill>
                <a:latin typeface="Arial"/>
                <a:ea typeface="Arial"/>
                <a:cs typeface="Arial"/>
                <a:sym typeface="Arial"/>
              </a:rPr>
              <a:t>)</a:t>
            </a:r>
          </a:p>
        </p:txBody>
      </p:sp>
      <p:sp>
        <p:nvSpPr>
          <p:cNvPr id="1745" name="Shape 1745"/>
          <p:cNvSpPr txBox="1">
            <a:spLocks noGrp="1"/>
          </p:cNvSpPr>
          <p:nvPr>
            <p:ph type="title" idx="4294967295"/>
          </p:nvPr>
        </p:nvSpPr>
        <p:spPr>
          <a:xfrm>
            <a:off x="0" y="5892800"/>
            <a:ext cx="7772400" cy="785813"/>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Verdana"/>
              <a:buNone/>
            </a:pPr>
            <a:r>
              <a:rPr lang="en" sz="3000" b="0" i="0" u="none" strike="noStrike" cap="none">
                <a:solidFill>
                  <a:srgbClr val="FFFFFF"/>
                </a:solidFill>
                <a:latin typeface="Arial"/>
                <a:ea typeface="Arial"/>
                <a:cs typeface="Arial"/>
                <a:sym typeface="Arial"/>
              </a:rPr>
              <a:t>Effect of a Gradient</a:t>
            </a:r>
          </a:p>
        </p:txBody>
      </p:sp>
      <p:pic>
        <p:nvPicPr>
          <p:cNvPr id="1746" name="Shape 1746"/>
          <p:cNvPicPr preferRelativeResize="0"/>
          <p:nvPr/>
        </p:nvPicPr>
        <p:blipFill>
          <a:blip r:embed="rId3">
            <a:alphaModFix/>
          </a:blip>
          <a:stretch>
            <a:fillRect/>
          </a:stretch>
        </p:blipFill>
        <p:spPr>
          <a:xfrm>
            <a:off x="1541462" y="1433319"/>
            <a:ext cx="6061074" cy="420846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81"/>
        <p:cNvGrpSpPr/>
        <p:nvPr/>
      </p:nvGrpSpPr>
      <p:grpSpPr>
        <a:xfrm>
          <a:off x="0" y="0"/>
          <a:ext cx="0" cy="0"/>
          <a:chOff x="0" y="0"/>
          <a:chExt cx="0" cy="0"/>
        </a:xfrm>
      </p:grpSpPr>
      <p:sp>
        <p:nvSpPr>
          <p:cNvPr id="1782" name="Shape 1782"/>
          <p:cNvSpPr txBox="1">
            <a:spLocks noGrp="1"/>
          </p:cNvSpPr>
          <p:nvPr>
            <p:ph type="title"/>
          </p:nvPr>
        </p:nvSpPr>
        <p:spPr>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Times New Roman"/>
              <a:buNone/>
            </a:pPr>
            <a:r>
              <a:rPr lang="en" sz="4400" b="0" i="0" u="none" strike="noStrike" cap="none">
                <a:solidFill>
                  <a:schemeClr val="dk2"/>
                </a:solidFill>
                <a:latin typeface="Times New Roman"/>
                <a:ea typeface="Times New Roman"/>
                <a:cs typeface="Times New Roman"/>
                <a:sym typeface="Times New Roman"/>
              </a:rPr>
              <a:t>Prior to Gradient</a:t>
            </a:r>
          </a:p>
        </p:txBody>
      </p:sp>
      <p:sp>
        <p:nvSpPr>
          <p:cNvPr id="1783" name="Shape 1783"/>
          <p:cNvSpPr txBox="1"/>
          <p:nvPr/>
        </p:nvSpPr>
        <p:spPr>
          <a:xfrm>
            <a:off x="588962" y="2143125"/>
            <a:ext cx="1239836" cy="3743324"/>
          </a:xfrm>
          <a:prstGeom prst="rect">
            <a:avLst/>
          </a:prstGeom>
          <a:noFill/>
          <a:ln>
            <a:noFill/>
          </a:ln>
        </p:spPr>
        <p:txBody>
          <a:bodyPr lIns="91425" tIns="45700" rIns="91425" bIns="45700" anchor="t" anchorCtr="0">
            <a:noAutofit/>
          </a:bodyPr>
          <a:lstStyle/>
          <a:p>
            <a:pPr marL="0" marR="0" lvl="0" indent="0" algn="ctr" rtl="0">
              <a:lnSpc>
                <a:spcPct val="100000"/>
              </a:lnSpc>
              <a:spcBef>
                <a:spcPts val="1200"/>
              </a:spcBef>
              <a:spcAft>
                <a:spcPts val="0"/>
              </a:spcAft>
              <a:buClr>
                <a:schemeClr val="dk1"/>
              </a:buClr>
              <a:buSzPct val="25000"/>
              <a:buFont typeface="Verdana"/>
              <a:buNone/>
            </a:pPr>
            <a:r>
              <a:rPr lang="en" sz="2400" b="0" i="0" u="none" strike="noStrike" cap="none">
                <a:solidFill>
                  <a:schemeClr val="dk1"/>
                </a:solidFill>
                <a:latin typeface="Verdana"/>
                <a:ea typeface="Verdana"/>
                <a:cs typeface="Verdana"/>
                <a:sym typeface="Verdana"/>
              </a:rPr>
              <a:t>Col 1</a:t>
            </a:r>
          </a:p>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1200"/>
              </a:spcBef>
              <a:spcAft>
                <a:spcPts val="0"/>
              </a:spcAft>
              <a:buClr>
                <a:schemeClr val="dk1"/>
              </a:buClr>
              <a:buSzPct val="25000"/>
              <a:buFont typeface="Verdana"/>
              <a:buNone/>
            </a:pPr>
            <a:r>
              <a:rPr lang="en" sz="2400" b="0" i="0" u="none" strike="noStrike" cap="none">
                <a:solidFill>
                  <a:schemeClr val="dk1"/>
                </a:solidFill>
                <a:latin typeface="Verdana"/>
                <a:ea typeface="Verdana"/>
                <a:cs typeface="Verdana"/>
                <a:sym typeface="Verdana"/>
              </a:rPr>
              <a:t>Col 2</a:t>
            </a:r>
          </a:p>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1200"/>
              </a:spcBef>
              <a:spcAft>
                <a:spcPts val="0"/>
              </a:spcAft>
              <a:buClr>
                <a:schemeClr val="dk1"/>
              </a:buClr>
              <a:buSzPct val="25000"/>
              <a:buFont typeface="Verdana"/>
              <a:buNone/>
            </a:pPr>
            <a:r>
              <a:rPr lang="en" sz="2400" b="0" i="0" u="none" strike="noStrike" cap="none">
                <a:solidFill>
                  <a:schemeClr val="dk1"/>
                </a:solidFill>
                <a:latin typeface="Verdana"/>
                <a:ea typeface="Verdana"/>
                <a:cs typeface="Verdana"/>
                <a:sym typeface="Verdana"/>
              </a:rPr>
              <a:t>Col 3</a:t>
            </a:r>
          </a:p>
        </p:txBody>
      </p:sp>
      <p:grpSp>
        <p:nvGrpSpPr>
          <p:cNvPr id="1784" name="Shape 1784"/>
          <p:cNvGrpSpPr/>
          <p:nvPr/>
        </p:nvGrpSpPr>
        <p:grpSpPr>
          <a:xfrm>
            <a:off x="1759918" y="3272809"/>
            <a:ext cx="7187849" cy="1550495"/>
            <a:chOff x="21300" y="94075"/>
            <a:chExt cx="2957400" cy="2817375"/>
          </a:xfrm>
        </p:grpSpPr>
        <p:sp>
          <p:nvSpPr>
            <p:cNvPr id="1785" name="Shape 1785"/>
            <p:cNvSpPr/>
            <p:nvPr/>
          </p:nvSpPr>
          <p:spPr>
            <a:xfrm>
              <a:off x="22575" y="99625"/>
              <a:ext cx="2954850" cy="2806300"/>
            </a:xfrm>
            <a:custGeom>
              <a:avLst/>
              <a:gdLst/>
              <a:ahLst/>
              <a:cxnLst/>
              <a:rect l="0" t="0" r="0" b="0"/>
              <a:pathLst>
                <a:path w="118194" h="112252" extrusionOk="0">
                  <a:moveTo>
                    <a:pt x="0" y="0"/>
                  </a:moveTo>
                  <a:lnTo>
                    <a:pt x="0" y="112251"/>
                  </a:lnTo>
                  <a:lnTo>
                    <a:pt x="118194" y="112251"/>
                  </a:lnTo>
                  <a:lnTo>
                    <a:pt x="11819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1786" name="Shape 1786"/>
            <p:cNvSpPr/>
            <p:nvPr/>
          </p:nvSpPr>
          <p:spPr>
            <a:xfrm>
              <a:off x="21300" y="94075"/>
              <a:ext cx="2957400" cy="2817375"/>
            </a:xfrm>
            <a:custGeom>
              <a:avLst/>
              <a:gdLst/>
              <a:ahLst/>
              <a:cxnLst/>
              <a:rect l="0" t="0" r="0" b="0"/>
              <a:pathLst>
                <a:path w="118296" h="112695" fill="none" extrusionOk="0">
                  <a:moveTo>
                    <a:pt x="1" y="1"/>
                  </a:moveTo>
                  <a:lnTo>
                    <a:pt x="118295" y="1"/>
                  </a:lnTo>
                  <a:lnTo>
                    <a:pt x="118295" y="112695"/>
                  </a:lnTo>
                  <a:lnTo>
                    <a:pt x="1" y="112695"/>
                  </a:lnTo>
                  <a:lnTo>
                    <a:pt x="1" y="1"/>
                  </a:lnTo>
                  <a:close/>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87" name="Shape 1787"/>
            <p:cNvSpPr/>
            <p:nvPr/>
          </p:nvSpPr>
          <p:spPr>
            <a:xfrm>
              <a:off x="62700" y="276750"/>
              <a:ext cx="2874600" cy="2446500"/>
            </a:xfrm>
            <a:custGeom>
              <a:avLst/>
              <a:gdLst/>
              <a:ahLst/>
              <a:cxnLst/>
              <a:rect l="0" t="0" r="0" b="0"/>
              <a:pathLst>
                <a:path w="114984" h="97860" extrusionOk="0">
                  <a:moveTo>
                    <a:pt x="0" y="0"/>
                  </a:moveTo>
                  <a:lnTo>
                    <a:pt x="0" y="97860"/>
                  </a:lnTo>
                  <a:lnTo>
                    <a:pt x="114984" y="97860"/>
                  </a:lnTo>
                  <a:lnTo>
                    <a:pt x="11498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1788" name="Shape 1788"/>
            <p:cNvSpPr/>
            <p:nvPr/>
          </p:nvSpPr>
          <p:spPr>
            <a:xfrm>
              <a:off x="62700" y="27232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89" name="Shape 1789"/>
            <p:cNvSpPr/>
            <p:nvPr/>
          </p:nvSpPr>
          <p:spPr>
            <a:xfrm>
              <a:off x="62700" y="23136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90" name="Shape 1790"/>
            <p:cNvSpPr/>
            <p:nvPr/>
          </p:nvSpPr>
          <p:spPr>
            <a:xfrm>
              <a:off x="62700" y="190957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91" name="Shape 1791"/>
            <p:cNvSpPr/>
            <p:nvPr/>
          </p:nvSpPr>
          <p:spPr>
            <a:xfrm>
              <a:off x="62700" y="1500000"/>
              <a:ext cx="2874600" cy="0"/>
            </a:xfrm>
            <a:custGeom>
              <a:avLst/>
              <a:gdLst/>
              <a:ahLst/>
              <a:cxnLst/>
              <a:rect l="0" t="0" r="0" b="0"/>
              <a:pathLst>
                <a:path w="114984"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92" name="Shape 1792"/>
            <p:cNvSpPr/>
            <p:nvPr/>
          </p:nvSpPr>
          <p:spPr>
            <a:xfrm>
              <a:off x="62700" y="109040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93" name="Shape 1793"/>
            <p:cNvSpPr/>
            <p:nvPr/>
          </p:nvSpPr>
          <p:spPr>
            <a:xfrm>
              <a:off x="62700" y="6863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94" name="Shape 1794"/>
            <p:cNvSpPr/>
            <p:nvPr/>
          </p:nvSpPr>
          <p:spPr>
            <a:xfrm>
              <a:off x="62700" y="2767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95" name="Shape 1795"/>
            <p:cNvSpPr/>
            <p:nvPr/>
          </p:nvSpPr>
          <p:spPr>
            <a:xfrm>
              <a:off x="60200" y="265675"/>
              <a:ext cx="2874600" cy="25"/>
            </a:xfrm>
            <a:custGeom>
              <a:avLst/>
              <a:gdLst/>
              <a:ahLst/>
              <a:cxnLst/>
              <a:rect l="0" t="0" r="0" b="0"/>
              <a:pathLst>
                <a:path w="114984" h="1" fill="none" extrusionOk="0">
                  <a:moveTo>
                    <a:pt x="0" y="0"/>
                  </a:moveTo>
                  <a:lnTo>
                    <a:pt x="114983"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96" name="Shape 1796"/>
            <p:cNvSpPr/>
            <p:nvPr/>
          </p:nvSpPr>
          <p:spPr>
            <a:xfrm>
              <a:off x="2934775" y="265675"/>
              <a:ext cx="25" cy="2446525"/>
            </a:xfrm>
            <a:custGeom>
              <a:avLst/>
              <a:gdLst/>
              <a:ahLst/>
              <a:cxnLst/>
              <a:rect l="0" t="0" r="0" b="0"/>
              <a:pathLst>
                <a:path w="1" h="97861" fill="none" extrusionOk="0">
                  <a:moveTo>
                    <a:pt x="0" y="0"/>
                  </a:moveTo>
                  <a:lnTo>
                    <a:pt x="0" y="9786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97" name="Shape 1797"/>
            <p:cNvSpPr/>
            <p:nvPr/>
          </p:nvSpPr>
          <p:spPr>
            <a:xfrm>
              <a:off x="60200" y="2712175"/>
              <a:ext cx="2874600" cy="25"/>
            </a:xfrm>
            <a:custGeom>
              <a:avLst/>
              <a:gdLst/>
              <a:ahLst/>
              <a:cxnLst/>
              <a:rect l="0" t="0" r="0" b="0"/>
              <a:pathLst>
                <a:path w="114984" h="1" fill="none" extrusionOk="0">
                  <a:moveTo>
                    <a:pt x="114983" y="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98" name="Shape 1798"/>
            <p:cNvSpPr/>
            <p:nvPr/>
          </p:nvSpPr>
          <p:spPr>
            <a:xfrm>
              <a:off x="60200" y="265675"/>
              <a:ext cx="25" cy="2446525"/>
            </a:xfrm>
            <a:custGeom>
              <a:avLst/>
              <a:gdLst/>
              <a:ahLst/>
              <a:cxnLst/>
              <a:rect l="0" t="0" r="0" b="0"/>
              <a:pathLst>
                <a:path w="1" h="97861" fill="none" extrusionOk="0">
                  <a:moveTo>
                    <a:pt x="0" y="9786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99" name="Shape 1799"/>
            <p:cNvSpPr/>
            <p:nvPr/>
          </p:nvSpPr>
          <p:spPr>
            <a:xfrm>
              <a:off x="55175" y="1328400"/>
              <a:ext cx="7550" cy="105200"/>
            </a:xfrm>
            <a:custGeom>
              <a:avLst/>
              <a:gdLst/>
              <a:ahLst/>
              <a:cxnLst/>
              <a:rect l="0" t="0" r="0" b="0"/>
              <a:pathLst>
                <a:path w="302" h="4208" fill="none" extrusionOk="0">
                  <a:moveTo>
                    <a:pt x="0" y="4207"/>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00" name="Shape 1800"/>
            <p:cNvSpPr/>
            <p:nvPr/>
          </p:nvSpPr>
          <p:spPr>
            <a:xfrm>
              <a:off x="62700" y="1223225"/>
              <a:ext cx="8800" cy="105200"/>
            </a:xfrm>
            <a:custGeom>
              <a:avLst/>
              <a:gdLst/>
              <a:ahLst/>
              <a:cxnLst/>
              <a:rect l="0" t="0" r="0" b="0"/>
              <a:pathLst>
                <a:path w="352" h="4208" fill="none" extrusionOk="0">
                  <a:moveTo>
                    <a:pt x="0" y="4208"/>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01" name="Shape 1801"/>
            <p:cNvSpPr/>
            <p:nvPr/>
          </p:nvSpPr>
          <p:spPr>
            <a:xfrm>
              <a:off x="71475" y="1123600"/>
              <a:ext cx="8800" cy="99650"/>
            </a:xfrm>
            <a:custGeom>
              <a:avLst/>
              <a:gdLst/>
              <a:ahLst/>
              <a:cxnLst/>
              <a:rect l="0" t="0" r="0" b="0"/>
              <a:pathLst>
                <a:path w="352" h="3986" fill="none" extrusionOk="0">
                  <a:moveTo>
                    <a:pt x="1" y="3986"/>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02" name="Shape 1802"/>
            <p:cNvSpPr/>
            <p:nvPr/>
          </p:nvSpPr>
          <p:spPr>
            <a:xfrm>
              <a:off x="80250" y="1029500"/>
              <a:ext cx="7550" cy="94125"/>
            </a:xfrm>
            <a:custGeom>
              <a:avLst/>
              <a:gdLst/>
              <a:ahLst/>
              <a:cxnLst/>
              <a:rect l="0" t="0" r="0" b="0"/>
              <a:pathLst>
                <a:path w="302" h="3765" fill="none" extrusionOk="0">
                  <a:moveTo>
                    <a:pt x="1" y="3765"/>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03" name="Shape 1803"/>
            <p:cNvSpPr/>
            <p:nvPr/>
          </p:nvSpPr>
          <p:spPr>
            <a:xfrm>
              <a:off x="87775" y="940950"/>
              <a:ext cx="7550" cy="88575"/>
            </a:xfrm>
            <a:custGeom>
              <a:avLst/>
              <a:gdLst/>
              <a:ahLst/>
              <a:cxnLst/>
              <a:rect l="0" t="0" r="0" b="0"/>
              <a:pathLst>
                <a:path w="302" h="3543" fill="none" extrusionOk="0">
                  <a:moveTo>
                    <a:pt x="1" y="3543"/>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04" name="Shape 1804"/>
            <p:cNvSpPr/>
            <p:nvPr/>
          </p:nvSpPr>
          <p:spPr>
            <a:xfrm>
              <a:off x="95300" y="863450"/>
              <a:ext cx="7550" cy="77525"/>
            </a:xfrm>
            <a:custGeom>
              <a:avLst/>
              <a:gdLst/>
              <a:ahLst/>
              <a:cxnLst/>
              <a:rect l="0" t="0" r="0" b="0"/>
              <a:pathLst>
                <a:path w="302" h="3101" fill="none" extrusionOk="0">
                  <a:moveTo>
                    <a:pt x="1" y="3100"/>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05" name="Shape 1805"/>
            <p:cNvSpPr/>
            <p:nvPr/>
          </p:nvSpPr>
          <p:spPr>
            <a:xfrm>
              <a:off x="102825" y="797025"/>
              <a:ext cx="7550" cy="66450"/>
            </a:xfrm>
            <a:custGeom>
              <a:avLst/>
              <a:gdLst/>
              <a:ahLst/>
              <a:cxnLst/>
              <a:rect l="0" t="0" r="0" b="0"/>
              <a:pathLst>
                <a:path w="302" h="2658" fill="none" extrusionOk="0">
                  <a:moveTo>
                    <a:pt x="1" y="2658"/>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06" name="Shape 1806"/>
            <p:cNvSpPr/>
            <p:nvPr/>
          </p:nvSpPr>
          <p:spPr>
            <a:xfrm>
              <a:off x="110350" y="741675"/>
              <a:ext cx="8800" cy="55375"/>
            </a:xfrm>
            <a:custGeom>
              <a:avLst/>
              <a:gdLst/>
              <a:ahLst/>
              <a:cxnLst/>
              <a:rect l="0" t="0" r="0" b="0"/>
              <a:pathLst>
                <a:path w="352" h="2215" fill="none" extrusionOk="0">
                  <a:moveTo>
                    <a:pt x="1" y="2215"/>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07" name="Shape 1807"/>
            <p:cNvSpPr/>
            <p:nvPr/>
          </p:nvSpPr>
          <p:spPr>
            <a:xfrm>
              <a:off x="119125" y="697400"/>
              <a:ext cx="8825" cy="44300"/>
            </a:xfrm>
            <a:custGeom>
              <a:avLst/>
              <a:gdLst/>
              <a:ahLst/>
              <a:cxnLst/>
              <a:rect l="0" t="0" r="0" b="0"/>
              <a:pathLst>
                <a:path w="353" h="1772" fill="none" extrusionOk="0">
                  <a:moveTo>
                    <a:pt x="1" y="1772"/>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08" name="Shape 1808"/>
            <p:cNvSpPr/>
            <p:nvPr/>
          </p:nvSpPr>
          <p:spPr>
            <a:xfrm>
              <a:off x="127925" y="664200"/>
              <a:ext cx="7550" cy="33225"/>
            </a:xfrm>
            <a:custGeom>
              <a:avLst/>
              <a:gdLst/>
              <a:ahLst/>
              <a:cxnLst/>
              <a:rect l="0" t="0" r="0" b="0"/>
              <a:pathLst>
                <a:path w="302" h="1329" fill="none" extrusionOk="0">
                  <a:moveTo>
                    <a:pt x="0" y="1329"/>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09" name="Shape 1809"/>
            <p:cNvSpPr/>
            <p:nvPr/>
          </p:nvSpPr>
          <p:spPr>
            <a:xfrm>
              <a:off x="135450" y="647600"/>
              <a:ext cx="7550" cy="16625"/>
            </a:xfrm>
            <a:custGeom>
              <a:avLst/>
              <a:gdLst/>
              <a:ahLst/>
              <a:cxnLst/>
              <a:rect l="0" t="0" r="0" b="0"/>
              <a:pathLst>
                <a:path w="302" h="665" fill="none" extrusionOk="0">
                  <a:moveTo>
                    <a:pt x="0" y="664"/>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10" name="Shape 1810"/>
            <p:cNvSpPr/>
            <p:nvPr/>
          </p:nvSpPr>
          <p:spPr>
            <a:xfrm>
              <a:off x="142975" y="642050"/>
              <a:ext cx="7550" cy="5575"/>
            </a:xfrm>
            <a:custGeom>
              <a:avLst/>
              <a:gdLst/>
              <a:ahLst/>
              <a:cxnLst/>
              <a:rect l="0" t="0" r="0" b="0"/>
              <a:pathLst>
                <a:path w="302" h="223" fill="none" extrusionOk="0">
                  <a:moveTo>
                    <a:pt x="0" y="222"/>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11" name="Shape 1811"/>
            <p:cNvSpPr/>
            <p:nvPr/>
          </p:nvSpPr>
          <p:spPr>
            <a:xfrm>
              <a:off x="150500" y="642050"/>
              <a:ext cx="7550" cy="11100"/>
            </a:xfrm>
            <a:custGeom>
              <a:avLst/>
              <a:gdLst/>
              <a:ahLst/>
              <a:cxnLst/>
              <a:rect l="0" t="0" r="0" b="0"/>
              <a:pathLst>
                <a:path w="302" h="444" fill="none" extrusionOk="0">
                  <a:moveTo>
                    <a:pt x="0" y="1"/>
                  </a:moveTo>
                  <a:lnTo>
                    <a:pt x="301" y="44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12" name="Shape 1812"/>
            <p:cNvSpPr/>
            <p:nvPr/>
          </p:nvSpPr>
          <p:spPr>
            <a:xfrm>
              <a:off x="158025" y="653125"/>
              <a:ext cx="8800" cy="22175"/>
            </a:xfrm>
            <a:custGeom>
              <a:avLst/>
              <a:gdLst/>
              <a:ahLst/>
              <a:cxnLst/>
              <a:rect l="0" t="0" r="0" b="0"/>
              <a:pathLst>
                <a:path w="352" h="887" fill="none" extrusionOk="0">
                  <a:moveTo>
                    <a:pt x="0" y="0"/>
                  </a:moveTo>
                  <a:lnTo>
                    <a:pt x="351" y="8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13" name="Shape 1813"/>
            <p:cNvSpPr/>
            <p:nvPr/>
          </p:nvSpPr>
          <p:spPr>
            <a:xfrm>
              <a:off x="166800" y="675275"/>
              <a:ext cx="8800" cy="33225"/>
            </a:xfrm>
            <a:custGeom>
              <a:avLst/>
              <a:gdLst/>
              <a:ahLst/>
              <a:cxnLst/>
              <a:rect l="0" t="0" r="0" b="0"/>
              <a:pathLst>
                <a:path w="352" h="1329" fill="none" extrusionOk="0">
                  <a:moveTo>
                    <a:pt x="0" y="0"/>
                  </a:moveTo>
                  <a:lnTo>
                    <a:pt x="351" y="132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14" name="Shape 1814"/>
            <p:cNvSpPr/>
            <p:nvPr/>
          </p:nvSpPr>
          <p:spPr>
            <a:xfrm>
              <a:off x="175575" y="708475"/>
              <a:ext cx="7550" cy="49850"/>
            </a:xfrm>
            <a:custGeom>
              <a:avLst/>
              <a:gdLst/>
              <a:ahLst/>
              <a:cxnLst/>
              <a:rect l="0" t="0" r="0" b="0"/>
              <a:pathLst>
                <a:path w="302" h="1994" fill="none" extrusionOk="0">
                  <a:moveTo>
                    <a:pt x="0" y="0"/>
                  </a:moveTo>
                  <a:lnTo>
                    <a:pt x="301" y="199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15" name="Shape 1815"/>
            <p:cNvSpPr/>
            <p:nvPr/>
          </p:nvSpPr>
          <p:spPr>
            <a:xfrm>
              <a:off x="183100" y="758300"/>
              <a:ext cx="7550" cy="60900"/>
            </a:xfrm>
            <a:custGeom>
              <a:avLst/>
              <a:gdLst/>
              <a:ahLst/>
              <a:cxnLst/>
              <a:rect l="0" t="0" r="0" b="0"/>
              <a:pathLst>
                <a:path w="302" h="2436" fill="none" extrusionOk="0">
                  <a:moveTo>
                    <a:pt x="0" y="0"/>
                  </a:moveTo>
                  <a:lnTo>
                    <a:pt x="301" y="243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16" name="Shape 1816"/>
            <p:cNvSpPr/>
            <p:nvPr/>
          </p:nvSpPr>
          <p:spPr>
            <a:xfrm>
              <a:off x="190625" y="819175"/>
              <a:ext cx="7550" cy="66450"/>
            </a:xfrm>
            <a:custGeom>
              <a:avLst/>
              <a:gdLst/>
              <a:ahLst/>
              <a:cxnLst/>
              <a:rect l="0" t="0" r="0" b="0"/>
              <a:pathLst>
                <a:path w="302" h="2658" fill="none" extrusionOk="0">
                  <a:moveTo>
                    <a:pt x="0" y="1"/>
                  </a:moveTo>
                  <a:lnTo>
                    <a:pt x="301" y="2657"/>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17" name="Shape 1817"/>
            <p:cNvSpPr/>
            <p:nvPr/>
          </p:nvSpPr>
          <p:spPr>
            <a:xfrm>
              <a:off x="198150" y="885600"/>
              <a:ext cx="7550" cy="77500"/>
            </a:xfrm>
            <a:custGeom>
              <a:avLst/>
              <a:gdLst/>
              <a:ahLst/>
              <a:cxnLst/>
              <a:rect l="0" t="0" r="0" b="0"/>
              <a:pathLst>
                <a:path w="302" h="3100" fill="none" extrusionOk="0">
                  <a:moveTo>
                    <a:pt x="0" y="0"/>
                  </a:moveTo>
                  <a:lnTo>
                    <a:pt x="301" y="310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18" name="Shape 1818"/>
            <p:cNvSpPr/>
            <p:nvPr/>
          </p:nvSpPr>
          <p:spPr>
            <a:xfrm>
              <a:off x="205675" y="963075"/>
              <a:ext cx="8800" cy="83075"/>
            </a:xfrm>
            <a:custGeom>
              <a:avLst/>
              <a:gdLst/>
              <a:ahLst/>
              <a:cxnLst/>
              <a:rect l="0" t="0" r="0" b="0"/>
              <a:pathLst>
                <a:path w="352" h="3323" fill="none" extrusionOk="0">
                  <a:moveTo>
                    <a:pt x="0" y="1"/>
                  </a:moveTo>
                  <a:lnTo>
                    <a:pt x="352" y="33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19" name="Shape 1819"/>
            <p:cNvSpPr/>
            <p:nvPr/>
          </p:nvSpPr>
          <p:spPr>
            <a:xfrm>
              <a:off x="214450" y="1046125"/>
              <a:ext cx="8800" cy="94100"/>
            </a:xfrm>
            <a:custGeom>
              <a:avLst/>
              <a:gdLst/>
              <a:ahLst/>
              <a:cxnLst/>
              <a:rect l="0" t="0" r="0" b="0"/>
              <a:pathLst>
                <a:path w="352" h="3764" fill="none" extrusionOk="0">
                  <a:moveTo>
                    <a:pt x="1" y="0"/>
                  </a:moveTo>
                  <a:lnTo>
                    <a:pt x="352" y="376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20" name="Shape 1820"/>
            <p:cNvSpPr/>
            <p:nvPr/>
          </p:nvSpPr>
          <p:spPr>
            <a:xfrm>
              <a:off x="223225" y="1140200"/>
              <a:ext cx="7550" cy="94125"/>
            </a:xfrm>
            <a:custGeom>
              <a:avLst/>
              <a:gdLst/>
              <a:ahLst/>
              <a:cxnLst/>
              <a:rect l="0" t="0" r="0" b="0"/>
              <a:pathLst>
                <a:path w="302" h="3765" fill="none" extrusionOk="0">
                  <a:moveTo>
                    <a:pt x="1" y="1"/>
                  </a:moveTo>
                  <a:lnTo>
                    <a:pt x="302" y="376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21" name="Shape 1821"/>
            <p:cNvSpPr/>
            <p:nvPr/>
          </p:nvSpPr>
          <p:spPr>
            <a:xfrm>
              <a:off x="230750" y="1234300"/>
              <a:ext cx="7550" cy="99650"/>
            </a:xfrm>
            <a:custGeom>
              <a:avLst/>
              <a:gdLst/>
              <a:ahLst/>
              <a:cxnLst/>
              <a:rect l="0" t="0" r="0" b="0"/>
              <a:pathLst>
                <a:path w="302" h="3986" fill="none" extrusionOk="0">
                  <a:moveTo>
                    <a:pt x="1" y="1"/>
                  </a:moveTo>
                  <a:lnTo>
                    <a:pt x="302" y="39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22" name="Shape 1822"/>
            <p:cNvSpPr/>
            <p:nvPr/>
          </p:nvSpPr>
          <p:spPr>
            <a:xfrm>
              <a:off x="238275" y="1333925"/>
              <a:ext cx="7550" cy="99675"/>
            </a:xfrm>
            <a:custGeom>
              <a:avLst/>
              <a:gdLst/>
              <a:ahLst/>
              <a:cxnLst/>
              <a:rect l="0" t="0" r="0" b="0"/>
              <a:pathLst>
                <a:path w="302" h="3987" fill="none" extrusionOk="0">
                  <a:moveTo>
                    <a:pt x="1" y="1"/>
                  </a:moveTo>
                  <a:lnTo>
                    <a:pt x="302" y="39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23" name="Shape 1823"/>
            <p:cNvSpPr/>
            <p:nvPr/>
          </p:nvSpPr>
          <p:spPr>
            <a:xfrm>
              <a:off x="245800" y="1433575"/>
              <a:ext cx="7550" cy="99650"/>
            </a:xfrm>
            <a:custGeom>
              <a:avLst/>
              <a:gdLst/>
              <a:ahLst/>
              <a:cxnLst/>
              <a:rect l="0" t="0" r="0" b="0"/>
              <a:pathLst>
                <a:path w="302" h="3986" fill="none" extrusionOk="0">
                  <a:moveTo>
                    <a:pt x="1" y="0"/>
                  </a:moveTo>
                  <a:lnTo>
                    <a:pt x="302" y="398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24" name="Shape 1824"/>
            <p:cNvSpPr/>
            <p:nvPr/>
          </p:nvSpPr>
          <p:spPr>
            <a:xfrm>
              <a:off x="253325" y="1533200"/>
              <a:ext cx="8800" cy="99650"/>
            </a:xfrm>
            <a:custGeom>
              <a:avLst/>
              <a:gdLst/>
              <a:ahLst/>
              <a:cxnLst/>
              <a:rect l="0" t="0" r="0" b="0"/>
              <a:pathLst>
                <a:path w="352" h="3986" fill="none" extrusionOk="0">
                  <a:moveTo>
                    <a:pt x="1" y="0"/>
                  </a:moveTo>
                  <a:lnTo>
                    <a:pt x="352" y="39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25" name="Shape 1825"/>
            <p:cNvSpPr/>
            <p:nvPr/>
          </p:nvSpPr>
          <p:spPr>
            <a:xfrm>
              <a:off x="262100" y="1632825"/>
              <a:ext cx="8825" cy="94125"/>
            </a:xfrm>
            <a:custGeom>
              <a:avLst/>
              <a:gdLst/>
              <a:ahLst/>
              <a:cxnLst/>
              <a:rect l="0" t="0" r="0" b="0"/>
              <a:pathLst>
                <a:path w="353" h="3765" fill="none" extrusionOk="0">
                  <a:moveTo>
                    <a:pt x="1" y="1"/>
                  </a:moveTo>
                  <a:lnTo>
                    <a:pt x="352" y="376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26" name="Shape 1826"/>
            <p:cNvSpPr/>
            <p:nvPr/>
          </p:nvSpPr>
          <p:spPr>
            <a:xfrm>
              <a:off x="270900" y="1726925"/>
              <a:ext cx="7550" cy="88575"/>
            </a:xfrm>
            <a:custGeom>
              <a:avLst/>
              <a:gdLst/>
              <a:ahLst/>
              <a:cxnLst/>
              <a:rect l="0" t="0" r="0" b="0"/>
              <a:pathLst>
                <a:path w="302" h="3543" fill="none" extrusionOk="0">
                  <a:moveTo>
                    <a:pt x="0" y="0"/>
                  </a:moveTo>
                  <a:lnTo>
                    <a:pt x="301" y="354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27" name="Shape 1827"/>
            <p:cNvSpPr/>
            <p:nvPr/>
          </p:nvSpPr>
          <p:spPr>
            <a:xfrm>
              <a:off x="278425" y="1815475"/>
              <a:ext cx="7550" cy="77525"/>
            </a:xfrm>
            <a:custGeom>
              <a:avLst/>
              <a:gdLst/>
              <a:ahLst/>
              <a:cxnLst/>
              <a:rect l="0" t="0" r="0" b="0"/>
              <a:pathLst>
                <a:path w="302" h="3101" fill="none" extrusionOk="0">
                  <a:moveTo>
                    <a:pt x="0" y="1"/>
                  </a:moveTo>
                  <a:lnTo>
                    <a:pt x="301" y="310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28" name="Shape 1828"/>
            <p:cNvSpPr/>
            <p:nvPr/>
          </p:nvSpPr>
          <p:spPr>
            <a:xfrm>
              <a:off x="285950" y="1892975"/>
              <a:ext cx="7550" cy="71975"/>
            </a:xfrm>
            <a:custGeom>
              <a:avLst/>
              <a:gdLst/>
              <a:ahLst/>
              <a:cxnLst/>
              <a:rect l="0" t="0" r="0" b="0"/>
              <a:pathLst>
                <a:path w="302" h="2879" fill="none" extrusionOk="0">
                  <a:moveTo>
                    <a:pt x="0" y="1"/>
                  </a:moveTo>
                  <a:lnTo>
                    <a:pt x="301" y="287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29" name="Shape 1829"/>
            <p:cNvSpPr/>
            <p:nvPr/>
          </p:nvSpPr>
          <p:spPr>
            <a:xfrm>
              <a:off x="293475" y="1964925"/>
              <a:ext cx="7550" cy="60925"/>
            </a:xfrm>
            <a:custGeom>
              <a:avLst/>
              <a:gdLst/>
              <a:ahLst/>
              <a:cxnLst/>
              <a:rect l="0" t="0" r="0" b="0"/>
              <a:pathLst>
                <a:path w="302" h="2437" fill="none" extrusionOk="0">
                  <a:moveTo>
                    <a:pt x="0" y="1"/>
                  </a:moveTo>
                  <a:lnTo>
                    <a:pt x="301" y="243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30" name="Shape 1830"/>
            <p:cNvSpPr/>
            <p:nvPr/>
          </p:nvSpPr>
          <p:spPr>
            <a:xfrm>
              <a:off x="301000" y="2025825"/>
              <a:ext cx="8800" cy="55375"/>
            </a:xfrm>
            <a:custGeom>
              <a:avLst/>
              <a:gdLst/>
              <a:ahLst/>
              <a:cxnLst/>
              <a:rect l="0" t="0" r="0" b="0"/>
              <a:pathLst>
                <a:path w="352" h="2215" fill="none" extrusionOk="0">
                  <a:moveTo>
                    <a:pt x="0" y="0"/>
                  </a:moveTo>
                  <a:lnTo>
                    <a:pt x="351" y="221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31" name="Shape 1831"/>
            <p:cNvSpPr/>
            <p:nvPr/>
          </p:nvSpPr>
          <p:spPr>
            <a:xfrm>
              <a:off x="309775" y="2081175"/>
              <a:ext cx="8800" cy="44300"/>
            </a:xfrm>
            <a:custGeom>
              <a:avLst/>
              <a:gdLst/>
              <a:ahLst/>
              <a:cxnLst/>
              <a:rect l="0" t="0" r="0" b="0"/>
              <a:pathLst>
                <a:path w="352" h="1772" fill="none" extrusionOk="0">
                  <a:moveTo>
                    <a:pt x="0" y="0"/>
                  </a:moveTo>
                  <a:lnTo>
                    <a:pt x="351" y="177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32" name="Shape 1832"/>
            <p:cNvSpPr/>
            <p:nvPr/>
          </p:nvSpPr>
          <p:spPr>
            <a:xfrm>
              <a:off x="318550" y="2125450"/>
              <a:ext cx="7550" cy="27700"/>
            </a:xfrm>
            <a:custGeom>
              <a:avLst/>
              <a:gdLst/>
              <a:ahLst/>
              <a:cxnLst/>
              <a:rect l="0" t="0" r="0" b="0"/>
              <a:pathLst>
                <a:path w="302" h="1108" fill="none" extrusionOk="0">
                  <a:moveTo>
                    <a:pt x="0" y="0"/>
                  </a:moveTo>
                  <a:lnTo>
                    <a:pt x="301" y="1107"/>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33" name="Shape 1833"/>
            <p:cNvSpPr/>
            <p:nvPr/>
          </p:nvSpPr>
          <p:spPr>
            <a:xfrm>
              <a:off x="326075" y="2153125"/>
              <a:ext cx="7550" cy="16625"/>
            </a:xfrm>
            <a:custGeom>
              <a:avLst/>
              <a:gdLst/>
              <a:ahLst/>
              <a:cxnLst/>
              <a:rect l="0" t="0" r="0" b="0"/>
              <a:pathLst>
                <a:path w="302" h="665" fill="none" extrusionOk="0">
                  <a:moveTo>
                    <a:pt x="0" y="0"/>
                  </a:moveTo>
                  <a:lnTo>
                    <a:pt x="301" y="66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34" name="Shape 1834"/>
            <p:cNvSpPr/>
            <p:nvPr/>
          </p:nvSpPr>
          <p:spPr>
            <a:xfrm>
              <a:off x="333600" y="2169725"/>
              <a:ext cx="7550" cy="5575"/>
            </a:xfrm>
            <a:custGeom>
              <a:avLst/>
              <a:gdLst/>
              <a:ahLst/>
              <a:cxnLst/>
              <a:rect l="0" t="0" r="0" b="0"/>
              <a:pathLst>
                <a:path w="302" h="223" fill="none" extrusionOk="0">
                  <a:moveTo>
                    <a:pt x="0" y="1"/>
                  </a:moveTo>
                  <a:lnTo>
                    <a:pt x="301"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35" name="Shape 1835"/>
            <p:cNvSpPr/>
            <p:nvPr/>
          </p:nvSpPr>
          <p:spPr>
            <a:xfrm>
              <a:off x="341125" y="2169725"/>
              <a:ext cx="7550" cy="5575"/>
            </a:xfrm>
            <a:custGeom>
              <a:avLst/>
              <a:gdLst/>
              <a:ahLst/>
              <a:cxnLst/>
              <a:rect l="0" t="0" r="0" b="0"/>
              <a:pathLst>
                <a:path w="302" h="223" fill="none" extrusionOk="0">
                  <a:moveTo>
                    <a:pt x="0" y="222"/>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36" name="Shape 1836"/>
            <p:cNvSpPr/>
            <p:nvPr/>
          </p:nvSpPr>
          <p:spPr>
            <a:xfrm>
              <a:off x="348650" y="2147600"/>
              <a:ext cx="8800" cy="22150"/>
            </a:xfrm>
            <a:custGeom>
              <a:avLst/>
              <a:gdLst/>
              <a:ahLst/>
              <a:cxnLst/>
              <a:rect l="0" t="0" r="0" b="0"/>
              <a:pathLst>
                <a:path w="352" h="886" fill="none" extrusionOk="0">
                  <a:moveTo>
                    <a:pt x="0" y="886"/>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37" name="Shape 1837"/>
            <p:cNvSpPr/>
            <p:nvPr/>
          </p:nvSpPr>
          <p:spPr>
            <a:xfrm>
              <a:off x="357425" y="2114375"/>
              <a:ext cx="8800" cy="33250"/>
            </a:xfrm>
            <a:custGeom>
              <a:avLst/>
              <a:gdLst/>
              <a:ahLst/>
              <a:cxnLst/>
              <a:rect l="0" t="0" r="0" b="0"/>
              <a:pathLst>
                <a:path w="352" h="1330" fill="none" extrusionOk="0">
                  <a:moveTo>
                    <a:pt x="1" y="1329"/>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38" name="Shape 1838"/>
            <p:cNvSpPr/>
            <p:nvPr/>
          </p:nvSpPr>
          <p:spPr>
            <a:xfrm>
              <a:off x="366200" y="2070100"/>
              <a:ext cx="7550" cy="44300"/>
            </a:xfrm>
            <a:custGeom>
              <a:avLst/>
              <a:gdLst/>
              <a:ahLst/>
              <a:cxnLst/>
              <a:rect l="0" t="0" r="0" b="0"/>
              <a:pathLst>
                <a:path w="302" h="1772" fill="none" extrusionOk="0">
                  <a:moveTo>
                    <a:pt x="1" y="1772"/>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39" name="Shape 1839"/>
            <p:cNvSpPr/>
            <p:nvPr/>
          </p:nvSpPr>
          <p:spPr>
            <a:xfrm>
              <a:off x="373725" y="2014750"/>
              <a:ext cx="7550" cy="55375"/>
            </a:xfrm>
            <a:custGeom>
              <a:avLst/>
              <a:gdLst/>
              <a:ahLst/>
              <a:cxnLst/>
              <a:rect l="0" t="0" r="0" b="0"/>
              <a:pathLst>
                <a:path w="302" h="2215" fill="none" extrusionOk="0">
                  <a:moveTo>
                    <a:pt x="1" y="2214"/>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40" name="Shape 1840"/>
            <p:cNvSpPr/>
            <p:nvPr/>
          </p:nvSpPr>
          <p:spPr>
            <a:xfrm>
              <a:off x="381250" y="1948325"/>
              <a:ext cx="7550" cy="66450"/>
            </a:xfrm>
            <a:custGeom>
              <a:avLst/>
              <a:gdLst/>
              <a:ahLst/>
              <a:cxnLst/>
              <a:rect l="0" t="0" r="0" b="0"/>
              <a:pathLst>
                <a:path w="302" h="2658" fill="none" extrusionOk="0">
                  <a:moveTo>
                    <a:pt x="1" y="2657"/>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41" name="Shape 1841"/>
            <p:cNvSpPr/>
            <p:nvPr/>
          </p:nvSpPr>
          <p:spPr>
            <a:xfrm>
              <a:off x="388775" y="1876375"/>
              <a:ext cx="7550" cy="71975"/>
            </a:xfrm>
            <a:custGeom>
              <a:avLst/>
              <a:gdLst/>
              <a:ahLst/>
              <a:cxnLst/>
              <a:rect l="0" t="0" r="0" b="0"/>
              <a:pathLst>
                <a:path w="302" h="2879" fill="none" extrusionOk="0">
                  <a:moveTo>
                    <a:pt x="1" y="2879"/>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42" name="Shape 1842"/>
            <p:cNvSpPr/>
            <p:nvPr/>
          </p:nvSpPr>
          <p:spPr>
            <a:xfrm>
              <a:off x="396300" y="1798875"/>
              <a:ext cx="8825" cy="77525"/>
            </a:xfrm>
            <a:custGeom>
              <a:avLst/>
              <a:gdLst/>
              <a:ahLst/>
              <a:cxnLst/>
              <a:rect l="0" t="0" r="0" b="0"/>
              <a:pathLst>
                <a:path w="353" h="3101" fill="none" extrusionOk="0">
                  <a:moveTo>
                    <a:pt x="1" y="3100"/>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43" name="Shape 1843"/>
            <p:cNvSpPr/>
            <p:nvPr/>
          </p:nvSpPr>
          <p:spPr>
            <a:xfrm>
              <a:off x="405100" y="1710325"/>
              <a:ext cx="8800" cy="88575"/>
            </a:xfrm>
            <a:custGeom>
              <a:avLst/>
              <a:gdLst/>
              <a:ahLst/>
              <a:cxnLst/>
              <a:rect l="0" t="0" r="0" b="0"/>
              <a:pathLst>
                <a:path w="352" h="3543" fill="none" extrusionOk="0">
                  <a:moveTo>
                    <a:pt x="0" y="3543"/>
                  </a:moveTo>
                  <a:lnTo>
                    <a:pt x="35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44" name="Shape 1844"/>
            <p:cNvSpPr/>
            <p:nvPr/>
          </p:nvSpPr>
          <p:spPr>
            <a:xfrm>
              <a:off x="413875" y="1621750"/>
              <a:ext cx="7550" cy="88600"/>
            </a:xfrm>
            <a:custGeom>
              <a:avLst/>
              <a:gdLst/>
              <a:ahLst/>
              <a:cxnLst/>
              <a:rect l="0" t="0" r="0" b="0"/>
              <a:pathLst>
                <a:path w="302" h="3544" fill="none" extrusionOk="0">
                  <a:moveTo>
                    <a:pt x="0" y="3543"/>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45" name="Shape 1845"/>
            <p:cNvSpPr/>
            <p:nvPr/>
          </p:nvSpPr>
          <p:spPr>
            <a:xfrm>
              <a:off x="421400" y="1527675"/>
              <a:ext cx="7550" cy="94100"/>
            </a:xfrm>
            <a:custGeom>
              <a:avLst/>
              <a:gdLst/>
              <a:ahLst/>
              <a:cxnLst/>
              <a:rect l="0" t="0" r="0" b="0"/>
              <a:pathLst>
                <a:path w="302" h="3764" fill="none" extrusionOk="0">
                  <a:moveTo>
                    <a:pt x="0" y="3764"/>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46" name="Shape 1846"/>
            <p:cNvSpPr/>
            <p:nvPr/>
          </p:nvSpPr>
          <p:spPr>
            <a:xfrm>
              <a:off x="428925" y="1433575"/>
              <a:ext cx="7550" cy="94125"/>
            </a:xfrm>
            <a:custGeom>
              <a:avLst/>
              <a:gdLst/>
              <a:ahLst/>
              <a:cxnLst/>
              <a:rect l="0" t="0" r="0" b="0"/>
              <a:pathLst>
                <a:path w="302" h="3765" fill="none" extrusionOk="0">
                  <a:moveTo>
                    <a:pt x="0" y="3764"/>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47" name="Shape 1847"/>
            <p:cNvSpPr/>
            <p:nvPr/>
          </p:nvSpPr>
          <p:spPr>
            <a:xfrm>
              <a:off x="436450" y="1339475"/>
              <a:ext cx="7550" cy="94125"/>
            </a:xfrm>
            <a:custGeom>
              <a:avLst/>
              <a:gdLst/>
              <a:ahLst/>
              <a:cxnLst/>
              <a:rect l="0" t="0" r="0" b="0"/>
              <a:pathLst>
                <a:path w="302" h="3765" fill="none" extrusionOk="0">
                  <a:moveTo>
                    <a:pt x="0" y="3764"/>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48" name="Shape 1848"/>
            <p:cNvSpPr/>
            <p:nvPr/>
          </p:nvSpPr>
          <p:spPr>
            <a:xfrm>
              <a:off x="443975" y="1250900"/>
              <a:ext cx="8800" cy="88600"/>
            </a:xfrm>
            <a:custGeom>
              <a:avLst/>
              <a:gdLst/>
              <a:ahLst/>
              <a:cxnLst/>
              <a:rect l="0" t="0" r="0" b="0"/>
              <a:pathLst>
                <a:path w="352" h="3544" fill="none" extrusionOk="0">
                  <a:moveTo>
                    <a:pt x="0" y="3543"/>
                  </a:moveTo>
                  <a:lnTo>
                    <a:pt x="35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49" name="Shape 1849"/>
            <p:cNvSpPr/>
            <p:nvPr/>
          </p:nvSpPr>
          <p:spPr>
            <a:xfrm>
              <a:off x="452750" y="1162350"/>
              <a:ext cx="8800" cy="88575"/>
            </a:xfrm>
            <a:custGeom>
              <a:avLst/>
              <a:gdLst/>
              <a:ahLst/>
              <a:cxnLst/>
              <a:rect l="0" t="0" r="0" b="0"/>
              <a:pathLst>
                <a:path w="352" h="3543" fill="none" extrusionOk="0">
                  <a:moveTo>
                    <a:pt x="0" y="3543"/>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50" name="Shape 1850"/>
            <p:cNvSpPr/>
            <p:nvPr/>
          </p:nvSpPr>
          <p:spPr>
            <a:xfrm>
              <a:off x="461525" y="1079325"/>
              <a:ext cx="7550" cy="83050"/>
            </a:xfrm>
            <a:custGeom>
              <a:avLst/>
              <a:gdLst/>
              <a:ahLst/>
              <a:cxnLst/>
              <a:rect l="0" t="0" r="0" b="0"/>
              <a:pathLst>
                <a:path w="302" h="3322" fill="none" extrusionOk="0">
                  <a:moveTo>
                    <a:pt x="1" y="3321"/>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51" name="Shape 1851"/>
            <p:cNvSpPr/>
            <p:nvPr/>
          </p:nvSpPr>
          <p:spPr>
            <a:xfrm>
              <a:off x="469050" y="1001825"/>
              <a:ext cx="7550" cy="77525"/>
            </a:xfrm>
            <a:custGeom>
              <a:avLst/>
              <a:gdLst/>
              <a:ahLst/>
              <a:cxnLst/>
              <a:rect l="0" t="0" r="0" b="0"/>
              <a:pathLst>
                <a:path w="302" h="3101" fill="none" extrusionOk="0">
                  <a:moveTo>
                    <a:pt x="1" y="3100"/>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52" name="Shape 1852"/>
            <p:cNvSpPr/>
            <p:nvPr/>
          </p:nvSpPr>
          <p:spPr>
            <a:xfrm>
              <a:off x="476575" y="935400"/>
              <a:ext cx="7550" cy="66450"/>
            </a:xfrm>
            <a:custGeom>
              <a:avLst/>
              <a:gdLst/>
              <a:ahLst/>
              <a:cxnLst/>
              <a:rect l="0" t="0" r="0" b="0"/>
              <a:pathLst>
                <a:path w="302" h="2658" fill="none" extrusionOk="0">
                  <a:moveTo>
                    <a:pt x="1" y="2658"/>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53" name="Shape 1853"/>
            <p:cNvSpPr/>
            <p:nvPr/>
          </p:nvSpPr>
          <p:spPr>
            <a:xfrm>
              <a:off x="484100" y="874525"/>
              <a:ext cx="7550" cy="60900"/>
            </a:xfrm>
            <a:custGeom>
              <a:avLst/>
              <a:gdLst/>
              <a:ahLst/>
              <a:cxnLst/>
              <a:rect l="0" t="0" r="0" b="0"/>
              <a:pathLst>
                <a:path w="302" h="2436" fill="none" extrusionOk="0">
                  <a:moveTo>
                    <a:pt x="1" y="2436"/>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54" name="Shape 1854"/>
            <p:cNvSpPr/>
            <p:nvPr/>
          </p:nvSpPr>
          <p:spPr>
            <a:xfrm>
              <a:off x="491625" y="824700"/>
              <a:ext cx="8800" cy="49850"/>
            </a:xfrm>
            <a:custGeom>
              <a:avLst/>
              <a:gdLst/>
              <a:ahLst/>
              <a:cxnLst/>
              <a:rect l="0" t="0" r="0" b="0"/>
              <a:pathLst>
                <a:path w="352" h="1994" fill="none" extrusionOk="0">
                  <a:moveTo>
                    <a:pt x="1" y="1994"/>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55" name="Shape 1855"/>
            <p:cNvSpPr/>
            <p:nvPr/>
          </p:nvSpPr>
          <p:spPr>
            <a:xfrm>
              <a:off x="500400" y="785975"/>
              <a:ext cx="8800" cy="38750"/>
            </a:xfrm>
            <a:custGeom>
              <a:avLst/>
              <a:gdLst/>
              <a:ahLst/>
              <a:cxnLst/>
              <a:rect l="0" t="0" r="0" b="0"/>
              <a:pathLst>
                <a:path w="352" h="1550" fill="none" extrusionOk="0">
                  <a:moveTo>
                    <a:pt x="1" y="1550"/>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56" name="Shape 1856"/>
            <p:cNvSpPr/>
            <p:nvPr/>
          </p:nvSpPr>
          <p:spPr>
            <a:xfrm>
              <a:off x="509175" y="758300"/>
              <a:ext cx="7550" cy="27700"/>
            </a:xfrm>
            <a:custGeom>
              <a:avLst/>
              <a:gdLst/>
              <a:ahLst/>
              <a:cxnLst/>
              <a:rect l="0" t="0" r="0" b="0"/>
              <a:pathLst>
                <a:path w="302" h="1108" fill="none" extrusionOk="0">
                  <a:moveTo>
                    <a:pt x="1" y="1107"/>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57" name="Shape 1857"/>
            <p:cNvSpPr/>
            <p:nvPr/>
          </p:nvSpPr>
          <p:spPr>
            <a:xfrm>
              <a:off x="516700" y="741675"/>
              <a:ext cx="7550" cy="16650"/>
            </a:xfrm>
            <a:custGeom>
              <a:avLst/>
              <a:gdLst/>
              <a:ahLst/>
              <a:cxnLst/>
              <a:rect l="0" t="0" r="0" b="0"/>
              <a:pathLst>
                <a:path w="302" h="666" fill="none" extrusionOk="0">
                  <a:moveTo>
                    <a:pt x="1" y="665"/>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58" name="Shape 1858"/>
            <p:cNvSpPr/>
            <p:nvPr/>
          </p:nvSpPr>
          <p:spPr>
            <a:xfrm>
              <a:off x="524225" y="741675"/>
              <a:ext cx="7550" cy="25"/>
            </a:xfrm>
            <a:custGeom>
              <a:avLst/>
              <a:gdLst/>
              <a:ahLst/>
              <a:cxnLst/>
              <a:rect l="0" t="0" r="0" b="0"/>
              <a:pathLst>
                <a:path w="302" h="1" fill="none" extrusionOk="0">
                  <a:moveTo>
                    <a:pt x="1" y="1"/>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59" name="Shape 1859"/>
            <p:cNvSpPr/>
            <p:nvPr/>
          </p:nvSpPr>
          <p:spPr>
            <a:xfrm>
              <a:off x="531750" y="741675"/>
              <a:ext cx="7550" cy="5575"/>
            </a:xfrm>
            <a:custGeom>
              <a:avLst/>
              <a:gdLst/>
              <a:ahLst/>
              <a:cxnLst/>
              <a:rect l="0" t="0" r="0" b="0"/>
              <a:pathLst>
                <a:path w="302" h="223" fill="none" extrusionOk="0">
                  <a:moveTo>
                    <a:pt x="1" y="1"/>
                  </a:moveTo>
                  <a:lnTo>
                    <a:pt x="302"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60" name="Shape 1860"/>
            <p:cNvSpPr/>
            <p:nvPr/>
          </p:nvSpPr>
          <p:spPr>
            <a:xfrm>
              <a:off x="539275" y="747225"/>
              <a:ext cx="8825" cy="22150"/>
            </a:xfrm>
            <a:custGeom>
              <a:avLst/>
              <a:gdLst/>
              <a:ahLst/>
              <a:cxnLst/>
              <a:rect l="0" t="0" r="0" b="0"/>
              <a:pathLst>
                <a:path w="353" h="886" fill="none" extrusionOk="0">
                  <a:moveTo>
                    <a:pt x="1" y="0"/>
                  </a:moveTo>
                  <a:lnTo>
                    <a:pt x="352" y="8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61" name="Shape 1861"/>
            <p:cNvSpPr/>
            <p:nvPr/>
          </p:nvSpPr>
          <p:spPr>
            <a:xfrm>
              <a:off x="548075" y="769350"/>
              <a:ext cx="8800" cy="33250"/>
            </a:xfrm>
            <a:custGeom>
              <a:avLst/>
              <a:gdLst/>
              <a:ahLst/>
              <a:cxnLst/>
              <a:rect l="0" t="0" r="0" b="0"/>
              <a:pathLst>
                <a:path w="352" h="1330" fill="none" extrusionOk="0">
                  <a:moveTo>
                    <a:pt x="0" y="1"/>
                  </a:moveTo>
                  <a:lnTo>
                    <a:pt x="351" y="132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62" name="Shape 1862"/>
            <p:cNvSpPr/>
            <p:nvPr/>
          </p:nvSpPr>
          <p:spPr>
            <a:xfrm>
              <a:off x="556850" y="802575"/>
              <a:ext cx="7550" cy="38775"/>
            </a:xfrm>
            <a:custGeom>
              <a:avLst/>
              <a:gdLst/>
              <a:ahLst/>
              <a:cxnLst/>
              <a:rect l="0" t="0" r="0" b="0"/>
              <a:pathLst>
                <a:path w="302" h="1551" fill="none" extrusionOk="0">
                  <a:moveTo>
                    <a:pt x="0" y="0"/>
                  </a:moveTo>
                  <a:lnTo>
                    <a:pt x="301" y="155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63" name="Shape 1863"/>
            <p:cNvSpPr/>
            <p:nvPr/>
          </p:nvSpPr>
          <p:spPr>
            <a:xfrm>
              <a:off x="564375" y="841325"/>
              <a:ext cx="7550" cy="49825"/>
            </a:xfrm>
            <a:custGeom>
              <a:avLst/>
              <a:gdLst/>
              <a:ahLst/>
              <a:cxnLst/>
              <a:rect l="0" t="0" r="0" b="0"/>
              <a:pathLst>
                <a:path w="302" h="1993" fill="none" extrusionOk="0">
                  <a:moveTo>
                    <a:pt x="0" y="0"/>
                  </a:moveTo>
                  <a:lnTo>
                    <a:pt x="301" y="199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64" name="Shape 1864"/>
            <p:cNvSpPr/>
            <p:nvPr/>
          </p:nvSpPr>
          <p:spPr>
            <a:xfrm>
              <a:off x="571900" y="891125"/>
              <a:ext cx="7550" cy="60925"/>
            </a:xfrm>
            <a:custGeom>
              <a:avLst/>
              <a:gdLst/>
              <a:ahLst/>
              <a:cxnLst/>
              <a:rect l="0" t="0" r="0" b="0"/>
              <a:pathLst>
                <a:path w="302" h="2437" fill="none" extrusionOk="0">
                  <a:moveTo>
                    <a:pt x="0" y="1"/>
                  </a:moveTo>
                  <a:lnTo>
                    <a:pt x="301" y="243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65" name="Shape 1865"/>
            <p:cNvSpPr/>
            <p:nvPr/>
          </p:nvSpPr>
          <p:spPr>
            <a:xfrm>
              <a:off x="579425" y="952025"/>
              <a:ext cx="7550" cy="66450"/>
            </a:xfrm>
            <a:custGeom>
              <a:avLst/>
              <a:gdLst/>
              <a:ahLst/>
              <a:cxnLst/>
              <a:rect l="0" t="0" r="0" b="0"/>
              <a:pathLst>
                <a:path w="302" h="2658" fill="none" extrusionOk="0">
                  <a:moveTo>
                    <a:pt x="0" y="0"/>
                  </a:moveTo>
                  <a:lnTo>
                    <a:pt x="301" y="2657"/>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66" name="Shape 1866"/>
            <p:cNvSpPr/>
            <p:nvPr/>
          </p:nvSpPr>
          <p:spPr>
            <a:xfrm>
              <a:off x="586950" y="1018450"/>
              <a:ext cx="8800" cy="77500"/>
            </a:xfrm>
            <a:custGeom>
              <a:avLst/>
              <a:gdLst/>
              <a:ahLst/>
              <a:cxnLst/>
              <a:rect l="0" t="0" r="0" b="0"/>
              <a:pathLst>
                <a:path w="352" h="3100" fill="none" extrusionOk="0">
                  <a:moveTo>
                    <a:pt x="0" y="0"/>
                  </a:moveTo>
                  <a:lnTo>
                    <a:pt x="351" y="310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67" name="Shape 1867"/>
            <p:cNvSpPr/>
            <p:nvPr/>
          </p:nvSpPr>
          <p:spPr>
            <a:xfrm>
              <a:off x="595725" y="1095925"/>
              <a:ext cx="8800" cy="83050"/>
            </a:xfrm>
            <a:custGeom>
              <a:avLst/>
              <a:gdLst/>
              <a:ahLst/>
              <a:cxnLst/>
              <a:rect l="0" t="0" r="0" b="0"/>
              <a:pathLst>
                <a:path w="352" h="3322" fill="none" extrusionOk="0">
                  <a:moveTo>
                    <a:pt x="0" y="1"/>
                  </a:moveTo>
                  <a:lnTo>
                    <a:pt x="352" y="33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68" name="Shape 1868"/>
            <p:cNvSpPr/>
            <p:nvPr/>
          </p:nvSpPr>
          <p:spPr>
            <a:xfrm>
              <a:off x="604500" y="1178950"/>
              <a:ext cx="7550" cy="83050"/>
            </a:xfrm>
            <a:custGeom>
              <a:avLst/>
              <a:gdLst/>
              <a:ahLst/>
              <a:cxnLst/>
              <a:rect l="0" t="0" r="0" b="0"/>
              <a:pathLst>
                <a:path w="302" h="3322" fill="none" extrusionOk="0">
                  <a:moveTo>
                    <a:pt x="1" y="1"/>
                  </a:moveTo>
                  <a:lnTo>
                    <a:pt x="302" y="33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69" name="Shape 1869"/>
            <p:cNvSpPr/>
            <p:nvPr/>
          </p:nvSpPr>
          <p:spPr>
            <a:xfrm>
              <a:off x="612025" y="1261975"/>
              <a:ext cx="15075" cy="171625"/>
            </a:xfrm>
            <a:custGeom>
              <a:avLst/>
              <a:gdLst/>
              <a:ahLst/>
              <a:cxnLst/>
              <a:rect l="0" t="0" r="0" b="0"/>
              <a:pathLst>
                <a:path w="603" h="6865" fill="none" extrusionOk="0">
                  <a:moveTo>
                    <a:pt x="1" y="1"/>
                  </a:moveTo>
                  <a:lnTo>
                    <a:pt x="603" y="686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70" name="Shape 1870"/>
            <p:cNvSpPr/>
            <p:nvPr/>
          </p:nvSpPr>
          <p:spPr>
            <a:xfrm>
              <a:off x="627075" y="1433575"/>
              <a:ext cx="7550" cy="88575"/>
            </a:xfrm>
            <a:custGeom>
              <a:avLst/>
              <a:gdLst/>
              <a:ahLst/>
              <a:cxnLst/>
              <a:rect l="0" t="0" r="0" b="0"/>
              <a:pathLst>
                <a:path w="302" h="3543" fill="none" extrusionOk="0">
                  <a:moveTo>
                    <a:pt x="1" y="0"/>
                  </a:moveTo>
                  <a:lnTo>
                    <a:pt x="302" y="354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71" name="Shape 1871"/>
            <p:cNvSpPr/>
            <p:nvPr/>
          </p:nvSpPr>
          <p:spPr>
            <a:xfrm>
              <a:off x="634600" y="1522125"/>
              <a:ext cx="8800" cy="83050"/>
            </a:xfrm>
            <a:custGeom>
              <a:avLst/>
              <a:gdLst/>
              <a:ahLst/>
              <a:cxnLst/>
              <a:rect l="0" t="0" r="0" b="0"/>
              <a:pathLst>
                <a:path w="352" h="3322" fill="none" extrusionOk="0">
                  <a:moveTo>
                    <a:pt x="1" y="1"/>
                  </a:moveTo>
                  <a:lnTo>
                    <a:pt x="352" y="33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72" name="Shape 1872"/>
            <p:cNvSpPr/>
            <p:nvPr/>
          </p:nvSpPr>
          <p:spPr>
            <a:xfrm>
              <a:off x="643375" y="1605150"/>
              <a:ext cx="8800" cy="83050"/>
            </a:xfrm>
            <a:custGeom>
              <a:avLst/>
              <a:gdLst/>
              <a:ahLst/>
              <a:cxnLst/>
              <a:rect l="0" t="0" r="0" b="0"/>
              <a:pathLst>
                <a:path w="352" h="3322" fill="none" extrusionOk="0">
                  <a:moveTo>
                    <a:pt x="1" y="1"/>
                  </a:moveTo>
                  <a:lnTo>
                    <a:pt x="352" y="33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73" name="Shape 1873"/>
            <p:cNvSpPr/>
            <p:nvPr/>
          </p:nvSpPr>
          <p:spPr>
            <a:xfrm>
              <a:off x="652150" y="1688175"/>
              <a:ext cx="7550" cy="77525"/>
            </a:xfrm>
            <a:custGeom>
              <a:avLst/>
              <a:gdLst/>
              <a:ahLst/>
              <a:cxnLst/>
              <a:rect l="0" t="0" r="0" b="0"/>
              <a:pathLst>
                <a:path w="302" h="3101" fill="none" extrusionOk="0">
                  <a:moveTo>
                    <a:pt x="1" y="1"/>
                  </a:moveTo>
                  <a:lnTo>
                    <a:pt x="302" y="310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74" name="Shape 1874"/>
            <p:cNvSpPr/>
            <p:nvPr/>
          </p:nvSpPr>
          <p:spPr>
            <a:xfrm>
              <a:off x="659675" y="1765675"/>
              <a:ext cx="7550" cy="71975"/>
            </a:xfrm>
            <a:custGeom>
              <a:avLst/>
              <a:gdLst/>
              <a:ahLst/>
              <a:cxnLst/>
              <a:rect l="0" t="0" r="0" b="0"/>
              <a:pathLst>
                <a:path w="302" h="2879" fill="none" extrusionOk="0">
                  <a:moveTo>
                    <a:pt x="1" y="0"/>
                  </a:moveTo>
                  <a:lnTo>
                    <a:pt x="302" y="287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75" name="Shape 1875"/>
            <p:cNvSpPr/>
            <p:nvPr/>
          </p:nvSpPr>
          <p:spPr>
            <a:xfrm>
              <a:off x="667200" y="1837625"/>
              <a:ext cx="7550" cy="60900"/>
            </a:xfrm>
            <a:custGeom>
              <a:avLst/>
              <a:gdLst/>
              <a:ahLst/>
              <a:cxnLst/>
              <a:rect l="0" t="0" r="0" b="0"/>
              <a:pathLst>
                <a:path w="302" h="2436" fill="none" extrusionOk="0">
                  <a:moveTo>
                    <a:pt x="1" y="1"/>
                  </a:moveTo>
                  <a:lnTo>
                    <a:pt x="302" y="243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76" name="Shape 1876"/>
            <p:cNvSpPr/>
            <p:nvPr/>
          </p:nvSpPr>
          <p:spPr>
            <a:xfrm>
              <a:off x="674725" y="1898500"/>
              <a:ext cx="7550" cy="55375"/>
            </a:xfrm>
            <a:custGeom>
              <a:avLst/>
              <a:gdLst/>
              <a:ahLst/>
              <a:cxnLst/>
              <a:rect l="0" t="0" r="0" b="0"/>
              <a:pathLst>
                <a:path w="302" h="2215" fill="none" extrusionOk="0">
                  <a:moveTo>
                    <a:pt x="1" y="1"/>
                  </a:moveTo>
                  <a:lnTo>
                    <a:pt x="302" y="221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77" name="Shape 1877"/>
            <p:cNvSpPr/>
            <p:nvPr/>
          </p:nvSpPr>
          <p:spPr>
            <a:xfrm>
              <a:off x="682250" y="1953850"/>
              <a:ext cx="8825" cy="44325"/>
            </a:xfrm>
            <a:custGeom>
              <a:avLst/>
              <a:gdLst/>
              <a:ahLst/>
              <a:cxnLst/>
              <a:rect l="0" t="0" r="0" b="0"/>
              <a:pathLst>
                <a:path w="353" h="1773" fill="none" extrusionOk="0">
                  <a:moveTo>
                    <a:pt x="1" y="1"/>
                  </a:moveTo>
                  <a:lnTo>
                    <a:pt x="352" y="177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78" name="Shape 1878"/>
            <p:cNvSpPr/>
            <p:nvPr/>
          </p:nvSpPr>
          <p:spPr>
            <a:xfrm>
              <a:off x="691050" y="1998150"/>
              <a:ext cx="8800" cy="33225"/>
            </a:xfrm>
            <a:custGeom>
              <a:avLst/>
              <a:gdLst/>
              <a:ahLst/>
              <a:cxnLst/>
              <a:rect l="0" t="0" r="0" b="0"/>
              <a:pathLst>
                <a:path w="352" h="1329" fill="none" extrusionOk="0">
                  <a:moveTo>
                    <a:pt x="0" y="0"/>
                  </a:moveTo>
                  <a:lnTo>
                    <a:pt x="351" y="132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79" name="Shape 1879"/>
            <p:cNvSpPr/>
            <p:nvPr/>
          </p:nvSpPr>
          <p:spPr>
            <a:xfrm>
              <a:off x="699825" y="2031350"/>
              <a:ext cx="7550" cy="27700"/>
            </a:xfrm>
            <a:custGeom>
              <a:avLst/>
              <a:gdLst/>
              <a:ahLst/>
              <a:cxnLst/>
              <a:rect l="0" t="0" r="0" b="0"/>
              <a:pathLst>
                <a:path w="302" h="1108" fill="none" extrusionOk="0">
                  <a:moveTo>
                    <a:pt x="0" y="1"/>
                  </a:moveTo>
                  <a:lnTo>
                    <a:pt x="301" y="110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80" name="Shape 1880"/>
            <p:cNvSpPr/>
            <p:nvPr/>
          </p:nvSpPr>
          <p:spPr>
            <a:xfrm>
              <a:off x="707350" y="2059025"/>
              <a:ext cx="7550" cy="11100"/>
            </a:xfrm>
            <a:custGeom>
              <a:avLst/>
              <a:gdLst/>
              <a:ahLst/>
              <a:cxnLst/>
              <a:rect l="0" t="0" r="0" b="0"/>
              <a:pathLst>
                <a:path w="302" h="444" fill="none" extrusionOk="0">
                  <a:moveTo>
                    <a:pt x="0" y="1"/>
                  </a:moveTo>
                  <a:lnTo>
                    <a:pt x="301" y="44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81" name="Shape 1881"/>
            <p:cNvSpPr/>
            <p:nvPr/>
          </p:nvSpPr>
          <p:spPr>
            <a:xfrm>
              <a:off x="714875" y="2070100"/>
              <a:ext cx="7550" cy="5550"/>
            </a:xfrm>
            <a:custGeom>
              <a:avLst/>
              <a:gdLst/>
              <a:ahLst/>
              <a:cxnLst/>
              <a:rect l="0" t="0" r="0" b="0"/>
              <a:pathLst>
                <a:path w="302" h="222" fill="none" extrusionOk="0">
                  <a:moveTo>
                    <a:pt x="0" y="0"/>
                  </a:moveTo>
                  <a:lnTo>
                    <a:pt x="301"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82" name="Shape 1882"/>
            <p:cNvSpPr/>
            <p:nvPr/>
          </p:nvSpPr>
          <p:spPr>
            <a:xfrm>
              <a:off x="722400" y="2070100"/>
              <a:ext cx="7550" cy="5550"/>
            </a:xfrm>
            <a:custGeom>
              <a:avLst/>
              <a:gdLst/>
              <a:ahLst/>
              <a:cxnLst/>
              <a:rect l="0" t="0" r="0" b="0"/>
              <a:pathLst>
                <a:path w="302" h="222" fill="none" extrusionOk="0">
                  <a:moveTo>
                    <a:pt x="0" y="222"/>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83" name="Shape 1883"/>
            <p:cNvSpPr/>
            <p:nvPr/>
          </p:nvSpPr>
          <p:spPr>
            <a:xfrm>
              <a:off x="729925" y="2053500"/>
              <a:ext cx="8800" cy="16625"/>
            </a:xfrm>
            <a:custGeom>
              <a:avLst/>
              <a:gdLst/>
              <a:ahLst/>
              <a:cxnLst/>
              <a:rect l="0" t="0" r="0" b="0"/>
              <a:pathLst>
                <a:path w="352" h="665" fill="none" extrusionOk="0">
                  <a:moveTo>
                    <a:pt x="0" y="664"/>
                  </a:moveTo>
                  <a:lnTo>
                    <a:pt x="35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84" name="Shape 1884"/>
            <p:cNvSpPr/>
            <p:nvPr/>
          </p:nvSpPr>
          <p:spPr>
            <a:xfrm>
              <a:off x="738700" y="2025825"/>
              <a:ext cx="8800" cy="27700"/>
            </a:xfrm>
            <a:custGeom>
              <a:avLst/>
              <a:gdLst/>
              <a:ahLst/>
              <a:cxnLst/>
              <a:rect l="0" t="0" r="0" b="0"/>
              <a:pathLst>
                <a:path w="352" h="1108" fill="none" extrusionOk="0">
                  <a:moveTo>
                    <a:pt x="0" y="1107"/>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85" name="Shape 1885"/>
            <p:cNvSpPr/>
            <p:nvPr/>
          </p:nvSpPr>
          <p:spPr>
            <a:xfrm>
              <a:off x="747475" y="1987075"/>
              <a:ext cx="7550" cy="38775"/>
            </a:xfrm>
            <a:custGeom>
              <a:avLst/>
              <a:gdLst/>
              <a:ahLst/>
              <a:cxnLst/>
              <a:rect l="0" t="0" r="0" b="0"/>
              <a:pathLst>
                <a:path w="302" h="1551" fill="none" extrusionOk="0">
                  <a:moveTo>
                    <a:pt x="1" y="1550"/>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86" name="Shape 1886"/>
            <p:cNvSpPr/>
            <p:nvPr/>
          </p:nvSpPr>
          <p:spPr>
            <a:xfrm>
              <a:off x="755000" y="1937250"/>
              <a:ext cx="7550" cy="49850"/>
            </a:xfrm>
            <a:custGeom>
              <a:avLst/>
              <a:gdLst/>
              <a:ahLst/>
              <a:cxnLst/>
              <a:rect l="0" t="0" r="0" b="0"/>
              <a:pathLst>
                <a:path w="302" h="1994" fill="none" extrusionOk="0">
                  <a:moveTo>
                    <a:pt x="1" y="1993"/>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87" name="Shape 1887"/>
            <p:cNvSpPr/>
            <p:nvPr/>
          </p:nvSpPr>
          <p:spPr>
            <a:xfrm>
              <a:off x="762525" y="1881900"/>
              <a:ext cx="7550" cy="55375"/>
            </a:xfrm>
            <a:custGeom>
              <a:avLst/>
              <a:gdLst/>
              <a:ahLst/>
              <a:cxnLst/>
              <a:rect l="0" t="0" r="0" b="0"/>
              <a:pathLst>
                <a:path w="302" h="2215" fill="none" extrusionOk="0">
                  <a:moveTo>
                    <a:pt x="1" y="2215"/>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88" name="Shape 1888"/>
            <p:cNvSpPr/>
            <p:nvPr/>
          </p:nvSpPr>
          <p:spPr>
            <a:xfrm>
              <a:off x="770050" y="1821025"/>
              <a:ext cx="7550" cy="60900"/>
            </a:xfrm>
            <a:custGeom>
              <a:avLst/>
              <a:gdLst/>
              <a:ahLst/>
              <a:cxnLst/>
              <a:rect l="0" t="0" r="0" b="0"/>
              <a:pathLst>
                <a:path w="302" h="2436" fill="none" extrusionOk="0">
                  <a:moveTo>
                    <a:pt x="1" y="2436"/>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89" name="Shape 1889"/>
            <p:cNvSpPr/>
            <p:nvPr/>
          </p:nvSpPr>
          <p:spPr>
            <a:xfrm>
              <a:off x="777575" y="1749075"/>
              <a:ext cx="8800" cy="71975"/>
            </a:xfrm>
            <a:custGeom>
              <a:avLst/>
              <a:gdLst/>
              <a:ahLst/>
              <a:cxnLst/>
              <a:rect l="0" t="0" r="0" b="0"/>
              <a:pathLst>
                <a:path w="352" h="2879" fill="none" extrusionOk="0">
                  <a:moveTo>
                    <a:pt x="1" y="2878"/>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90" name="Shape 1890"/>
            <p:cNvSpPr/>
            <p:nvPr/>
          </p:nvSpPr>
          <p:spPr>
            <a:xfrm>
              <a:off x="786350" y="1671575"/>
              <a:ext cx="7550" cy="77525"/>
            </a:xfrm>
            <a:custGeom>
              <a:avLst/>
              <a:gdLst/>
              <a:ahLst/>
              <a:cxnLst/>
              <a:rect l="0" t="0" r="0" b="0"/>
              <a:pathLst>
                <a:path w="302" h="3101" fill="none" extrusionOk="0">
                  <a:moveTo>
                    <a:pt x="1" y="3100"/>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91" name="Shape 1891"/>
            <p:cNvSpPr/>
            <p:nvPr/>
          </p:nvSpPr>
          <p:spPr>
            <a:xfrm>
              <a:off x="793875" y="1594075"/>
              <a:ext cx="7550" cy="77525"/>
            </a:xfrm>
            <a:custGeom>
              <a:avLst/>
              <a:gdLst/>
              <a:ahLst/>
              <a:cxnLst/>
              <a:rect l="0" t="0" r="0" b="0"/>
              <a:pathLst>
                <a:path w="302" h="3101" fill="none" extrusionOk="0">
                  <a:moveTo>
                    <a:pt x="1" y="3100"/>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92" name="Shape 1892"/>
            <p:cNvSpPr/>
            <p:nvPr/>
          </p:nvSpPr>
          <p:spPr>
            <a:xfrm>
              <a:off x="801400" y="1433575"/>
              <a:ext cx="16350" cy="160525"/>
            </a:xfrm>
            <a:custGeom>
              <a:avLst/>
              <a:gdLst/>
              <a:ahLst/>
              <a:cxnLst/>
              <a:rect l="0" t="0" r="0" b="0"/>
              <a:pathLst>
                <a:path w="654" h="6421" fill="none" extrusionOk="0">
                  <a:moveTo>
                    <a:pt x="1" y="6421"/>
                  </a:moveTo>
                  <a:lnTo>
                    <a:pt x="653"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93" name="Shape 1893"/>
            <p:cNvSpPr/>
            <p:nvPr/>
          </p:nvSpPr>
          <p:spPr>
            <a:xfrm>
              <a:off x="817725" y="1350550"/>
              <a:ext cx="8800" cy="83050"/>
            </a:xfrm>
            <a:custGeom>
              <a:avLst/>
              <a:gdLst/>
              <a:ahLst/>
              <a:cxnLst/>
              <a:rect l="0" t="0" r="0" b="0"/>
              <a:pathLst>
                <a:path w="352" h="3322" fill="none" extrusionOk="0">
                  <a:moveTo>
                    <a:pt x="0" y="3321"/>
                  </a:moveTo>
                  <a:lnTo>
                    <a:pt x="35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94" name="Shape 1894"/>
            <p:cNvSpPr/>
            <p:nvPr/>
          </p:nvSpPr>
          <p:spPr>
            <a:xfrm>
              <a:off x="826500" y="1273050"/>
              <a:ext cx="7550" cy="77525"/>
            </a:xfrm>
            <a:custGeom>
              <a:avLst/>
              <a:gdLst/>
              <a:ahLst/>
              <a:cxnLst/>
              <a:rect l="0" t="0" r="0" b="0"/>
              <a:pathLst>
                <a:path w="302" h="3101" fill="none" extrusionOk="0">
                  <a:moveTo>
                    <a:pt x="0" y="3100"/>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95" name="Shape 1895"/>
            <p:cNvSpPr/>
            <p:nvPr/>
          </p:nvSpPr>
          <p:spPr>
            <a:xfrm>
              <a:off x="834025" y="1201100"/>
              <a:ext cx="7550" cy="71975"/>
            </a:xfrm>
            <a:custGeom>
              <a:avLst/>
              <a:gdLst/>
              <a:ahLst/>
              <a:cxnLst/>
              <a:rect l="0" t="0" r="0" b="0"/>
              <a:pathLst>
                <a:path w="302" h="2879" fill="none" extrusionOk="0">
                  <a:moveTo>
                    <a:pt x="0" y="2879"/>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96" name="Shape 1896"/>
            <p:cNvSpPr/>
            <p:nvPr/>
          </p:nvSpPr>
          <p:spPr>
            <a:xfrm>
              <a:off x="841550" y="1129150"/>
              <a:ext cx="7550" cy="71975"/>
            </a:xfrm>
            <a:custGeom>
              <a:avLst/>
              <a:gdLst/>
              <a:ahLst/>
              <a:cxnLst/>
              <a:rect l="0" t="0" r="0" b="0"/>
              <a:pathLst>
                <a:path w="302" h="2879" fill="none" extrusionOk="0">
                  <a:moveTo>
                    <a:pt x="0" y="2878"/>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97" name="Shape 1897"/>
            <p:cNvSpPr/>
            <p:nvPr/>
          </p:nvSpPr>
          <p:spPr>
            <a:xfrm>
              <a:off x="849075" y="1062725"/>
              <a:ext cx="7550" cy="66450"/>
            </a:xfrm>
            <a:custGeom>
              <a:avLst/>
              <a:gdLst/>
              <a:ahLst/>
              <a:cxnLst/>
              <a:rect l="0" t="0" r="0" b="0"/>
              <a:pathLst>
                <a:path w="302" h="2658" fill="none" extrusionOk="0">
                  <a:moveTo>
                    <a:pt x="0" y="2657"/>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98" name="Shape 1898"/>
            <p:cNvSpPr/>
            <p:nvPr/>
          </p:nvSpPr>
          <p:spPr>
            <a:xfrm>
              <a:off x="856600" y="1001825"/>
              <a:ext cx="8800" cy="60925"/>
            </a:xfrm>
            <a:custGeom>
              <a:avLst/>
              <a:gdLst/>
              <a:ahLst/>
              <a:cxnLst/>
              <a:rect l="0" t="0" r="0" b="0"/>
              <a:pathLst>
                <a:path w="352" h="2437" fill="none" extrusionOk="0">
                  <a:moveTo>
                    <a:pt x="0" y="2436"/>
                  </a:moveTo>
                  <a:lnTo>
                    <a:pt x="35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99" name="Shape 1899"/>
            <p:cNvSpPr/>
            <p:nvPr/>
          </p:nvSpPr>
          <p:spPr>
            <a:xfrm>
              <a:off x="865375" y="952025"/>
              <a:ext cx="8800" cy="49825"/>
            </a:xfrm>
            <a:custGeom>
              <a:avLst/>
              <a:gdLst/>
              <a:ahLst/>
              <a:cxnLst/>
              <a:rect l="0" t="0" r="0" b="0"/>
              <a:pathLst>
                <a:path w="352" h="1993" fill="none" extrusionOk="0">
                  <a:moveTo>
                    <a:pt x="0" y="1993"/>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00" name="Shape 1900"/>
            <p:cNvSpPr/>
            <p:nvPr/>
          </p:nvSpPr>
          <p:spPr>
            <a:xfrm>
              <a:off x="874150" y="913275"/>
              <a:ext cx="7550" cy="38775"/>
            </a:xfrm>
            <a:custGeom>
              <a:avLst/>
              <a:gdLst/>
              <a:ahLst/>
              <a:cxnLst/>
              <a:rect l="0" t="0" r="0" b="0"/>
              <a:pathLst>
                <a:path w="302" h="1551" fill="none" extrusionOk="0">
                  <a:moveTo>
                    <a:pt x="1" y="1550"/>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01" name="Shape 1901"/>
            <p:cNvSpPr/>
            <p:nvPr/>
          </p:nvSpPr>
          <p:spPr>
            <a:xfrm>
              <a:off x="881675" y="880050"/>
              <a:ext cx="7550" cy="33250"/>
            </a:xfrm>
            <a:custGeom>
              <a:avLst/>
              <a:gdLst/>
              <a:ahLst/>
              <a:cxnLst/>
              <a:rect l="0" t="0" r="0" b="0"/>
              <a:pathLst>
                <a:path w="302" h="1330" fill="none" extrusionOk="0">
                  <a:moveTo>
                    <a:pt x="1" y="1329"/>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02" name="Shape 1902"/>
            <p:cNvSpPr/>
            <p:nvPr/>
          </p:nvSpPr>
          <p:spPr>
            <a:xfrm>
              <a:off x="889200" y="852375"/>
              <a:ext cx="7550" cy="27700"/>
            </a:xfrm>
            <a:custGeom>
              <a:avLst/>
              <a:gdLst/>
              <a:ahLst/>
              <a:cxnLst/>
              <a:rect l="0" t="0" r="0" b="0"/>
              <a:pathLst>
                <a:path w="302" h="1108" fill="none" extrusionOk="0">
                  <a:moveTo>
                    <a:pt x="1" y="1108"/>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03" name="Shape 1903"/>
            <p:cNvSpPr/>
            <p:nvPr/>
          </p:nvSpPr>
          <p:spPr>
            <a:xfrm>
              <a:off x="896725" y="841325"/>
              <a:ext cx="7550" cy="11075"/>
            </a:xfrm>
            <a:custGeom>
              <a:avLst/>
              <a:gdLst/>
              <a:ahLst/>
              <a:cxnLst/>
              <a:rect l="0" t="0" r="0" b="0"/>
              <a:pathLst>
                <a:path w="302" h="443" fill="none" extrusionOk="0">
                  <a:moveTo>
                    <a:pt x="1" y="443"/>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04" name="Shape 1904"/>
            <p:cNvSpPr/>
            <p:nvPr/>
          </p:nvSpPr>
          <p:spPr>
            <a:xfrm>
              <a:off x="904250" y="835775"/>
              <a:ext cx="8800" cy="5575"/>
            </a:xfrm>
            <a:custGeom>
              <a:avLst/>
              <a:gdLst/>
              <a:ahLst/>
              <a:cxnLst/>
              <a:rect l="0" t="0" r="0" b="0"/>
              <a:pathLst>
                <a:path w="352" h="223" fill="none" extrusionOk="0">
                  <a:moveTo>
                    <a:pt x="1" y="222"/>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05" name="Shape 1905"/>
            <p:cNvSpPr/>
            <p:nvPr/>
          </p:nvSpPr>
          <p:spPr>
            <a:xfrm>
              <a:off x="913025" y="835775"/>
              <a:ext cx="8800" cy="11100"/>
            </a:xfrm>
            <a:custGeom>
              <a:avLst/>
              <a:gdLst/>
              <a:ahLst/>
              <a:cxnLst/>
              <a:rect l="0" t="0" r="0" b="0"/>
              <a:pathLst>
                <a:path w="352" h="444" fill="none" extrusionOk="0">
                  <a:moveTo>
                    <a:pt x="1" y="1"/>
                  </a:moveTo>
                  <a:lnTo>
                    <a:pt x="352" y="44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06" name="Shape 1906"/>
            <p:cNvSpPr/>
            <p:nvPr/>
          </p:nvSpPr>
          <p:spPr>
            <a:xfrm>
              <a:off x="921800" y="846850"/>
              <a:ext cx="7550" cy="16625"/>
            </a:xfrm>
            <a:custGeom>
              <a:avLst/>
              <a:gdLst/>
              <a:ahLst/>
              <a:cxnLst/>
              <a:rect l="0" t="0" r="0" b="0"/>
              <a:pathLst>
                <a:path w="302" h="665" fill="none" extrusionOk="0">
                  <a:moveTo>
                    <a:pt x="1" y="1"/>
                  </a:moveTo>
                  <a:lnTo>
                    <a:pt x="302" y="66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07" name="Shape 1907"/>
            <p:cNvSpPr/>
            <p:nvPr/>
          </p:nvSpPr>
          <p:spPr>
            <a:xfrm>
              <a:off x="929325" y="863450"/>
              <a:ext cx="7550" cy="27700"/>
            </a:xfrm>
            <a:custGeom>
              <a:avLst/>
              <a:gdLst/>
              <a:ahLst/>
              <a:cxnLst/>
              <a:rect l="0" t="0" r="0" b="0"/>
              <a:pathLst>
                <a:path w="302" h="1108" fill="none" extrusionOk="0">
                  <a:moveTo>
                    <a:pt x="1" y="1"/>
                  </a:moveTo>
                  <a:lnTo>
                    <a:pt x="302" y="110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08" name="Shape 1908"/>
            <p:cNvSpPr/>
            <p:nvPr/>
          </p:nvSpPr>
          <p:spPr>
            <a:xfrm>
              <a:off x="936850" y="891125"/>
              <a:ext cx="7550" cy="33250"/>
            </a:xfrm>
            <a:custGeom>
              <a:avLst/>
              <a:gdLst/>
              <a:ahLst/>
              <a:cxnLst/>
              <a:rect l="0" t="0" r="0" b="0"/>
              <a:pathLst>
                <a:path w="302" h="1330" fill="none" extrusionOk="0">
                  <a:moveTo>
                    <a:pt x="1" y="1"/>
                  </a:moveTo>
                  <a:lnTo>
                    <a:pt x="302" y="132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09" name="Shape 1909"/>
            <p:cNvSpPr/>
            <p:nvPr/>
          </p:nvSpPr>
          <p:spPr>
            <a:xfrm>
              <a:off x="944375" y="924350"/>
              <a:ext cx="7550" cy="44300"/>
            </a:xfrm>
            <a:custGeom>
              <a:avLst/>
              <a:gdLst/>
              <a:ahLst/>
              <a:cxnLst/>
              <a:rect l="0" t="0" r="0" b="0"/>
              <a:pathLst>
                <a:path w="302" h="1772" fill="none" extrusionOk="0">
                  <a:moveTo>
                    <a:pt x="1" y="0"/>
                  </a:moveTo>
                  <a:lnTo>
                    <a:pt x="302" y="177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10" name="Shape 1910"/>
            <p:cNvSpPr/>
            <p:nvPr/>
          </p:nvSpPr>
          <p:spPr>
            <a:xfrm>
              <a:off x="951900" y="968625"/>
              <a:ext cx="8825" cy="55375"/>
            </a:xfrm>
            <a:custGeom>
              <a:avLst/>
              <a:gdLst/>
              <a:ahLst/>
              <a:cxnLst/>
              <a:rect l="0" t="0" r="0" b="0"/>
              <a:pathLst>
                <a:path w="353" h="2215" fill="none" extrusionOk="0">
                  <a:moveTo>
                    <a:pt x="1" y="0"/>
                  </a:moveTo>
                  <a:lnTo>
                    <a:pt x="352" y="221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11" name="Shape 1911"/>
            <p:cNvSpPr/>
            <p:nvPr/>
          </p:nvSpPr>
          <p:spPr>
            <a:xfrm>
              <a:off x="960700" y="1023975"/>
              <a:ext cx="8800" cy="60900"/>
            </a:xfrm>
            <a:custGeom>
              <a:avLst/>
              <a:gdLst/>
              <a:ahLst/>
              <a:cxnLst/>
              <a:rect l="0" t="0" r="0" b="0"/>
              <a:pathLst>
                <a:path w="352" h="2436" fill="none" extrusionOk="0">
                  <a:moveTo>
                    <a:pt x="0" y="0"/>
                  </a:moveTo>
                  <a:lnTo>
                    <a:pt x="351" y="243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12" name="Shape 1912"/>
            <p:cNvSpPr/>
            <p:nvPr/>
          </p:nvSpPr>
          <p:spPr>
            <a:xfrm>
              <a:off x="969475" y="1084850"/>
              <a:ext cx="7550" cy="60925"/>
            </a:xfrm>
            <a:custGeom>
              <a:avLst/>
              <a:gdLst/>
              <a:ahLst/>
              <a:cxnLst/>
              <a:rect l="0" t="0" r="0" b="0"/>
              <a:pathLst>
                <a:path w="302" h="2437" fill="none" extrusionOk="0">
                  <a:moveTo>
                    <a:pt x="0" y="1"/>
                  </a:moveTo>
                  <a:lnTo>
                    <a:pt x="301" y="243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13" name="Shape 1913"/>
            <p:cNvSpPr/>
            <p:nvPr/>
          </p:nvSpPr>
          <p:spPr>
            <a:xfrm>
              <a:off x="977000" y="1145750"/>
              <a:ext cx="7550" cy="66450"/>
            </a:xfrm>
            <a:custGeom>
              <a:avLst/>
              <a:gdLst/>
              <a:ahLst/>
              <a:cxnLst/>
              <a:rect l="0" t="0" r="0" b="0"/>
              <a:pathLst>
                <a:path w="302" h="2658" fill="none" extrusionOk="0">
                  <a:moveTo>
                    <a:pt x="0" y="0"/>
                  </a:moveTo>
                  <a:lnTo>
                    <a:pt x="301" y="2657"/>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14" name="Shape 1914"/>
            <p:cNvSpPr/>
            <p:nvPr/>
          </p:nvSpPr>
          <p:spPr>
            <a:xfrm>
              <a:off x="984525" y="1212175"/>
              <a:ext cx="7550" cy="71975"/>
            </a:xfrm>
            <a:custGeom>
              <a:avLst/>
              <a:gdLst/>
              <a:ahLst/>
              <a:cxnLst/>
              <a:rect l="0" t="0" r="0" b="0"/>
              <a:pathLst>
                <a:path w="302" h="2879" fill="none" extrusionOk="0">
                  <a:moveTo>
                    <a:pt x="0" y="0"/>
                  </a:moveTo>
                  <a:lnTo>
                    <a:pt x="301" y="287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15" name="Shape 1915"/>
            <p:cNvSpPr/>
            <p:nvPr/>
          </p:nvSpPr>
          <p:spPr>
            <a:xfrm>
              <a:off x="992050" y="1284125"/>
              <a:ext cx="7550" cy="71975"/>
            </a:xfrm>
            <a:custGeom>
              <a:avLst/>
              <a:gdLst/>
              <a:ahLst/>
              <a:cxnLst/>
              <a:rect l="0" t="0" r="0" b="0"/>
              <a:pathLst>
                <a:path w="302" h="2879" fill="none" extrusionOk="0">
                  <a:moveTo>
                    <a:pt x="0" y="0"/>
                  </a:moveTo>
                  <a:lnTo>
                    <a:pt x="301" y="287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16" name="Shape 1916"/>
            <p:cNvSpPr/>
            <p:nvPr/>
          </p:nvSpPr>
          <p:spPr>
            <a:xfrm>
              <a:off x="999575" y="1356075"/>
              <a:ext cx="8800" cy="77525"/>
            </a:xfrm>
            <a:custGeom>
              <a:avLst/>
              <a:gdLst/>
              <a:ahLst/>
              <a:cxnLst/>
              <a:rect l="0" t="0" r="0" b="0"/>
              <a:pathLst>
                <a:path w="352" h="3101" fill="none" extrusionOk="0">
                  <a:moveTo>
                    <a:pt x="0" y="1"/>
                  </a:moveTo>
                  <a:lnTo>
                    <a:pt x="351" y="310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17" name="Shape 1917"/>
            <p:cNvSpPr/>
            <p:nvPr/>
          </p:nvSpPr>
          <p:spPr>
            <a:xfrm>
              <a:off x="1008350" y="1433575"/>
              <a:ext cx="8800" cy="77500"/>
            </a:xfrm>
            <a:custGeom>
              <a:avLst/>
              <a:gdLst/>
              <a:ahLst/>
              <a:cxnLst/>
              <a:rect l="0" t="0" r="0" b="0"/>
              <a:pathLst>
                <a:path w="352" h="3100" fill="none" extrusionOk="0">
                  <a:moveTo>
                    <a:pt x="0" y="0"/>
                  </a:moveTo>
                  <a:lnTo>
                    <a:pt x="352" y="310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18" name="Shape 1918"/>
            <p:cNvSpPr/>
            <p:nvPr/>
          </p:nvSpPr>
          <p:spPr>
            <a:xfrm>
              <a:off x="1017125" y="1511050"/>
              <a:ext cx="7550" cy="72000"/>
            </a:xfrm>
            <a:custGeom>
              <a:avLst/>
              <a:gdLst/>
              <a:ahLst/>
              <a:cxnLst/>
              <a:rect l="0" t="0" r="0" b="0"/>
              <a:pathLst>
                <a:path w="302" h="2880" fill="none" extrusionOk="0">
                  <a:moveTo>
                    <a:pt x="1" y="1"/>
                  </a:moveTo>
                  <a:lnTo>
                    <a:pt x="302" y="287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19" name="Shape 1919"/>
            <p:cNvSpPr/>
            <p:nvPr/>
          </p:nvSpPr>
          <p:spPr>
            <a:xfrm>
              <a:off x="1024650" y="1583025"/>
              <a:ext cx="7550" cy="66425"/>
            </a:xfrm>
            <a:custGeom>
              <a:avLst/>
              <a:gdLst/>
              <a:ahLst/>
              <a:cxnLst/>
              <a:rect l="0" t="0" r="0" b="0"/>
              <a:pathLst>
                <a:path w="302" h="2657" fill="none" extrusionOk="0">
                  <a:moveTo>
                    <a:pt x="1" y="0"/>
                  </a:moveTo>
                  <a:lnTo>
                    <a:pt x="302" y="2657"/>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20" name="Shape 1920"/>
            <p:cNvSpPr/>
            <p:nvPr/>
          </p:nvSpPr>
          <p:spPr>
            <a:xfrm>
              <a:off x="1032175" y="1649425"/>
              <a:ext cx="7550" cy="66450"/>
            </a:xfrm>
            <a:custGeom>
              <a:avLst/>
              <a:gdLst/>
              <a:ahLst/>
              <a:cxnLst/>
              <a:rect l="0" t="0" r="0" b="0"/>
              <a:pathLst>
                <a:path w="302" h="2658" fill="none" extrusionOk="0">
                  <a:moveTo>
                    <a:pt x="1" y="1"/>
                  </a:moveTo>
                  <a:lnTo>
                    <a:pt x="302" y="265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21" name="Shape 1921"/>
            <p:cNvSpPr/>
            <p:nvPr/>
          </p:nvSpPr>
          <p:spPr>
            <a:xfrm>
              <a:off x="1039700" y="1715850"/>
              <a:ext cx="7550" cy="55375"/>
            </a:xfrm>
            <a:custGeom>
              <a:avLst/>
              <a:gdLst/>
              <a:ahLst/>
              <a:cxnLst/>
              <a:rect l="0" t="0" r="0" b="0"/>
              <a:pathLst>
                <a:path w="302" h="2215" fill="none" extrusionOk="0">
                  <a:moveTo>
                    <a:pt x="1" y="1"/>
                  </a:moveTo>
                  <a:lnTo>
                    <a:pt x="302" y="221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22" name="Shape 1922"/>
            <p:cNvSpPr/>
            <p:nvPr/>
          </p:nvSpPr>
          <p:spPr>
            <a:xfrm>
              <a:off x="1047225" y="1771200"/>
              <a:ext cx="8800" cy="55375"/>
            </a:xfrm>
            <a:custGeom>
              <a:avLst/>
              <a:gdLst/>
              <a:ahLst/>
              <a:cxnLst/>
              <a:rect l="0" t="0" r="0" b="0"/>
              <a:pathLst>
                <a:path w="352" h="2215" fill="none" extrusionOk="0">
                  <a:moveTo>
                    <a:pt x="1" y="1"/>
                  </a:moveTo>
                  <a:lnTo>
                    <a:pt x="352" y="221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23" name="Shape 1923"/>
            <p:cNvSpPr/>
            <p:nvPr/>
          </p:nvSpPr>
          <p:spPr>
            <a:xfrm>
              <a:off x="1056000" y="1826550"/>
              <a:ext cx="8800" cy="49850"/>
            </a:xfrm>
            <a:custGeom>
              <a:avLst/>
              <a:gdLst/>
              <a:ahLst/>
              <a:cxnLst/>
              <a:rect l="0" t="0" r="0" b="0"/>
              <a:pathLst>
                <a:path w="352" h="1994" fill="none" extrusionOk="0">
                  <a:moveTo>
                    <a:pt x="1" y="1"/>
                  </a:moveTo>
                  <a:lnTo>
                    <a:pt x="352" y="199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24" name="Shape 1924"/>
            <p:cNvSpPr/>
            <p:nvPr/>
          </p:nvSpPr>
          <p:spPr>
            <a:xfrm>
              <a:off x="1064775" y="1876375"/>
              <a:ext cx="7550" cy="38775"/>
            </a:xfrm>
            <a:custGeom>
              <a:avLst/>
              <a:gdLst/>
              <a:ahLst/>
              <a:cxnLst/>
              <a:rect l="0" t="0" r="0" b="0"/>
              <a:pathLst>
                <a:path w="302" h="1551" fill="none" extrusionOk="0">
                  <a:moveTo>
                    <a:pt x="1" y="0"/>
                  </a:moveTo>
                  <a:lnTo>
                    <a:pt x="302" y="155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25" name="Shape 1925"/>
            <p:cNvSpPr/>
            <p:nvPr/>
          </p:nvSpPr>
          <p:spPr>
            <a:xfrm>
              <a:off x="1072300" y="1915125"/>
              <a:ext cx="7550" cy="27700"/>
            </a:xfrm>
            <a:custGeom>
              <a:avLst/>
              <a:gdLst/>
              <a:ahLst/>
              <a:cxnLst/>
              <a:rect l="0" t="0" r="0" b="0"/>
              <a:pathLst>
                <a:path w="302" h="1108" fill="none" extrusionOk="0">
                  <a:moveTo>
                    <a:pt x="1" y="0"/>
                  </a:moveTo>
                  <a:lnTo>
                    <a:pt x="302" y="1107"/>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26" name="Shape 1926"/>
            <p:cNvSpPr/>
            <p:nvPr/>
          </p:nvSpPr>
          <p:spPr>
            <a:xfrm>
              <a:off x="1079825" y="1942800"/>
              <a:ext cx="7550" cy="22150"/>
            </a:xfrm>
            <a:custGeom>
              <a:avLst/>
              <a:gdLst/>
              <a:ahLst/>
              <a:cxnLst/>
              <a:rect l="0" t="0" r="0" b="0"/>
              <a:pathLst>
                <a:path w="302" h="886" fill="none" extrusionOk="0">
                  <a:moveTo>
                    <a:pt x="1" y="0"/>
                  </a:moveTo>
                  <a:lnTo>
                    <a:pt x="302" y="8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27" name="Shape 1927"/>
            <p:cNvSpPr/>
            <p:nvPr/>
          </p:nvSpPr>
          <p:spPr>
            <a:xfrm>
              <a:off x="1087350" y="1964925"/>
              <a:ext cx="7550" cy="11100"/>
            </a:xfrm>
            <a:custGeom>
              <a:avLst/>
              <a:gdLst/>
              <a:ahLst/>
              <a:cxnLst/>
              <a:rect l="0" t="0" r="0" b="0"/>
              <a:pathLst>
                <a:path w="302" h="444" fill="none" extrusionOk="0">
                  <a:moveTo>
                    <a:pt x="1" y="1"/>
                  </a:moveTo>
                  <a:lnTo>
                    <a:pt x="302" y="44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28" name="Shape 1928"/>
            <p:cNvSpPr/>
            <p:nvPr/>
          </p:nvSpPr>
          <p:spPr>
            <a:xfrm>
              <a:off x="1094875" y="1976000"/>
              <a:ext cx="8825" cy="5550"/>
            </a:xfrm>
            <a:custGeom>
              <a:avLst/>
              <a:gdLst/>
              <a:ahLst/>
              <a:cxnLst/>
              <a:rect l="0" t="0" r="0" b="0"/>
              <a:pathLst>
                <a:path w="353" h="222" fill="none" extrusionOk="0">
                  <a:moveTo>
                    <a:pt x="1" y="1"/>
                  </a:moveTo>
                  <a:lnTo>
                    <a:pt x="352"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29" name="Shape 1929"/>
            <p:cNvSpPr/>
            <p:nvPr/>
          </p:nvSpPr>
          <p:spPr>
            <a:xfrm>
              <a:off x="1103675" y="1976000"/>
              <a:ext cx="8800" cy="5550"/>
            </a:xfrm>
            <a:custGeom>
              <a:avLst/>
              <a:gdLst/>
              <a:ahLst/>
              <a:cxnLst/>
              <a:rect l="0" t="0" r="0" b="0"/>
              <a:pathLst>
                <a:path w="352" h="222" fill="none" extrusionOk="0">
                  <a:moveTo>
                    <a:pt x="0" y="222"/>
                  </a:moveTo>
                  <a:lnTo>
                    <a:pt x="35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30" name="Shape 1930"/>
            <p:cNvSpPr/>
            <p:nvPr/>
          </p:nvSpPr>
          <p:spPr>
            <a:xfrm>
              <a:off x="1112450" y="1959400"/>
              <a:ext cx="7550" cy="16625"/>
            </a:xfrm>
            <a:custGeom>
              <a:avLst/>
              <a:gdLst/>
              <a:ahLst/>
              <a:cxnLst/>
              <a:rect l="0" t="0" r="0" b="0"/>
              <a:pathLst>
                <a:path w="302" h="665" fill="none" extrusionOk="0">
                  <a:moveTo>
                    <a:pt x="0" y="665"/>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31" name="Shape 1931"/>
            <p:cNvSpPr/>
            <p:nvPr/>
          </p:nvSpPr>
          <p:spPr>
            <a:xfrm>
              <a:off x="1119975" y="1931725"/>
              <a:ext cx="7550" cy="27700"/>
            </a:xfrm>
            <a:custGeom>
              <a:avLst/>
              <a:gdLst/>
              <a:ahLst/>
              <a:cxnLst/>
              <a:rect l="0" t="0" r="0" b="0"/>
              <a:pathLst>
                <a:path w="302" h="1108" fill="none" extrusionOk="0">
                  <a:moveTo>
                    <a:pt x="0" y="1107"/>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32" name="Shape 1932"/>
            <p:cNvSpPr/>
            <p:nvPr/>
          </p:nvSpPr>
          <p:spPr>
            <a:xfrm>
              <a:off x="1127500" y="1898500"/>
              <a:ext cx="7550" cy="33250"/>
            </a:xfrm>
            <a:custGeom>
              <a:avLst/>
              <a:gdLst/>
              <a:ahLst/>
              <a:cxnLst/>
              <a:rect l="0" t="0" r="0" b="0"/>
              <a:pathLst>
                <a:path w="302" h="1330" fill="none" extrusionOk="0">
                  <a:moveTo>
                    <a:pt x="0" y="1329"/>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33" name="Shape 1933"/>
            <p:cNvSpPr/>
            <p:nvPr/>
          </p:nvSpPr>
          <p:spPr>
            <a:xfrm>
              <a:off x="1135025" y="1859775"/>
              <a:ext cx="7550" cy="38750"/>
            </a:xfrm>
            <a:custGeom>
              <a:avLst/>
              <a:gdLst/>
              <a:ahLst/>
              <a:cxnLst/>
              <a:rect l="0" t="0" r="0" b="0"/>
              <a:pathLst>
                <a:path w="302" h="1550" fill="none" extrusionOk="0">
                  <a:moveTo>
                    <a:pt x="0" y="1550"/>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34" name="Shape 1934"/>
            <p:cNvSpPr/>
            <p:nvPr/>
          </p:nvSpPr>
          <p:spPr>
            <a:xfrm>
              <a:off x="1142550" y="1809950"/>
              <a:ext cx="8800" cy="49850"/>
            </a:xfrm>
            <a:custGeom>
              <a:avLst/>
              <a:gdLst/>
              <a:ahLst/>
              <a:cxnLst/>
              <a:rect l="0" t="0" r="0" b="0"/>
              <a:pathLst>
                <a:path w="352" h="1994" fill="none" extrusionOk="0">
                  <a:moveTo>
                    <a:pt x="0" y="1993"/>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35" name="Shape 1935"/>
            <p:cNvSpPr/>
            <p:nvPr/>
          </p:nvSpPr>
          <p:spPr>
            <a:xfrm>
              <a:off x="1151325" y="1754600"/>
              <a:ext cx="8800" cy="55375"/>
            </a:xfrm>
            <a:custGeom>
              <a:avLst/>
              <a:gdLst/>
              <a:ahLst/>
              <a:cxnLst/>
              <a:rect l="0" t="0" r="0" b="0"/>
              <a:pathLst>
                <a:path w="352" h="2215" fill="none" extrusionOk="0">
                  <a:moveTo>
                    <a:pt x="1" y="2215"/>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36" name="Shape 1936"/>
            <p:cNvSpPr/>
            <p:nvPr/>
          </p:nvSpPr>
          <p:spPr>
            <a:xfrm>
              <a:off x="1160100" y="1699250"/>
              <a:ext cx="7550" cy="55375"/>
            </a:xfrm>
            <a:custGeom>
              <a:avLst/>
              <a:gdLst/>
              <a:ahLst/>
              <a:cxnLst/>
              <a:rect l="0" t="0" r="0" b="0"/>
              <a:pathLst>
                <a:path w="302" h="2215" fill="none" extrusionOk="0">
                  <a:moveTo>
                    <a:pt x="1" y="2215"/>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37" name="Shape 1937"/>
            <p:cNvSpPr/>
            <p:nvPr/>
          </p:nvSpPr>
          <p:spPr>
            <a:xfrm>
              <a:off x="1167625" y="1638375"/>
              <a:ext cx="7550" cy="60900"/>
            </a:xfrm>
            <a:custGeom>
              <a:avLst/>
              <a:gdLst/>
              <a:ahLst/>
              <a:cxnLst/>
              <a:rect l="0" t="0" r="0" b="0"/>
              <a:pathLst>
                <a:path w="302" h="2436" fill="none" extrusionOk="0">
                  <a:moveTo>
                    <a:pt x="1" y="2435"/>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38" name="Shape 1938"/>
            <p:cNvSpPr/>
            <p:nvPr/>
          </p:nvSpPr>
          <p:spPr>
            <a:xfrm>
              <a:off x="1175150" y="1571950"/>
              <a:ext cx="7550" cy="66450"/>
            </a:xfrm>
            <a:custGeom>
              <a:avLst/>
              <a:gdLst/>
              <a:ahLst/>
              <a:cxnLst/>
              <a:rect l="0" t="0" r="0" b="0"/>
              <a:pathLst>
                <a:path w="302" h="2658" fill="none" extrusionOk="0">
                  <a:moveTo>
                    <a:pt x="1" y="2657"/>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39" name="Shape 1939"/>
            <p:cNvSpPr/>
            <p:nvPr/>
          </p:nvSpPr>
          <p:spPr>
            <a:xfrm>
              <a:off x="1182675" y="1505525"/>
              <a:ext cx="7550" cy="66450"/>
            </a:xfrm>
            <a:custGeom>
              <a:avLst/>
              <a:gdLst/>
              <a:ahLst/>
              <a:cxnLst/>
              <a:rect l="0" t="0" r="0" b="0"/>
              <a:pathLst>
                <a:path w="302" h="2658" fill="none" extrusionOk="0">
                  <a:moveTo>
                    <a:pt x="1" y="2657"/>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40" name="Shape 1940"/>
            <p:cNvSpPr/>
            <p:nvPr/>
          </p:nvSpPr>
          <p:spPr>
            <a:xfrm>
              <a:off x="1190200" y="1433575"/>
              <a:ext cx="8800" cy="71975"/>
            </a:xfrm>
            <a:custGeom>
              <a:avLst/>
              <a:gdLst/>
              <a:ahLst/>
              <a:cxnLst/>
              <a:rect l="0" t="0" r="0" b="0"/>
              <a:pathLst>
                <a:path w="352" h="2879" fill="none" extrusionOk="0">
                  <a:moveTo>
                    <a:pt x="1" y="2878"/>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41" name="Shape 1941"/>
            <p:cNvSpPr/>
            <p:nvPr/>
          </p:nvSpPr>
          <p:spPr>
            <a:xfrm>
              <a:off x="1198975" y="1367150"/>
              <a:ext cx="8825" cy="66450"/>
            </a:xfrm>
            <a:custGeom>
              <a:avLst/>
              <a:gdLst/>
              <a:ahLst/>
              <a:cxnLst/>
              <a:rect l="0" t="0" r="0" b="0"/>
              <a:pathLst>
                <a:path w="353" h="2658" fill="none" extrusionOk="0">
                  <a:moveTo>
                    <a:pt x="1" y="2657"/>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42" name="Shape 1942"/>
            <p:cNvSpPr/>
            <p:nvPr/>
          </p:nvSpPr>
          <p:spPr>
            <a:xfrm>
              <a:off x="1207775" y="1300725"/>
              <a:ext cx="7550" cy="66450"/>
            </a:xfrm>
            <a:custGeom>
              <a:avLst/>
              <a:gdLst/>
              <a:ahLst/>
              <a:cxnLst/>
              <a:rect l="0" t="0" r="0" b="0"/>
              <a:pathLst>
                <a:path w="302" h="2658" fill="none" extrusionOk="0">
                  <a:moveTo>
                    <a:pt x="0" y="2657"/>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43" name="Shape 1943"/>
            <p:cNvSpPr/>
            <p:nvPr/>
          </p:nvSpPr>
          <p:spPr>
            <a:xfrm>
              <a:off x="1215300" y="1239850"/>
              <a:ext cx="7550" cy="60900"/>
            </a:xfrm>
            <a:custGeom>
              <a:avLst/>
              <a:gdLst/>
              <a:ahLst/>
              <a:cxnLst/>
              <a:rect l="0" t="0" r="0" b="0"/>
              <a:pathLst>
                <a:path w="302" h="2436" fill="none" extrusionOk="0">
                  <a:moveTo>
                    <a:pt x="0" y="2436"/>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44" name="Shape 1944"/>
            <p:cNvSpPr/>
            <p:nvPr/>
          </p:nvSpPr>
          <p:spPr>
            <a:xfrm>
              <a:off x="1222825" y="1178950"/>
              <a:ext cx="7550" cy="60925"/>
            </a:xfrm>
            <a:custGeom>
              <a:avLst/>
              <a:gdLst/>
              <a:ahLst/>
              <a:cxnLst/>
              <a:rect l="0" t="0" r="0" b="0"/>
              <a:pathLst>
                <a:path w="302" h="2437" fill="none" extrusionOk="0">
                  <a:moveTo>
                    <a:pt x="0" y="2436"/>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45" name="Shape 1945"/>
            <p:cNvSpPr/>
            <p:nvPr/>
          </p:nvSpPr>
          <p:spPr>
            <a:xfrm>
              <a:off x="1230350" y="1123600"/>
              <a:ext cx="7550" cy="55375"/>
            </a:xfrm>
            <a:custGeom>
              <a:avLst/>
              <a:gdLst/>
              <a:ahLst/>
              <a:cxnLst/>
              <a:rect l="0" t="0" r="0" b="0"/>
              <a:pathLst>
                <a:path w="302" h="2215" fill="none" extrusionOk="0">
                  <a:moveTo>
                    <a:pt x="0" y="2215"/>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46" name="Shape 1946"/>
            <p:cNvSpPr/>
            <p:nvPr/>
          </p:nvSpPr>
          <p:spPr>
            <a:xfrm>
              <a:off x="1237875" y="1073800"/>
              <a:ext cx="8800" cy="49825"/>
            </a:xfrm>
            <a:custGeom>
              <a:avLst/>
              <a:gdLst/>
              <a:ahLst/>
              <a:cxnLst/>
              <a:rect l="0" t="0" r="0" b="0"/>
              <a:pathLst>
                <a:path w="352" h="1993" fill="none" extrusionOk="0">
                  <a:moveTo>
                    <a:pt x="0" y="1993"/>
                  </a:moveTo>
                  <a:lnTo>
                    <a:pt x="35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47" name="Shape 1947"/>
            <p:cNvSpPr/>
            <p:nvPr/>
          </p:nvSpPr>
          <p:spPr>
            <a:xfrm>
              <a:off x="1246650" y="1029500"/>
              <a:ext cx="8800" cy="44325"/>
            </a:xfrm>
            <a:custGeom>
              <a:avLst/>
              <a:gdLst/>
              <a:ahLst/>
              <a:cxnLst/>
              <a:rect l="0" t="0" r="0" b="0"/>
              <a:pathLst>
                <a:path w="352" h="1773" fill="none" extrusionOk="0">
                  <a:moveTo>
                    <a:pt x="0" y="1772"/>
                  </a:moveTo>
                  <a:lnTo>
                    <a:pt x="35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48" name="Shape 1948"/>
            <p:cNvSpPr/>
            <p:nvPr/>
          </p:nvSpPr>
          <p:spPr>
            <a:xfrm>
              <a:off x="1255425" y="996300"/>
              <a:ext cx="7550" cy="33225"/>
            </a:xfrm>
            <a:custGeom>
              <a:avLst/>
              <a:gdLst/>
              <a:ahLst/>
              <a:cxnLst/>
              <a:rect l="0" t="0" r="0" b="0"/>
              <a:pathLst>
                <a:path w="302" h="1329" fill="none" extrusionOk="0">
                  <a:moveTo>
                    <a:pt x="0" y="1329"/>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49" name="Shape 1949"/>
            <p:cNvSpPr/>
            <p:nvPr/>
          </p:nvSpPr>
          <p:spPr>
            <a:xfrm>
              <a:off x="1262950" y="968625"/>
              <a:ext cx="7550" cy="27700"/>
            </a:xfrm>
            <a:custGeom>
              <a:avLst/>
              <a:gdLst/>
              <a:ahLst/>
              <a:cxnLst/>
              <a:rect l="0" t="0" r="0" b="0"/>
              <a:pathLst>
                <a:path w="302" h="1108" fill="none" extrusionOk="0">
                  <a:moveTo>
                    <a:pt x="0" y="1107"/>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50" name="Shape 1950"/>
            <p:cNvSpPr/>
            <p:nvPr/>
          </p:nvSpPr>
          <p:spPr>
            <a:xfrm>
              <a:off x="1270475" y="946475"/>
              <a:ext cx="7550" cy="22175"/>
            </a:xfrm>
            <a:custGeom>
              <a:avLst/>
              <a:gdLst/>
              <a:ahLst/>
              <a:cxnLst/>
              <a:rect l="0" t="0" r="0" b="0"/>
              <a:pathLst>
                <a:path w="302" h="887" fill="none" extrusionOk="0">
                  <a:moveTo>
                    <a:pt x="0" y="886"/>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51" name="Shape 1951"/>
            <p:cNvSpPr/>
            <p:nvPr/>
          </p:nvSpPr>
          <p:spPr>
            <a:xfrm>
              <a:off x="1278000" y="935400"/>
              <a:ext cx="7550" cy="11100"/>
            </a:xfrm>
            <a:custGeom>
              <a:avLst/>
              <a:gdLst/>
              <a:ahLst/>
              <a:cxnLst/>
              <a:rect l="0" t="0" r="0" b="0"/>
              <a:pathLst>
                <a:path w="302" h="444" fill="none" extrusionOk="0">
                  <a:moveTo>
                    <a:pt x="0" y="444"/>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52" name="Shape 1952"/>
            <p:cNvSpPr/>
            <p:nvPr/>
          </p:nvSpPr>
          <p:spPr>
            <a:xfrm>
              <a:off x="1285525" y="935400"/>
              <a:ext cx="8800" cy="25"/>
            </a:xfrm>
            <a:custGeom>
              <a:avLst/>
              <a:gdLst/>
              <a:ahLst/>
              <a:cxnLst/>
              <a:rect l="0" t="0" r="0" b="0"/>
              <a:pathLst>
                <a:path w="352" h="1" fill="none" extrusionOk="0">
                  <a:moveTo>
                    <a:pt x="0" y="1"/>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53" name="Shape 1953"/>
            <p:cNvSpPr/>
            <p:nvPr/>
          </p:nvSpPr>
          <p:spPr>
            <a:xfrm>
              <a:off x="1294300" y="935400"/>
              <a:ext cx="8800" cy="5575"/>
            </a:xfrm>
            <a:custGeom>
              <a:avLst/>
              <a:gdLst/>
              <a:ahLst/>
              <a:cxnLst/>
              <a:rect l="0" t="0" r="0" b="0"/>
              <a:pathLst>
                <a:path w="352" h="223" fill="none" extrusionOk="0">
                  <a:moveTo>
                    <a:pt x="1" y="1"/>
                  </a:moveTo>
                  <a:lnTo>
                    <a:pt x="352"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54" name="Shape 1954"/>
            <p:cNvSpPr/>
            <p:nvPr/>
          </p:nvSpPr>
          <p:spPr>
            <a:xfrm>
              <a:off x="1303075" y="940950"/>
              <a:ext cx="7550" cy="16625"/>
            </a:xfrm>
            <a:custGeom>
              <a:avLst/>
              <a:gdLst/>
              <a:ahLst/>
              <a:cxnLst/>
              <a:rect l="0" t="0" r="0" b="0"/>
              <a:pathLst>
                <a:path w="302" h="665" fill="none" extrusionOk="0">
                  <a:moveTo>
                    <a:pt x="1" y="0"/>
                  </a:moveTo>
                  <a:lnTo>
                    <a:pt x="302" y="66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55" name="Shape 1955"/>
            <p:cNvSpPr/>
            <p:nvPr/>
          </p:nvSpPr>
          <p:spPr>
            <a:xfrm>
              <a:off x="1310600" y="957550"/>
              <a:ext cx="7550" cy="22175"/>
            </a:xfrm>
            <a:custGeom>
              <a:avLst/>
              <a:gdLst/>
              <a:ahLst/>
              <a:cxnLst/>
              <a:rect l="0" t="0" r="0" b="0"/>
              <a:pathLst>
                <a:path w="302" h="887" fill="none" extrusionOk="0">
                  <a:moveTo>
                    <a:pt x="1" y="1"/>
                  </a:moveTo>
                  <a:lnTo>
                    <a:pt x="302" y="8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56" name="Shape 1956"/>
            <p:cNvSpPr/>
            <p:nvPr/>
          </p:nvSpPr>
          <p:spPr>
            <a:xfrm>
              <a:off x="1318125" y="979700"/>
              <a:ext cx="7550" cy="27700"/>
            </a:xfrm>
            <a:custGeom>
              <a:avLst/>
              <a:gdLst/>
              <a:ahLst/>
              <a:cxnLst/>
              <a:rect l="0" t="0" r="0" b="0"/>
              <a:pathLst>
                <a:path w="302" h="1108" fill="none" extrusionOk="0">
                  <a:moveTo>
                    <a:pt x="1" y="0"/>
                  </a:moveTo>
                  <a:lnTo>
                    <a:pt x="302" y="1107"/>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57" name="Shape 1957"/>
            <p:cNvSpPr/>
            <p:nvPr/>
          </p:nvSpPr>
          <p:spPr>
            <a:xfrm>
              <a:off x="1325650" y="1007375"/>
              <a:ext cx="7550" cy="38775"/>
            </a:xfrm>
            <a:custGeom>
              <a:avLst/>
              <a:gdLst/>
              <a:ahLst/>
              <a:cxnLst/>
              <a:rect l="0" t="0" r="0" b="0"/>
              <a:pathLst>
                <a:path w="302" h="1551" fill="none" extrusionOk="0">
                  <a:moveTo>
                    <a:pt x="1" y="0"/>
                  </a:moveTo>
                  <a:lnTo>
                    <a:pt x="302" y="155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58" name="Shape 1958"/>
            <p:cNvSpPr/>
            <p:nvPr/>
          </p:nvSpPr>
          <p:spPr>
            <a:xfrm>
              <a:off x="1333175" y="1046125"/>
              <a:ext cx="8800" cy="44300"/>
            </a:xfrm>
            <a:custGeom>
              <a:avLst/>
              <a:gdLst/>
              <a:ahLst/>
              <a:cxnLst/>
              <a:rect l="0" t="0" r="0" b="0"/>
              <a:pathLst>
                <a:path w="352" h="1772" fill="none" extrusionOk="0">
                  <a:moveTo>
                    <a:pt x="1" y="0"/>
                  </a:moveTo>
                  <a:lnTo>
                    <a:pt x="352" y="177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59" name="Shape 1959"/>
            <p:cNvSpPr/>
            <p:nvPr/>
          </p:nvSpPr>
          <p:spPr>
            <a:xfrm>
              <a:off x="1341950" y="1090400"/>
              <a:ext cx="8825" cy="49825"/>
            </a:xfrm>
            <a:custGeom>
              <a:avLst/>
              <a:gdLst/>
              <a:ahLst/>
              <a:cxnLst/>
              <a:rect l="0" t="0" r="0" b="0"/>
              <a:pathLst>
                <a:path w="353" h="1993" fill="none" extrusionOk="0">
                  <a:moveTo>
                    <a:pt x="1" y="0"/>
                  </a:moveTo>
                  <a:lnTo>
                    <a:pt x="352" y="199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60" name="Shape 1960"/>
            <p:cNvSpPr/>
            <p:nvPr/>
          </p:nvSpPr>
          <p:spPr>
            <a:xfrm>
              <a:off x="1350750" y="1140200"/>
              <a:ext cx="7550" cy="55375"/>
            </a:xfrm>
            <a:custGeom>
              <a:avLst/>
              <a:gdLst/>
              <a:ahLst/>
              <a:cxnLst/>
              <a:rect l="0" t="0" r="0" b="0"/>
              <a:pathLst>
                <a:path w="302" h="2215" fill="none" extrusionOk="0">
                  <a:moveTo>
                    <a:pt x="0" y="1"/>
                  </a:moveTo>
                  <a:lnTo>
                    <a:pt x="301" y="221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61" name="Shape 1961"/>
            <p:cNvSpPr/>
            <p:nvPr/>
          </p:nvSpPr>
          <p:spPr>
            <a:xfrm>
              <a:off x="1358275" y="1195550"/>
              <a:ext cx="7550" cy="55375"/>
            </a:xfrm>
            <a:custGeom>
              <a:avLst/>
              <a:gdLst/>
              <a:ahLst/>
              <a:cxnLst/>
              <a:rect l="0" t="0" r="0" b="0"/>
              <a:pathLst>
                <a:path w="302" h="2215" fill="none" extrusionOk="0">
                  <a:moveTo>
                    <a:pt x="0" y="1"/>
                  </a:moveTo>
                  <a:lnTo>
                    <a:pt x="301" y="221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62" name="Shape 1962"/>
            <p:cNvSpPr/>
            <p:nvPr/>
          </p:nvSpPr>
          <p:spPr>
            <a:xfrm>
              <a:off x="1365800" y="1250900"/>
              <a:ext cx="7550" cy="60925"/>
            </a:xfrm>
            <a:custGeom>
              <a:avLst/>
              <a:gdLst/>
              <a:ahLst/>
              <a:cxnLst/>
              <a:rect l="0" t="0" r="0" b="0"/>
              <a:pathLst>
                <a:path w="302" h="2437" fill="none" extrusionOk="0">
                  <a:moveTo>
                    <a:pt x="0" y="1"/>
                  </a:moveTo>
                  <a:lnTo>
                    <a:pt x="301" y="243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63" name="Shape 1963"/>
            <p:cNvSpPr/>
            <p:nvPr/>
          </p:nvSpPr>
          <p:spPr>
            <a:xfrm>
              <a:off x="1373325" y="1311800"/>
              <a:ext cx="16325" cy="121800"/>
            </a:xfrm>
            <a:custGeom>
              <a:avLst/>
              <a:gdLst/>
              <a:ahLst/>
              <a:cxnLst/>
              <a:rect l="0" t="0" r="0" b="0"/>
              <a:pathLst>
                <a:path w="653" h="4872" fill="none" extrusionOk="0">
                  <a:moveTo>
                    <a:pt x="0" y="0"/>
                  </a:moveTo>
                  <a:lnTo>
                    <a:pt x="652" y="487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64" name="Shape 1964"/>
            <p:cNvSpPr/>
            <p:nvPr/>
          </p:nvSpPr>
          <p:spPr>
            <a:xfrm>
              <a:off x="1389625" y="1433575"/>
              <a:ext cx="8800" cy="60900"/>
            </a:xfrm>
            <a:custGeom>
              <a:avLst/>
              <a:gdLst/>
              <a:ahLst/>
              <a:cxnLst/>
              <a:rect l="0" t="0" r="0" b="0"/>
              <a:pathLst>
                <a:path w="352" h="2436" fill="none" extrusionOk="0">
                  <a:moveTo>
                    <a:pt x="0" y="0"/>
                  </a:moveTo>
                  <a:lnTo>
                    <a:pt x="351" y="243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65" name="Shape 1965"/>
            <p:cNvSpPr/>
            <p:nvPr/>
          </p:nvSpPr>
          <p:spPr>
            <a:xfrm>
              <a:off x="1398400" y="1494450"/>
              <a:ext cx="7550" cy="60925"/>
            </a:xfrm>
            <a:custGeom>
              <a:avLst/>
              <a:gdLst/>
              <a:ahLst/>
              <a:cxnLst/>
              <a:rect l="0" t="0" r="0" b="0"/>
              <a:pathLst>
                <a:path w="302" h="2437" fill="none" extrusionOk="0">
                  <a:moveTo>
                    <a:pt x="0" y="1"/>
                  </a:moveTo>
                  <a:lnTo>
                    <a:pt x="301" y="243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66" name="Shape 1966"/>
            <p:cNvSpPr/>
            <p:nvPr/>
          </p:nvSpPr>
          <p:spPr>
            <a:xfrm>
              <a:off x="1405925" y="1555350"/>
              <a:ext cx="7550" cy="55375"/>
            </a:xfrm>
            <a:custGeom>
              <a:avLst/>
              <a:gdLst/>
              <a:ahLst/>
              <a:cxnLst/>
              <a:rect l="0" t="0" r="0" b="0"/>
              <a:pathLst>
                <a:path w="302" h="2215" fill="none" extrusionOk="0">
                  <a:moveTo>
                    <a:pt x="0" y="0"/>
                  </a:moveTo>
                  <a:lnTo>
                    <a:pt x="301" y="221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67" name="Shape 1967"/>
            <p:cNvSpPr/>
            <p:nvPr/>
          </p:nvSpPr>
          <p:spPr>
            <a:xfrm>
              <a:off x="1413450" y="1610700"/>
              <a:ext cx="7550" cy="55375"/>
            </a:xfrm>
            <a:custGeom>
              <a:avLst/>
              <a:gdLst/>
              <a:ahLst/>
              <a:cxnLst/>
              <a:rect l="0" t="0" r="0" b="0"/>
              <a:pathLst>
                <a:path w="302" h="2215" fill="none" extrusionOk="0">
                  <a:moveTo>
                    <a:pt x="0" y="0"/>
                  </a:moveTo>
                  <a:lnTo>
                    <a:pt x="301" y="221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68" name="Shape 1968"/>
            <p:cNvSpPr/>
            <p:nvPr/>
          </p:nvSpPr>
          <p:spPr>
            <a:xfrm>
              <a:off x="1420975" y="1666050"/>
              <a:ext cx="7550" cy="49825"/>
            </a:xfrm>
            <a:custGeom>
              <a:avLst/>
              <a:gdLst/>
              <a:ahLst/>
              <a:cxnLst/>
              <a:rect l="0" t="0" r="0" b="0"/>
              <a:pathLst>
                <a:path w="302" h="1993" fill="none" extrusionOk="0">
                  <a:moveTo>
                    <a:pt x="0" y="0"/>
                  </a:moveTo>
                  <a:lnTo>
                    <a:pt x="301" y="199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69" name="Shape 1969"/>
            <p:cNvSpPr/>
            <p:nvPr/>
          </p:nvSpPr>
          <p:spPr>
            <a:xfrm>
              <a:off x="1428500" y="1715850"/>
              <a:ext cx="8800" cy="44300"/>
            </a:xfrm>
            <a:custGeom>
              <a:avLst/>
              <a:gdLst/>
              <a:ahLst/>
              <a:cxnLst/>
              <a:rect l="0" t="0" r="0" b="0"/>
              <a:pathLst>
                <a:path w="352" h="1772" fill="none" extrusionOk="0">
                  <a:moveTo>
                    <a:pt x="0" y="1"/>
                  </a:moveTo>
                  <a:lnTo>
                    <a:pt x="352" y="177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70" name="Shape 1970"/>
            <p:cNvSpPr/>
            <p:nvPr/>
          </p:nvSpPr>
          <p:spPr>
            <a:xfrm>
              <a:off x="1437275" y="1760125"/>
              <a:ext cx="8800" cy="38775"/>
            </a:xfrm>
            <a:custGeom>
              <a:avLst/>
              <a:gdLst/>
              <a:ahLst/>
              <a:cxnLst/>
              <a:rect l="0" t="0" r="0" b="0"/>
              <a:pathLst>
                <a:path w="352" h="1551" fill="none" extrusionOk="0">
                  <a:moveTo>
                    <a:pt x="1" y="1"/>
                  </a:moveTo>
                  <a:lnTo>
                    <a:pt x="352" y="155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71" name="Shape 1971"/>
            <p:cNvSpPr/>
            <p:nvPr/>
          </p:nvSpPr>
          <p:spPr>
            <a:xfrm>
              <a:off x="1446050" y="1798875"/>
              <a:ext cx="7550" cy="27700"/>
            </a:xfrm>
            <a:custGeom>
              <a:avLst/>
              <a:gdLst/>
              <a:ahLst/>
              <a:cxnLst/>
              <a:rect l="0" t="0" r="0" b="0"/>
              <a:pathLst>
                <a:path w="302" h="1108" fill="none" extrusionOk="0">
                  <a:moveTo>
                    <a:pt x="1" y="1"/>
                  </a:moveTo>
                  <a:lnTo>
                    <a:pt x="302" y="110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72" name="Shape 1972"/>
            <p:cNvSpPr/>
            <p:nvPr/>
          </p:nvSpPr>
          <p:spPr>
            <a:xfrm>
              <a:off x="1453575" y="1826550"/>
              <a:ext cx="7550" cy="27700"/>
            </a:xfrm>
            <a:custGeom>
              <a:avLst/>
              <a:gdLst/>
              <a:ahLst/>
              <a:cxnLst/>
              <a:rect l="0" t="0" r="0" b="0"/>
              <a:pathLst>
                <a:path w="302" h="1108" fill="none" extrusionOk="0">
                  <a:moveTo>
                    <a:pt x="1" y="1"/>
                  </a:moveTo>
                  <a:lnTo>
                    <a:pt x="302" y="110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73" name="Shape 1973"/>
            <p:cNvSpPr/>
            <p:nvPr/>
          </p:nvSpPr>
          <p:spPr>
            <a:xfrm>
              <a:off x="1461100" y="1854225"/>
              <a:ext cx="7550" cy="16625"/>
            </a:xfrm>
            <a:custGeom>
              <a:avLst/>
              <a:gdLst/>
              <a:ahLst/>
              <a:cxnLst/>
              <a:rect l="0" t="0" r="0" b="0"/>
              <a:pathLst>
                <a:path w="302" h="665" fill="none" extrusionOk="0">
                  <a:moveTo>
                    <a:pt x="1" y="1"/>
                  </a:moveTo>
                  <a:lnTo>
                    <a:pt x="302" y="66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74" name="Shape 1974"/>
            <p:cNvSpPr/>
            <p:nvPr/>
          </p:nvSpPr>
          <p:spPr>
            <a:xfrm>
              <a:off x="1468625" y="1870825"/>
              <a:ext cx="7550" cy="11100"/>
            </a:xfrm>
            <a:custGeom>
              <a:avLst/>
              <a:gdLst/>
              <a:ahLst/>
              <a:cxnLst/>
              <a:rect l="0" t="0" r="0" b="0"/>
              <a:pathLst>
                <a:path w="302" h="444" fill="none" extrusionOk="0">
                  <a:moveTo>
                    <a:pt x="1" y="1"/>
                  </a:moveTo>
                  <a:lnTo>
                    <a:pt x="302" y="44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75" name="Shape 1975"/>
            <p:cNvSpPr/>
            <p:nvPr/>
          </p:nvSpPr>
          <p:spPr>
            <a:xfrm>
              <a:off x="1476150" y="1881900"/>
              <a:ext cx="8800" cy="25"/>
            </a:xfrm>
            <a:custGeom>
              <a:avLst/>
              <a:gdLst/>
              <a:ahLst/>
              <a:cxnLst/>
              <a:rect l="0" t="0" r="0" b="0"/>
              <a:pathLst>
                <a:path w="352" h="1" fill="none" extrusionOk="0">
                  <a:moveTo>
                    <a:pt x="1" y="1"/>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76" name="Shape 1976"/>
            <p:cNvSpPr/>
            <p:nvPr/>
          </p:nvSpPr>
          <p:spPr>
            <a:xfrm>
              <a:off x="1484925" y="1876375"/>
              <a:ext cx="8825" cy="5550"/>
            </a:xfrm>
            <a:custGeom>
              <a:avLst/>
              <a:gdLst/>
              <a:ahLst/>
              <a:cxnLst/>
              <a:rect l="0" t="0" r="0" b="0"/>
              <a:pathLst>
                <a:path w="353" h="222" fill="none" extrusionOk="0">
                  <a:moveTo>
                    <a:pt x="1" y="222"/>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77" name="Shape 1977"/>
            <p:cNvSpPr/>
            <p:nvPr/>
          </p:nvSpPr>
          <p:spPr>
            <a:xfrm>
              <a:off x="1493725" y="1865300"/>
              <a:ext cx="7550" cy="11100"/>
            </a:xfrm>
            <a:custGeom>
              <a:avLst/>
              <a:gdLst/>
              <a:ahLst/>
              <a:cxnLst/>
              <a:rect l="0" t="0" r="0" b="0"/>
              <a:pathLst>
                <a:path w="302" h="444" fill="none" extrusionOk="0">
                  <a:moveTo>
                    <a:pt x="0" y="443"/>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78" name="Shape 1978"/>
            <p:cNvSpPr/>
            <p:nvPr/>
          </p:nvSpPr>
          <p:spPr>
            <a:xfrm>
              <a:off x="1501250" y="1843150"/>
              <a:ext cx="7550" cy="22175"/>
            </a:xfrm>
            <a:custGeom>
              <a:avLst/>
              <a:gdLst/>
              <a:ahLst/>
              <a:cxnLst/>
              <a:rect l="0" t="0" r="0" b="0"/>
              <a:pathLst>
                <a:path w="302" h="887" fill="none" extrusionOk="0">
                  <a:moveTo>
                    <a:pt x="0" y="887"/>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79" name="Shape 1979"/>
            <p:cNvSpPr/>
            <p:nvPr/>
          </p:nvSpPr>
          <p:spPr>
            <a:xfrm>
              <a:off x="1508775" y="1815475"/>
              <a:ext cx="7550" cy="27700"/>
            </a:xfrm>
            <a:custGeom>
              <a:avLst/>
              <a:gdLst/>
              <a:ahLst/>
              <a:cxnLst/>
              <a:rect l="0" t="0" r="0" b="0"/>
              <a:pathLst>
                <a:path w="302" h="1108" fill="none" extrusionOk="0">
                  <a:moveTo>
                    <a:pt x="0" y="1108"/>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80" name="Shape 1980"/>
            <p:cNvSpPr/>
            <p:nvPr/>
          </p:nvSpPr>
          <p:spPr>
            <a:xfrm>
              <a:off x="1516300" y="1782275"/>
              <a:ext cx="7550" cy="33225"/>
            </a:xfrm>
            <a:custGeom>
              <a:avLst/>
              <a:gdLst/>
              <a:ahLst/>
              <a:cxnLst/>
              <a:rect l="0" t="0" r="0" b="0"/>
              <a:pathLst>
                <a:path w="302" h="1329" fill="none" extrusionOk="0">
                  <a:moveTo>
                    <a:pt x="0" y="1329"/>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81" name="Shape 1981"/>
            <p:cNvSpPr/>
            <p:nvPr/>
          </p:nvSpPr>
          <p:spPr>
            <a:xfrm>
              <a:off x="1523825" y="1743525"/>
              <a:ext cx="8800" cy="38775"/>
            </a:xfrm>
            <a:custGeom>
              <a:avLst/>
              <a:gdLst/>
              <a:ahLst/>
              <a:cxnLst/>
              <a:rect l="0" t="0" r="0" b="0"/>
              <a:pathLst>
                <a:path w="352" h="1551" fill="none" extrusionOk="0">
                  <a:moveTo>
                    <a:pt x="0" y="1551"/>
                  </a:moveTo>
                  <a:lnTo>
                    <a:pt x="35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82" name="Shape 1982"/>
            <p:cNvSpPr/>
            <p:nvPr/>
          </p:nvSpPr>
          <p:spPr>
            <a:xfrm>
              <a:off x="1532600" y="1699250"/>
              <a:ext cx="8800" cy="44300"/>
            </a:xfrm>
            <a:custGeom>
              <a:avLst/>
              <a:gdLst/>
              <a:ahLst/>
              <a:cxnLst/>
              <a:rect l="0" t="0" r="0" b="0"/>
              <a:pathLst>
                <a:path w="352" h="1772" fill="none" extrusionOk="0">
                  <a:moveTo>
                    <a:pt x="0" y="1772"/>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83" name="Shape 1983"/>
            <p:cNvSpPr/>
            <p:nvPr/>
          </p:nvSpPr>
          <p:spPr>
            <a:xfrm>
              <a:off x="1541375" y="1649425"/>
              <a:ext cx="7550" cy="49850"/>
            </a:xfrm>
            <a:custGeom>
              <a:avLst/>
              <a:gdLst/>
              <a:ahLst/>
              <a:cxnLst/>
              <a:rect l="0" t="0" r="0" b="0"/>
              <a:pathLst>
                <a:path w="302" h="1994" fill="none" extrusionOk="0">
                  <a:moveTo>
                    <a:pt x="1" y="1993"/>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84" name="Shape 1984"/>
            <p:cNvSpPr/>
            <p:nvPr/>
          </p:nvSpPr>
          <p:spPr>
            <a:xfrm>
              <a:off x="1548900" y="1544275"/>
              <a:ext cx="15075" cy="105175"/>
            </a:xfrm>
            <a:custGeom>
              <a:avLst/>
              <a:gdLst/>
              <a:ahLst/>
              <a:cxnLst/>
              <a:rect l="0" t="0" r="0" b="0"/>
              <a:pathLst>
                <a:path w="603" h="4207" fill="none" extrusionOk="0">
                  <a:moveTo>
                    <a:pt x="1" y="4207"/>
                  </a:moveTo>
                  <a:lnTo>
                    <a:pt x="603"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85" name="Shape 1985"/>
            <p:cNvSpPr/>
            <p:nvPr/>
          </p:nvSpPr>
          <p:spPr>
            <a:xfrm>
              <a:off x="1563950" y="1433575"/>
              <a:ext cx="16325" cy="110725"/>
            </a:xfrm>
            <a:custGeom>
              <a:avLst/>
              <a:gdLst/>
              <a:ahLst/>
              <a:cxnLst/>
              <a:rect l="0" t="0" r="0" b="0"/>
              <a:pathLst>
                <a:path w="653" h="4429" fill="none" extrusionOk="0">
                  <a:moveTo>
                    <a:pt x="1" y="4428"/>
                  </a:moveTo>
                  <a:lnTo>
                    <a:pt x="653"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86" name="Shape 1986"/>
            <p:cNvSpPr/>
            <p:nvPr/>
          </p:nvSpPr>
          <p:spPr>
            <a:xfrm>
              <a:off x="1580250" y="1378225"/>
              <a:ext cx="8800" cy="55375"/>
            </a:xfrm>
            <a:custGeom>
              <a:avLst/>
              <a:gdLst/>
              <a:ahLst/>
              <a:cxnLst/>
              <a:rect l="0" t="0" r="0" b="0"/>
              <a:pathLst>
                <a:path w="352" h="2215" fill="none" extrusionOk="0">
                  <a:moveTo>
                    <a:pt x="1" y="2214"/>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87" name="Shape 1987"/>
            <p:cNvSpPr/>
            <p:nvPr/>
          </p:nvSpPr>
          <p:spPr>
            <a:xfrm>
              <a:off x="1589025" y="1322875"/>
              <a:ext cx="7550" cy="55375"/>
            </a:xfrm>
            <a:custGeom>
              <a:avLst/>
              <a:gdLst/>
              <a:ahLst/>
              <a:cxnLst/>
              <a:rect l="0" t="0" r="0" b="0"/>
              <a:pathLst>
                <a:path w="302" h="2215" fill="none" extrusionOk="0">
                  <a:moveTo>
                    <a:pt x="1" y="2214"/>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88" name="Shape 1988"/>
            <p:cNvSpPr/>
            <p:nvPr/>
          </p:nvSpPr>
          <p:spPr>
            <a:xfrm>
              <a:off x="1596550" y="1273050"/>
              <a:ext cx="7550" cy="49850"/>
            </a:xfrm>
            <a:custGeom>
              <a:avLst/>
              <a:gdLst/>
              <a:ahLst/>
              <a:cxnLst/>
              <a:rect l="0" t="0" r="0" b="0"/>
              <a:pathLst>
                <a:path w="302" h="1994" fill="none" extrusionOk="0">
                  <a:moveTo>
                    <a:pt x="1" y="1993"/>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89" name="Shape 1989"/>
            <p:cNvSpPr/>
            <p:nvPr/>
          </p:nvSpPr>
          <p:spPr>
            <a:xfrm>
              <a:off x="1604075" y="1223225"/>
              <a:ext cx="7550" cy="49850"/>
            </a:xfrm>
            <a:custGeom>
              <a:avLst/>
              <a:gdLst/>
              <a:ahLst/>
              <a:cxnLst/>
              <a:rect l="0" t="0" r="0" b="0"/>
              <a:pathLst>
                <a:path w="302" h="1994" fill="none" extrusionOk="0">
                  <a:moveTo>
                    <a:pt x="1" y="1994"/>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90" name="Shape 1990"/>
            <p:cNvSpPr/>
            <p:nvPr/>
          </p:nvSpPr>
          <p:spPr>
            <a:xfrm>
              <a:off x="1611600" y="1178950"/>
              <a:ext cx="7550" cy="44300"/>
            </a:xfrm>
            <a:custGeom>
              <a:avLst/>
              <a:gdLst/>
              <a:ahLst/>
              <a:cxnLst/>
              <a:rect l="0" t="0" r="0" b="0"/>
              <a:pathLst>
                <a:path w="302" h="1772" fill="none" extrusionOk="0">
                  <a:moveTo>
                    <a:pt x="1" y="1772"/>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91" name="Shape 1991"/>
            <p:cNvSpPr/>
            <p:nvPr/>
          </p:nvSpPr>
          <p:spPr>
            <a:xfrm>
              <a:off x="1619125" y="1140200"/>
              <a:ext cx="8825" cy="38775"/>
            </a:xfrm>
            <a:custGeom>
              <a:avLst/>
              <a:gdLst/>
              <a:ahLst/>
              <a:cxnLst/>
              <a:rect l="0" t="0" r="0" b="0"/>
              <a:pathLst>
                <a:path w="353" h="1551" fill="none" extrusionOk="0">
                  <a:moveTo>
                    <a:pt x="1" y="1551"/>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92" name="Shape 1992"/>
            <p:cNvSpPr/>
            <p:nvPr/>
          </p:nvSpPr>
          <p:spPr>
            <a:xfrm>
              <a:off x="1627925" y="1107000"/>
              <a:ext cx="8800" cy="33225"/>
            </a:xfrm>
            <a:custGeom>
              <a:avLst/>
              <a:gdLst/>
              <a:ahLst/>
              <a:cxnLst/>
              <a:rect l="0" t="0" r="0" b="0"/>
              <a:pathLst>
                <a:path w="352" h="1329" fill="none" extrusionOk="0">
                  <a:moveTo>
                    <a:pt x="0" y="1329"/>
                  </a:moveTo>
                  <a:lnTo>
                    <a:pt x="35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93" name="Shape 1993"/>
            <p:cNvSpPr/>
            <p:nvPr/>
          </p:nvSpPr>
          <p:spPr>
            <a:xfrm>
              <a:off x="1636700" y="1079325"/>
              <a:ext cx="7550" cy="27700"/>
            </a:xfrm>
            <a:custGeom>
              <a:avLst/>
              <a:gdLst/>
              <a:ahLst/>
              <a:cxnLst/>
              <a:rect l="0" t="0" r="0" b="0"/>
              <a:pathLst>
                <a:path w="302" h="1108" fill="none" extrusionOk="0">
                  <a:moveTo>
                    <a:pt x="0" y="1107"/>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94" name="Shape 1994"/>
            <p:cNvSpPr/>
            <p:nvPr/>
          </p:nvSpPr>
          <p:spPr>
            <a:xfrm>
              <a:off x="1644225" y="1057175"/>
              <a:ext cx="7550" cy="22175"/>
            </a:xfrm>
            <a:custGeom>
              <a:avLst/>
              <a:gdLst/>
              <a:ahLst/>
              <a:cxnLst/>
              <a:rect l="0" t="0" r="0" b="0"/>
              <a:pathLst>
                <a:path w="302" h="887" fill="none" extrusionOk="0">
                  <a:moveTo>
                    <a:pt x="0" y="886"/>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95" name="Shape 1995"/>
            <p:cNvSpPr/>
            <p:nvPr/>
          </p:nvSpPr>
          <p:spPr>
            <a:xfrm>
              <a:off x="1651750" y="1046125"/>
              <a:ext cx="7550" cy="11075"/>
            </a:xfrm>
            <a:custGeom>
              <a:avLst/>
              <a:gdLst/>
              <a:ahLst/>
              <a:cxnLst/>
              <a:rect l="0" t="0" r="0" b="0"/>
              <a:pathLst>
                <a:path w="302" h="443" fill="none" extrusionOk="0">
                  <a:moveTo>
                    <a:pt x="0" y="443"/>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96" name="Shape 1996"/>
            <p:cNvSpPr/>
            <p:nvPr/>
          </p:nvSpPr>
          <p:spPr>
            <a:xfrm>
              <a:off x="1659275" y="1035050"/>
              <a:ext cx="7550" cy="11100"/>
            </a:xfrm>
            <a:custGeom>
              <a:avLst/>
              <a:gdLst/>
              <a:ahLst/>
              <a:cxnLst/>
              <a:rect l="0" t="0" r="0" b="0"/>
              <a:pathLst>
                <a:path w="302" h="444" fill="none" extrusionOk="0">
                  <a:moveTo>
                    <a:pt x="0" y="443"/>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97" name="Shape 1997"/>
            <p:cNvSpPr/>
            <p:nvPr/>
          </p:nvSpPr>
          <p:spPr>
            <a:xfrm>
              <a:off x="1666800" y="1035050"/>
              <a:ext cx="8800" cy="25"/>
            </a:xfrm>
            <a:custGeom>
              <a:avLst/>
              <a:gdLst/>
              <a:ahLst/>
              <a:cxnLst/>
              <a:rect l="0" t="0" r="0" b="0"/>
              <a:pathLst>
                <a:path w="352" h="1" fill="none" extrusionOk="0">
                  <a:moveTo>
                    <a:pt x="0" y="0"/>
                  </a:moveTo>
                  <a:lnTo>
                    <a:pt x="35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98" name="Shape 1998"/>
            <p:cNvSpPr/>
            <p:nvPr/>
          </p:nvSpPr>
          <p:spPr>
            <a:xfrm>
              <a:off x="1675575" y="1035050"/>
              <a:ext cx="8800" cy="5550"/>
            </a:xfrm>
            <a:custGeom>
              <a:avLst/>
              <a:gdLst/>
              <a:ahLst/>
              <a:cxnLst/>
              <a:rect l="0" t="0" r="0" b="0"/>
              <a:pathLst>
                <a:path w="352" h="222" fill="none" extrusionOk="0">
                  <a:moveTo>
                    <a:pt x="0" y="0"/>
                  </a:moveTo>
                  <a:lnTo>
                    <a:pt x="352"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99" name="Shape 1999"/>
            <p:cNvSpPr/>
            <p:nvPr/>
          </p:nvSpPr>
          <p:spPr>
            <a:xfrm>
              <a:off x="1684350" y="1040575"/>
              <a:ext cx="7550" cy="11100"/>
            </a:xfrm>
            <a:custGeom>
              <a:avLst/>
              <a:gdLst/>
              <a:ahLst/>
              <a:cxnLst/>
              <a:rect l="0" t="0" r="0" b="0"/>
              <a:pathLst>
                <a:path w="302" h="444" fill="none" extrusionOk="0">
                  <a:moveTo>
                    <a:pt x="1" y="1"/>
                  </a:moveTo>
                  <a:lnTo>
                    <a:pt x="302" y="44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00" name="Shape 2000"/>
            <p:cNvSpPr/>
            <p:nvPr/>
          </p:nvSpPr>
          <p:spPr>
            <a:xfrm>
              <a:off x="1691875" y="1051650"/>
              <a:ext cx="7550" cy="16625"/>
            </a:xfrm>
            <a:custGeom>
              <a:avLst/>
              <a:gdLst/>
              <a:ahLst/>
              <a:cxnLst/>
              <a:rect l="0" t="0" r="0" b="0"/>
              <a:pathLst>
                <a:path w="302" h="665" fill="none" extrusionOk="0">
                  <a:moveTo>
                    <a:pt x="1" y="0"/>
                  </a:moveTo>
                  <a:lnTo>
                    <a:pt x="302" y="66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01" name="Shape 2001"/>
            <p:cNvSpPr/>
            <p:nvPr/>
          </p:nvSpPr>
          <p:spPr>
            <a:xfrm>
              <a:off x="1699400" y="1068250"/>
              <a:ext cx="7550" cy="27700"/>
            </a:xfrm>
            <a:custGeom>
              <a:avLst/>
              <a:gdLst/>
              <a:ahLst/>
              <a:cxnLst/>
              <a:rect l="0" t="0" r="0" b="0"/>
              <a:pathLst>
                <a:path w="302" h="1108" fill="none" extrusionOk="0">
                  <a:moveTo>
                    <a:pt x="1" y="1"/>
                  </a:moveTo>
                  <a:lnTo>
                    <a:pt x="302" y="110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02" name="Shape 2002"/>
            <p:cNvSpPr/>
            <p:nvPr/>
          </p:nvSpPr>
          <p:spPr>
            <a:xfrm>
              <a:off x="1706925" y="1095925"/>
              <a:ext cx="7550" cy="33250"/>
            </a:xfrm>
            <a:custGeom>
              <a:avLst/>
              <a:gdLst/>
              <a:ahLst/>
              <a:cxnLst/>
              <a:rect l="0" t="0" r="0" b="0"/>
              <a:pathLst>
                <a:path w="302" h="1330" fill="none" extrusionOk="0">
                  <a:moveTo>
                    <a:pt x="1" y="1"/>
                  </a:moveTo>
                  <a:lnTo>
                    <a:pt x="302" y="132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03" name="Shape 2003"/>
            <p:cNvSpPr/>
            <p:nvPr/>
          </p:nvSpPr>
          <p:spPr>
            <a:xfrm>
              <a:off x="1714450" y="1129150"/>
              <a:ext cx="8800" cy="33225"/>
            </a:xfrm>
            <a:custGeom>
              <a:avLst/>
              <a:gdLst/>
              <a:ahLst/>
              <a:cxnLst/>
              <a:rect l="0" t="0" r="0" b="0"/>
              <a:pathLst>
                <a:path w="352" h="1329" fill="none" extrusionOk="0">
                  <a:moveTo>
                    <a:pt x="1" y="0"/>
                  </a:moveTo>
                  <a:lnTo>
                    <a:pt x="352" y="132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04" name="Shape 2004"/>
            <p:cNvSpPr/>
            <p:nvPr/>
          </p:nvSpPr>
          <p:spPr>
            <a:xfrm>
              <a:off x="1723225" y="1162350"/>
              <a:ext cx="8800" cy="38775"/>
            </a:xfrm>
            <a:custGeom>
              <a:avLst/>
              <a:gdLst/>
              <a:ahLst/>
              <a:cxnLst/>
              <a:rect l="0" t="0" r="0" b="0"/>
              <a:pathLst>
                <a:path w="352" h="1551" fill="none" extrusionOk="0">
                  <a:moveTo>
                    <a:pt x="1" y="0"/>
                  </a:moveTo>
                  <a:lnTo>
                    <a:pt x="352" y="155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05" name="Shape 2005"/>
            <p:cNvSpPr/>
            <p:nvPr/>
          </p:nvSpPr>
          <p:spPr>
            <a:xfrm>
              <a:off x="1732000" y="1201100"/>
              <a:ext cx="7550" cy="38775"/>
            </a:xfrm>
            <a:custGeom>
              <a:avLst/>
              <a:gdLst/>
              <a:ahLst/>
              <a:cxnLst/>
              <a:rect l="0" t="0" r="0" b="0"/>
              <a:pathLst>
                <a:path w="302" h="1551" fill="none" extrusionOk="0">
                  <a:moveTo>
                    <a:pt x="1" y="0"/>
                  </a:moveTo>
                  <a:lnTo>
                    <a:pt x="302" y="155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06" name="Shape 2006"/>
            <p:cNvSpPr/>
            <p:nvPr/>
          </p:nvSpPr>
          <p:spPr>
            <a:xfrm>
              <a:off x="1739525" y="1239850"/>
              <a:ext cx="7550" cy="44300"/>
            </a:xfrm>
            <a:custGeom>
              <a:avLst/>
              <a:gdLst/>
              <a:ahLst/>
              <a:cxnLst/>
              <a:rect l="0" t="0" r="0" b="0"/>
              <a:pathLst>
                <a:path w="302" h="1772" fill="none" extrusionOk="0">
                  <a:moveTo>
                    <a:pt x="1" y="0"/>
                  </a:moveTo>
                  <a:lnTo>
                    <a:pt x="302" y="177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07" name="Shape 2007"/>
            <p:cNvSpPr/>
            <p:nvPr/>
          </p:nvSpPr>
          <p:spPr>
            <a:xfrm>
              <a:off x="1747050" y="1284125"/>
              <a:ext cx="7550" cy="49825"/>
            </a:xfrm>
            <a:custGeom>
              <a:avLst/>
              <a:gdLst/>
              <a:ahLst/>
              <a:cxnLst/>
              <a:rect l="0" t="0" r="0" b="0"/>
              <a:pathLst>
                <a:path w="302" h="1993" fill="none" extrusionOk="0">
                  <a:moveTo>
                    <a:pt x="1" y="0"/>
                  </a:moveTo>
                  <a:lnTo>
                    <a:pt x="302" y="199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08" name="Shape 2008"/>
            <p:cNvSpPr/>
            <p:nvPr/>
          </p:nvSpPr>
          <p:spPr>
            <a:xfrm>
              <a:off x="1754575" y="1333925"/>
              <a:ext cx="7550" cy="49850"/>
            </a:xfrm>
            <a:custGeom>
              <a:avLst/>
              <a:gdLst/>
              <a:ahLst/>
              <a:cxnLst/>
              <a:rect l="0" t="0" r="0" b="0"/>
              <a:pathLst>
                <a:path w="302" h="1994" fill="none" extrusionOk="0">
                  <a:moveTo>
                    <a:pt x="1" y="1"/>
                  </a:moveTo>
                  <a:lnTo>
                    <a:pt x="302" y="199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09" name="Shape 2009"/>
            <p:cNvSpPr/>
            <p:nvPr/>
          </p:nvSpPr>
          <p:spPr>
            <a:xfrm>
              <a:off x="1762100" y="1383750"/>
              <a:ext cx="8825" cy="49850"/>
            </a:xfrm>
            <a:custGeom>
              <a:avLst/>
              <a:gdLst/>
              <a:ahLst/>
              <a:cxnLst/>
              <a:rect l="0" t="0" r="0" b="0"/>
              <a:pathLst>
                <a:path w="353" h="1994" fill="none" extrusionOk="0">
                  <a:moveTo>
                    <a:pt x="1" y="1"/>
                  </a:moveTo>
                  <a:lnTo>
                    <a:pt x="352" y="199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10" name="Shape 2010"/>
            <p:cNvSpPr/>
            <p:nvPr/>
          </p:nvSpPr>
          <p:spPr>
            <a:xfrm>
              <a:off x="1770900" y="1433575"/>
              <a:ext cx="16325" cy="94125"/>
            </a:xfrm>
            <a:custGeom>
              <a:avLst/>
              <a:gdLst/>
              <a:ahLst/>
              <a:cxnLst/>
              <a:rect l="0" t="0" r="0" b="0"/>
              <a:pathLst>
                <a:path w="653" h="3765" fill="none" extrusionOk="0">
                  <a:moveTo>
                    <a:pt x="0" y="0"/>
                  </a:moveTo>
                  <a:lnTo>
                    <a:pt x="652" y="376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11" name="Shape 2011"/>
            <p:cNvSpPr/>
            <p:nvPr/>
          </p:nvSpPr>
          <p:spPr>
            <a:xfrm>
              <a:off x="1787200" y="1527675"/>
              <a:ext cx="7550" cy="44300"/>
            </a:xfrm>
            <a:custGeom>
              <a:avLst/>
              <a:gdLst/>
              <a:ahLst/>
              <a:cxnLst/>
              <a:rect l="0" t="0" r="0" b="0"/>
              <a:pathLst>
                <a:path w="302" h="1772" fill="none" extrusionOk="0">
                  <a:moveTo>
                    <a:pt x="0" y="0"/>
                  </a:moveTo>
                  <a:lnTo>
                    <a:pt x="301" y="177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12" name="Shape 2012"/>
            <p:cNvSpPr/>
            <p:nvPr/>
          </p:nvSpPr>
          <p:spPr>
            <a:xfrm>
              <a:off x="1794725" y="1571950"/>
              <a:ext cx="7550" cy="44300"/>
            </a:xfrm>
            <a:custGeom>
              <a:avLst/>
              <a:gdLst/>
              <a:ahLst/>
              <a:cxnLst/>
              <a:rect l="0" t="0" r="0" b="0"/>
              <a:pathLst>
                <a:path w="302" h="1772" fill="none" extrusionOk="0">
                  <a:moveTo>
                    <a:pt x="0" y="0"/>
                  </a:moveTo>
                  <a:lnTo>
                    <a:pt x="301" y="177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13" name="Shape 2013"/>
            <p:cNvSpPr/>
            <p:nvPr/>
          </p:nvSpPr>
          <p:spPr>
            <a:xfrm>
              <a:off x="1802250" y="1616225"/>
              <a:ext cx="7550" cy="38775"/>
            </a:xfrm>
            <a:custGeom>
              <a:avLst/>
              <a:gdLst/>
              <a:ahLst/>
              <a:cxnLst/>
              <a:rect l="0" t="0" r="0" b="0"/>
              <a:pathLst>
                <a:path w="302" h="1551" fill="none" extrusionOk="0">
                  <a:moveTo>
                    <a:pt x="0" y="0"/>
                  </a:moveTo>
                  <a:lnTo>
                    <a:pt x="301" y="155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14" name="Shape 2014"/>
            <p:cNvSpPr/>
            <p:nvPr/>
          </p:nvSpPr>
          <p:spPr>
            <a:xfrm>
              <a:off x="1809775" y="1654975"/>
              <a:ext cx="8800" cy="33225"/>
            </a:xfrm>
            <a:custGeom>
              <a:avLst/>
              <a:gdLst/>
              <a:ahLst/>
              <a:cxnLst/>
              <a:rect l="0" t="0" r="0" b="0"/>
              <a:pathLst>
                <a:path w="352" h="1329" fill="none" extrusionOk="0">
                  <a:moveTo>
                    <a:pt x="0" y="0"/>
                  </a:moveTo>
                  <a:lnTo>
                    <a:pt x="351" y="132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15" name="Shape 2015"/>
            <p:cNvSpPr/>
            <p:nvPr/>
          </p:nvSpPr>
          <p:spPr>
            <a:xfrm>
              <a:off x="1818550" y="1688175"/>
              <a:ext cx="8800" cy="27700"/>
            </a:xfrm>
            <a:custGeom>
              <a:avLst/>
              <a:gdLst/>
              <a:ahLst/>
              <a:cxnLst/>
              <a:rect l="0" t="0" r="0" b="0"/>
              <a:pathLst>
                <a:path w="352" h="1108" fill="none" extrusionOk="0">
                  <a:moveTo>
                    <a:pt x="0" y="1"/>
                  </a:moveTo>
                  <a:lnTo>
                    <a:pt x="352" y="110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16" name="Shape 2016"/>
            <p:cNvSpPr/>
            <p:nvPr/>
          </p:nvSpPr>
          <p:spPr>
            <a:xfrm>
              <a:off x="1827325" y="1715850"/>
              <a:ext cx="7550" cy="27700"/>
            </a:xfrm>
            <a:custGeom>
              <a:avLst/>
              <a:gdLst/>
              <a:ahLst/>
              <a:cxnLst/>
              <a:rect l="0" t="0" r="0" b="0"/>
              <a:pathLst>
                <a:path w="302" h="1108" fill="none" extrusionOk="0">
                  <a:moveTo>
                    <a:pt x="1" y="1"/>
                  </a:moveTo>
                  <a:lnTo>
                    <a:pt x="302" y="110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17" name="Shape 2017"/>
            <p:cNvSpPr/>
            <p:nvPr/>
          </p:nvSpPr>
          <p:spPr>
            <a:xfrm>
              <a:off x="1834850" y="1743525"/>
              <a:ext cx="7550" cy="22175"/>
            </a:xfrm>
            <a:custGeom>
              <a:avLst/>
              <a:gdLst/>
              <a:ahLst/>
              <a:cxnLst/>
              <a:rect l="0" t="0" r="0" b="0"/>
              <a:pathLst>
                <a:path w="302" h="887" fill="none" extrusionOk="0">
                  <a:moveTo>
                    <a:pt x="1" y="1"/>
                  </a:moveTo>
                  <a:lnTo>
                    <a:pt x="302" y="8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18" name="Shape 2018"/>
            <p:cNvSpPr/>
            <p:nvPr/>
          </p:nvSpPr>
          <p:spPr>
            <a:xfrm>
              <a:off x="1842375" y="1765675"/>
              <a:ext cx="7550" cy="11100"/>
            </a:xfrm>
            <a:custGeom>
              <a:avLst/>
              <a:gdLst/>
              <a:ahLst/>
              <a:cxnLst/>
              <a:rect l="0" t="0" r="0" b="0"/>
              <a:pathLst>
                <a:path w="302" h="444" fill="none" extrusionOk="0">
                  <a:moveTo>
                    <a:pt x="1" y="0"/>
                  </a:moveTo>
                  <a:lnTo>
                    <a:pt x="302" y="44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19" name="Shape 2019"/>
            <p:cNvSpPr/>
            <p:nvPr/>
          </p:nvSpPr>
          <p:spPr>
            <a:xfrm>
              <a:off x="1849900" y="1776750"/>
              <a:ext cx="7550" cy="5550"/>
            </a:xfrm>
            <a:custGeom>
              <a:avLst/>
              <a:gdLst/>
              <a:ahLst/>
              <a:cxnLst/>
              <a:rect l="0" t="0" r="0" b="0"/>
              <a:pathLst>
                <a:path w="302" h="222" fill="none" extrusionOk="0">
                  <a:moveTo>
                    <a:pt x="1" y="0"/>
                  </a:moveTo>
                  <a:lnTo>
                    <a:pt x="302"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20" name="Shape 2020"/>
            <p:cNvSpPr/>
            <p:nvPr/>
          </p:nvSpPr>
          <p:spPr>
            <a:xfrm>
              <a:off x="1857425" y="1782275"/>
              <a:ext cx="8800" cy="25"/>
            </a:xfrm>
            <a:custGeom>
              <a:avLst/>
              <a:gdLst/>
              <a:ahLst/>
              <a:cxnLst/>
              <a:rect l="0" t="0" r="0" b="0"/>
              <a:pathLst>
                <a:path w="352" h="1" fill="none" extrusionOk="0">
                  <a:moveTo>
                    <a:pt x="1" y="1"/>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21" name="Shape 2021"/>
            <p:cNvSpPr/>
            <p:nvPr/>
          </p:nvSpPr>
          <p:spPr>
            <a:xfrm>
              <a:off x="1866200" y="1776750"/>
              <a:ext cx="8800" cy="5550"/>
            </a:xfrm>
            <a:custGeom>
              <a:avLst/>
              <a:gdLst/>
              <a:ahLst/>
              <a:cxnLst/>
              <a:rect l="0" t="0" r="0" b="0"/>
              <a:pathLst>
                <a:path w="352" h="222" fill="none" extrusionOk="0">
                  <a:moveTo>
                    <a:pt x="1" y="222"/>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22" name="Shape 2022"/>
            <p:cNvSpPr/>
            <p:nvPr/>
          </p:nvSpPr>
          <p:spPr>
            <a:xfrm>
              <a:off x="1875000" y="1765675"/>
              <a:ext cx="7525" cy="11100"/>
            </a:xfrm>
            <a:custGeom>
              <a:avLst/>
              <a:gdLst/>
              <a:ahLst/>
              <a:cxnLst/>
              <a:rect l="0" t="0" r="0" b="0"/>
              <a:pathLst>
                <a:path w="301" h="444" fill="none" extrusionOk="0">
                  <a:moveTo>
                    <a:pt x="0" y="443"/>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23" name="Shape 2023"/>
            <p:cNvSpPr/>
            <p:nvPr/>
          </p:nvSpPr>
          <p:spPr>
            <a:xfrm>
              <a:off x="1882525" y="1749075"/>
              <a:ext cx="7550" cy="16625"/>
            </a:xfrm>
            <a:custGeom>
              <a:avLst/>
              <a:gdLst/>
              <a:ahLst/>
              <a:cxnLst/>
              <a:rect l="0" t="0" r="0" b="0"/>
              <a:pathLst>
                <a:path w="302" h="665" fill="none" extrusionOk="0">
                  <a:moveTo>
                    <a:pt x="0" y="664"/>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24" name="Shape 2024"/>
            <p:cNvSpPr/>
            <p:nvPr/>
          </p:nvSpPr>
          <p:spPr>
            <a:xfrm>
              <a:off x="1890050" y="1732450"/>
              <a:ext cx="7550" cy="16650"/>
            </a:xfrm>
            <a:custGeom>
              <a:avLst/>
              <a:gdLst/>
              <a:ahLst/>
              <a:cxnLst/>
              <a:rect l="0" t="0" r="0" b="0"/>
              <a:pathLst>
                <a:path w="302" h="666" fill="none" extrusionOk="0">
                  <a:moveTo>
                    <a:pt x="0" y="665"/>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25" name="Shape 2025"/>
            <p:cNvSpPr/>
            <p:nvPr/>
          </p:nvSpPr>
          <p:spPr>
            <a:xfrm>
              <a:off x="1897575" y="1704775"/>
              <a:ext cx="7550" cy="27700"/>
            </a:xfrm>
            <a:custGeom>
              <a:avLst/>
              <a:gdLst/>
              <a:ahLst/>
              <a:cxnLst/>
              <a:rect l="0" t="0" r="0" b="0"/>
              <a:pathLst>
                <a:path w="302" h="1108" fill="none" extrusionOk="0">
                  <a:moveTo>
                    <a:pt x="0" y="1108"/>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26" name="Shape 2026"/>
            <p:cNvSpPr/>
            <p:nvPr/>
          </p:nvSpPr>
          <p:spPr>
            <a:xfrm>
              <a:off x="1905100" y="1671575"/>
              <a:ext cx="8800" cy="33225"/>
            </a:xfrm>
            <a:custGeom>
              <a:avLst/>
              <a:gdLst/>
              <a:ahLst/>
              <a:cxnLst/>
              <a:rect l="0" t="0" r="0" b="0"/>
              <a:pathLst>
                <a:path w="352" h="1329" fill="none" extrusionOk="0">
                  <a:moveTo>
                    <a:pt x="0" y="1329"/>
                  </a:moveTo>
                  <a:lnTo>
                    <a:pt x="35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27" name="Shape 2027"/>
            <p:cNvSpPr/>
            <p:nvPr/>
          </p:nvSpPr>
          <p:spPr>
            <a:xfrm>
              <a:off x="1913875" y="1599625"/>
              <a:ext cx="16325" cy="71975"/>
            </a:xfrm>
            <a:custGeom>
              <a:avLst/>
              <a:gdLst/>
              <a:ahLst/>
              <a:cxnLst/>
              <a:rect l="0" t="0" r="0" b="0"/>
              <a:pathLst>
                <a:path w="653" h="2879" fill="none" extrusionOk="0">
                  <a:moveTo>
                    <a:pt x="0" y="2878"/>
                  </a:moveTo>
                  <a:lnTo>
                    <a:pt x="6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28" name="Shape 2028"/>
            <p:cNvSpPr/>
            <p:nvPr/>
          </p:nvSpPr>
          <p:spPr>
            <a:xfrm>
              <a:off x="1930175" y="1560875"/>
              <a:ext cx="7550" cy="38775"/>
            </a:xfrm>
            <a:custGeom>
              <a:avLst/>
              <a:gdLst/>
              <a:ahLst/>
              <a:cxnLst/>
              <a:rect l="0" t="0" r="0" b="0"/>
              <a:pathLst>
                <a:path w="302" h="1551" fill="none" extrusionOk="0">
                  <a:moveTo>
                    <a:pt x="0" y="1550"/>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29" name="Shape 2029"/>
            <p:cNvSpPr/>
            <p:nvPr/>
          </p:nvSpPr>
          <p:spPr>
            <a:xfrm>
              <a:off x="1937700" y="1516600"/>
              <a:ext cx="7550" cy="44300"/>
            </a:xfrm>
            <a:custGeom>
              <a:avLst/>
              <a:gdLst/>
              <a:ahLst/>
              <a:cxnLst/>
              <a:rect l="0" t="0" r="0" b="0"/>
              <a:pathLst>
                <a:path w="302" h="1772" fill="none" extrusionOk="0">
                  <a:moveTo>
                    <a:pt x="0" y="1771"/>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30" name="Shape 2030"/>
            <p:cNvSpPr/>
            <p:nvPr/>
          </p:nvSpPr>
          <p:spPr>
            <a:xfrm>
              <a:off x="1945225" y="1433575"/>
              <a:ext cx="16325" cy="83050"/>
            </a:xfrm>
            <a:custGeom>
              <a:avLst/>
              <a:gdLst/>
              <a:ahLst/>
              <a:cxnLst/>
              <a:rect l="0" t="0" r="0" b="0"/>
              <a:pathLst>
                <a:path w="653" h="3322" fill="none" extrusionOk="0">
                  <a:moveTo>
                    <a:pt x="0" y="3321"/>
                  </a:moveTo>
                  <a:lnTo>
                    <a:pt x="653"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31" name="Shape 2031"/>
            <p:cNvSpPr/>
            <p:nvPr/>
          </p:nvSpPr>
          <p:spPr>
            <a:xfrm>
              <a:off x="1961525" y="1350550"/>
              <a:ext cx="16325" cy="83050"/>
            </a:xfrm>
            <a:custGeom>
              <a:avLst/>
              <a:gdLst/>
              <a:ahLst/>
              <a:cxnLst/>
              <a:rect l="0" t="0" r="0" b="0"/>
              <a:pathLst>
                <a:path w="653" h="3322" fill="none" extrusionOk="0">
                  <a:moveTo>
                    <a:pt x="1" y="3321"/>
                  </a:moveTo>
                  <a:lnTo>
                    <a:pt x="653"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32" name="Shape 2032"/>
            <p:cNvSpPr/>
            <p:nvPr/>
          </p:nvSpPr>
          <p:spPr>
            <a:xfrm>
              <a:off x="1977825" y="1311800"/>
              <a:ext cx="7550" cy="38775"/>
            </a:xfrm>
            <a:custGeom>
              <a:avLst/>
              <a:gdLst/>
              <a:ahLst/>
              <a:cxnLst/>
              <a:rect l="0" t="0" r="0" b="0"/>
              <a:pathLst>
                <a:path w="302" h="1551" fill="none" extrusionOk="0">
                  <a:moveTo>
                    <a:pt x="1" y="1550"/>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33" name="Shape 2033"/>
            <p:cNvSpPr/>
            <p:nvPr/>
          </p:nvSpPr>
          <p:spPr>
            <a:xfrm>
              <a:off x="1985350" y="1273050"/>
              <a:ext cx="7550" cy="38775"/>
            </a:xfrm>
            <a:custGeom>
              <a:avLst/>
              <a:gdLst/>
              <a:ahLst/>
              <a:cxnLst/>
              <a:rect l="0" t="0" r="0" b="0"/>
              <a:pathLst>
                <a:path w="302" h="1551" fill="none" extrusionOk="0">
                  <a:moveTo>
                    <a:pt x="1" y="1550"/>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34" name="Shape 2034"/>
            <p:cNvSpPr/>
            <p:nvPr/>
          </p:nvSpPr>
          <p:spPr>
            <a:xfrm>
              <a:off x="1992875" y="1239850"/>
              <a:ext cx="7550" cy="33225"/>
            </a:xfrm>
            <a:custGeom>
              <a:avLst/>
              <a:gdLst/>
              <a:ahLst/>
              <a:cxnLst/>
              <a:rect l="0" t="0" r="0" b="0"/>
              <a:pathLst>
                <a:path w="302" h="1329" fill="none" extrusionOk="0">
                  <a:moveTo>
                    <a:pt x="1" y="1329"/>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35" name="Shape 2035"/>
            <p:cNvSpPr/>
            <p:nvPr/>
          </p:nvSpPr>
          <p:spPr>
            <a:xfrm>
              <a:off x="2000400" y="1212175"/>
              <a:ext cx="8800" cy="27700"/>
            </a:xfrm>
            <a:custGeom>
              <a:avLst/>
              <a:gdLst/>
              <a:ahLst/>
              <a:cxnLst/>
              <a:rect l="0" t="0" r="0" b="0"/>
              <a:pathLst>
                <a:path w="352" h="1108" fill="none" extrusionOk="0">
                  <a:moveTo>
                    <a:pt x="1" y="1107"/>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36" name="Shape 2036"/>
            <p:cNvSpPr/>
            <p:nvPr/>
          </p:nvSpPr>
          <p:spPr>
            <a:xfrm>
              <a:off x="2009175" y="1190025"/>
              <a:ext cx="8825" cy="22175"/>
            </a:xfrm>
            <a:custGeom>
              <a:avLst/>
              <a:gdLst/>
              <a:ahLst/>
              <a:cxnLst/>
              <a:rect l="0" t="0" r="0" b="0"/>
              <a:pathLst>
                <a:path w="353" h="887" fill="none" extrusionOk="0">
                  <a:moveTo>
                    <a:pt x="1" y="886"/>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37" name="Shape 2037"/>
            <p:cNvSpPr/>
            <p:nvPr/>
          </p:nvSpPr>
          <p:spPr>
            <a:xfrm>
              <a:off x="2017975" y="1167875"/>
              <a:ext cx="7550" cy="22175"/>
            </a:xfrm>
            <a:custGeom>
              <a:avLst/>
              <a:gdLst/>
              <a:ahLst/>
              <a:cxnLst/>
              <a:rect l="0" t="0" r="0" b="0"/>
              <a:pathLst>
                <a:path w="302" h="887" fill="none" extrusionOk="0">
                  <a:moveTo>
                    <a:pt x="0" y="886"/>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38" name="Shape 2038"/>
            <p:cNvSpPr/>
            <p:nvPr/>
          </p:nvSpPr>
          <p:spPr>
            <a:xfrm>
              <a:off x="2025500" y="1151275"/>
              <a:ext cx="7550" cy="16625"/>
            </a:xfrm>
            <a:custGeom>
              <a:avLst/>
              <a:gdLst/>
              <a:ahLst/>
              <a:cxnLst/>
              <a:rect l="0" t="0" r="0" b="0"/>
              <a:pathLst>
                <a:path w="302" h="665" fill="none" extrusionOk="0">
                  <a:moveTo>
                    <a:pt x="0" y="665"/>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39" name="Shape 2039"/>
            <p:cNvSpPr/>
            <p:nvPr/>
          </p:nvSpPr>
          <p:spPr>
            <a:xfrm>
              <a:off x="2033025" y="1140200"/>
              <a:ext cx="7550" cy="11100"/>
            </a:xfrm>
            <a:custGeom>
              <a:avLst/>
              <a:gdLst/>
              <a:ahLst/>
              <a:cxnLst/>
              <a:rect l="0" t="0" r="0" b="0"/>
              <a:pathLst>
                <a:path w="302" h="444" fill="none" extrusionOk="0">
                  <a:moveTo>
                    <a:pt x="0" y="444"/>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40" name="Shape 2040"/>
            <p:cNvSpPr/>
            <p:nvPr/>
          </p:nvSpPr>
          <p:spPr>
            <a:xfrm>
              <a:off x="2040550" y="1134675"/>
              <a:ext cx="7550" cy="5550"/>
            </a:xfrm>
            <a:custGeom>
              <a:avLst/>
              <a:gdLst/>
              <a:ahLst/>
              <a:cxnLst/>
              <a:rect l="0" t="0" r="0" b="0"/>
              <a:pathLst>
                <a:path w="302" h="222" fill="none" extrusionOk="0">
                  <a:moveTo>
                    <a:pt x="0" y="222"/>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41" name="Shape 2041"/>
            <p:cNvSpPr/>
            <p:nvPr/>
          </p:nvSpPr>
          <p:spPr>
            <a:xfrm>
              <a:off x="2048075" y="1129150"/>
              <a:ext cx="8800" cy="5550"/>
            </a:xfrm>
            <a:custGeom>
              <a:avLst/>
              <a:gdLst/>
              <a:ahLst/>
              <a:cxnLst/>
              <a:rect l="0" t="0" r="0" b="0"/>
              <a:pathLst>
                <a:path w="352" h="222" fill="none" extrusionOk="0">
                  <a:moveTo>
                    <a:pt x="0" y="221"/>
                  </a:moveTo>
                  <a:lnTo>
                    <a:pt x="35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42" name="Shape 2042"/>
            <p:cNvSpPr/>
            <p:nvPr/>
          </p:nvSpPr>
          <p:spPr>
            <a:xfrm>
              <a:off x="2056850" y="1129150"/>
              <a:ext cx="8800" cy="5550"/>
            </a:xfrm>
            <a:custGeom>
              <a:avLst/>
              <a:gdLst/>
              <a:ahLst/>
              <a:cxnLst/>
              <a:rect l="0" t="0" r="0" b="0"/>
              <a:pathLst>
                <a:path w="352" h="222" fill="none" extrusionOk="0">
                  <a:moveTo>
                    <a:pt x="0" y="0"/>
                  </a:moveTo>
                  <a:lnTo>
                    <a:pt x="351" y="22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43" name="Shape 2043"/>
            <p:cNvSpPr/>
            <p:nvPr/>
          </p:nvSpPr>
          <p:spPr>
            <a:xfrm>
              <a:off x="2065625" y="1134675"/>
              <a:ext cx="7550" cy="11100"/>
            </a:xfrm>
            <a:custGeom>
              <a:avLst/>
              <a:gdLst/>
              <a:ahLst/>
              <a:cxnLst/>
              <a:rect l="0" t="0" r="0" b="0"/>
              <a:pathLst>
                <a:path w="302" h="444" fill="none" extrusionOk="0">
                  <a:moveTo>
                    <a:pt x="0" y="0"/>
                  </a:moveTo>
                  <a:lnTo>
                    <a:pt x="301" y="44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44" name="Shape 2044"/>
            <p:cNvSpPr/>
            <p:nvPr/>
          </p:nvSpPr>
          <p:spPr>
            <a:xfrm>
              <a:off x="2073150" y="1145750"/>
              <a:ext cx="15075" cy="33225"/>
            </a:xfrm>
            <a:custGeom>
              <a:avLst/>
              <a:gdLst/>
              <a:ahLst/>
              <a:cxnLst/>
              <a:rect l="0" t="0" r="0" b="0"/>
              <a:pathLst>
                <a:path w="603" h="1329" fill="none" extrusionOk="0">
                  <a:moveTo>
                    <a:pt x="0" y="0"/>
                  </a:moveTo>
                  <a:lnTo>
                    <a:pt x="602" y="132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45" name="Shape 2045"/>
            <p:cNvSpPr/>
            <p:nvPr/>
          </p:nvSpPr>
          <p:spPr>
            <a:xfrm>
              <a:off x="2088200" y="1178950"/>
              <a:ext cx="7550" cy="22175"/>
            </a:xfrm>
            <a:custGeom>
              <a:avLst/>
              <a:gdLst/>
              <a:ahLst/>
              <a:cxnLst/>
              <a:rect l="0" t="0" r="0" b="0"/>
              <a:pathLst>
                <a:path w="302" h="887" fill="none" extrusionOk="0">
                  <a:moveTo>
                    <a:pt x="0" y="1"/>
                  </a:moveTo>
                  <a:lnTo>
                    <a:pt x="301" y="8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46" name="Shape 2046"/>
            <p:cNvSpPr/>
            <p:nvPr/>
          </p:nvSpPr>
          <p:spPr>
            <a:xfrm>
              <a:off x="2095725" y="1201100"/>
              <a:ext cx="8800" cy="27700"/>
            </a:xfrm>
            <a:custGeom>
              <a:avLst/>
              <a:gdLst/>
              <a:ahLst/>
              <a:cxnLst/>
              <a:rect l="0" t="0" r="0" b="0"/>
              <a:pathLst>
                <a:path w="352" h="1108" fill="none" extrusionOk="0">
                  <a:moveTo>
                    <a:pt x="0" y="0"/>
                  </a:moveTo>
                  <a:lnTo>
                    <a:pt x="352" y="1107"/>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47" name="Shape 2047"/>
            <p:cNvSpPr/>
            <p:nvPr/>
          </p:nvSpPr>
          <p:spPr>
            <a:xfrm>
              <a:off x="2104500" y="1228775"/>
              <a:ext cx="16325" cy="60900"/>
            </a:xfrm>
            <a:custGeom>
              <a:avLst/>
              <a:gdLst/>
              <a:ahLst/>
              <a:cxnLst/>
              <a:rect l="0" t="0" r="0" b="0"/>
              <a:pathLst>
                <a:path w="653" h="2436" fill="none" extrusionOk="0">
                  <a:moveTo>
                    <a:pt x="1" y="0"/>
                  </a:moveTo>
                  <a:lnTo>
                    <a:pt x="653" y="243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48" name="Shape 2048"/>
            <p:cNvSpPr/>
            <p:nvPr/>
          </p:nvSpPr>
          <p:spPr>
            <a:xfrm>
              <a:off x="2120800" y="1289650"/>
              <a:ext cx="7550" cy="33250"/>
            </a:xfrm>
            <a:custGeom>
              <a:avLst/>
              <a:gdLst/>
              <a:ahLst/>
              <a:cxnLst/>
              <a:rect l="0" t="0" r="0" b="0"/>
              <a:pathLst>
                <a:path w="302" h="1330" fill="none" extrusionOk="0">
                  <a:moveTo>
                    <a:pt x="1" y="1"/>
                  </a:moveTo>
                  <a:lnTo>
                    <a:pt x="302" y="132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49" name="Shape 2049"/>
            <p:cNvSpPr/>
            <p:nvPr/>
          </p:nvSpPr>
          <p:spPr>
            <a:xfrm>
              <a:off x="2128325" y="1322875"/>
              <a:ext cx="7550" cy="38750"/>
            </a:xfrm>
            <a:custGeom>
              <a:avLst/>
              <a:gdLst/>
              <a:ahLst/>
              <a:cxnLst/>
              <a:rect l="0" t="0" r="0" b="0"/>
              <a:pathLst>
                <a:path w="302" h="1550" fill="none" extrusionOk="0">
                  <a:moveTo>
                    <a:pt x="1" y="0"/>
                  </a:moveTo>
                  <a:lnTo>
                    <a:pt x="302" y="155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50" name="Shape 2050"/>
            <p:cNvSpPr/>
            <p:nvPr/>
          </p:nvSpPr>
          <p:spPr>
            <a:xfrm>
              <a:off x="2135850" y="1361600"/>
              <a:ext cx="16325" cy="72000"/>
            </a:xfrm>
            <a:custGeom>
              <a:avLst/>
              <a:gdLst/>
              <a:ahLst/>
              <a:cxnLst/>
              <a:rect l="0" t="0" r="0" b="0"/>
              <a:pathLst>
                <a:path w="653" h="2880" fill="none" extrusionOk="0">
                  <a:moveTo>
                    <a:pt x="1" y="1"/>
                  </a:moveTo>
                  <a:lnTo>
                    <a:pt x="653" y="287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51" name="Shape 2051"/>
            <p:cNvSpPr/>
            <p:nvPr/>
          </p:nvSpPr>
          <p:spPr>
            <a:xfrm>
              <a:off x="2152150" y="1433575"/>
              <a:ext cx="8825" cy="38750"/>
            </a:xfrm>
            <a:custGeom>
              <a:avLst/>
              <a:gdLst/>
              <a:ahLst/>
              <a:cxnLst/>
              <a:rect l="0" t="0" r="0" b="0"/>
              <a:pathLst>
                <a:path w="353" h="1550" fill="none" extrusionOk="0">
                  <a:moveTo>
                    <a:pt x="1" y="0"/>
                  </a:moveTo>
                  <a:lnTo>
                    <a:pt x="352" y="155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52" name="Shape 2052"/>
            <p:cNvSpPr/>
            <p:nvPr/>
          </p:nvSpPr>
          <p:spPr>
            <a:xfrm>
              <a:off x="2160950" y="1472300"/>
              <a:ext cx="7550" cy="33250"/>
            </a:xfrm>
            <a:custGeom>
              <a:avLst/>
              <a:gdLst/>
              <a:ahLst/>
              <a:cxnLst/>
              <a:rect l="0" t="0" r="0" b="0"/>
              <a:pathLst>
                <a:path w="302" h="1330" fill="none" extrusionOk="0">
                  <a:moveTo>
                    <a:pt x="0" y="1"/>
                  </a:moveTo>
                  <a:lnTo>
                    <a:pt x="301" y="132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53" name="Shape 2053"/>
            <p:cNvSpPr/>
            <p:nvPr/>
          </p:nvSpPr>
          <p:spPr>
            <a:xfrm>
              <a:off x="2168475" y="1505525"/>
              <a:ext cx="15075" cy="60900"/>
            </a:xfrm>
            <a:custGeom>
              <a:avLst/>
              <a:gdLst/>
              <a:ahLst/>
              <a:cxnLst/>
              <a:rect l="0" t="0" r="0" b="0"/>
              <a:pathLst>
                <a:path w="603" h="2436" fill="none" extrusionOk="0">
                  <a:moveTo>
                    <a:pt x="0" y="0"/>
                  </a:moveTo>
                  <a:lnTo>
                    <a:pt x="602" y="243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54" name="Shape 2054"/>
            <p:cNvSpPr/>
            <p:nvPr/>
          </p:nvSpPr>
          <p:spPr>
            <a:xfrm>
              <a:off x="2183525" y="1566400"/>
              <a:ext cx="7550" cy="27700"/>
            </a:xfrm>
            <a:custGeom>
              <a:avLst/>
              <a:gdLst/>
              <a:ahLst/>
              <a:cxnLst/>
              <a:rect l="0" t="0" r="0" b="0"/>
              <a:pathLst>
                <a:path w="302" h="1108" fill="none" extrusionOk="0">
                  <a:moveTo>
                    <a:pt x="0" y="1"/>
                  </a:moveTo>
                  <a:lnTo>
                    <a:pt x="301" y="110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55" name="Shape 2055"/>
            <p:cNvSpPr/>
            <p:nvPr/>
          </p:nvSpPr>
          <p:spPr>
            <a:xfrm>
              <a:off x="2191050" y="1594075"/>
              <a:ext cx="8800" cy="27700"/>
            </a:xfrm>
            <a:custGeom>
              <a:avLst/>
              <a:gdLst/>
              <a:ahLst/>
              <a:cxnLst/>
              <a:rect l="0" t="0" r="0" b="0"/>
              <a:pathLst>
                <a:path w="352" h="1108" fill="none" extrusionOk="0">
                  <a:moveTo>
                    <a:pt x="0" y="1"/>
                  </a:moveTo>
                  <a:lnTo>
                    <a:pt x="351" y="110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56" name="Shape 2056"/>
            <p:cNvSpPr/>
            <p:nvPr/>
          </p:nvSpPr>
          <p:spPr>
            <a:xfrm>
              <a:off x="2199825" y="1621750"/>
              <a:ext cx="7550" cy="22175"/>
            </a:xfrm>
            <a:custGeom>
              <a:avLst/>
              <a:gdLst/>
              <a:ahLst/>
              <a:cxnLst/>
              <a:rect l="0" t="0" r="0" b="0"/>
              <a:pathLst>
                <a:path w="302" h="887" fill="none" extrusionOk="0">
                  <a:moveTo>
                    <a:pt x="0" y="1"/>
                  </a:moveTo>
                  <a:lnTo>
                    <a:pt x="301" y="8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57" name="Shape 2057"/>
            <p:cNvSpPr/>
            <p:nvPr/>
          </p:nvSpPr>
          <p:spPr>
            <a:xfrm>
              <a:off x="2207350" y="1643900"/>
              <a:ext cx="7550" cy="16625"/>
            </a:xfrm>
            <a:custGeom>
              <a:avLst/>
              <a:gdLst/>
              <a:ahLst/>
              <a:cxnLst/>
              <a:rect l="0" t="0" r="0" b="0"/>
              <a:pathLst>
                <a:path w="302" h="665" fill="none" extrusionOk="0">
                  <a:moveTo>
                    <a:pt x="0" y="0"/>
                  </a:moveTo>
                  <a:lnTo>
                    <a:pt x="301" y="66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58" name="Shape 2058"/>
            <p:cNvSpPr/>
            <p:nvPr/>
          </p:nvSpPr>
          <p:spPr>
            <a:xfrm>
              <a:off x="2214875" y="1660500"/>
              <a:ext cx="7550" cy="11100"/>
            </a:xfrm>
            <a:custGeom>
              <a:avLst/>
              <a:gdLst/>
              <a:ahLst/>
              <a:cxnLst/>
              <a:rect l="0" t="0" r="0" b="0"/>
              <a:pathLst>
                <a:path w="302" h="444" fill="none" extrusionOk="0">
                  <a:moveTo>
                    <a:pt x="0" y="1"/>
                  </a:moveTo>
                  <a:lnTo>
                    <a:pt x="301" y="44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59" name="Shape 2059"/>
            <p:cNvSpPr/>
            <p:nvPr/>
          </p:nvSpPr>
          <p:spPr>
            <a:xfrm>
              <a:off x="2222400" y="1671575"/>
              <a:ext cx="8800" cy="11100"/>
            </a:xfrm>
            <a:custGeom>
              <a:avLst/>
              <a:gdLst/>
              <a:ahLst/>
              <a:cxnLst/>
              <a:rect l="0" t="0" r="0" b="0"/>
              <a:pathLst>
                <a:path w="352" h="444" fill="none" extrusionOk="0">
                  <a:moveTo>
                    <a:pt x="0" y="0"/>
                  </a:moveTo>
                  <a:lnTo>
                    <a:pt x="351" y="44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60" name="Shape 2060"/>
            <p:cNvSpPr/>
            <p:nvPr/>
          </p:nvSpPr>
          <p:spPr>
            <a:xfrm>
              <a:off x="2231175" y="1682650"/>
              <a:ext cx="8800" cy="5550"/>
            </a:xfrm>
            <a:custGeom>
              <a:avLst/>
              <a:gdLst/>
              <a:ahLst/>
              <a:cxnLst/>
              <a:rect l="0" t="0" r="0" b="0"/>
              <a:pathLst>
                <a:path w="352" h="222" fill="none" extrusionOk="0">
                  <a:moveTo>
                    <a:pt x="0" y="0"/>
                  </a:moveTo>
                  <a:lnTo>
                    <a:pt x="352"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61" name="Shape 2061"/>
            <p:cNvSpPr/>
            <p:nvPr/>
          </p:nvSpPr>
          <p:spPr>
            <a:xfrm>
              <a:off x="2239950" y="1688175"/>
              <a:ext cx="7550" cy="25"/>
            </a:xfrm>
            <a:custGeom>
              <a:avLst/>
              <a:gdLst/>
              <a:ahLst/>
              <a:cxnLst/>
              <a:rect l="0" t="0" r="0" b="0"/>
              <a:pathLst>
                <a:path w="302" h="1" fill="none" extrusionOk="0">
                  <a:moveTo>
                    <a:pt x="1" y="1"/>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62" name="Shape 2062"/>
            <p:cNvSpPr/>
            <p:nvPr/>
          </p:nvSpPr>
          <p:spPr>
            <a:xfrm>
              <a:off x="2247475" y="1682650"/>
              <a:ext cx="7550" cy="5550"/>
            </a:xfrm>
            <a:custGeom>
              <a:avLst/>
              <a:gdLst/>
              <a:ahLst/>
              <a:cxnLst/>
              <a:rect l="0" t="0" r="0" b="0"/>
              <a:pathLst>
                <a:path w="302" h="222" fill="none" extrusionOk="0">
                  <a:moveTo>
                    <a:pt x="1" y="222"/>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63" name="Shape 2063"/>
            <p:cNvSpPr/>
            <p:nvPr/>
          </p:nvSpPr>
          <p:spPr>
            <a:xfrm>
              <a:off x="2255000" y="1671575"/>
              <a:ext cx="7550" cy="11100"/>
            </a:xfrm>
            <a:custGeom>
              <a:avLst/>
              <a:gdLst/>
              <a:ahLst/>
              <a:cxnLst/>
              <a:rect l="0" t="0" r="0" b="0"/>
              <a:pathLst>
                <a:path w="302" h="444" fill="none" extrusionOk="0">
                  <a:moveTo>
                    <a:pt x="1" y="443"/>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64" name="Shape 2064"/>
            <p:cNvSpPr/>
            <p:nvPr/>
          </p:nvSpPr>
          <p:spPr>
            <a:xfrm>
              <a:off x="2262525" y="1643900"/>
              <a:ext cx="16325" cy="27700"/>
            </a:xfrm>
            <a:custGeom>
              <a:avLst/>
              <a:gdLst/>
              <a:ahLst/>
              <a:cxnLst/>
              <a:rect l="0" t="0" r="0" b="0"/>
              <a:pathLst>
                <a:path w="653" h="1108" fill="none" extrusionOk="0">
                  <a:moveTo>
                    <a:pt x="1" y="1107"/>
                  </a:moveTo>
                  <a:lnTo>
                    <a:pt x="653"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65" name="Shape 2065"/>
            <p:cNvSpPr/>
            <p:nvPr/>
          </p:nvSpPr>
          <p:spPr>
            <a:xfrm>
              <a:off x="2278825" y="1627300"/>
              <a:ext cx="8825" cy="16625"/>
            </a:xfrm>
            <a:custGeom>
              <a:avLst/>
              <a:gdLst/>
              <a:ahLst/>
              <a:cxnLst/>
              <a:rect l="0" t="0" r="0" b="0"/>
              <a:pathLst>
                <a:path w="353" h="665" fill="none" extrusionOk="0">
                  <a:moveTo>
                    <a:pt x="1" y="664"/>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66" name="Shape 2066"/>
            <p:cNvSpPr/>
            <p:nvPr/>
          </p:nvSpPr>
          <p:spPr>
            <a:xfrm>
              <a:off x="2287625" y="1605150"/>
              <a:ext cx="7550" cy="22175"/>
            </a:xfrm>
            <a:custGeom>
              <a:avLst/>
              <a:gdLst/>
              <a:ahLst/>
              <a:cxnLst/>
              <a:rect l="0" t="0" r="0" b="0"/>
              <a:pathLst>
                <a:path w="302" h="887" fill="none" extrusionOk="0">
                  <a:moveTo>
                    <a:pt x="0" y="886"/>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67" name="Shape 2067"/>
            <p:cNvSpPr/>
            <p:nvPr/>
          </p:nvSpPr>
          <p:spPr>
            <a:xfrm>
              <a:off x="2295150" y="1577475"/>
              <a:ext cx="7550" cy="27700"/>
            </a:xfrm>
            <a:custGeom>
              <a:avLst/>
              <a:gdLst/>
              <a:ahLst/>
              <a:cxnLst/>
              <a:rect l="0" t="0" r="0" b="0"/>
              <a:pathLst>
                <a:path w="302" h="1108" fill="none" extrusionOk="0">
                  <a:moveTo>
                    <a:pt x="0" y="1108"/>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68" name="Shape 2068"/>
            <p:cNvSpPr/>
            <p:nvPr/>
          </p:nvSpPr>
          <p:spPr>
            <a:xfrm>
              <a:off x="2302675" y="1549800"/>
              <a:ext cx="7550" cy="27700"/>
            </a:xfrm>
            <a:custGeom>
              <a:avLst/>
              <a:gdLst/>
              <a:ahLst/>
              <a:cxnLst/>
              <a:rect l="0" t="0" r="0" b="0"/>
              <a:pathLst>
                <a:path w="302" h="1108" fill="none" extrusionOk="0">
                  <a:moveTo>
                    <a:pt x="0" y="1108"/>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69" name="Shape 2069"/>
            <p:cNvSpPr/>
            <p:nvPr/>
          </p:nvSpPr>
          <p:spPr>
            <a:xfrm>
              <a:off x="2310200" y="1494450"/>
              <a:ext cx="16325" cy="55375"/>
            </a:xfrm>
            <a:custGeom>
              <a:avLst/>
              <a:gdLst/>
              <a:ahLst/>
              <a:cxnLst/>
              <a:rect l="0" t="0" r="0" b="0"/>
              <a:pathLst>
                <a:path w="653" h="2215" fill="none" extrusionOk="0">
                  <a:moveTo>
                    <a:pt x="0" y="2215"/>
                  </a:moveTo>
                  <a:lnTo>
                    <a:pt x="6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70" name="Shape 2070"/>
            <p:cNvSpPr/>
            <p:nvPr/>
          </p:nvSpPr>
          <p:spPr>
            <a:xfrm>
              <a:off x="2326500" y="1433575"/>
              <a:ext cx="16325" cy="60900"/>
            </a:xfrm>
            <a:custGeom>
              <a:avLst/>
              <a:gdLst/>
              <a:ahLst/>
              <a:cxnLst/>
              <a:rect l="0" t="0" r="0" b="0"/>
              <a:pathLst>
                <a:path w="653" h="2436" fill="none" extrusionOk="0">
                  <a:moveTo>
                    <a:pt x="0" y="2436"/>
                  </a:moveTo>
                  <a:lnTo>
                    <a:pt x="6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71" name="Shape 2071"/>
            <p:cNvSpPr/>
            <p:nvPr/>
          </p:nvSpPr>
          <p:spPr>
            <a:xfrm>
              <a:off x="2342800" y="1378225"/>
              <a:ext cx="15075" cy="55375"/>
            </a:xfrm>
            <a:custGeom>
              <a:avLst/>
              <a:gdLst/>
              <a:ahLst/>
              <a:cxnLst/>
              <a:rect l="0" t="0" r="0" b="0"/>
              <a:pathLst>
                <a:path w="603" h="2215" fill="none" extrusionOk="0">
                  <a:moveTo>
                    <a:pt x="0" y="2214"/>
                  </a:moveTo>
                  <a:lnTo>
                    <a:pt x="6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72" name="Shape 2072"/>
            <p:cNvSpPr/>
            <p:nvPr/>
          </p:nvSpPr>
          <p:spPr>
            <a:xfrm>
              <a:off x="2357850" y="1350550"/>
              <a:ext cx="7550" cy="27700"/>
            </a:xfrm>
            <a:custGeom>
              <a:avLst/>
              <a:gdLst/>
              <a:ahLst/>
              <a:cxnLst/>
              <a:rect l="0" t="0" r="0" b="0"/>
              <a:pathLst>
                <a:path w="302" h="1108" fill="none" extrusionOk="0">
                  <a:moveTo>
                    <a:pt x="0" y="1107"/>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73" name="Shape 2073"/>
            <p:cNvSpPr/>
            <p:nvPr/>
          </p:nvSpPr>
          <p:spPr>
            <a:xfrm>
              <a:off x="2365375" y="1322875"/>
              <a:ext cx="8800" cy="27700"/>
            </a:xfrm>
            <a:custGeom>
              <a:avLst/>
              <a:gdLst/>
              <a:ahLst/>
              <a:cxnLst/>
              <a:rect l="0" t="0" r="0" b="0"/>
              <a:pathLst>
                <a:path w="352" h="1108" fill="none" extrusionOk="0">
                  <a:moveTo>
                    <a:pt x="0" y="1107"/>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74" name="Shape 2074"/>
            <p:cNvSpPr/>
            <p:nvPr/>
          </p:nvSpPr>
          <p:spPr>
            <a:xfrm>
              <a:off x="2374150" y="1300725"/>
              <a:ext cx="8800" cy="22175"/>
            </a:xfrm>
            <a:custGeom>
              <a:avLst/>
              <a:gdLst/>
              <a:ahLst/>
              <a:cxnLst/>
              <a:rect l="0" t="0" r="0" b="0"/>
              <a:pathLst>
                <a:path w="352" h="887" fill="none" extrusionOk="0">
                  <a:moveTo>
                    <a:pt x="1" y="886"/>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75" name="Shape 2075"/>
            <p:cNvSpPr/>
            <p:nvPr/>
          </p:nvSpPr>
          <p:spPr>
            <a:xfrm>
              <a:off x="2382925" y="1278575"/>
              <a:ext cx="7550" cy="22175"/>
            </a:xfrm>
            <a:custGeom>
              <a:avLst/>
              <a:gdLst/>
              <a:ahLst/>
              <a:cxnLst/>
              <a:rect l="0" t="0" r="0" b="0"/>
              <a:pathLst>
                <a:path w="302" h="887" fill="none" extrusionOk="0">
                  <a:moveTo>
                    <a:pt x="1" y="887"/>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76" name="Shape 2076"/>
            <p:cNvSpPr/>
            <p:nvPr/>
          </p:nvSpPr>
          <p:spPr>
            <a:xfrm>
              <a:off x="2390450" y="1261975"/>
              <a:ext cx="7550" cy="16625"/>
            </a:xfrm>
            <a:custGeom>
              <a:avLst/>
              <a:gdLst/>
              <a:ahLst/>
              <a:cxnLst/>
              <a:rect l="0" t="0" r="0" b="0"/>
              <a:pathLst>
                <a:path w="302" h="665" fill="none" extrusionOk="0">
                  <a:moveTo>
                    <a:pt x="1" y="665"/>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77" name="Shape 2077"/>
            <p:cNvSpPr/>
            <p:nvPr/>
          </p:nvSpPr>
          <p:spPr>
            <a:xfrm>
              <a:off x="2397975" y="1250900"/>
              <a:ext cx="7550" cy="11100"/>
            </a:xfrm>
            <a:custGeom>
              <a:avLst/>
              <a:gdLst/>
              <a:ahLst/>
              <a:cxnLst/>
              <a:rect l="0" t="0" r="0" b="0"/>
              <a:pathLst>
                <a:path w="302" h="444" fill="none" extrusionOk="0">
                  <a:moveTo>
                    <a:pt x="1" y="444"/>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78" name="Shape 2078"/>
            <p:cNvSpPr/>
            <p:nvPr/>
          </p:nvSpPr>
          <p:spPr>
            <a:xfrm>
              <a:off x="2405500" y="1234300"/>
              <a:ext cx="16325" cy="16625"/>
            </a:xfrm>
            <a:custGeom>
              <a:avLst/>
              <a:gdLst/>
              <a:ahLst/>
              <a:cxnLst/>
              <a:rect l="0" t="0" r="0" b="0"/>
              <a:pathLst>
                <a:path w="653" h="665" fill="none" extrusionOk="0">
                  <a:moveTo>
                    <a:pt x="1" y="665"/>
                  </a:moveTo>
                  <a:lnTo>
                    <a:pt x="653"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79" name="Shape 2079"/>
            <p:cNvSpPr/>
            <p:nvPr/>
          </p:nvSpPr>
          <p:spPr>
            <a:xfrm>
              <a:off x="2421800" y="1228775"/>
              <a:ext cx="8825" cy="5550"/>
            </a:xfrm>
            <a:custGeom>
              <a:avLst/>
              <a:gdLst/>
              <a:ahLst/>
              <a:cxnLst/>
              <a:rect l="0" t="0" r="0" b="0"/>
              <a:pathLst>
                <a:path w="353" h="222" fill="none" extrusionOk="0">
                  <a:moveTo>
                    <a:pt x="1" y="222"/>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80" name="Shape 2080"/>
            <p:cNvSpPr/>
            <p:nvPr/>
          </p:nvSpPr>
          <p:spPr>
            <a:xfrm>
              <a:off x="2430600" y="1228775"/>
              <a:ext cx="7550" cy="25"/>
            </a:xfrm>
            <a:custGeom>
              <a:avLst/>
              <a:gdLst/>
              <a:ahLst/>
              <a:cxnLst/>
              <a:rect l="0" t="0" r="0" b="0"/>
              <a:pathLst>
                <a:path w="302" h="1" fill="none" extrusionOk="0">
                  <a:moveTo>
                    <a:pt x="0" y="0"/>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81" name="Shape 2081"/>
            <p:cNvSpPr/>
            <p:nvPr/>
          </p:nvSpPr>
          <p:spPr>
            <a:xfrm>
              <a:off x="2438125" y="1228775"/>
              <a:ext cx="7550" cy="5550"/>
            </a:xfrm>
            <a:custGeom>
              <a:avLst/>
              <a:gdLst/>
              <a:ahLst/>
              <a:cxnLst/>
              <a:rect l="0" t="0" r="0" b="0"/>
              <a:pathLst>
                <a:path w="302" h="222" fill="none" extrusionOk="0">
                  <a:moveTo>
                    <a:pt x="0" y="0"/>
                  </a:moveTo>
                  <a:lnTo>
                    <a:pt x="301"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82" name="Shape 2082"/>
            <p:cNvSpPr/>
            <p:nvPr/>
          </p:nvSpPr>
          <p:spPr>
            <a:xfrm>
              <a:off x="2445650" y="1234300"/>
              <a:ext cx="7550" cy="5575"/>
            </a:xfrm>
            <a:custGeom>
              <a:avLst/>
              <a:gdLst/>
              <a:ahLst/>
              <a:cxnLst/>
              <a:rect l="0" t="0" r="0" b="0"/>
              <a:pathLst>
                <a:path w="302" h="223" fill="none" extrusionOk="0">
                  <a:moveTo>
                    <a:pt x="0" y="1"/>
                  </a:moveTo>
                  <a:lnTo>
                    <a:pt x="301"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83" name="Shape 2083"/>
            <p:cNvSpPr/>
            <p:nvPr/>
          </p:nvSpPr>
          <p:spPr>
            <a:xfrm>
              <a:off x="2453175" y="1239850"/>
              <a:ext cx="7550" cy="11075"/>
            </a:xfrm>
            <a:custGeom>
              <a:avLst/>
              <a:gdLst/>
              <a:ahLst/>
              <a:cxnLst/>
              <a:rect l="0" t="0" r="0" b="0"/>
              <a:pathLst>
                <a:path w="302" h="443" fill="none" extrusionOk="0">
                  <a:moveTo>
                    <a:pt x="0" y="0"/>
                  </a:moveTo>
                  <a:lnTo>
                    <a:pt x="301" y="44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84" name="Shape 2084"/>
            <p:cNvSpPr/>
            <p:nvPr/>
          </p:nvSpPr>
          <p:spPr>
            <a:xfrm>
              <a:off x="2460700" y="1250900"/>
              <a:ext cx="8800" cy="11100"/>
            </a:xfrm>
            <a:custGeom>
              <a:avLst/>
              <a:gdLst/>
              <a:ahLst/>
              <a:cxnLst/>
              <a:rect l="0" t="0" r="0" b="0"/>
              <a:pathLst>
                <a:path w="352" h="444" fill="none" extrusionOk="0">
                  <a:moveTo>
                    <a:pt x="0" y="1"/>
                  </a:moveTo>
                  <a:lnTo>
                    <a:pt x="351" y="44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85" name="Shape 2085"/>
            <p:cNvSpPr/>
            <p:nvPr/>
          </p:nvSpPr>
          <p:spPr>
            <a:xfrm>
              <a:off x="2469475" y="1261975"/>
              <a:ext cx="8800" cy="16625"/>
            </a:xfrm>
            <a:custGeom>
              <a:avLst/>
              <a:gdLst/>
              <a:ahLst/>
              <a:cxnLst/>
              <a:rect l="0" t="0" r="0" b="0"/>
              <a:pathLst>
                <a:path w="352" h="665" fill="none" extrusionOk="0">
                  <a:moveTo>
                    <a:pt x="0" y="1"/>
                  </a:moveTo>
                  <a:lnTo>
                    <a:pt x="351" y="66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86" name="Shape 2086"/>
            <p:cNvSpPr/>
            <p:nvPr/>
          </p:nvSpPr>
          <p:spPr>
            <a:xfrm>
              <a:off x="2478250" y="1278575"/>
              <a:ext cx="7550" cy="22175"/>
            </a:xfrm>
            <a:custGeom>
              <a:avLst/>
              <a:gdLst/>
              <a:ahLst/>
              <a:cxnLst/>
              <a:rect l="0" t="0" r="0" b="0"/>
              <a:pathLst>
                <a:path w="302" h="887" fill="none" extrusionOk="0">
                  <a:moveTo>
                    <a:pt x="0" y="1"/>
                  </a:moveTo>
                  <a:lnTo>
                    <a:pt x="301" y="887"/>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87" name="Shape 2087"/>
            <p:cNvSpPr/>
            <p:nvPr/>
          </p:nvSpPr>
          <p:spPr>
            <a:xfrm>
              <a:off x="2485775" y="1300725"/>
              <a:ext cx="15075" cy="38775"/>
            </a:xfrm>
            <a:custGeom>
              <a:avLst/>
              <a:gdLst/>
              <a:ahLst/>
              <a:cxnLst/>
              <a:rect l="0" t="0" r="0" b="0"/>
              <a:pathLst>
                <a:path w="603" h="1551" fill="none" extrusionOk="0">
                  <a:moveTo>
                    <a:pt x="0" y="1"/>
                  </a:moveTo>
                  <a:lnTo>
                    <a:pt x="602" y="155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88" name="Shape 2088"/>
            <p:cNvSpPr/>
            <p:nvPr/>
          </p:nvSpPr>
          <p:spPr>
            <a:xfrm>
              <a:off x="2500825" y="1339475"/>
              <a:ext cx="16325" cy="44300"/>
            </a:xfrm>
            <a:custGeom>
              <a:avLst/>
              <a:gdLst/>
              <a:ahLst/>
              <a:cxnLst/>
              <a:rect l="0" t="0" r="0" b="0"/>
              <a:pathLst>
                <a:path w="653" h="1772" fill="none" extrusionOk="0">
                  <a:moveTo>
                    <a:pt x="0" y="0"/>
                  </a:moveTo>
                  <a:lnTo>
                    <a:pt x="653" y="177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89" name="Shape 2089"/>
            <p:cNvSpPr/>
            <p:nvPr/>
          </p:nvSpPr>
          <p:spPr>
            <a:xfrm>
              <a:off x="2517125" y="1383750"/>
              <a:ext cx="8800" cy="22175"/>
            </a:xfrm>
            <a:custGeom>
              <a:avLst/>
              <a:gdLst/>
              <a:ahLst/>
              <a:cxnLst/>
              <a:rect l="0" t="0" r="0" b="0"/>
              <a:pathLst>
                <a:path w="352" h="887" fill="none" extrusionOk="0">
                  <a:moveTo>
                    <a:pt x="1" y="1"/>
                  </a:moveTo>
                  <a:lnTo>
                    <a:pt x="352" y="8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90" name="Shape 2090"/>
            <p:cNvSpPr/>
            <p:nvPr/>
          </p:nvSpPr>
          <p:spPr>
            <a:xfrm>
              <a:off x="2525900" y="1405900"/>
              <a:ext cx="7550" cy="27700"/>
            </a:xfrm>
            <a:custGeom>
              <a:avLst/>
              <a:gdLst/>
              <a:ahLst/>
              <a:cxnLst/>
              <a:rect l="0" t="0" r="0" b="0"/>
              <a:pathLst>
                <a:path w="302" h="1108" fill="none" extrusionOk="0">
                  <a:moveTo>
                    <a:pt x="1" y="0"/>
                  </a:moveTo>
                  <a:lnTo>
                    <a:pt x="302" y="1107"/>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91" name="Shape 2091"/>
            <p:cNvSpPr/>
            <p:nvPr/>
          </p:nvSpPr>
          <p:spPr>
            <a:xfrm>
              <a:off x="2533425" y="1433575"/>
              <a:ext cx="15075" cy="44300"/>
            </a:xfrm>
            <a:custGeom>
              <a:avLst/>
              <a:gdLst/>
              <a:ahLst/>
              <a:cxnLst/>
              <a:rect l="0" t="0" r="0" b="0"/>
              <a:pathLst>
                <a:path w="603" h="1772" fill="none" extrusionOk="0">
                  <a:moveTo>
                    <a:pt x="1" y="0"/>
                  </a:moveTo>
                  <a:lnTo>
                    <a:pt x="603" y="177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92" name="Shape 2092"/>
            <p:cNvSpPr/>
            <p:nvPr/>
          </p:nvSpPr>
          <p:spPr>
            <a:xfrm>
              <a:off x="2548475" y="1477850"/>
              <a:ext cx="16325" cy="38775"/>
            </a:xfrm>
            <a:custGeom>
              <a:avLst/>
              <a:gdLst/>
              <a:ahLst/>
              <a:cxnLst/>
              <a:rect l="0" t="0" r="0" b="0"/>
              <a:pathLst>
                <a:path w="653" h="1551" fill="none" extrusionOk="0">
                  <a:moveTo>
                    <a:pt x="1" y="0"/>
                  </a:moveTo>
                  <a:lnTo>
                    <a:pt x="653" y="155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93" name="Shape 2093"/>
            <p:cNvSpPr/>
            <p:nvPr/>
          </p:nvSpPr>
          <p:spPr>
            <a:xfrm>
              <a:off x="2564775" y="1516600"/>
              <a:ext cx="16350" cy="33225"/>
            </a:xfrm>
            <a:custGeom>
              <a:avLst/>
              <a:gdLst/>
              <a:ahLst/>
              <a:cxnLst/>
              <a:rect l="0" t="0" r="0" b="0"/>
              <a:pathLst>
                <a:path w="654" h="1329" fill="none" extrusionOk="0">
                  <a:moveTo>
                    <a:pt x="1" y="0"/>
                  </a:moveTo>
                  <a:lnTo>
                    <a:pt x="653" y="132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94" name="Shape 2094"/>
            <p:cNvSpPr/>
            <p:nvPr/>
          </p:nvSpPr>
          <p:spPr>
            <a:xfrm>
              <a:off x="2581100" y="1549800"/>
              <a:ext cx="7550" cy="16625"/>
            </a:xfrm>
            <a:custGeom>
              <a:avLst/>
              <a:gdLst/>
              <a:ahLst/>
              <a:cxnLst/>
              <a:rect l="0" t="0" r="0" b="0"/>
              <a:pathLst>
                <a:path w="302" h="665" fill="none" extrusionOk="0">
                  <a:moveTo>
                    <a:pt x="0" y="1"/>
                  </a:moveTo>
                  <a:lnTo>
                    <a:pt x="301" y="66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95" name="Shape 2095"/>
            <p:cNvSpPr/>
            <p:nvPr/>
          </p:nvSpPr>
          <p:spPr>
            <a:xfrm>
              <a:off x="2588625" y="1566400"/>
              <a:ext cx="7550" cy="11100"/>
            </a:xfrm>
            <a:custGeom>
              <a:avLst/>
              <a:gdLst/>
              <a:ahLst/>
              <a:cxnLst/>
              <a:rect l="0" t="0" r="0" b="0"/>
              <a:pathLst>
                <a:path w="302" h="444" fill="none" extrusionOk="0">
                  <a:moveTo>
                    <a:pt x="0" y="1"/>
                  </a:moveTo>
                  <a:lnTo>
                    <a:pt x="301" y="44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96" name="Shape 2096"/>
            <p:cNvSpPr/>
            <p:nvPr/>
          </p:nvSpPr>
          <p:spPr>
            <a:xfrm>
              <a:off x="2596150" y="1577475"/>
              <a:ext cx="7550" cy="5575"/>
            </a:xfrm>
            <a:custGeom>
              <a:avLst/>
              <a:gdLst/>
              <a:ahLst/>
              <a:cxnLst/>
              <a:rect l="0" t="0" r="0" b="0"/>
              <a:pathLst>
                <a:path w="302" h="223" fill="none" extrusionOk="0">
                  <a:moveTo>
                    <a:pt x="0" y="1"/>
                  </a:moveTo>
                  <a:lnTo>
                    <a:pt x="301"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97" name="Shape 2097"/>
            <p:cNvSpPr/>
            <p:nvPr/>
          </p:nvSpPr>
          <p:spPr>
            <a:xfrm>
              <a:off x="2603675" y="1583025"/>
              <a:ext cx="8800" cy="5550"/>
            </a:xfrm>
            <a:custGeom>
              <a:avLst/>
              <a:gdLst/>
              <a:ahLst/>
              <a:cxnLst/>
              <a:rect l="0" t="0" r="0" b="0"/>
              <a:pathLst>
                <a:path w="352" h="222" fill="none" extrusionOk="0">
                  <a:moveTo>
                    <a:pt x="0" y="0"/>
                  </a:moveTo>
                  <a:lnTo>
                    <a:pt x="351" y="22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98" name="Shape 2098"/>
            <p:cNvSpPr/>
            <p:nvPr/>
          </p:nvSpPr>
          <p:spPr>
            <a:xfrm>
              <a:off x="2612450" y="1588550"/>
              <a:ext cx="16325" cy="25"/>
            </a:xfrm>
            <a:custGeom>
              <a:avLst/>
              <a:gdLst/>
              <a:ahLst/>
              <a:cxnLst/>
              <a:rect l="0" t="0" r="0" b="0"/>
              <a:pathLst>
                <a:path w="653" h="1" fill="none" extrusionOk="0">
                  <a:moveTo>
                    <a:pt x="0" y="0"/>
                  </a:moveTo>
                  <a:lnTo>
                    <a:pt x="653"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99" name="Shape 2099"/>
            <p:cNvSpPr/>
            <p:nvPr/>
          </p:nvSpPr>
          <p:spPr>
            <a:xfrm>
              <a:off x="2628750" y="1583025"/>
              <a:ext cx="7550" cy="5550"/>
            </a:xfrm>
            <a:custGeom>
              <a:avLst/>
              <a:gdLst/>
              <a:ahLst/>
              <a:cxnLst/>
              <a:rect l="0" t="0" r="0" b="0"/>
              <a:pathLst>
                <a:path w="302" h="222" fill="none" extrusionOk="0">
                  <a:moveTo>
                    <a:pt x="1" y="221"/>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00" name="Shape 2100"/>
            <p:cNvSpPr/>
            <p:nvPr/>
          </p:nvSpPr>
          <p:spPr>
            <a:xfrm>
              <a:off x="2636275" y="1577475"/>
              <a:ext cx="7550" cy="5575"/>
            </a:xfrm>
            <a:custGeom>
              <a:avLst/>
              <a:gdLst/>
              <a:ahLst/>
              <a:cxnLst/>
              <a:rect l="0" t="0" r="0" b="0"/>
              <a:pathLst>
                <a:path w="302" h="223" fill="none" extrusionOk="0">
                  <a:moveTo>
                    <a:pt x="1" y="222"/>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01" name="Shape 2101"/>
            <p:cNvSpPr/>
            <p:nvPr/>
          </p:nvSpPr>
          <p:spPr>
            <a:xfrm>
              <a:off x="2643800" y="1560875"/>
              <a:ext cx="16325" cy="16625"/>
            </a:xfrm>
            <a:custGeom>
              <a:avLst/>
              <a:gdLst/>
              <a:ahLst/>
              <a:cxnLst/>
              <a:rect l="0" t="0" r="0" b="0"/>
              <a:pathLst>
                <a:path w="653" h="665" fill="none" extrusionOk="0">
                  <a:moveTo>
                    <a:pt x="1" y="665"/>
                  </a:moveTo>
                  <a:lnTo>
                    <a:pt x="653"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02" name="Shape 2102"/>
            <p:cNvSpPr/>
            <p:nvPr/>
          </p:nvSpPr>
          <p:spPr>
            <a:xfrm>
              <a:off x="2660100" y="1549800"/>
              <a:ext cx="8800" cy="11100"/>
            </a:xfrm>
            <a:custGeom>
              <a:avLst/>
              <a:gdLst/>
              <a:ahLst/>
              <a:cxnLst/>
              <a:rect l="0" t="0" r="0" b="0"/>
              <a:pathLst>
                <a:path w="352" h="444" fill="none" extrusionOk="0">
                  <a:moveTo>
                    <a:pt x="1" y="443"/>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03" name="Shape 2103"/>
            <p:cNvSpPr/>
            <p:nvPr/>
          </p:nvSpPr>
          <p:spPr>
            <a:xfrm>
              <a:off x="2668875" y="1533200"/>
              <a:ext cx="7550" cy="16625"/>
            </a:xfrm>
            <a:custGeom>
              <a:avLst/>
              <a:gdLst/>
              <a:ahLst/>
              <a:cxnLst/>
              <a:rect l="0" t="0" r="0" b="0"/>
              <a:pathLst>
                <a:path w="302" h="665" fill="none" extrusionOk="0">
                  <a:moveTo>
                    <a:pt x="1" y="665"/>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04" name="Shape 2104"/>
            <p:cNvSpPr/>
            <p:nvPr/>
          </p:nvSpPr>
          <p:spPr>
            <a:xfrm>
              <a:off x="2676400" y="1522125"/>
              <a:ext cx="7550" cy="11100"/>
            </a:xfrm>
            <a:custGeom>
              <a:avLst/>
              <a:gdLst/>
              <a:ahLst/>
              <a:cxnLst/>
              <a:rect l="0" t="0" r="0" b="0"/>
              <a:pathLst>
                <a:path w="302" h="444" fill="none" extrusionOk="0">
                  <a:moveTo>
                    <a:pt x="1" y="443"/>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05" name="Shape 2105"/>
            <p:cNvSpPr/>
            <p:nvPr/>
          </p:nvSpPr>
          <p:spPr>
            <a:xfrm>
              <a:off x="2683925" y="1505525"/>
              <a:ext cx="7550" cy="16625"/>
            </a:xfrm>
            <a:custGeom>
              <a:avLst/>
              <a:gdLst/>
              <a:ahLst/>
              <a:cxnLst/>
              <a:rect l="0" t="0" r="0" b="0"/>
              <a:pathLst>
                <a:path w="302" h="665" fill="none" extrusionOk="0">
                  <a:moveTo>
                    <a:pt x="1" y="665"/>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06" name="Shape 2106"/>
            <p:cNvSpPr/>
            <p:nvPr/>
          </p:nvSpPr>
          <p:spPr>
            <a:xfrm>
              <a:off x="2691450" y="1488925"/>
              <a:ext cx="7550" cy="16625"/>
            </a:xfrm>
            <a:custGeom>
              <a:avLst/>
              <a:gdLst/>
              <a:ahLst/>
              <a:cxnLst/>
              <a:rect l="0" t="0" r="0" b="0"/>
              <a:pathLst>
                <a:path w="302" h="665" fill="none" extrusionOk="0">
                  <a:moveTo>
                    <a:pt x="1" y="664"/>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07" name="Shape 2107"/>
            <p:cNvSpPr/>
            <p:nvPr/>
          </p:nvSpPr>
          <p:spPr>
            <a:xfrm>
              <a:off x="2698975" y="1466775"/>
              <a:ext cx="8825" cy="22175"/>
            </a:xfrm>
            <a:custGeom>
              <a:avLst/>
              <a:gdLst/>
              <a:ahLst/>
              <a:cxnLst/>
              <a:rect l="0" t="0" r="0" b="0"/>
              <a:pathLst>
                <a:path w="353" h="887" fill="none" extrusionOk="0">
                  <a:moveTo>
                    <a:pt x="1" y="886"/>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08" name="Shape 2108"/>
            <p:cNvSpPr/>
            <p:nvPr/>
          </p:nvSpPr>
          <p:spPr>
            <a:xfrm>
              <a:off x="2707775" y="1433575"/>
              <a:ext cx="16325" cy="33225"/>
            </a:xfrm>
            <a:custGeom>
              <a:avLst/>
              <a:gdLst/>
              <a:ahLst/>
              <a:cxnLst/>
              <a:rect l="0" t="0" r="0" b="0"/>
              <a:pathLst>
                <a:path w="653" h="1329" fill="none" extrusionOk="0">
                  <a:moveTo>
                    <a:pt x="0" y="1329"/>
                  </a:moveTo>
                  <a:lnTo>
                    <a:pt x="6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09" name="Shape 2109"/>
            <p:cNvSpPr/>
            <p:nvPr/>
          </p:nvSpPr>
          <p:spPr>
            <a:xfrm>
              <a:off x="2724075" y="1400350"/>
              <a:ext cx="15075" cy="33250"/>
            </a:xfrm>
            <a:custGeom>
              <a:avLst/>
              <a:gdLst/>
              <a:ahLst/>
              <a:cxnLst/>
              <a:rect l="0" t="0" r="0" b="0"/>
              <a:pathLst>
                <a:path w="603" h="1330" fill="none" extrusionOk="0">
                  <a:moveTo>
                    <a:pt x="0" y="1329"/>
                  </a:moveTo>
                  <a:lnTo>
                    <a:pt x="6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10" name="Shape 2110"/>
            <p:cNvSpPr/>
            <p:nvPr/>
          </p:nvSpPr>
          <p:spPr>
            <a:xfrm>
              <a:off x="2739125" y="1372675"/>
              <a:ext cx="16325" cy="27700"/>
            </a:xfrm>
            <a:custGeom>
              <a:avLst/>
              <a:gdLst/>
              <a:ahLst/>
              <a:cxnLst/>
              <a:rect l="0" t="0" r="0" b="0"/>
              <a:pathLst>
                <a:path w="653" h="1108" fill="none" extrusionOk="0">
                  <a:moveTo>
                    <a:pt x="0" y="1108"/>
                  </a:moveTo>
                  <a:lnTo>
                    <a:pt x="6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11" name="Shape 2111"/>
            <p:cNvSpPr/>
            <p:nvPr/>
          </p:nvSpPr>
          <p:spPr>
            <a:xfrm>
              <a:off x="2755425" y="1350550"/>
              <a:ext cx="16325" cy="22150"/>
            </a:xfrm>
            <a:custGeom>
              <a:avLst/>
              <a:gdLst/>
              <a:ahLst/>
              <a:cxnLst/>
              <a:rect l="0" t="0" r="0" b="0"/>
              <a:pathLst>
                <a:path w="653" h="886" fill="none" extrusionOk="0">
                  <a:moveTo>
                    <a:pt x="0" y="886"/>
                  </a:moveTo>
                  <a:lnTo>
                    <a:pt x="653"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12" name="Shape 2112"/>
            <p:cNvSpPr/>
            <p:nvPr/>
          </p:nvSpPr>
          <p:spPr>
            <a:xfrm>
              <a:off x="2771725" y="1339475"/>
              <a:ext cx="7550" cy="11100"/>
            </a:xfrm>
            <a:custGeom>
              <a:avLst/>
              <a:gdLst/>
              <a:ahLst/>
              <a:cxnLst/>
              <a:rect l="0" t="0" r="0" b="0"/>
              <a:pathLst>
                <a:path w="302" h="444" fill="none" extrusionOk="0">
                  <a:moveTo>
                    <a:pt x="1" y="443"/>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13" name="Shape 2113"/>
            <p:cNvSpPr/>
            <p:nvPr/>
          </p:nvSpPr>
          <p:spPr>
            <a:xfrm>
              <a:off x="2779250" y="1333925"/>
              <a:ext cx="7550" cy="5575"/>
            </a:xfrm>
            <a:custGeom>
              <a:avLst/>
              <a:gdLst/>
              <a:ahLst/>
              <a:cxnLst/>
              <a:rect l="0" t="0" r="0" b="0"/>
              <a:pathLst>
                <a:path w="302" h="223" fill="none" extrusionOk="0">
                  <a:moveTo>
                    <a:pt x="1" y="222"/>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14" name="Shape 2114"/>
            <p:cNvSpPr/>
            <p:nvPr/>
          </p:nvSpPr>
          <p:spPr>
            <a:xfrm>
              <a:off x="2786775" y="1328400"/>
              <a:ext cx="16325" cy="5550"/>
            </a:xfrm>
            <a:custGeom>
              <a:avLst/>
              <a:gdLst/>
              <a:ahLst/>
              <a:cxnLst/>
              <a:rect l="0" t="0" r="0" b="0"/>
              <a:pathLst>
                <a:path w="653" h="222" fill="none" extrusionOk="0">
                  <a:moveTo>
                    <a:pt x="1" y="222"/>
                  </a:moveTo>
                  <a:lnTo>
                    <a:pt x="653"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15" name="Shape 2115"/>
            <p:cNvSpPr/>
            <p:nvPr/>
          </p:nvSpPr>
          <p:spPr>
            <a:xfrm>
              <a:off x="2803075" y="1328400"/>
              <a:ext cx="16325" cy="25"/>
            </a:xfrm>
            <a:custGeom>
              <a:avLst/>
              <a:gdLst/>
              <a:ahLst/>
              <a:cxnLst/>
              <a:rect l="0" t="0" r="0" b="0"/>
              <a:pathLst>
                <a:path w="653" h="1" fill="none" extrusionOk="0">
                  <a:moveTo>
                    <a:pt x="1" y="1"/>
                  </a:moveTo>
                  <a:lnTo>
                    <a:pt x="653"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16" name="Shape 2116"/>
            <p:cNvSpPr/>
            <p:nvPr/>
          </p:nvSpPr>
          <p:spPr>
            <a:xfrm>
              <a:off x="2819375" y="1328400"/>
              <a:ext cx="15075" cy="5550"/>
            </a:xfrm>
            <a:custGeom>
              <a:avLst/>
              <a:gdLst/>
              <a:ahLst/>
              <a:cxnLst/>
              <a:rect l="0" t="0" r="0" b="0"/>
              <a:pathLst>
                <a:path w="603" h="222" fill="none" extrusionOk="0">
                  <a:moveTo>
                    <a:pt x="1" y="1"/>
                  </a:moveTo>
                  <a:lnTo>
                    <a:pt x="603"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17" name="Shape 2117"/>
            <p:cNvSpPr/>
            <p:nvPr/>
          </p:nvSpPr>
          <p:spPr>
            <a:xfrm>
              <a:off x="2834425" y="1333925"/>
              <a:ext cx="7550" cy="5575"/>
            </a:xfrm>
            <a:custGeom>
              <a:avLst/>
              <a:gdLst/>
              <a:ahLst/>
              <a:cxnLst/>
              <a:rect l="0" t="0" r="0" b="0"/>
              <a:pathLst>
                <a:path w="302" h="223" fill="none" extrusionOk="0">
                  <a:moveTo>
                    <a:pt x="1" y="1"/>
                  </a:moveTo>
                  <a:lnTo>
                    <a:pt x="302"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18" name="Shape 2118"/>
            <p:cNvSpPr/>
            <p:nvPr/>
          </p:nvSpPr>
          <p:spPr>
            <a:xfrm>
              <a:off x="2841950" y="1339475"/>
              <a:ext cx="8825" cy="11100"/>
            </a:xfrm>
            <a:custGeom>
              <a:avLst/>
              <a:gdLst/>
              <a:ahLst/>
              <a:cxnLst/>
              <a:rect l="0" t="0" r="0" b="0"/>
              <a:pathLst>
                <a:path w="353" h="444" fill="none" extrusionOk="0">
                  <a:moveTo>
                    <a:pt x="1" y="0"/>
                  </a:moveTo>
                  <a:lnTo>
                    <a:pt x="352" y="44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19" name="Shape 2119"/>
            <p:cNvSpPr/>
            <p:nvPr/>
          </p:nvSpPr>
          <p:spPr>
            <a:xfrm>
              <a:off x="2850750" y="1350550"/>
              <a:ext cx="16325" cy="16625"/>
            </a:xfrm>
            <a:custGeom>
              <a:avLst/>
              <a:gdLst/>
              <a:ahLst/>
              <a:cxnLst/>
              <a:rect l="0" t="0" r="0" b="0"/>
              <a:pathLst>
                <a:path w="653" h="665" fill="none" extrusionOk="0">
                  <a:moveTo>
                    <a:pt x="0" y="0"/>
                  </a:moveTo>
                  <a:lnTo>
                    <a:pt x="652" y="66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20" name="Shape 2120"/>
            <p:cNvSpPr/>
            <p:nvPr/>
          </p:nvSpPr>
          <p:spPr>
            <a:xfrm>
              <a:off x="2867050" y="1367150"/>
              <a:ext cx="15075" cy="22150"/>
            </a:xfrm>
            <a:custGeom>
              <a:avLst/>
              <a:gdLst/>
              <a:ahLst/>
              <a:cxnLst/>
              <a:rect l="0" t="0" r="0" b="0"/>
              <a:pathLst>
                <a:path w="603" h="886" fill="none" extrusionOk="0">
                  <a:moveTo>
                    <a:pt x="0" y="0"/>
                  </a:moveTo>
                  <a:lnTo>
                    <a:pt x="602" y="8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21" name="Shape 2121"/>
            <p:cNvSpPr/>
            <p:nvPr/>
          </p:nvSpPr>
          <p:spPr>
            <a:xfrm>
              <a:off x="2882100" y="1389275"/>
              <a:ext cx="16325" cy="22175"/>
            </a:xfrm>
            <a:custGeom>
              <a:avLst/>
              <a:gdLst/>
              <a:ahLst/>
              <a:cxnLst/>
              <a:rect l="0" t="0" r="0" b="0"/>
              <a:pathLst>
                <a:path w="653" h="887" fill="none" extrusionOk="0">
                  <a:moveTo>
                    <a:pt x="0" y="1"/>
                  </a:moveTo>
                  <a:lnTo>
                    <a:pt x="652" y="887"/>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22" name="Shape 2122"/>
            <p:cNvSpPr/>
            <p:nvPr/>
          </p:nvSpPr>
          <p:spPr>
            <a:xfrm>
              <a:off x="2898400" y="1411425"/>
              <a:ext cx="16325" cy="22175"/>
            </a:xfrm>
            <a:custGeom>
              <a:avLst/>
              <a:gdLst/>
              <a:ahLst/>
              <a:cxnLst/>
              <a:rect l="0" t="0" r="0" b="0"/>
              <a:pathLst>
                <a:path w="653" h="887" fill="none" extrusionOk="0">
                  <a:moveTo>
                    <a:pt x="0" y="1"/>
                  </a:moveTo>
                  <a:lnTo>
                    <a:pt x="653" y="8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123" name="Shape 2123"/>
          <p:cNvGrpSpPr/>
          <p:nvPr/>
        </p:nvGrpSpPr>
        <p:grpSpPr>
          <a:xfrm>
            <a:off x="1759918" y="4873009"/>
            <a:ext cx="7187849" cy="1550495"/>
            <a:chOff x="21300" y="94075"/>
            <a:chExt cx="2957400" cy="2817375"/>
          </a:xfrm>
        </p:grpSpPr>
        <p:sp>
          <p:nvSpPr>
            <p:cNvPr id="2124" name="Shape 2124"/>
            <p:cNvSpPr/>
            <p:nvPr/>
          </p:nvSpPr>
          <p:spPr>
            <a:xfrm>
              <a:off x="22575" y="99625"/>
              <a:ext cx="2954850" cy="2806300"/>
            </a:xfrm>
            <a:custGeom>
              <a:avLst/>
              <a:gdLst/>
              <a:ahLst/>
              <a:cxnLst/>
              <a:rect l="0" t="0" r="0" b="0"/>
              <a:pathLst>
                <a:path w="118194" h="112252" extrusionOk="0">
                  <a:moveTo>
                    <a:pt x="0" y="0"/>
                  </a:moveTo>
                  <a:lnTo>
                    <a:pt x="0" y="112251"/>
                  </a:lnTo>
                  <a:lnTo>
                    <a:pt x="118194" y="112251"/>
                  </a:lnTo>
                  <a:lnTo>
                    <a:pt x="11819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2125" name="Shape 2125"/>
            <p:cNvSpPr/>
            <p:nvPr/>
          </p:nvSpPr>
          <p:spPr>
            <a:xfrm>
              <a:off x="21300" y="94075"/>
              <a:ext cx="2957400" cy="2817375"/>
            </a:xfrm>
            <a:custGeom>
              <a:avLst/>
              <a:gdLst/>
              <a:ahLst/>
              <a:cxnLst/>
              <a:rect l="0" t="0" r="0" b="0"/>
              <a:pathLst>
                <a:path w="118296" h="112695" fill="none" extrusionOk="0">
                  <a:moveTo>
                    <a:pt x="1" y="1"/>
                  </a:moveTo>
                  <a:lnTo>
                    <a:pt x="118295" y="1"/>
                  </a:lnTo>
                  <a:lnTo>
                    <a:pt x="118295" y="112695"/>
                  </a:lnTo>
                  <a:lnTo>
                    <a:pt x="1" y="112695"/>
                  </a:lnTo>
                  <a:lnTo>
                    <a:pt x="1" y="1"/>
                  </a:lnTo>
                  <a:close/>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26" name="Shape 2126"/>
            <p:cNvSpPr/>
            <p:nvPr/>
          </p:nvSpPr>
          <p:spPr>
            <a:xfrm>
              <a:off x="62700" y="276750"/>
              <a:ext cx="2874600" cy="2446500"/>
            </a:xfrm>
            <a:custGeom>
              <a:avLst/>
              <a:gdLst/>
              <a:ahLst/>
              <a:cxnLst/>
              <a:rect l="0" t="0" r="0" b="0"/>
              <a:pathLst>
                <a:path w="114984" h="97860" extrusionOk="0">
                  <a:moveTo>
                    <a:pt x="0" y="0"/>
                  </a:moveTo>
                  <a:lnTo>
                    <a:pt x="0" y="97860"/>
                  </a:lnTo>
                  <a:lnTo>
                    <a:pt x="114984" y="97860"/>
                  </a:lnTo>
                  <a:lnTo>
                    <a:pt x="11498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2127" name="Shape 2127"/>
            <p:cNvSpPr/>
            <p:nvPr/>
          </p:nvSpPr>
          <p:spPr>
            <a:xfrm>
              <a:off x="62700" y="27232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28" name="Shape 2128"/>
            <p:cNvSpPr/>
            <p:nvPr/>
          </p:nvSpPr>
          <p:spPr>
            <a:xfrm>
              <a:off x="62700" y="23136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29" name="Shape 2129"/>
            <p:cNvSpPr/>
            <p:nvPr/>
          </p:nvSpPr>
          <p:spPr>
            <a:xfrm>
              <a:off x="62700" y="190957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30" name="Shape 2130"/>
            <p:cNvSpPr/>
            <p:nvPr/>
          </p:nvSpPr>
          <p:spPr>
            <a:xfrm>
              <a:off x="62700" y="1500000"/>
              <a:ext cx="2874600" cy="0"/>
            </a:xfrm>
            <a:custGeom>
              <a:avLst/>
              <a:gdLst/>
              <a:ahLst/>
              <a:cxnLst/>
              <a:rect l="0" t="0" r="0" b="0"/>
              <a:pathLst>
                <a:path w="114984"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31" name="Shape 2131"/>
            <p:cNvSpPr/>
            <p:nvPr/>
          </p:nvSpPr>
          <p:spPr>
            <a:xfrm>
              <a:off x="62700" y="109040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32" name="Shape 2132"/>
            <p:cNvSpPr/>
            <p:nvPr/>
          </p:nvSpPr>
          <p:spPr>
            <a:xfrm>
              <a:off x="62700" y="6863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33" name="Shape 2133"/>
            <p:cNvSpPr/>
            <p:nvPr/>
          </p:nvSpPr>
          <p:spPr>
            <a:xfrm>
              <a:off x="62700" y="2767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34" name="Shape 2134"/>
            <p:cNvSpPr/>
            <p:nvPr/>
          </p:nvSpPr>
          <p:spPr>
            <a:xfrm>
              <a:off x="60200" y="265675"/>
              <a:ext cx="2874600" cy="25"/>
            </a:xfrm>
            <a:custGeom>
              <a:avLst/>
              <a:gdLst/>
              <a:ahLst/>
              <a:cxnLst/>
              <a:rect l="0" t="0" r="0" b="0"/>
              <a:pathLst>
                <a:path w="114984" h="1" fill="none" extrusionOk="0">
                  <a:moveTo>
                    <a:pt x="0" y="0"/>
                  </a:moveTo>
                  <a:lnTo>
                    <a:pt x="114983"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35" name="Shape 2135"/>
            <p:cNvSpPr/>
            <p:nvPr/>
          </p:nvSpPr>
          <p:spPr>
            <a:xfrm>
              <a:off x="2934775" y="265675"/>
              <a:ext cx="25" cy="2446525"/>
            </a:xfrm>
            <a:custGeom>
              <a:avLst/>
              <a:gdLst/>
              <a:ahLst/>
              <a:cxnLst/>
              <a:rect l="0" t="0" r="0" b="0"/>
              <a:pathLst>
                <a:path w="1" h="97861" fill="none" extrusionOk="0">
                  <a:moveTo>
                    <a:pt x="0" y="0"/>
                  </a:moveTo>
                  <a:lnTo>
                    <a:pt x="0" y="9786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36" name="Shape 2136"/>
            <p:cNvSpPr/>
            <p:nvPr/>
          </p:nvSpPr>
          <p:spPr>
            <a:xfrm>
              <a:off x="60200" y="2712175"/>
              <a:ext cx="2874600" cy="25"/>
            </a:xfrm>
            <a:custGeom>
              <a:avLst/>
              <a:gdLst/>
              <a:ahLst/>
              <a:cxnLst/>
              <a:rect l="0" t="0" r="0" b="0"/>
              <a:pathLst>
                <a:path w="114984" h="1" fill="none" extrusionOk="0">
                  <a:moveTo>
                    <a:pt x="114983" y="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37" name="Shape 2137"/>
            <p:cNvSpPr/>
            <p:nvPr/>
          </p:nvSpPr>
          <p:spPr>
            <a:xfrm>
              <a:off x="60200" y="265675"/>
              <a:ext cx="25" cy="2446525"/>
            </a:xfrm>
            <a:custGeom>
              <a:avLst/>
              <a:gdLst/>
              <a:ahLst/>
              <a:cxnLst/>
              <a:rect l="0" t="0" r="0" b="0"/>
              <a:pathLst>
                <a:path w="1" h="97861" fill="none" extrusionOk="0">
                  <a:moveTo>
                    <a:pt x="0" y="9786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38" name="Shape 2138"/>
            <p:cNvSpPr/>
            <p:nvPr/>
          </p:nvSpPr>
          <p:spPr>
            <a:xfrm>
              <a:off x="55175" y="1328400"/>
              <a:ext cx="7550" cy="105200"/>
            </a:xfrm>
            <a:custGeom>
              <a:avLst/>
              <a:gdLst/>
              <a:ahLst/>
              <a:cxnLst/>
              <a:rect l="0" t="0" r="0" b="0"/>
              <a:pathLst>
                <a:path w="302" h="4208" fill="none" extrusionOk="0">
                  <a:moveTo>
                    <a:pt x="0" y="4207"/>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39" name="Shape 2139"/>
            <p:cNvSpPr/>
            <p:nvPr/>
          </p:nvSpPr>
          <p:spPr>
            <a:xfrm>
              <a:off x="62700" y="1223225"/>
              <a:ext cx="8800" cy="105200"/>
            </a:xfrm>
            <a:custGeom>
              <a:avLst/>
              <a:gdLst/>
              <a:ahLst/>
              <a:cxnLst/>
              <a:rect l="0" t="0" r="0" b="0"/>
              <a:pathLst>
                <a:path w="352" h="4208" fill="none" extrusionOk="0">
                  <a:moveTo>
                    <a:pt x="0" y="4208"/>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40" name="Shape 2140"/>
            <p:cNvSpPr/>
            <p:nvPr/>
          </p:nvSpPr>
          <p:spPr>
            <a:xfrm>
              <a:off x="71475" y="1123600"/>
              <a:ext cx="8800" cy="99650"/>
            </a:xfrm>
            <a:custGeom>
              <a:avLst/>
              <a:gdLst/>
              <a:ahLst/>
              <a:cxnLst/>
              <a:rect l="0" t="0" r="0" b="0"/>
              <a:pathLst>
                <a:path w="352" h="3986" fill="none" extrusionOk="0">
                  <a:moveTo>
                    <a:pt x="1" y="3986"/>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41" name="Shape 2141"/>
            <p:cNvSpPr/>
            <p:nvPr/>
          </p:nvSpPr>
          <p:spPr>
            <a:xfrm>
              <a:off x="80250" y="1029500"/>
              <a:ext cx="7550" cy="94125"/>
            </a:xfrm>
            <a:custGeom>
              <a:avLst/>
              <a:gdLst/>
              <a:ahLst/>
              <a:cxnLst/>
              <a:rect l="0" t="0" r="0" b="0"/>
              <a:pathLst>
                <a:path w="302" h="3765" fill="none" extrusionOk="0">
                  <a:moveTo>
                    <a:pt x="1" y="3765"/>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42" name="Shape 2142"/>
            <p:cNvSpPr/>
            <p:nvPr/>
          </p:nvSpPr>
          <p:spPr>
            <a:xfrm>
              <a:off x="87775" y="940950"/>
              <a:ext cx="7550" cy="88575"/>
            </a:xfrm>
            <a:custGeom>
              <a:avLst/>
              <a:gdLst/>
              <a:ahLst/>
              <a:cxnLst/>
              <a:rect l="0" t="0" r="0" b="0"/>
              <a:pathLst>
                <a:path w="302" h="3543" fill="none" extrusionOk="0">
                  <a:moveTo>
                    <a:pt x="1" y="3543"/>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43" name="Shape 2143"/>
            <p:cNvSpPr/>
            <p:nvPr/>
          </p:nvSpPr>
          <p:spPr>
            <a:xfrm>
              <a:off x="95300" y="863450"/>
              <a:ext cx="7550" cy="77525"/>
            </a:xfrm>
            <a:custGeom>
              <a:avLst/>
              <a:gdLst/>
              <a:ahLst/>
              <a:cxnLst/>
              <a:rect l="0" t="0" r="0" b="0"/>
              <a:pathLst>
                <a:path w="302" h="3101" fill="none" extrusionOk="0">
                  <a:moveTo>
                    <a:pt x="1" y="3100"/>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44" name="Shape 2144"/>
            <p:cNvSpPr/>
            <p:nvPr/>
          </p:nvSpPr>
          <p:spPr>
            <a:xfrm>
              <a:off x="102825" y="797025"/>
              <a:ext cx="7550" cy="66450"/>
            </a:xfrm>
            <a:custGeom>
              <a:avLst/>
              <a:gdLst/>
              <a:ahLst/>
              <a:cxnLst/>
              <a:rect l="0" t="0" r="0" b="0"/>
              <a:pathLst>
                <a:path w="302" h="2658" fill="none" extrusionOk="0">
                  <a:moveTo>
                    <a:pt x="1" y="2658"/>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45" name="Shape 2145"/>
            <p:cNvSpPr/>
            <p:nvPr/>
          </p:nvSpPr>
          <p:spPr>
            <a:xfrm>
              <a:off x="110350" y="741675"/>
              <a:ext cx="8800" cy="55375"/>
            </a:xfrm>
            <a:custGeom>
              <a:avLst/>
              <a:gdLst/>
              <a:ahLst/>
              <a:cxnLst/>
              <a:rect l="0" t="0" r="0" b="0"/>
              <a:pathLst>
                <a:path w="352" h="2215" fill="none" extrusionOk="0">
                  <a:moveTo>
                    <a:pt x="1" y="2215"/>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46" name="Shape 2146"/>
            <p:cNvSpPr/>
            <p:nvPr/>
          </p:nvSpPr>
          <p:spPr>
            <a:xfrm>
              <a:off x="119125" y="697400"/>
              <a:ext cx="8825" cy="44300"/>
            </a:xfrm>
            <a:custGeom>
              <a:avLst/>
              <a:gdLst/>
              <a:ahLst/>
              <a:cxnLst/>
              <a:rect l="0" t="0" r="0" b="0"/>
              <a:pathLst>
                <a:path w="353" h="1772" fill="none" extrusionOk="0">
                  <a:moveTo>
                    <a:pt x="1" y="1772"/>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47" name="Shape 2147"/>
            <p:cNvSpPr/>
            <p:nvPr/>
          </p:nvSpPr>
          <p:spPr>
            <a:xfrm>
              <a:off x="127925" y="664200"/>
              <a:ext cx="7550" cy="33225"/>
            </a:xfrm>
            <a:custGeom>
              <a:avLst/>
              <a:gdLst/>
              <a:ahLst/>
              <a:cxnLst/>
              <a:rect l="0" t="0" r="0" b="0"/>
              <a:pathLst>
                <a:path w="302" h="1329" fill="none" extrusionOk="0">
                  <a:moveTo>
                    <a:pt x="0" y="1329"/>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48" name="Shape 2148"/>
            <p:cNvSpPr/>
            <p:nvPr/>
          </p:nvSpPr>
          <p:spPr>
            <a:xfrm>
              <a:off x="135450" y="647600"/>
              <a:ext cx="7550" cy="16625"/>
            </a:xfrm>
            <a:custGeom>
              <a:avLst/>
              <a:gdLst/>
              <a:ahLst/>
              <a:cxnLst/>
              <a:rect l="0" t="0" r="0" b="0"/>
              <a:pathLst>
                <a:path w="302" h="665" fill="none" extrusionOk="0">
                  <a:moveTo>
                    <a:pt x="0" y="664"/>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49" name="Shape 2149"/>
            <p:cNvSpPr/>
            <p:nvPr/>
          </p:nvSpPr>
          <p:spPr>
            <a:xfrm>
              <a:off x="142975" y="642050"/>
              <a:ext cx="7550" cy="5575"/>
            </a:xfrm>
            <a:custGeom>
              <a:avLst/>
              <a:gdLst/>
              <a:ahLst/>
              <a:cxnLst/>
              <a:rect l="0" t="0" r="0" b="0"/>
              <a:pathLst>
                <a:path w="302" h="223" fill="none" extrusionOk="0">
                  <a:moveTo>
                    <a:pt x="0" y="222"/>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50" name="Shape 2150"/>
            <p:cNvSpPr/>
            <p:nvPr/>
          </p:nvSpPr>
          <p:spPr>
            <a:xfrm>
              <a:off x="150500" y="642050"/>
              <a:ext cx="7550" cy="11100"/>
            </a:xfrm>
            <a:custGeom>
              <a:avLst/>
              <a:gdLst/>
              <a:ahLst/>
              <a:cxnLst/>
              <a:rect l="0" t="0" r="0" b="0"/>
              <a:pathLst>
                <a:path w="302" h="444" fill="none" extrusionOk="0">
                  <a:moveTo>
                    <a:pt x="0" y="1"/>
                  </a:moveTo>
                  <a:lnTo>
                    <a:pt x="301" y="4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51" name="Shape 2151"/>
            <p:cNvSpPr/>
            <p:nvPr/>
          </p:nvSpPr>
          <p:spPr>
            <a:xfrm>
              <a:off x="158025" y="653125"/>
              <a:ext cx="8800" cy="22175"/>
            </a:xfrm>
            <a:custGeom>
              <a:avLst/>
              <a:gdLst/>
              <a:ahLst/>
              <a:cxnLst/>
              <a:rect l="0" t="0" r="0" b="0"/>
              <a:pathLst>
                <a:path w="352" h="887" fill="none" extrusionOk="0">
                  <a:moveTo>
                    <a:pt x="0" y="0"/>
                  </a:moveTo>
                  <a:lnTo>
                    <a:pt x="351"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52" name="Shape 2152"/>
            <p:cNvSpPr/>
            <p:nvPr/>
          </p:nvSpPr>
          <p:spPr>
            <a:xfrm>
              <a:off x="166800" y="675275"/>
              <a:ext cx="8800" cy="33225"/>
            </a:xfrm>
            <a:custGeom>
              <a:avLst/>
              <a:gdLst/>
              <a:ahLst/>
              <a:cxnLst/>
              <a:rect l="0" t="0" r="0" b="0"/>
              <a:pathLst>
                <a:path w="352" h="1329" fill="none" extrusionOk="0">
                  <a:moveTo>
                    <a:pt x="0" y="0"/>
                  </a:moveTo>
                  <a:lnTo>
                    <a:pt x="351" y="132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53" name="Shape 2153"/>
            <p:cNvSpPr/>
            <p:nvPr/>
          </p:nvSpPr>
          <p:spPr>
            <a:xfrm>
              <a:off x="175575" y="708475"/>
              <a:ext cx="7550" cy="49850"/>
            </a:xfrm>
            <a:custGeom>
              <a:avLst/>
              <a:gdLst/>
              <a:ahLst/>
              <a:cxnLst/>
              <a:rect l="0" t="0" r="0" b="0"/>
              <a:pathLst>
                <a:path w="302" h="1994" fill="none" extrusionOk="0">
                  <a:moveTo>
                    <a:pt x="0" y="0"/>
                  </a:moveTo>
                  <a:lnTo>
                    <a:pt x="301" y="199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54" name="Shape 2154"/>
            <p:cNvSpPr/>
            <p:nvPr/>
          </p:nvSpPr>
          <p:spPr>
            <a:xfrm>
              <a:off x="183100" y="758300"/>
              <a:ext cx="7550" cy="60900"/>
            </a:xfrm>
            <a:custGeom>
              <a:avLst/>
              <a:gdLst/>
              <a:ahLst/>
              <a:cxnLst/>
              <a:rect l="0" t="0" r="0" b="0"/>
              <a:pathLst>
                <a:path w="302" h="2436" fill="none" extrusionOk="0">
                  <a:moveTo>
                    <a:pt x="0" y="0"/>
                  </a:moveTo>
                  <a:lnTo>
                    <a:pt x="301"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55" name="Shape 2155"/>
            <p:cNvSpPr/>
            <p:nvPr/>
          </p:nvSpPr>
          <p:spPr>
            <a:xfrm>
              <a:off x="190625" y="819175"/>
              <a:ext cx="7550" cy="66450"/>
            </a:xfrm>
            <a:custGeom>
              <a:avLst/>
              <a:gdLst/>
              <a:ahLst/>
              <a:cxnLst/>
              <a:rect l="0" t="0" r="0" b="0"/>
              <a:pathLst>
                <a:path w="302" h="2658" fill="none" extrusionOk="0">
                  <a:moveTo>
                    <a:pt x="0" y="1"/>
                  </a:moveTo>
                  <a:lnTo>
                    <a:pt x="301" y="265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56" name="Shape 2156"/>
            <p:cNvSpPr/>
            <p:nvPr/>
          </p:nvSpPr>
          <p:spPr>
            <a:xfrm>
              <a:off x="198150" y="885600"/>
              <a:ext cx="7550" cy="77500"/>
            </a:xfrm>
            <a:custGeom>
              <a:avLst/>
              <a:gdLst/>
              <a:ahLst/>
              <a:cxnLst/>
              <a:rect l="0" t="0" r="0" b="0"/>
              <a:pathLst>
                <a:path w="302" h="3100" fill="none" extrusionOk="0">
                  <a:moveTo>
                    <a:pt x="0" y="0"/>
                  </a:moveTo>
                  <a:lnTo>
                    <a:pt x="301" y="310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57" name="Shape 2157"/>
            <p:cNvSpPr/>
            <p:nvPr/>
          </p:nvSpPr>
          <p:spPr>
            <a:xfrm>
              <a:off x="205675" y="963075"/>
              <a:ext cx="8800" cy="83075"/>
            </a:xfrm>
            <a:custGeom>
              <a:avLst/>
              <a:gdLst/>
              <a:ahLst/>
              <a:cxnLst/>
              <a:rect l="0" t="0" r="0" b="0"/>
              <a:pathLst>
                <a:path w="352" h="3323" fill="none" extrusionOk="0">
                  <a:moveTo>
                    <a:pt x="0" y="1"/>
                  </a:moveTo>
                  <a:lnTo>
                    <a:pt x="352" y="33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58" name="Shape 2158"/>
            <p:cNvSpPr/>
            <p:nvPr/>
          </p:nvSpPr>
          <p:spPr>
            <a:xfrm>
              <a:off x="214450" y="1046125"/>
              <a:ext cx="8800" cy="94100"/>
            </a:xfrm>
            <a:custGeom>
              <a:avLst/>
              <a:gdLst/>
              <a:ahLst/>
              <a:cxnLst/>
              <a:rect l="0" t="0" r="0" b="0"/>
              <a:pathLst>
                <a:path w="352" h="3764" fill="none" extrusionOk="0">
                  <a:moveTo>
                    <a:pt x="1" y="0"/>
                  </a:moveTo>
                  <a:lnTo>
                    <a:pt x="352" y="376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59" name="Shape 2159"/>
            <p:cNvSpPr/>
            <p:nvPr/>
          </p:nvSpPr>
          <p:spPr>
            <a:xfrm>
              <a:off x="223225" y="1140200"/>
              <a:ext cx="7550" cy="94125"/>
            </a:xfrm>
            <a:custGeom>
              <a:avLst/>
              <a:gdLst/>
              <a:ahLst/>
              <a:cxnLst/>
              <a:rect l="0" t="0" r="0" b="0"/>
              <a:pathLst>
                <a:path w="302" h="3765" fill="none" extrusionOk="0">
                  <a:moveTo>
                    <a:pt x="1" y="1"/>
                  </a:moveTo>
                  <a:lnTo>
                    <a:pt x="302" y="376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60" name="Shape 2160"/>
            <p:cNvSpPr/>
            <p:nvPr/>
          </p:nvSpPr>
          <p:spPr>
            <a:xfrm>
              <a:off x="230750" y="1234300"/>
              <a:ext cx="7550" cy="99650"/>
            </a:xfrm>
            <a:custGeom>
              <a:avLst/>
              <a:gdLst/>
              <a:ahLst/>
              <a:cxnLst/>
              <a:rect l="0" t="0" r="0" b="0"/>
              <a:pathLst>
                <a:path w="302" h="3986" fill="none" extrusionOk="0">
                  <a:moveTo>
                    <a:pt x="1" y="1"/>
                  </a:moveTo>
                  <a:lnTo>
                    <a:pt x="302" y="39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61" name="Shape 2161"/>
            <p:cNvSpPr/>
            <p:nvPr/>
          </p:nvSpPr>
          <p:spPr>
            <a:xfrm>
              <a:off x="238275" y="1333925"/>
              <a:ext cx="7550" cy="99675"/>
            </a:xfrm>
            <a:custGeom>
              <a:avLst/>
              <a:gdLst/>
              <a:ahLst/>
              <a:cxnLst/>
              <a:rect l="0" t="0" r="0" b="0"/>
              <a:pathLst>
                <a:path w="302" h="3987" fill="none" extrusionOk="0">
                  <a:moveTo>
                    <a:pt x="1" y="1"/>
                  </a:moveTo>
                  <a:lnTo>
                    <a:pt x="302" y="39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62" name="Shape 2162"/>
            <p:cNvSpPr/>
            <p:nvPr/>
          </p:nvSpPr>
          <p:spPr>
            <a:xfrm>
              <a:off x="245800" y="1433575"/>
              <a:ext cx="7550" cy="99650"/>
            </a:xfrm>
            <a:custGeom>
              <a:avLst/>
              <a:gdLst/>
              <a:ahLst/>
              <a:cxnLst/>
              <a:rect l="0" t="0" r="0" b="0"/>
              <a:pathLst>
                <a:path w="302" h="3986" fill="none" extrusionOk="0">
                  <a:moveTo>
                    <a:pt x="1" y="0"/>
                  </a:moveTo>
                  <a:lnTo>
                    <a:pt x="302" y="398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63" name="Shape 2163"/>
            <p:cNvSpPr/>
            <p:nvPr/>
          </p:nvSpPr>
          <p:spPr>
            <a:xfrm>
              <a:off x="253325" y="1533200"/>
              <a:ext cx="8800" cy="99650"/>
            </a:xfrm>
            <a:custGeom>
              <a:avLst/>
              <a:gdLst/>
              <a:ahLst/>
              <a:cxnLst/>
              <a:rect l="0" t="0" r="0" b="0"/>
              <a:pathLst>
                <a:path w="352" h="3986" fill="none" extrusionOk="0">
                  <a:moveTo>
                    <a:pt x="1" y="0"/>
                  </a:moveTo>
                  <a:lnTo>
                    <a:pt x="352" y="39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64" name="Shape 2164"/>
            <p:cNvSpPr/>
            <p:nvPr/>
          </p:nvSpPr>
          <p:spPr>
            <a:xfrm>
              <a:off x="262100" y="1632825"/>
              <a:ext cx="8825" cy="94125"/>
            </a:xfrm>
            <a:custGeom>
              <a:avLst/>
              <a:gdLst/>
              <a:ahLst/>
              <a:cxnLst/>
              <a:rect l="0" t="0" r="0" b="0"/>
              <a:pathLst>
                <a:path w="353" h="3765" fill="none" extrusionOk="0">
                  <a:moveTo>
                    <a:pt x="1" y="1"/>
                  </a:moveTo>
                  <a:lnTo>
                    <a:pt x="352" y="376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65" name="Shape 2165"/>
            <p:cNvSpPr/>
            <p:nvPr/>
          </p:nvSpPr>
          <p:spPr>
            <a:xfrm>
              <a:off x="270900" y="1726925"/>
              <a:ext cx="7550" cy="88575"/>
            </a:xfrm>
            <a:custGeom>
              <a:avLst/>
              <a:gdLst/>
              <a:ahLst/>
              <a:cxnLst/>
              <a:rect l="0" t="0" r="0" b="0"/>
              <a:pathLst>
                <a:path w="302" h="3543" fill="none" extrusionOk="0">
                  <a:moveTo>
                    <a:pt x="0" y="0"/>
                  </a:moveTo>
                  <a:lnTo>
                    <a:pt x="301" y="35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66" name="Shape 2166"/>
            <p:cNvSpPr/>
            <p:nvPr/>
          </p:nvSpPr>
          <p:spPr>
            <a:xfrm>
              <a:off x="278425" y="1815475"/>
              <a:ext cx="7550" cy="77525"/>
            </a:xfrm>
            <a:custGeom>
              <a:avLst/>
              <a:gdLst/>
              <a:ahLst/>
              <a:cxnLst/>
              <a:rect l="0" t="0" r="0" b="0"/>
              <a:pathLst>
                <a:path w="302" h="3101" fill="none" extrusionOk="0">
                  <a:moveTo>
                    <a:pt x="0" y="1"/>
                  </a:moveTo>
                  <a:lnTo>
                    <a:pt x="301" y="310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67" name="Shape 2167"/>
            <p:cNvSpPr/>
            <p:nvPr/>
          </p:nvSpPr>
          <p:spPr>
            <a:xfrm>
              <a:off x="285950" y="1892975"/>
              <a:ext cx="7550" cy="71975"/>
            </a:xfrm>
            <a:custGeom>
              <a:avLst/>
              <a:gdLst/>
              <a:ahLst/>
              <a:cxnLst/>
              <a:rect l="0" t="0" r="0" b="0"/>
              <a:pathLst>
                <a:path w="302" h="2879" fill="none" extrusionOk="0">
                  <a:moveTo>
                    <a:pt x="0" y="1"/>
                  </a:moveTo>
                  <a:lnTo>
                    <a:pt x="301" y="287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68" name="Shape 2168"/>
            <p:cNvSpPr/>
            <p:nvPr/>
          </p:nvSpPr>
          <p:spPr>
            <a:xfrm>
              <a:off x="293475" y="1964925"/>
              <a:ext cx="7550" cy="60925"/>
            </a:xfrm>
            <a:custGeom>
              <a:avLst/>
              <a:gdLst/>
              <a:ahLst/>
              <a:cxnLst/>
              <a:rect l="0" t="0" r="0" b="0"/>
              <a:pathLst>
                <a:path w="302" h="2437" fill="none" extrusionOk="0">
                  <a:moveTo>
                    <a:pt x="0" y="1"/>
                  </a:moveTo>
                  <a:lnTo>
                    <a:pt x="301"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69" name="Shape 2169"/>
            <p:cNvSpPr/>
            <p:nvPr/>
          </p:nvSpPr>
          <p:spPr>
            <a:xfrm>
              <a:off x="301000" y="2025825"/>
              <a:ext cx="8800" cy="55375"/>
            </a:xfrm>
            <a:custGeom>
              <a:avLst/>
              <a:gdLst/>
              <a:ahLst/>
              <a:cxnLst/>
              <a:rect l="0" t="0" r="0" b="0"/>
              <a:pathLst>
                <a:path w="352" h="2215" fill="none" extrusionOk="0">
                  <a:moveTo>
                    <a:pt x="0" y="0"/>
                  </a:moveTo>
                  <a:lnTo>
                    <a:pt x="351" y="221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70" name="Shape 2170"/>
            <p:cNvSpPr/>
            <p:nvPr/>
          </p:nvSpPr>
          <p:spPr>
            <a:xfrm>
              <a:off x="309775" y="2081175"/>
              <a:ext cx="8800" cy="44300"/>
            </a:xfrm>
            <a:custGeom>
              <a:avLst/>
              <a:gdLst/>
              <a:ahLst/>
              <a:cxnLst/>
              <a:rect l="0" t="0" r="0" b="0"/>
              <a:pathLst>
                <a:path w="352" h="1772" fill="none" extrusionOk="0">
                  <a:moveTo>
                    <a:pt x="0" y="0"/>
                  </a:moveTo>
                  <a:lnTo>
                    <a:pt x="351" y="177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71" name="Shape 2171"/>
            <p:cNvSpPr/>
            <p:nvPr/>
          </p:nvSpPr>
          <p:spPr>
            <a:xfrm>
              <a:off x="318550" y="2125450"/>
              <a:ext cx="7550" cy="27700"/>
            </a:xfrm>
            <a:custGeom>
              <a:avLst/>
              <a:gdLst/>
              <a:ahLst/>
              <a:cxnLst/>
              <a:rect l="0" t="0" r="0" b="0"/>
              <a:pathLst>
                <a:path w="302" h="1108" fill="none" extrusionOk="0">
                  <a:moveTo>
                    <a:pt x="0" y="0"/>
                  </a:moveTo>
                  <a:lnTo>
                    <a:pt x="301" y="110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72" name="Shape 2172"/>
            <p:cNvSpPr/>
            <p:nvPr/>
          </p:nvSpPr>
          <p:spPr>
            <a:xfrm>
              <a:off x="326075" y="2153125"/>
              <a:ext cx="7550" cy="16625"/>
            </a:xfrm>
            <a:custGeom>
              <a:avLst/>
              <a:gdLst/>
              <a:ahLst/>
              <a:cxnLst/>
              <a:rect l="0" t="0" r="0" b="0"/>
              <a:pathLst>
                <a:path w="302" h="665" fill="none" extrusionOk="0">
                  <a:moveTo>
                    <a:pt x="0" y="0"/>
                  </a:moveTo>
                  <a:lnTo>
                    <a:pt x="301" y="66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73" name="Shape 2173"/>
            <p:cNvSpPr/>
            <p:nvPr/>
          </p:nvSpPr>
          <p:spPr>
            <a:xfrm>
              <a:off x="333600" y="2169725"/>
              <a:ext cx="7550" cy="5575"/>
            </a:xfrm>
            <a:custGeom>
              <a:avLst/>
              <a:gdLst/>
              <a:ahLst/>
              <a:cxnLst/>
              <a:rect l="0" t="0" r="0" b="0"/>
              <a:pathLst>
                <a:path w="302" h="223" fill="none" extrusionOk="0">
                  <a:moveTo>
                    <a:pt x="0" y="1"/>
                  </a:moveTo>
                  <a:lnTo>
                    <a:pt x="301"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74" name="Shape 2174"/>
            <p:cNvSpPr/>
            <p:nvPr/>
          </p:nvSpPr>
          <p:spPr>
            <a:xfrm>
              <a:off x="341125" y="2169725"/>
              <a:ext cx="7550" cy="5575"/>
            </a:xfrm>
            <a:custGeom>
              <a:avLst/>
              <a:gdLst/>
              <a:ahLst/>
              <a:cxnLst/>
              <a:rect l="0" t="0" r="0" b="0"/>
              <a:pathLst>
                <a:path w="302" h="223" fill="none" extrusionOk="0">
                  <a:moveTo>
                    <a:pt x="0" y="222"/>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75" name="Shape 2175"/>
            <p:cNvSpPr/>
            <p:nvPr/>
          </p:nvSpPr>
          <p:spPr>
            <a:xfrm>
              <a:off x="348650" y="2147600"/>
              <a:ext cx="8800" cy="22150"/>
            </a:xfrm>
            <a:custGeom>
              <a:avLst/>
              <a:gdLst/>
              <a:ahLst/>
              <a:cxnLst/>
              <a:rect l="0" t="0" r="0" b="0"/>
              <a:pathLst>
                <a:path w="352" h="886" fill="none" extrusionOk="0">
                  <a:moveTo>
                    <a:pt x="0" y="886"/>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76" name="Shape 2176"/>
            <p:cNvSpPr/>
            <p:nvPr/>
          </p:nvSpPr>
          <p:spPr>
            <a:xfrm>
              <a:off x="357425" y="2114375"/>
              <a:ext cx="8800" cy="33250"/>
            </a:xfrm>
            <a:custGeom>
              <a:avLst/>
              <a:gdLst/>
              <a:ahLst/>
              <a:cxnLst/>
              <a:rect l="0" t="0" r="0" b="0"/>
              <a:pathLst>
                <a:path w="352" h="1330" fill="none" extrusionOk="0">
                  <a:moveTo>
                    <a:pt x="1" y="1329"/>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77" name="Shape 2177"/>
            <p:cNvSpPr/>
            <p:nvPr/>
          </p:nvSpPr>
          <p:spPr>
            <a:xfrm>
              <a:off x="366200" y="2070100"/>
              <a:ext cx="7550" cy="44300"/>
            </a:xfrm>
            <a:custGeom>
              <a:avLst/>
              <a:gdLst/>
              <a:ahLst/>
              <a:cxnLst/>
              <a:rect l="0" t="0" r="0" b="0"/>
              <a:pathLst>
                <a:path w="302" h="1772" fill="none" extrusionOk="0">
                  <a:moveTo>
                    <a:pt x="1" y="1772"/>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78" name="Shape 2178"/>
            <p:cNvSpPr/>
            <p:nvPr/>
          </p:nvSpPr>
          <p:spPr>
            <a:xfrm>
              <a:off x="373725" y="2014750"/>
              <a:ext cx="7550" cy="55375"/>
            </a:xfrm>
            <a:custGeom>
              <a:avLst/>
              <a:gdLst/>
              <a:ahLst/>
              <a:cxnLst/>
              <a:rect l="0" t="0" r="0" b="0"/>
              <a:pathLst>
                <a:path w="302" h="2215" fill="none" extrusionOk="0">
                  <a:moveTo>
                    <a:pt x="1" y="2214"/>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79" name="Shape 2179"/>
            <p:cNvSpPr/>
            <p:nvPr/>
          </p:nvSpPr>
          <p:spPr>
            <a:xfrm>
              <a:off x="381250" y="1948325"/>
              <a:ext cx="7550" cy="66450"/>
            </a:xfrm>
            <a:custGeom>
              <a:avLst/>
              <a:gdLst/>
              <a:ahLst/>
              <a:cxnLst/>
              <a:rect l="0" t="0" r="0" b="0"/>
              <a:pathLst>
                <a:path w="302" h="2658" fill="none" extrusionOk="0">
                  <a:moveTo>
                    <a:pt x="1" y="2657"/>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80" name="Shape 2180"/>
            <p:cNvSpPr/>
            <p:nvPr/>
          </p:nvSpPr>
          <p:spPr>
            <a:xfrm>
              <a:off x="388775" y="1876375"/>
              <a:ext cx="7550" cy="71975"/>
            </a:xfrm>
            <a:custGeom>
              <a:avLst/>
              <a:gdLst/>
              <a:ahLst/>
              <a:cxnLst/>
              <a:rect l="0" t="0" r="0" b="0"/>
              <a:pathLst>
                <a:path w="302" h="2879" fill="none" extrusionOk="0">
                  <a:moveTo>
                    <a:pt x="1" y="2879"/>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81" name="Shape 2181"/>
            <p:cNvSpPr/>
            <p:nvPr/>
          </p:nvSpPr>
          <p:spPr>
            <a:xfrm>
              <a:off x="396300" y="1798875"/>
              <a:ext cx="8825" cy="77525"/>
            </a:xfrm>
            <a:custGeom>
              <a:avLst/>
              <a:gdLst/>
              <a:ahLst/>
              <a:cxnLst/>
              <a:rect l="0" t="0" r="0" b="0"/>
              <a:pathLst>
                <a:path w="353" h="3101" fill="none" extrusionOk="0">
                  <a:moveTo>
                    <a:pt x="1" y="3100"/>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82" name="Shape 2182"/>
            <p:cNvSpPr/>
            <p:nvPr/>
          </p:nvSpPr>
          <p:spPr>
            <a:xfrm>
              <a:off x="405100" y="1710325"/>
              <a:ext cx="8800" cy="88575"/>
            </a:xfrm>
            <a:custGeom>
              <a:avLst/>
              <a:gdLst/>
              <a:ahLst/>
              <a:cxnLst/>
              <a:rect l="0" t="0" r="0" b="0"/>
              <a:pathLst>
                <a:path w="352" h="3543" fill="none" extrusionOk="0">
                  <a:moveTo>
                    <a:pt x="0" y="3543"/>
                  </a:moveTo>
                  <a:lnTo>
                    <a:pt x="3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83" name="Shape 2183"/>
            <p:cNvSpPr/>
            <p:nvPr/>
          </p:nvSpPr>
          <p:spPr>
            <a:xfrm>
              <a:off x="413875" y="1621750"/>
              <a:ext cx="7550" cy="88600"/>
            </a:xfrm>
            <a:custGeom>
              <a:avLst/>
              <a:gdLst/>
              <a:ahLst/>
              <a:cxnLst/>
              <a:rect l="0" t="0" r="0" b="0"/>
              <a:pathLst>
                <a:path w="302" h="3544" fill="none" extrusionOk="0">
                  <a:moveTo>
                    <a:pt x="0" y="3543"/>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84" name="Shape 2184"/>
            <p:cNvSpPr/>
            <p:nvPr/>
          </p:nvSpPr>
          <p:spPr>
            <a:xfrm>
              <a:off x="421400" y="1527675"/>
              <a:ext cx="7550" cy="94100"/>
            </a:xfrm>
            <a:custGeom>
              <a:avLst/>
              <a:gdLst/>
              <a:ahLst/>
              <a:cxnLst/>
              <a:rect l="0" t="0" r="0" b="0"/>
              <a:pathLst>
                <a:path w="302" h="3764" fill="none" extrusionOk="0">
                  <a:moveTo>
                    <a:pt x="0" y="3764"/>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85" name="Shape 2185"/>
            <p:cNvSpPr/>
            <p:nvPr/>
          </p:nvSpPr>
          <p:spPr>
            <a:xfrm>
              <a:off x="428925" y="1433575"/>
              <a:ext cx="7550" cy="94125"/>
            </a:xfrm>
            <a:custGeom>
              <a:avLst/>
              <a:gdLst/>
              <a:ahLst/>
              <a:cxnLst/>
              <a:rect l="0" t="0" r="0" b="0"/>
              <a:pathLst>
                <a:path w="302" h="3765" fill="none" extrusionOk="0">
                  <a:moveTo>
                    <a:pt x="0" y="3764"/>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86" name="Shape 2186"/>
            <p:cNvSpPr/>
            <p:nvPr/>
          </p:nvSpPr>
          <p:spPr>
            <a:xfrm>
              <a:off x="436450" y="1339475"/>
              <a:ext cx="7550" cy="94125"/>
            </a:xfrm>
            <a:custGeom>
              <a:avLst/>
              <a:gdLst/>
              <a:ahLst/>
              <a:cxnLst/>
              <a:rect l="0" t="0" r="0" b="0"/>
              <a:pathLst>
                <a:path w="302" h="3765" fill="none" extrusionOk="0">
                  <a:moveTo>
                    <a:pt x="0" y="3764"/>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87" name="Shape 2187"/>
            <p:cNvSpPr/>
            <p:nvPr/>
          </p:nvSpPr>
          <p:spPr>
            <a:xfrm>
              <a:off x="443975" y="1250900"/>
              <a:ext cx="8800" cy="88600"/>
            </a:xfrm>
            <a:custGeom>
              <a:avLst/>
              <a:gdLst/>
              <a:ahLst/>
              <a:cxnLst/>
              <a:rect l="0" t="0" r="0" b="0"/>
              <a:pathLst>
                <a:path w="352" h="3544" fill="none" extrusionOk="0">
                  <a:moveTo>
                    <a:pt x="0" y="3543"/>
                  </a:moveTo>
                  <a:lnTo>
                    <a:pt x="3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88" name="Shape 2188"/>
            <p:cNvSpPr/>
            <p:nvPr/>
          </p:nvSpPr>
          <p:spPr>
            <a:xfrm>
              <a:off x="452750" y="1162350"/>
              <a:ext cx="8800" cy="88575"/>
            </a:xfrm>
            <a:custGeom>
              <a:avLst/>
              <a:gdLst/>
              <a:ahLst/>
              <a:cxnLst/>
              <a:rect l="0" t="0" r="0" b="0"/>
              <a:pathLst>
                <a:path w="352" h="3543" fill="none" extrusionOk="0">
                  <a:moveTo>
                    <a:pt x="0" y="3543"/>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89" name="Shape 2189"/>
            <p:cNvSpPr/>
            <p:nvPr/>
          </p:nvSpPr>
          <p:spPr>
            <a:xfrm>
              <a:off x="461525" y="1079325"/>
              <a:ext cx="7550" cy="83050"/>
            </a:xfrm>
            <a:custGeom>
              <a:avLst/>
              <a:gdLst/>
              <a:ahLst/>
              <a:cxnLst/>
              <a:rect l="0" t="0" r="0" b="0"/>
              <a:pathLst>
                <a:path w="302" h="3322" fill="none" extrusionOk="0">
                  <a:moveTo>
                    <a:pt x="1" y="3321"/>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90" name="Shape 2190"/>
            <p:cNvSpPr/>
            <p:nvPr/>
          </p:nvSpPr>
          <p:spPr>
            <a:xfrm>
              <a:off x="469050" y="1001825"/>
              <a:ext cx="7550" cy="77525"/>
            </a:xfrm>
            <a:custGeom>
              <a:avLst/>
              <a:gdLst/>
              <a:ahLst/>
              <a:cxnLst/>
              <a:rect l="0" t="0" r="0" b="0"/>
              <a:pathLst>
                <a:path w="302" h="3101" fill="none" extrusionOk="0">
                  <a:moveTo>
                    <a:pt x="1" y="3100"/>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91" name="Shape 2191"/>
            <p:cNvSpPr/>
            <p:nvPr/>
          </p:nvSpPr>
          <p:spPr>
            <a:xfrm>
              <a:off x="476575" y="935400"/>
              <a:ext cx="7550" cy="66450"/>
            </a:xfrm>
            <a:custGeom>
              <a:avLst/>
              <a:gdLst/>
              <a:ahLst/>
              <a:cxnLst/>
              <a:rect l="0" t="0" r="0" b="0"/>
              <a:pathLst>
                <a:path w="302" h="2658" fill="none" extrusionOk="0">
                  <a:moveTo>
                    <a:pt x="1" y="2658"/>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92" name="Shape 2192"/>
            <p:cNvSpPr/>
            <p:nvPr/>
          </p:nvSpPr>
          <p:spPr>
            <a:xfrm>
              <a:off x="484100" y="874525"/>
              <a:ext cx="7550" cy="60900"/>
            </a:xfrm>
            <a:custGeom>
              <a:avLst/>
              <a:gdLst/>
              <a:ahLst/>
              <a:cxnLst/>
              <a:rect l="0" t="0" r="0" b="0"/>
              <a:pathLst>
                <a:path w="302" h="2436" fill="none" extrusionOk="0">
                  <a:moveTo>
                    <a:pt x="1" y="2436"/>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93" name="Shape 2193"/>
            <p:cNvSpPr/>
            <p:nvPr/>
          </p:nvSpPr>
          <p:spPr>
            <a:xfrm>
              <a:off x="491625" y="824700"/>
              <a:ext cx="8800" cy="49850"/>
            </a:xfrm>
            <a:custGeom>
              <a:avLst/>
              <a:gdLst/>
              <a:ahLst/>
              <a:cxnLst/>
              <a:rect l="0" t="0" r="0" b="0"/>
              <a:pathLst>
                <a:path w="352" h="1994" fill="none" extrusionOk="0">
                  <a:moveTo>
                    <a:pt x="1" y="1994"/>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94" name="Shape 2194"/>
            <p:cNvSpPr/>
            <p:nvPr/>
          </p:nvSpPr>
          <p:spPr>
            <a:xfrm>
              <a:off x="500400" y="785975"/>
              <a:ext cx="8800" cy="38750"/>
            </a:xfrm>
            <a:custGeom>
              <a:avLst/>
              <a:gdLst/>
              <a:ahLst/>
              <a:cxnLst/>
              <a:rect l="0" t="0" r="0" b="0"/>
              <a:pathLst>
                <a:path w="352" h="1550" fill="none" extrusionOk="0">
                  <a:moveTo>
                    <a:pt x="1" y="1550"/>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95" name="Shape 2195"/>
            <p:cNvSpPr/>
            <p:nvPr/>
          </p:nvSpPr>
          <p:spPr>
            <a:xfrm>
              <a:off x="509175" y="758300"/>
              <a:ext cx="7550" cy="27700"/>
            </a:xfrm>
            <a:custGeom>
              <a:avLst/>
              <a:gdLst/>
              <a:ahLst/>
              <a:cxnLst/>
              <a:rect l="0" t="0" r="0" b="0"/>
              <a:pathLst>
                <a:path w="302" h="1108" fill="none" extrusionOk="0">
                  <a:moveTo>
                    <a:pt x="1" y="1107"/>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96" name="Shape 2196"/>
            <p:cNvSpPr/>
            <p:nvPr/>
          </p:nvSpPr>
          <p:spPr>
            <a:xfrm>
              <a:off x="516700" y="741675"/>
              <a:ext cx="7550" cy="16650"/>
            </a:xfrm>
            <a:custGeom>
              <a:avLst/>
              <a:gdLst/>
              <a:ahLst/>
              <a:cxnLst/>
              <a:rect l="0" t="0" r="0" b="0"/>
              <a:pathLst>
                <a:path w="302" h="666" fill="none" extrusionOk="0">
                  <a:moveTo>
                    <a:pt x="1" y="665"/>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97" name="Shape 2197"/>
            <p:cNvSpPr/>
            <p:nvPr/>
          </p:nvSpPr>
          <p:spPr>
            <a:xfrm>
              <a:off x="524225" y="741675"/>
              <a:ext cx="7550" cy="25"/>
            </a:xfrm>
            <a:custGeom>
              <a:avLst/>
              <a:gdLst/>
              <a:ahLst/>
              <a:cxnLst/>
              <a:rect l="0" t="0" r="0" b="0"/>
              <a:pathLst>
                <a:path w="302" h="1" fill="none" extrusionOk="0">
                  <a:moveTo>
                    <a:pt x="1" y="1"/>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98" name="Shape 2198"/>
            <p:cNvSpPr/>
            <p:nvPr/>
          </p:nvSpPr>
          <p:spPr>
            <a:xfrm>
              <a:off x="531750" y="741675"/>
              <a:ext cx="7550" cy="5575"/>
            </a:xfrm>
            <a:custGeom>
              <a:avLst/>
              <a:gdLst/>
              <a:ahLst/>
              <a:cxnLst/>
              <a:rect l="0" t="0" r="0" b="0"/>
              <a:pathLst>
                <a:path w="302" h="223" fill="none" extrusionOk="0">
                  <a:moveTo>
                    <a:pt x="1" y="1"/>
                  </a:moveTo>
                  <a:lnTo>
                    <a:pt x="302"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99" name="Shape 2199"/>
            <p:cNvSpPr/>
            <p:nvPr/>
          </p:nvSpPr>
          <p:spPr>
            <a:xfrm>
              <a:off x="539275" y="747225"/>
              <a:ext cx="8825" cy="22150"/>
            </a:xfrm>
            <a:custGeom>
              <a:avLst/>
              <a:gdLst/>
              <a:ahLst/>
              <a:cxnLst/>
              <a:rect l="0" t="0" r="0" b="0"/>
              <a:pathLst>
                <a:path w="353" h="886" fill="none" extrusionOk="0">
                  <a:moveTo>
                    <a:pt x="1" y="0"/>
                  </a:moveTo>
                  <a:lnTo>
                    <a:pt x="352"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00" name="Shape 2200"/>
            <p:cNvSpPr/>
            <p:nvPr/>
          </p:nvSpPr>
          <p:spPr>
            <a:xfrm>
              <a:off x="548075" y="769350"/>
              <a:ext cx="8800" cy="33250"/>
            </a:xfrm>
            <a:custGeom>
              <a:avLst/>
              <a:gdLst/>
              <a:ahLst/>
              <a:cxnLst/>
              <a:rect l="0" t="0" r="0" b="0"/>
              <a:pathLst>
                <a:path w="352" h="1330" fill="none" extrusionOk="0">
                  <a:moveTo>
                    <a:pt x="0" y="1"/>
                  </a:moveTo>
                  <a:lnTo>
                    <a:pt x="351"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01" name="Shape 2201"/>
            <p:cNvSpPr/>
            <p:nvPr/>
          </p:nvSpPr>
          <p:spPr>
            <a:xfrm>
              <a:off x="556850" y="802575"/>
              <a:ext cx="7550" cy="38775"/>
            </a:xfrm>
            <a:custGeom>
              <a:avLst/>
              <a:gdLst/>
              <a:ahLst/>
              <a:cxnLst/>
              <a:rect l="0" t="0" r="0" b="0"/>
              <a:pathLst>
                <a:path w="302" h="1551" fill="none" extrusionOk="0">
                  <a:moveTo>
                    <a:pt x="0" y="0"/>
                  </a:moveTo>
                  <a:lnTo>
                    <a:pt x="301" y="155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02" name="Shape 2202"/>
            <p:cNvSpPr/>
            <p:nvPr/>
          </p:nvSpPr>
          <p:spPr>
            <a:xfrm>
              <a:off x="564375" y="841325"/>
              <a:ext cx="7550" cy="49825"/>
            </a:xfrm>
            <a:custGeom>
              <a:avLst/>
              <a:gdLst/>
              <a:ahLst/>
              <a:cxnLst/>
              <a:rect l="0" t="0" r="0" b="0"/>
              <a:pathLst>
                <a:path w="302" h="1993" fill="none" extrusionOk="0">
                  <a:moveTo>
                    <a:pt x="0" y="0"/>
                  </a:moveTo>
                  <a:lnTo>
                    <a:pt x="301" y="199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03" name="Shape 2203"/>
            <p:cNvSpPr/>
            <p:nvPr/>
          </p:nvSpPr>
          <p:spPr>
            <a:xfrm>
              <a:off x="571900" y="891125"/>
              <a:ext cx="7550" cy="60925"/>
            </a:xfrm>
            <a:custGeom>
              <a:avLst/>
              <a:gdLst/>
              <a:ahLst/>
              <a:cxnLst/>
              <a:rect l="0" t="0" r="0" b="0"/>
              <a:pathLst>
                <a:path w="302" h="2437" fill="none" extrusionOk="0">
                  <a:moveTo>
                    <a:pt x="0" y="1"/>
                  </a:moveTo>
                  <a:lnTo>
                    <a:pt x="301"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04" name="Shape 2204"/>
            <p:cNvSpPr/>
            <p:nvPr/>
          </p:nvSpPr>
          <p:spPr>
            <a:xfrm>
              <a:off x="579425" y="952025"/>
              <a:ext cx="7550" cy="66450"/>
            </a:xfrm>
            <a:custGeom>
              <a:avLst/>
              <a:gdLst/>
              <a:ahLst/>
              <a:cxnLst/>
              <a:rect l="0" t="0" r="0" b="0"/>
              <a:pathLst>
                <a:path w="302" h="2658" fill="none" extrusionOk="0">
                  <a:moveTo>
                    <a:pt x="0" y="0"/>
                  </a:moveTo>
                  <a:lnTo>
                    <a:pt x="301" y="265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05" name="Shape 2205"/>
            <p:cNvSpPr/>
            <p:nvPr/>
          </p:nvSpPr>
          <p:spPr>
            <a:xfrm>
              <a:off x="586950" y="1018450"/>
              <a:ext cx="8800" cy="77500"/>
            </a:xfrm>
            <a:custGeom>
              <a:avLst/>
              <a:gdLst/>
              <a:ahLst/>
              <a:cxnLst/>
              <a:rect l="0" t="0" r="0" b="0"/>
              <a:pathLst>
                <a:path w="352" h="3100" fill="none" extrusionOk="0">
                  <a:moveTo>
                    <a:pt x="0" y="0"/>
                  </a:moveTo>
                  <a:lnTo>
                    <a:pt x="351" y="310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06" name="Shape 2206"/>
            <p:cNvSpPr/>
            <p:nvPr/>
          </p:nvSpPr>
          <p:spPr>
            <a:xfrm>
              <a:off x="595725" y="1095925"/>
              <a:ext cx="8800" cy="83050"/>
            </a:xfrm>
            <a:custGeom>
              <a:avLst/>
              <a:gdLst/>
              <a:ahLst/>
              <a:cxnLst/>
              <a:rect l="0" t="0" r="0" b="0"/>
              <a:pathLst>
                <a:path w="352" h="3322" fill="none" extrusionOk="0">
                  <a:moveTo>
                    <a:pt x="0" y="1"/>
                  </a:moveTo>
                  <a:lnTo>
                    <a:pt x="352" y="33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07" name="Shape 2207"/>
            <p:cNvSpPr/>
            <p:nvPr/>
          </p:nvSpPr>
          <p:spPr>
            <a:xfrm>
              <a:off x="604500" y="1178950"/>
              <a:ext cx="7550" cy="83050"/>
            </a:xfrm>
            <a:custGeom>
              <a:avLst/>
              <a:gdLst/>
              <a:ahLst/>
              <a:cxnLst/>
              <a:rect l="0" t="0" r="0" b="0"/>
              <a:pathLst>
                <a:path w="302" h="3322" fill="none" extrusionOk="0">
                  <a:moveTo>
                    <a:pt x="1" y="1"/>
                  </a:moveTo>
                  <a:lnTo>
                    <a:pt x="302" y="33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08" name="Shape 2208"/>
            <p:cNvSpPr/>
            <p:nvPr/>
          </p:nvSpPr>
          <p:spPr>
            <a:xfrm>
              <a:off x="612025" y="1261975"/>
              <a:ext cx="15075" cy="171625"/>
            </a:xfrm>
            <a:custGeom>
              <a:avLst/>
              <a:gdLst/>
              <a:ahLst/>
              <a:cxnLst/>
              <a:rect l="0" t="0" r="0" b="0"/>
              <a:pathLst>
                <a:path w="603" h="6865" fill="none" extrusionOk="0">
                  <a:moveTo>
                    <a:pt x="1" y="1"/>
                  </a:moveTo>
                  <a:lnTo>
                    <a:pt x="603" y="686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09" name="Shape 2209"/>
            <p:cNvSpPr/>
            <p:nvPr/>
          </p:nvSpPr>
          <p:spPr>
            <a:xfrm>
              <a:off x="627075" y="1433575"/>
              <a:ext cx="7550" cy="88575"/>
            </a:xfrm>
            <a:custGeom>
              <a:avLst/>
              <a:gdLst/>
              <a:ahLst/>
              <a:cxnLst/>
              <a:rect l="0" t="0" r="0" b="0"/>
              <a:pathLst>
                <a:path w="302" h="3543" fill="none" extrusionOk="0">
                  <a:moveTo>
                    <a:pt x="1" y="0"/>
                  </a:moveTo>
                  <a:lnTo>
                    <a:pt x="302" y="35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10" name="Shape 2210"/>
            <p:cNvSpPr/>
            <p:nvPr/>
          </p:nvSpPr>
          <p:spPr>
            <a:xfrm>
              <a:off x="634600" y="1522125"/>
              <a:ext cx="8800" cy="83050"/>
            </a:xfrm>
            <a:custGeom>
              <a:avLst/>
              <a:gdLst/>
              <a:ahLst/>
              <a:cxnLst/>
              <a:rect l="0" t="0" r="0" b="0"/>
              <a:pathLst>
                <a:path w="352" h="3322" fill="none" extrusionOk="0">
                  <a:moveTo>
                    <a:pt x="1" y="1"/>
                  </a:moveTo>
                  <a:lnTo>
                    <a:pt x="352" y="33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11" name="Shape 2211"/>
            <p:cNvSpPr/>
            <p:nvPr/>
          </p:nvSpPr>
          <p:spPr>
            <a:xfrm>
              <a:off x="643375" y="1605150"/>
              <a:ext cx="8800" cy="83050"/>
            </a:xfrm>
            <a:custGeom>
              <a:avLst/>
              <a:gdLst/>
              <a:ahLst/>
              <a:cxnLst/>
              <a:rect l="0" t="0" r="0" b="0"/>
              <a:pathLst>
                <a:path w="352" h="3322" fill="none" extrusionOk="0">
                  <a:moveTo>
                    <a:pt x="1" y="1"/>
                  </a:moveTo>
                  <a:lnTo>
                    <a:pt x="352" y="33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12" name="Shape 2212"/>
            <p:cNvSpPr/>
            <p:nvPr/>
          </p:nvSpPr>
          <p:spPr>
            <a:xfrm>
              <a:off x="652150" y="1688175"/>
              <a:ext cx="7550" cy="77525"/>
            </a:xfrm>
            <a:custGeom>
              <a:avLst/>
              <a:gdLst/>
              <a:ahLst/>
              <a:cxnLst/>
              <a:rect l="0" t="0" r="0" b="0"/>
              <a:pathLst>
                <a:path w="302" h="3101" fill="none" extrusionOk="0">
                  <a:moveTo>
                    <a:pt x="1" y="1"/>
                  </a:moveTo>
                  <a:lnTo>
                    <a:pt x="302" y="310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13" name="Shape 2213"/>
            <p:cNvSpPr/>
            <p:nvPr/>
          </p:nvSpPr>
          <p:spPr>
            <a:xfrm>
              <a:off x="659675" y="1765675"/>
              <a:ext cx="7550" cy="71975"/>
            </a:xfrm>
            <a:custGeom>
              <a:avLst/>
              <a:gdLst/>
              <a:ahLst/>
              <a:cxnLst/>
              <a:rect l="0" t="0" r="0" b="0"/>
              <a:pathLst>
                <a:path w="302" h="2879" fill="none" extrusionOk="0">
                  <a:moveTo>
                    <a:pt x="1" y="0"/>
                  </a:moveTo>
                  <a:lnTo>
                    <a:pt x="302" y="287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14" name="Shape 2214"/>
            <p:cNvSpPr/>
            <p:nvPr/>
          </p:nvSpPr>
          <p:spPr>
            <a:xfrm>
              <a:off x="667200" y="1837625"/>
              <a:ext cx="7550" cy="60900"/>
            </a:xfrm>
            <a:custGeom>
              <a:avLst/>
              <a:gdLst/>
              <a:ahLst/>
              <a:cxnLst/>
              <a:rect l="0" t="0" r="0" b="0"/>
              <a:pathLst>
                <a:path w="302" h="2436" fill="none" extrusionOk="0">
                  <a:moveTo>
                    <a:pt x="1" y="1"/>
                  </a:moveTo>
                  <a:lnTo>
                    <a:pt x="302"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15" name="Shape 2215"/>
            <p:cNvSpPr/>
            <p:nvPr/>
          </p:nvSpPr>
          <p:spPr>
            <a:xfrm>
              <a:off x="674725" y="1898500"/>
              <a:ext cx="7550" cy="55375"/>
            </a:xfrm>
            <a:custGeom>
              <a:avLst/>
              <a:gdLst/>
              <a:ahLst/>
              <a:cxnLst/>
              <a:rect l="0" t="0" r="0" b="0"/>
              <a:pathLst>
                <a:path w="302" h="2215" fill="none" extrusionOk="0">
                  <a:moveTo>
                    <a:pt x="1" y="1"/>
                  </a:moveTo>
                  <a:lnTo>
                    <a:pt x="302" y="221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16" name="Shape 2216"/>
            <p:cNvSpPr/>
            <p:nvPr/>
          </p:nvSpPr>
          <p:spPr>
            <a:xfrm>
              <a:off x="682250" y="1953850"/>
              <a:ext cx="8825" cy="44325"/>
            </a:xfrm>
            <a:custGeom>
              <a:avLst/>
              <a:gdLst/>
              <a:ahLst/>
              <a:cxnLst/>
              <a:rect l="0" t="0" r="0" b="0"/>
              <a:pathLst>
                <a:path w="353" h="1773" fill="none" extrusionOk="0">
                  <a:moveTo>
                    <a:pt x="1" y="1"/>
                  </a:moveTo>
                  <a:lnTo>
                    <a:pt x="352" y="177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17" name="Shape 2217"/>
            <p:cNvSpPr/>
            <p:nvPr/>
          </p:nvSpPr>
          <p:spPr>
            <a:xfrm>
              <a:off x="691050" y="1998150"/>
              <a:ext cx="8800" cy="33225"/>
            </a:xfrm>
            <a:custGeom>
              <a:avLst/>
              <a:gdLst/>
              <a:ahLst/>
              <a:cxnLst/>
              <a:rect l="0" t="0" r="0" b="0"/>
              <a:pathLst>
                <a:path w="352" h="1329" fill="none" extrusionOk="0">
                  <a:moveTo>
                    <a:pt x="0" y="0"/>
                  </a:moveTo>
                  <a:lnTo>
                    <a:pt x="351"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18" name="Shape 2218"/>
            <p:cNvSpPr/>
            <p:nvPr/>
          </p:nvSpPr>
          <p:spPr>
            <a:xfrm>
              <a:off x="699825" y="2031350"/>
              <a:ext cx="7550" cy="27700"/>
            </a:xfrm>
            <a:custGeom>
              <a:avLst/>
              <a:gdLst/>
              <a:ahLst/>
              <a:cxnLst/>
              <a:rect l="0" t="0" r="0" b="0"/>
              <a:pathLst>
                <a:path w="302" h="1108" fill="none" extrusionOk="0">
                  <a:moveTo>
                    <a:pt x="0" y="1"/>
                  </a:moveTo>
                  <a:lnTo>
                    <a:pt x="301" y="110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19" name="Shape 2219"/>
            <p:cNvSpPr/>
            <p:nvPr/>
          </p:nvSpPr>
          <p:spPr>
            <a:xfrm>
              <a:off x="707350" y="2059025"/>
              <a:ext cx="7550" cy="11100"/>
            </a:xfrm>
            <a:custGeom>
              <a:avLst/>
              <a:gdLst/>
              <a:ahLst/>
              <a:cxnLst/>
              <a:rect l="0" t="0" r="0" b="0"/>
              <a:pathLst>
                <a:path w="302" h="444" fill="none" extrusionOk="0">
                  <a:moveTo>
                    <a:pt x="0" y="1"/>
                  </a:moveTo>
                  <a:lnTo>
                    <a:pt x="301" y="4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20" name="Shape 2220"/>
            <p:cNvSpPr/>
            <p:nvPr/>
          </p:nvSpPr>
          <p:spPr>
            <a:xfrm>
              <a:off x="714875" y="2070100"/>
              <a:ext cx="7550" cy="5550"/>
            </a:xfrm>
            <a:custGeom>
              <a:avLst/>
              <a:gdLst/>
              <a:ahLst/>
              <a:cxnLst/>
              <a:rect l="0" t="0" r="0" b="0"/>
              <a:pathLst>
                <a:path w="302" h="222" fill="none" extrusionOk="0">
                  <a:moveTo>
                    <a:pt x="0" y="0"/>
                  </a:moveTo>
                  <a:lnTo>
                    <a:pt x="301"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21" name="Shape 2221"/>
            <p:cNvSpPr/>
            <p:nvPr/>
          </p:nvSpPr>
          <p:spPr>
            <a:xfrm>
              <a:off x="722400" y="2070100"/>
              <a:ext cx="7550" cy="5550"/>
            </a:xfrm>
            <a:custGeom>
              <a:avLst/>
              <a:gdLst/>
              <a:ahLst/>
              <a:cxnLst/>
              <a:rect l="0" t="0" r="0" b="0"/>
              <a:pathLst>
                <a:path w="302" h="222" fill="none" extrusionOk="0">
                  <a:moveTo>
                    <a:pt x="0" y="222"/>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22" name="Shape 2222"/>
            <p:cNvSpPr/>
            <p:nvPr/>
          </p:nvSpPr>
          <p:spPr>
            <a:xfrm>
              <a:off x="729925" y="2053500"/>
              <a:ext cx="8800" cy="16625"/>
            </a:xfrm>
            <a:custGeom>
              <a:avLst/>
              <a:gdLst/>
              <a:ahLst/>
              <a:cxnLst/>
              <a:rect l="0" t="0" r="0" b="0"/>
              <a:pathLst>
                <a:path w="352" h="665" fill="none" extrusionOk="0">
                  <a:moveTo>
                    <a:pt x="0" y="664"/>
                  </a:moveTo>
                  <a:lnTo>
                    <a:pt x="3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23" name="Shape 2223"/>
            <p:cNvSpPr/>
            <p:nvPr/>
          </p:nvSpPr>
          <p:spPr>
            <a:xfrm>
              <a:off x="738700" y="2025825"/>
              <a:ext cx="8800" cy="27700"/>
            </a:xfrm>
            <a:custGeom>
              <a:avLst/>
              <a:gdLst/>
              <a:ahLst/>
              <a:cxnLst/>
              <a:rect l="0" t="0" r="0" b="0"/>
              <a:pathLst>
                <a:path w="352" h="1108" fill="none" extrusionOk="0">
                  <a:moveTo>
                    <a:pt x="0" y="1107"/>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24" name="Shape 2224"/>
            <p:cNvSpPr/>
            <p:nvPr/>
          </p:nvSpPr>
          <p:spPr>
            <a:xfrm>
              <a:off x="747475" y="1987075"/>
              <a:ext cx="7550" cy="38775"/>
            </a:xfrm>
            <a:custGeom>
              <a:avLst/>
              <a:gdLst/>
              <a:ahLst/>
              <a:cxnLst/>
              <a:rect l="0" t="0" r="0" b="0"/>
              <a:pathLst>
                <a:path w="302" h="1551" fill="none" extrusionOk="0">
                  <a:moveTo>
                    <a:pt x="1" y="1550"/>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25" name="Shape 2225"/>
            <p:cNvSpPr/>
            <p:nvPr/>
          </p:nvSpPr>
          <p:spPr>
            <a:xfrm>
              <a:off x="755000" y="1937250"/>
              <a:ext cx="7550" cy="49850"/>
            </a:xfrm>
            <a:custGeom>
              <a:avLst/>
              <a:gdLst/>
              <a:ahLst/>
              <a:cxnLst/>
              <a:rect l="0" t="0" r="0" b="0"/>
              <a:pathLst>
                <a:path w="302" h="1994" fill="none" extrusionOk="0">
                  <a:moveTo>
                    <a:pt x="1" y="1993"/>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26" name="Shape 2226"/>
            <p:cNvSpPr/>
            <p:nvPr/>
          </p:nvSpPr>
          <p:spPr>
            <a:xfrm>
              <a:off x="762525" y="1881900"/>
              <a:ext cx="7550" cy="55375"/>
            </a:xfrm>
            <a:custGeom>
              <a:avLst/>
              <a:gdLst/>
              <a:ahLst/>
              <a:cxnLst/>
              <a:rect l="0" t="0" r="0" b="0"/>
              <a:pathLst>
                <a:path w="302" h="2215" fill="none" extrusionOk="0">
                  <a:moveTo>
                    <a:pt x="1" y="2215"/>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27" name="Shape 2227"/>
            <p:cNvSpPr/>
            <p:nvPr/>
          </p:nvSpPr>
          <p:spPr>
            <a:xfrm>
              <a:off x="770050" y="1821025"/>
              <a:ext cx="7550" cy="60900"/>
            </a:xfrm>
            <a:custGeom>
              <a:avLst/>
              <a:gdLst/>
              <a:ahLst/>
              <a:cxnLst/>
              <a:rect l="0" t="0" r="0" b="0"/>
              <a:pathLst>
                <a:path w="302" h="2436" fill="none" extrusionOk="0">
                  <a:moveTo>
                    <a:pt x="1" y="2436"/>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28" name="Shape 2228"/>
            <p:cNvSpPr/>
            <p:nvPr/>
          </p:nvSpPr>
          <p:spPr>
            <a:xfrm>
              <a:off x="777575" y="1749075"/>
              <a:ext cx="8800" cy="71975"/>
            </a:xfrm>
            <a:custGeom>
              <a:avLst/>
              <a:gdLst/>
              <a:ahLst/>
              <a:cxnLst/>
              <a:rect l="0" t="0" r="0" b="0"/>
              <a:pathLst>
                <a:path w="352" h="2879" fill="none" extrusionOk="0">
                  <a:moveTo>
                    <a:pt x="1" y="2878"/>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29" name="Shape 2229"/>
            <p:cNvSpPr/>
            <p:nvPr/>
          </p:nvSpPr>
          <p:spPr>
            <a:xfrm>
              <a:off x="786350" y="1671575"/>
              <a:ext cx="7550" cy="77525"/>
            </a:xfrm>
            <a:custGeom>
              <a:avLst/>
              <a:gdLst/>
              <a:ahLst/>
              <a:cxnLst/>
              <a:rect l="0" t="0" r="0" b="0"/>
              <a:pathLst>
                <a:path w="302" h="3101" fill="none" extrusionOk="0">
                  <a:moveTo>
                    <a:pt x="1" y="3100"/>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30" name="Shape 2230"/>
            <p:cNvSpPr/>
            <p:nvPr/>
          </p:nvSpPr>
          <p:spPr>
            <a:xfrm>
              <a:off x="793875" y="1594075"/>
              <a:ext cx="7550" cy="77525"/>
            </a:xfrm>
            <a:custGeom>
              <a:avLst/>
              <a:gdLst/>
              <a:ahLst/>
              <a:cxnLst/>
              <a:rect l="0" t="0" r="0" b="0"/>
              <a:pathLst>
                <a:path w="302" h="3101" fill="none" extrusionOk="0">
                  <a:moveTo>
                    <a:pt x="1" y="3100"/>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31" name="Shape 2231"/>
            <p:cNvSpPr/>
            <p:nvPr/>
          </p:nvSpPr>
          <p:spPr>
            <a:xfrm>
              <a:off x="801400" y="1433575"/>
              <a:ext cx="16350" cy="160525"/>
            </a:xfrm>
            <a:custGeom>
              <a:avLst/>
              <a:gdLst/>
              <a:ahLst/>
              <a:cxnLst/>
              <a:rect l="0" t="0" r="0" b="0"/>
              <a:pathLst>
                <a:path w="654" h="6421" fill="none" extrusionOk="0">
                  <a:moveTo>
                    <a:pt x="1" y="6421"/>
                  </a:moveTo>
                  <a:lnTo>
                    <a:pt x="653"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32" name="Shape 2232"/>
            <p:cNvSpPr/>
            <p:nvPr/>
          </p:nvSpPr>
          <p:spPr>
            <a:xfrm>
              <a:off x="817725" y="1350550"/>
              <a:ext cx="8800" cy="83050"/>
            </a:xfrm>
            <a:custGeom>
              <a:avLst/>
              <a:gdLst/>
              <a:ahLst/>
              <a:cxnLst/>
              <a:rect l="0" t="0" r="0" b="0"/>
              <a:pathLst>
                <a:path w="352" h="3322" fill="none" extrusionOk="0">
                  <a:moveTo>
                    <a:pt x="0" y="3321"/>
                  </a:moveTo>
                  <a:lnTo>
                    <a:pt x="3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33" name="Shape 2233"/>
            <p:cNvSpPr/>
            <p:nvPr/>
          </p:nvSpPr>
          <p:spPr>
            <a:xfrm>
              <a:off x="826500" y="1273050"/>
              <a:ext cx="7550" cy="77525"/>
            </a:xfrm>
            <a:custGeom>
              <a:avLst/>
              <a:gdLst/>
              <a:ahLst/>
              <a:cxnLst/>
              <a:rect l="0" t="0" r="0" b="0"/>
              <a:pathLst>
                <a:path w="302" h="3101" fill="none" extrusionOk="0">
                  <a:moveTo>
                    <a:pt x="0" y="3100"/>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34" name="Shape 2234"/>
            <p:cNvSpPr/>
            <p:nvPr/>
          </p:nvSpPr>
          <p:spPr>
            <a:xfrm>
              <a:off x="834025" y="1201100"/>
              <a:ext cx="7550" cy="71975"/>
            </a:xfrm>
            <a:custGeom>
              <a:avLst/>
              <a:gdLst/>
              <a:ahLst/>
              <a:cxnLst/>
              <a:rect l="0" t="0" r="0" b="0"/>
              <a:pathLst>
                <a:path w="302" h="2879" fill="none" extrusionOk="0">
                  <a:moveTo>
                    <a:pt x="0" y="2879"/>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35" name="Shape 2235"/>
            <p:cNvSpPr/>
            <p:nvPr/>
          </p:nvSpPr>
          <p:spPr>
            <a:xfrm>
              <a:off x="841550" y="1129150"/>
              <a:ext cx="7550" cy="71975"/>
            </a:xfrm>
            <a:custGeom>
              <a:avLst/>
              <a:gdLst/>
              <a:ahLst/>
              <a:cxnLst/>
              <a:rect l="0" t="0" r="0" b="0"/>
              <a:pathLst>
                <a:path w="302" h="2879" fill="none" extrusionOk="0">
                  <a:moveTo>
                    <a:pt x="0" y="2878"/>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36" name="Shape 2236"/>
            <p:cNvSpPr/>
            <p:nvPr/>
          </p:nvSpPr>
          <p:spPr>
            <a:xfrm>
              <a:off x="849075" y="1062725"/>
              <a:ext cx="7550" cy="66450"/>
            </a:xfrm>
            <a:custGeom>
              <a:avLst/>
              <a:gdLst/>
              <a:ahLst/>
              <a:cxnLst/>
              <a:rect l="0" t="0" r="0" b="0"/>
              <a:pathLst>
                <a:path w="302" h="2658" fill="none" extrusionOk="0">
                  <a:moveTo>
                    <a:pt x="0" y="2657"/>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37" name="Shape 2237"/>
            <p:cNvSpPr/>
            <p:nvPr/>
          </p:nvSpPr>
          <p:spPr>
            <a:xfrm>
              <a:off x="856600" y="1001825"/>
              <a:ext cx="8800" cy="60925"/>
            </a:xfrm>
            <a:custGeom>
              <a:avLst/>
              <a:gdLst/>
              <a:ahLst/>
              <a:cxnLst/>
              <a:rect l="0" t="0" r="0" b="0"/>
              <a:pathLst>
                <a:path w="352" h="2437" fill="none" extrusionOk="0">
                  <a:moveTo>
                    <a:pt x="0" y="2436"/>
                  </a:moveTo>
                  <a:lnTo>
                    <a:pt x="3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38" name="Shape 2238"/>
            <p:cNvSpPr/>
            <p:nvPr/>
          </p:nvSpPr>
          <p:spPr>
            <a:xfrm>
              <a:off x="865375" y="952025"/>
              <a:ext cx="8800" cy="49825"/>
            </a:xfrm>
            <a:custGeom>
              <a:avLst/>
              <a:gdLst/>
              <a:ahLst/>
              <a:cxnLst/>
              <a:rect l="0" t="0" r="0" b="0"/>
              <a:pathLst>
                <a:path w="352" h="1993" fill="none" extrusionOk="0">
                  <a:moveTo>
                    <a:pt x="0" y="1993"/>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39" name="Shape 2239"/>
            <p:cNvSpPr/>
            <p:nvPr/>
          </p:nvSpPr>
          <p:spPr>
            <a:xfrm>
              <a:off x="874150" y="913275"/>
              <a:ext cx="7550" cy="38775"/>
            </a:xfrm>
            <a:custGeom>
              <a:avLst/>
              <a:gdLst/>
              <a:ahLst/>
              <a:cxnLst/>
              <a:rect l="0" t="0" r="0" b="0"/>
              <a:pathLst>
                <a:path w="302" h="1551" fill="none" extrusionOk="0">
                  <a:moveTo>
                    <a:pt x="1" y="1550"/>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40" name="Shape 2240"/>
            <p:cNvSpPr/>
            <p:nvPr/>
          </p:nvSpPr>
          <p:spPr>
            <a:xfrm>
              <a:off x="881675" y="880050"/>
              <a:ext cx="7550" cy="33250"/>
            </a:xfrm>
            <a:custGeom>
              <a:avLst/>
              <a:gdLst/>
              <a:ahLst/>
              <a:cxnLst/>
              <a:rect l="0" t="0" r="0" b="0"/>
              <a:pathLst>
                <a:path w="302" h="1330" fill="none" extrusionOk="0">
                  <a:moveTo>
                    <a:pt x="1" y="1329"/>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41" name="Shape 2241"/>
            <p:cNvSpPr/>
            <p:nvPr/>
          </p:nvSpPr>
          <p:spPr>
            <a:xfrm>
              <a:off x="889200" y="852375"/>
              <a:ext cx="7550" cy="27700"/>
            </a:xfrm>
            <a:custGeom>
              <a:avLst/>
              <a:gdLst/>
              <a:ahLst/>
              <a:cxnLst/>
              <a:rect l="0" t="0" r="0" b="0"/>
              <a:pathLst>
                <a:path w="302" h="1108" fill="none" extrusionOk="0">
                  <a:moveTo>
                    <a:pt x="1" y="1108"/>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42" name="Shape 2242"/>
            <p:cNvSpPr/>
            <p:nvPr/>
          </p:nvSpPr>
          <p:spPr>
            <a:xfrm>
              <a:off x="896725" y="841325"/>
              <a:ext cx="7550" cy="11075"/>
            </a:xfrm>
            <a:custGeom>
              <a:avLst/>
              <a:gdLst/>
              <a:ahLst/>
              <a:cxnLst/>
              <a:rect l="0" t="0" r="0" b="0"/>
              <a:pathLst>
                <a:path w="302" h="443" fill="none" extrusionOk="0">
                  <a:moveTo>
                    <a:pt x="1" y="443"/>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43" name="Shape 2243"/>
            <p:cNvSpPr/>
            <p:nvPr/>
          </p:nvSpPr>
          <p:spPr>
            <a:xfrm>
              <a:off x="904250" y="835775"/>
              <a:ext cx="8800" cy="5575"/>
            </a:xfrm>
            <a:custGeom>
              <a:avLst/>
              <a:gdLst/>
              <a:ahLst/>
              <a:cxnLst/>
              <a:rect l="0" t="0" r="0" b="0"/>
              <a:pathLst>
                <a:path w="352" h="223" fill="none" extrusionOk="0">
                  <a:moveTo>
                    <a:pt x="1" y="222"/>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44" name="Shape 2244"/>
            <p:cNvSpPr/>
            <p:nvPr/>
          </p:nvSpPr>
          <p:spPr>
            <a:xfrm>
              <a:off x="913025" y="835775"/>
              <a:ext cx="8800" cy="11100"/>
            </a:xfrm>
            <a:custGeom>
              <a:avLst/>
              <a:gdLst/>
              <a:ahLst/>
              <a:cxnLst/>
              <a:rect l="0" t="0" r="0" b="0"/>
              <a:pathLst>
                <a:path w="352" h="444" fill="none" extrusionOk="0">
                  <a:moveTo>
                    <a:pt x="1" y="1"/>
                  </a:moveTo>
                  <a:lnTo>
                    <a:pt x="352" y="44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45" name="Shape 2245"/>
            <p:cNvSpPr/>
            <p:nvPr/>
          </p:nvSpPr>
          <p:spPr>
            <a:xfrm>
              <a:off x="921800" y="846850"/>
              <a:ext cx="7550" cy="16625"/>
            </a:xfrm>
            <a:custGeom>
              <a:avLst/>
              <a:gdLst/>
              <a:ahLst/>
              <a:cxnLst/>
              <a:rect l="0" t="0" r="0" b="0"/>
              <a:pathLst>
                <a:path w="302" h="665" fill="none" extrusionOk="0">
                  <a:moveTo>
                    <a:pt x="1" y="1"/>
                  </a:moveTo>
                  <a:lnTo>
                    <a:pt x="302" y="66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46" name="Shape 2246"/>
            <p:cNvSpPr/>
            <p:nvPr/>
          </p:nvSpPr>
          <p:spPr>
            <a:xfrm>
              <a:off x="929325" y="863450"/>
              <a:ext cx="7550" cy="27700"/>
            </a:xfrm>
            <a:custGeom>
              <a:avLst/>
              <a:gdLst/>
              <a:ahLst/>
              <a:cxnLst/>
              <a:rect l="0" t="0" r="0" b="0"/>
              <a:pathLst>
                <a:path w="302" h="1108" fill="none" extrusionOk="0">
                  <a:moveTo>
                    <a:pt x="1" y="1"/>
                  </a:moveTo>
                  <a:lnTo>
                    <a:pt x="302" y="110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47" name="Shape 2247"/>
            <p:cNvSpPr/>
            <p:nvPr/>
          </p:nvSpPr>
          <p:spPr>
            <a:xfrm>
              <a:off x="936850" y="891125"/>
              <a:ext cx="7550" cy="33250"/>
            </a:xfrm>
            <a:custGeom>
              <a:avLst/>
              <a:gdLst/>
              <a:ahLst/>
              <a:cxnLst/>
              <a:rect l="0" t="0" r="0" b="0"/>
              <a:pathLst>
                <a:path w="302" h="1330" fill="none" extrusionOk="0">
                  <a:moveTo>
                    <a:pt x="1" y="1"/>
                  </a:moveTo>
                  <a:lnTo>
                    <a:pt x="302"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48" name="Shape 2248"/>
            <p:cNvSpPr/>
            <p:nvPr/>
          </p:nvSpPr>
          <p:spPr>
            <a:xfrm>
              <a:off x="944375" y="924350"/>
              <a:ext cx="7550" cy="44300"/>
            </a:xfrm>
            <a:custGeom>
              <a:avLst/>
              <a:gdLst/>
              <a:ahLst/>
              <a:cxnLst/>
              <a:rect l="0" t="0" r="0" b="0"/>
              <a:pathLst>
                <a:path w="302" h="1772" fill="none" extrusionOk="0">
                  <a:moveTo>
                    <a:pt x="1" y="0"/>
                  </a:moveTo>
                  <a:lnTo>
                    <a:pt x="302" y="177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49" name="Shape 2249"/>
            <p:cNvSpPr/>
            <p:nvPr/>
          </p:nvSpPr>
          <p:spPr>
            <a:xfrm>
              <a:off x="951900" y="968625"/>
              <a:ext cx="8825" cy="55375"/>
            </a:xfrm>
            <a:custGeom>
              <a:avLst/>
              <a:gdLst/>
              <a:ahLst/>
              <a:cxnLst/>
              <a:rect l="0" t="0" r="0" b="0"/>
              <a:pathLst>
                <a:path w="353" h="2215" fill="none" extrusionOk="0">
                  <a:moveTo>
                    <a:pt x="1" y="0"/>
                  </a:moveTo>
                  <a:lnTo>
                    <a:pt x="352" y="221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50" name="Shape 2250"/>
            <p:cNvSpPr/>
            <p:nvPr/>
          </p:nvSpPr>
          <p:spPr>
            <a:xfrm>
              <a:off x="960700" y="1023975"/>
              <a:ext cx="8800" cy="60900"/>
            </a:xfrm>
            <a:custGeom>
              <a:avLst/>
              <a:gdLst/>
              <a:ahLst/>
              <a:cxnLst/>
              <a:rect l="0" t="0" r="0" b="0"/>
              <a:pathLst>
                <a:path w="352" h="2436" fill="none" extrusionOk="0">
                  <a:moveTo>
                    <a:pt x="0" y="0"/>
                  </a:moveTo>
                  <a:lnTo>
                    <a:pt x="351"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51" name="Shape 2251"/>
            <p:cNvSpPr/>
            <p:nvPr/>
          </p:nvSpPr>
          <p:spPr>
            <a:xfrm>
              <a:off x="969475" y="1084850"/>
              <a:ext cx="7550" cy="60925"/>
            </a:xfrm>
            <a:custGeom>
              <a:avLst/>
              <a:gdLst/>
              <a:ahLst/>
              <a:cxnLst/>
              <a:rect l="0" t="0" r="0" b="0"/>
              <a:pathLst>
                <a:path w="302" h="2437" fill="none" extrusionOk="0">
                  <a:moveTo>
                    <a:pt x="0" y="1"/>
                  </a:moveTo>
                  <a:lnTo>
                    <a:pt x="301"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52" name="Shape 2252"/>
            <p:cNvSpPr/>
            <p:nvPr/>
          </p:nvSpPr>
          <p:spPr>
            <a:xfrm>
              <a:off x="977000" y="1145750"/>
              <a:ext cx="7550" cy="66450"/>
            </a:xfrm>
            <a:custGeom>
              <a:avLst/>
              <a:gdLst/>
              <a:ahLst/>
              <a:cxnLst/>
              <a:rect l="0" t="0" r="0" b="0"/>
              <a:pathLst>
                <a:path w="302" h="2658" fill="none" extrusionOk="0">
                  <a:moveTo>
                    <a:pt x="0" y="0"/>
                  </a:moveTo>
                  <a:lnTo>
                    <a:pt x="301" y="265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53" name="Shape 2253"/>
            <p:cNvSpPr/>
            <p:nvPr/>
          </p:nvSpPr>
          <p:spPr>
            <a:xfrm>
              <a:off x="984525" y="1212175"/>
              <a:ext cx="7550" cy="71975"/>
            </a:xfrm>
            <a:custGeom>
              <a:avLst/>
              <a:gdLst/>
              <a:ahLst/>
              <a:cxnLst/>
              <a:rect l="0" t="0" r="0" b="0"/>
              <a:pathLst>
                <a:path w="302" h="2879" fill="none" extrusionOk="0">
                  <a:moveTo>
                    <a:pt x="0" y="0"/>
                  </a:moveTo>
                  <a:lnTo>
                    <a:pt x="301" y="287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54" name="Shape 2254"/>
            <p:cNvSpPr/>
            <p:nvPr/>
          </p:nvSpPr>
          <p:spPr>
            <a:xfrm>
              <a:off x="992050" y="1284125"/>
              <a:ext cx="7550" cy="71975"/>
            </a:xfrm>
            <a:custGeom>
              <a:avLst/>
              <a:gdLst/>
              <a:ahLst/>
              <a:cxnLst/>
              <a:rect l="0" t="0" r="0" b="0"/>
              <a:pathLst>
                <a:path w="302" h="2879" fill="none" extrusionOk="0">
                  <a:moveTo>
                    <a:pt x="0" y="0"/>
                  </a:moveTo>
                  <a:lnTo>
                    <a:pt x="301" y="287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55" name="Shape 2255"/>
            <p:cNvSpPr/>
            <p:nvPr/>
          </p:nvSpPr>
          <p:spPr>
            <a:xfrm>
              <a:off x="999575" y="1356075"/>
              <a:ext cx="8800" cy="77525"/>
            </a:xfrm>
            <a:custGeom>
              <a:avLst/>
              <a:gdLst/>
              <a:ahLst/>
              <a:cxnLst/>
              <a:rect l="0" t="0" r="0" b="0"/>
              <a:pathLst>
                <a:path w="352" h="3101" fill="none" extrusionOk="0">
                  <a:moveTo>
                    <a:pt x="0" y="1"/>
                  </a:moveTo>
                  <a:lnTo>
                    <a:pt x="351" y="310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56" name="Shape 2256"/>
            <p:cNvSpPr/>
            <p:nvPr/>
          </p:nvSpPr>
          <p:spPr>
            <a:xfrm>
              <a:off x="1008350" y="1433575"/>
              <a:ext cx="8800" cy="77500"/>
            </a:xfrm>
            <a:custGeom>
              <a:avLst/>
              <a:gdLst/>
              <a:ahLst/>
              <a:cxnLst/>
              <a:rect l="0" t="0" r="0" b="0"/>
              <a:pathLst>
                <a:path w="352" h="3100" fill="none" extrusionOk="0">
                  <a:moveTo>
                    <a:pt x="0" y="0"/>
                  </a:moveTo>
                  <a:lnTo>
                    <a:pt x="352" y="310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57" name="Shape 2257"/>
            <p:cNvSpPr/>
            <p:nvPr/>
          </p:nvSpPr>
          <p:spPr>
            <a:xfrm>
              <a:off x="1017125" y="1511050"/>
              <a:ext cx="7550" cy="72000"/>
            </a:xfrm>
            <a:custGeom>
              <a:avLst/>
              <a:gdLst/>
              <a:ahLst/>
              <a:cxnLst/>
              <a:rect l="0" t="0" r="0" b="0"/>
              <a:pathLst>
                <a:path w="302" h="2880" fill="none" extrusionOk="0">
                  <a:moveTo>
                    <a:pt x="1" y="1"/>
                  </a:moveTo>
                  <a:lnTo>
                    <a:pt x="302" y="287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58" name="Shape 2258"/>
            <p:cNvSpPr/>
            <p:nvPr/>
          </p:nvSpPr>
          <p:spPr>
            <a:xfrm>
              <a:off x="1024650" y="1583025"/>
              <a:ext cx="7550" cy="66425"/>
            </a:xfrm>
            <a:custGeom>
              <a:avLst/>
              <a:gdLst/>
              <a:ahLst/>
              <a:cxnLst/>
              <a:rect l="0" t="0" r="0" b="0"/>
              <a:pathLst>
                <a:path w="302" h="2657" fill="none" extrusionOk="0">
                  <a:moveTo>
                    <a:pt x="1" y="0"/>
                  </a:moveTo>
                  <a:lnTo>
                    <a:pt x="302" y="265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59" name="Shape 2259"/>
            <p:cNvSpPr/>
            <p:nvPr/>
          </p:nvSpPr>
          <p:spPr>
            <a:xfrm>
              <a:off x="1032175" y="1649425"/>
              <a:ext cx="7550" cy="66450"/>
            </a:xfrm>
            <a:custGeom>
              <a:avLst/>
              <a:gdLst/>
              <a:ahLst/>
              <a:cxnLst/>
              <a:rect l="0" t="0" r="0" b="0"/>
              <a:pathLst>
                <a:path w="302" h="2658" fill="none" extrusionOk="0">
                  <a:moveTo>
                    <a:pt x="1" y="1"/>
                  </a:moveTo>
                  <a:lnTo>
                    <a:pt x="302" y="265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60" name="Shape 2260"/>
            <p:cNvSpPr/>
            <p:nvPr/>
          </p:nvSpPr>
          <p:spPr>
            <a:xfrm>
              <a:off x="1039700" y="1715850"/>
              <a:ext cx="7550" cy="55375"/>
            </a:xfrm>
            <a:custGeom>
              <a:avLst/>
              <a:gdLst/>
              <a:ahLst/>
              <a:cxnLst/>
              <a:rect l="0" t="0" r="0" b="0"/>
              <a:pathLst>
                <a:path w="302" h="2215" fill="none" extrusionOk="0">
                  <a:moveTo>
                    <a:pt x="1" y="1"/>
                  </a:moveTo>
                  <a:lnTo>
                    <a:pt x="302" y="221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61" name="Shape 2261"/>
            <p:cNvSpPr/>
            <p:nvPr/>
          </p:nvSpPr>
          <p:spPr>
            <a:xfrm>
              <a:off x="1047225" y="1771200"/>
              <a:ext cx="8800" cy="55375"/>
            </a:xfrm>
            <a:custGeom>
              <a:avLst/>
              <a:gdLst/>
              <a:ahLst/>
              <a:cxnLst/>
              <a:rect l="0" t="0" r="0" b="0"/>
              <a:pathLst>
                <a:path w="352" h="2215" fill="none" extrusionOk="0">
                  <a:moveTo>
                    <a:pt x="1" y="1"/>
                  </a:moveTo>
                  <a:lnTo>
                    <a:pt x="352" y="221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62" name="Shape 2262"/>
            <p:cNvSpPr/>
            <p:nvPr/>
          </p:nvSpPr>
          <p:spPr>
            <a:xfrm>
              <a:off x="1056000" y="1826550"/>
              <a:ext cx="8800" cy="49850"/>
            </a:xfrm>
            <a:custGeom>
              <a:avLst/>
              <a:gdLst/>
              <a:ahLst/>
              <a:cxnLst/>
              <a:rect l="0" t="0" r="0" b="0"/>
              <a:pathLst>
                <a:path w="352" h="1994" fill="none" extrusionOk="0">
                  <a:moveTo>
                    <a:pt x="1" y="1"/>
                  </a:moveTo>
                  <a:lnTo>
                    <a:pt x="352" y="199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63" name="Shape 2263"/>
            <p:cNvSpPr/>
            <p:nvPr/>
          </p:nvSpPr>
          <p:spPr>
            <a:xfrm>
              <a:off x="1064775" y="1876375"/>
              <a:ext cx="7550" cy="38775"/>
            </a:xfrm>
            <a:custGeom>
              <a:avLst/>
              <a:gdLst/>
              <a:ahLst/>
              <a:cxnLst/>
              <a:rect l="0" t="0" r="0" b="0"/>
              <a:pathLst>
                <a:path w="302" h="1551" fill="none" extrusionOk="0">
                  <a:moveTo>
                    <a:pt x="1" y="0"/>
                  </a:moveTo>
                  <a:lnTo>
                    <a:pt x="302" y="155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64" name="Shape 2264"/>
            <p:cNvSpPr/>
            <p:nvPr/>
          </p:nvSpPr>
          <p:spPr>
            <a:xfrm>
              <a:off x="1072300" y="1915125"/>
              <a:ext cx="7550" cy="27700"/>
            </a:xfrm>
            <a:custGeom>
              <a:avLst/>
              <a:gdLst/>
              <a:ahLst/>
              <a:cxnLst/>
              <a:rect l="0" t="0" r="0" b="0"/>
              <a:pathLst>
                <a:path w="302" h="1108" fill="none" extrusionOk="0">
                  <a:moveTo>
                    <a:pt x="1" y="0"/>
                  </a:moveTo>
                  <a:lnTo>
                    <a:pt x="302" y="110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65" name="Shape 2265"/>
            <p:cNvSpPr/>
            <p:nvPr/>
          </p:nvSpPr>
          <p:spPr>
            <a:xfrm>
              <a:off x="1079825" y="1942800"/>
              <a:ext cx="7550" cy="22150"/>
            </a:xfrm>
            <a:custGeom>
              <a:avLst/>
              <a:gdLst/>
              <a:ahLst/>
              <a:cxnLst/>
              <a:rect l="0" t="0" r="0" b="0"/>
              <a:pathLst>
                <a:path w="302" h="886" fill="none" extrusionOk="0">
                  <a:moveTo>
                    <a:pt x="1" y="0"/>
                  </a:moveTo>
                  <a:lnTo>
                    <a:pt x="302"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66" name="Shape 2266"/>
            <p:cNvSpPr/>
            <p:nvPr/>
          </p:nvSpPr>
          <p:spPr>
            <a:xfrm>
              <a:off x="1087350" y="1964925"/>
              <a:ext cx="7550" cy="11100"/>
            </a:xfrm>
            <a:custGeom>
              <a:avLst/>
              <a:gdLst/>
              <a:ahLst/>
              <a:cxnLst/>
              <a:rect l="0" t="0" r="0" b="0"/>
              <a:pathLst>
                <a:path w="302" h="444" fill="none" extrusionOk="0">
                  <a:moveTo>
                    <a:pt x="1" y="1"/>
                  </a:moveTo>
                  <a:lnTo>
                    <a:pt x="302" y="44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67" name="Shape 2267"/>
            <p:cNvSpPr/>
            <p:nvPr/>
          </p:nvSpPr>
          <p:spPr>
            <a:xfrm>
              <a:off x="1094875" y="1976000"/>
              <a:ext cx="8825" cy="5550"/>
            </a:xfrm>
            <a:custGeom>
              <a:avLst/>
              <a:gdLst/>
              <a:ahLst/>
              <a:cxnLst/>
              <a:rect l="0" t="0" r="0" b="0"/>
              <a:pathLst>
                <a:path w="353" h="222" fill="none" extrusionOk="0">
                  <a:moveTo>
                    <a:pt x="1" y="1"/>
                  </a:moveTo>
                  <a:lnTo>
                    <a:pt x="352"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68" name="Shape 2268"/>
            <p:cNvSpPr/>
            <p:nvPr/>
          </p:nvSpPr>
          <p:spPr>
            <a:xfrm>
              <a:off x="1103675" y="1976000"/>
              <a:ext cx="8800" cy="5550"/>
            </a:xfrm>
            <a:custGeom>
              <a:avLst/>
              <a:gdLst/>
              <a:ahLst/>
              <a:cxnLst/>
              <a:rect l="0" t="0" r="0" b="0"/>
              <a:pathLst>
                <a:path w="352" h="222" fill="none" extrusionOk="0">
                  <a:moveTo>
                    <a:pt x="0" y="222"/>
                  </a:moveTo>
                  <a:lnTo>
                    <a:pt x="3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69" name="Shape 2269"/>
            <p:cNvSpPr/>
            <p:nvPr/>
          </p:nvSpPr>
          <p:spPr>
            <a:xfrm>
              <a:off x="1112450" y="1959400"/>
              <a:ext cx="7550" cy="16625"/>
            </a:xfrm>
            <a:custGeom>
              <a:avLst/>
              <a:gdLst/>
              <a:ahLst/>
              <a:cxnLst/>
              <a:rect l="0" t="0" r="0" b="0"/>
              <a:pathLst>
                <a:path w="302" h="665" fill="none" extrusionOk="0">
                  <a:moveTo>
                    <a:pt x="0" y="665"/>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70" name="Shape 2270"/>
            <p:cNvSpPr/>
            <p:nvPr/>
          </p:nvSpPr>
          <p:spPr>
            <a:xfrm>
              <a:off x="1119975" y="1931725"/>
              <a:ext cx="7550" cy="27700"/>
            </a:xfrm>
            <a:custGeom>
              <a:avLst/>
              <a:gdLst/>
              <a:ahLst/>
              <a:cxnLst/>
              <a:rect l="0" t="0" r="0" b="0"/>
              <a:pathLst>
                <a:path w="302" h="1108" fill="none" extrusionOk="0">
                  <a:moveTo>
                    <a:pt x="0" y="1107"/>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71" name="Shape 2271"/>
            <p:cNvSpPr/>
            <p:nvPr/>
          </p:nvSpPr>
          <p:spPr>
            <a:xfrm>
              <a:off x="1127500" y="1898500"/>
              <a:ext cx="7550" cy="33250"/>
            </a:xfrm>
            <a:custGeom>
              <a:avLst/>
              <a:gdLst/>
              <a:ahLst/>
              <a:cxnLst/>
              <a:rect l="0" t="0" r="0" b="0"/>
              <a:pathLst>
                <a:path w="302" h="1330" fill="none" extrusionOk="0">
                  <a:moveTo>
                    <a:pt x="0" y="1329"/>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72" name="Shape 2272"/>
            <p:cNvSpPr/>
            <p:nvPr/>
          </p:nvSpPr>
          <p:spPr>
            <a:xfrm>
              <a:off x="1135025" y="1859775"/>
              <a:ext cx="7550" cy="38750"/>
            </a:xfrm>
            <a:custGeom>
              <a:avLst/>
              <a:gdLst/>
              <a:ahLst/>
              <a:cxnLst/>
              <a:rect l="0" t="0" r="0" b="0"/>
              <a:pathLst>
                <a:path w="302" h="1550" fill="none" extrusionOk="0">
                  <a:moveTo>
                    <a:pt x="0" y="1550"/>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73" name="Shape 2273"/>
            <p:cNvSpPr/>
            <p:nvPr/>
          </p:nvSpPr>
          <p:spPr>
            <a:xfrm>
              <a:off x="1142550" y="1809950"/>
              <a:ext cx="8800" cy="49850"/>
            </a:xfrm>
            <a:custGeom>
              <a:avLst/>
              <a:gdLst/>
              <a:ahLst/>
              <a:cxnLst/>
              <a:rect l="0" t="0" r="0" b="0"/>
              <a:pathLst>
                <a:path w="352" h="1994" fill="none" extrusionOk="0">
                  <a:moveTo>
                    <a:pt x="0" y="1993"/>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74" name="Shape 2274"/>
            <p:cNvSpPr/>
            <p:nvPr/>
          </p:nvSpPr>
          <p:spPr>
            <a:xfrm>
              <a:off x="1151325" y="1754600"/>
              <a:ext cx="8800" cy="55375"/>
            </a:xfrm>
            <a:custGeom>
              <a:avLst/>
              <a:gdLst/>
              <a:ahLst/>
              <a:cxnLst/>
              <a:rect l="0" t="0" r="0" b="0"/>
              <a:pathLst>
                <a:path w="352" h="2215" fill="none" extrusionOk="0">
                  <a:moveTo>
                    <a:pt x="1" y="2215"/>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75" name="Shape 2275"/>
            <p:cNvSpPr/>
            <p:nvPr/>
          </p:nvSpPr>
          <p:spPr>
            <a:xfrm>
              <a:off x="1160100" y="1699250"/>
              <a:ext cx="7550" cy="55375"/>
            </a:xfrm>
            <a:custGeom>
              <a:avLst/>
              <a:gdLst/>
              <a:ahLst/>
              <a:cxnLst/>
              <a:rect l="0" t="0" r="0" b="0"/>
              <a:pathLst>
                <a:path w="302" h="2215" fill="none" extrusionOk="0">
                  <a:moveTo>
                    <a:pt x="1" y="2215"/>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76" name="Shape 2276"/>
            <p:cNvSpPr/>
            <p:nvPr/>
          </p:nvSpPr>
          <p:spPr>
            <a:xfrm>
              <a:off x="1167625" y="1638375"/>
              <a:ext cx="7550" cy="60900"/>
            </a:xfrm>
            <a:custGeom>
              <a:avLst/>
              <a:gdLst/>
              <a:ahLst/>
              <a:cxnLst/>
              <a:rect l="0" t="0" r="0" b="0"/>
              <a:pathLst>
                <a:path w="302" h="2436" fill="none" extrusionOk="0">
                  <a:moveTo>
                    <a:pt x="1" y="2435"/>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77" name="Shape 2277"/>
            <p:cNvSpPr/>
            <p:nvPr/>
          </p:nvSpPr>
          <p:spPr>
            <a:xfrm>
              <a:off x="1175150" y="1571950"/>
              <a:ext cx="7550" cy="66450"/>
            </a:xfrm>
            <a:custGeom>
              <a:avLst/>
              <a:gdLst/>
              <a:ahLst/>
              <a:cxnLst/>
              <a:rect l="0" t="0" r="0" b="0"/>
              <a:pathLst>
                <a:path w="302" h="2658" fill="none" extrusionOk="0">
                  <a:moveTo>
                    <a:pt x="1" y="2657"/>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78" name="Shape 2278"/>
            <p:cNvSpPr/>
            <p:nvPr/>
          </p:nvSpPr>
          <p:spPr>
            <a:xfrm>
              <a:off x="1182675" y="1505525"/>
              <a:ext cx="7550" cy="66450"/>
            </a:xfrm>
            <a:custGeom>
              <a:avLst/>
              <a:gdLst/>
              <a:ahLst/>
              <a:cxnLst/>
              <a:rect l="0" t="0" r="0" b="0"/>
              <a:pathLst>
                <a:path w="302" h="2658" fill="none" extrusionOk="0">
                  <a:moveTo>
                    <a:pt x="1" y="2657"/>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79" name="Shape 2279"/>
            <p:cNvSpPr/>
            <p:nvPr/>
          </p:nvSpPr>
          <p:spPr>
            <a:xfrm>
              <a:off x="1190200" y="1433575"/>
              <a:ext cx="8800" cy="71975"/>
            </a:xfrm>
            <a:custGeom>
              <a:avLst/>
              <a:gdLst/>
              <a:ahLst/>
              <a:cxnLst/>
              <a:rect l="0" t="0" r="0" b="0"/>
              <a:pathLst>
                <a:path w="352" h="2879" fill="none" extrusionOk="0">
                  <a:moveTo>
                    <a:pt x="1" y="2878"/>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80" name="Shape 2280"/>
            <p:cNvSpPr/>
            <p:nvPr/>
          </p:nvSpPr>
          <p:spPr>
            <a:xfrm>
              <a:off x="1198975" y="1367150"/>
              <a:ext cx="8825" cy="66450"/>
            </a:xfrm>
            <a:custGeom>
              <a:avLst/>
              <a:gdLst/>
              <a:ahLst/>
              <a:cxnLst/>
              <a:rect l="0" t="0" r="0" b="0"/>
              <a:pathLst>
                <a:path w="353" h="2658" fill="none" extrusionOk="0">
                  <a:moveTo>
                    <a:pt x="1" y="2657"/>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81" name="Shape 2281"/>
            <p:cNvSpPr/>
            <p:nvPr/>
          </p:nvSpPr>
          <p:spPr>
            <a:xfrm>
              <a:off x="1207775" y="1300725"/>
              <a:ext cx="7550" cy="66450"/>
            </a:xfrm>
            <a:custGeom>
              <a:avLst/>
              <a:gdLst/>
              <a:ahLst/>
              <a:cxnLst/>
              <a:rect l="0" t="0" r="0" b="0"/>
              <a:pathLst>
                <a:path w="302" h="2658" fill="none" extrusionOk="0">
                  <a:moveTo>
                    <a:pt x="0" y="2657"/>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82" name="Shape 2282"/>
            <p:cNvSpPr/>
            <p:nvPr/>
          </p:nvSpPr>
          <p:spPr>
            <a:xfrm>
              <a:off x="1215300" y="1239850"/>
              <a:ext cx="7550" cy="60900"/>
            </a:xfrm>
            <a:custGeom>
              <a:avLst/>
              <a:gdLst/>
              <a:ahLst/>
              <a:cxnLst/>
              <a:rect l="0" t="0" r="0" b="0"/>
              <a:pathLst>
                <a:path w="302" h="2436" fill="none" extrusionOk="0">
                  <a:moveTo>
                    <a:pt x="0" y="2436"/>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83" name="Shape 2283"/>
            <p:cNvSpPr/>
            <p:nvPr/>
          </p:nvSpPr>
          <p:spPr>
            <a:xfrm>
              <a:off x="1222825" y="1178950"/>
              <a:ext cx="7550" cy="60925"/>
            </a:xfrm>
            <a:custGeom>
              <a:avLst/>
              <a:gdLst/>
              <a:ahLst/>
              <a:cxnLst/>
              <a:rect l="0" t="0" r="0" b="0"/>
              <a:pathLst>
                <a:path w="302" h="2437" fill="none" extrusionOk="0">
                  <a:moveTo>
                    <a:pt x="0" y="2436"/>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84" name="Shape 2284"/>
            <p:cNvSpPr/>
            <p:nvPr/>
          </p:nvSpPr>
          <p:spPr>
            <a:xfrm>
              <a:off x="1230350" y="1123600"/>
              <a:ext cx="7550" cy="55375"/>
            </a:xfrm>
            <a:custGeom>
              <a:avLst/>
              <a:gdLst/>
              <a:ahLst/>
              <a:cxnLst/>
              <a:rect l="0" t="0" r="0" b="0"/>
              <a:pathLst>
                <a:path w="302" h="2215" fill="none" extrusionOk="0">
                  <a:moveTo>
                    <a:pt x="0" y="2215"/>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85" name="Shape 2285"/>
            <p:cNvSpPr/>
            <p:nvPr/>
          </p:nvSpPr>
          <p:spPr>
            <a:xfrm>
              <a:off x="1237875" y="1073800"/>
              <a:ext cx="8800" cy="49825"/>
            </a:xfrm>
            <a:custGeom>
              <a:avLst/>
              <a:gdLst/>
              <a:ahLst/>
              <a:cxnLst/>
              <a:rect l="0" t="0" r="0" b="0"/>
              <a:pathLst>
                <a:path w="352" h="1993" fill="none" extrusionOk="0">
                  <a:moveTo>
                    <a:pt x="0" y="1993"/>
                  </a:moveTo>
                  <a:lnTo>
                    <a:pt x="3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86" name="Shape 2286"/>
            <p:cNvSpPr/>
            <p:nvPr/>
          </p:nvSpPr>
          <p:spPr>
            <a:xfrm>
              <a:off x="1246650" y="1029500"/>
              <a:ext cx="8800" cy="44325"/>
            </a:xfrm>
            <a:custGeom>
              <a:avLst/>
              <a:gdLst/>
              <a:ahLst/>
              <a:cxnLst/>
              <a:rect l="0" t="0" r="0" b="0"/>
              <a:pathLst>
                <a:path w="352" h="1773" fill="none" extrusionOk="0">
                  <a:moveTo>
                    <a:pt x="0" y="1772"/>
                  </a:moveTo>
                  <a:lnTo>
                    <a:pt x="3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87" name="Shape 2287"/>
            <p:cNvSpPr/>
            <p:nvPr/>
          </p:nvSpPr>
          <p:spPr>
            <a:xfrm>
              <a:off x="1255425" y="996300"/>
              <a:ext cx="7550" cy="33225"/>
            </a:xfrm>
            <a:custGeom>
              <a:avLst/>
              <a:gdLst/>
              <a:ahLst/>
              <a:cxnLst/>
              <a:rect l="0" t="0" r="0" b="0"/>
              <a:pathLst>
                <a:path w="302" h="1329" fill="none" extrusionOk="0">
                  <a:moveTo>
                    <a:pt x="0" y="1329"/>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88" name="Shape 2288"/>
            <p:cNvSpPr/>
            <p:nvPr/>
          </p:nvSpPr>
          <p:spPr>
            <a:xfrm>
              <a:off x="1262950" y="968625"/>
              <a:ext cx="7550" cy="27700"/>
            </a:xfrm>
            <a:custGeom>
              <a:avLst/>
              <a:gdLst/>
              <a:ahLst/>
              <a:cxnLst/>
              <a:rect l="0" t="0" r="0" b="0"/>
              <a:pathLst>
                <a:path w="302" h="1108" fill="none" extrusionOk="0">
                  <a:moveTo>
                    <a:pt x="0" y="1107"/>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89" name="Shape 2289"/>
            <p:cNvSpPr/>
            <p:nvPr/>
          </p:nvSpPr>
          <p:spPr>
            <a:xfrm>
              <a:off x="1270475" y="946475"/>
              <a:ext cx="7550" cy="22175"/>
            </a:xfrm>
            <a:custGeom>
              <a:avLst/>
              <a:gdLst/>
              <a:ahLst/>
              <a:cxnLst/>
              <a:rect l="0" t="0" r="0" b="0"/>
              <a:pathLst>
                <a:path w="302" h="887" fill="none" extrusionOk="0">
                  <a:moveTo>
                    <a:pt x="0" y="886"/>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90" name="Shape 2290"/>
            <p:cNvSpPr/>
            <p:nvPr/>
          </p:nvSpPr>
          <p:spPr>
            <a:xfrm>
              <a:off x="1278000" y="935400"/>
              <a:ext cx="7550" cy="11100"/>
            </a:xfrm>
            <a:custGeom>
              <a:avLst/>
              <a:gdLst/>
              <a:ahLst/>
              <a:cxnLst/>
              <a:rect l="0" t="0" r="0" b="0"/>
              <a:pathLst>
                <a:path w="302" h="444" fill="none" extrusionOk="0">
                  <a:moveTo>
                    <a:pt x="0" y="444"/>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91" name="Shape 2291"/>
            <p:cNvSpPr/>
            <p:nvPr/>
          </p:nvSpPr>
          <p:spPr>
            <a:xfrm>
              <a:off x="1285525" y="935400"/>
              <a:ext cx="8800" cy="25"/>
            </a:xfrm>
            <a:custGeom>
              <a:avLst/>
              <a:gdLst/>
              <a:ahLst/>
              <a:cxnLst/>
              <a:rect l="0" t="0" r="0" b="0"/>
              <a:pathLst>
                <a:path w="352" h="1" fill="none" extrusionOk="0">
                  <a:moveTo>
                    <a:pt x="0" y="1"/>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92" name="Shape 2292"/>
            <p:cNvSpPr/>
            <p:nvPr/>
          </p:nvSpPr>
          <p:spPr>
            <a:xfrm>
              <a:off x="1294300" y="935400"/>
              <a:ext cx="8800" cy="5575"/>
            </a:xfrm>
            <a:custGeom>
              <a:avLst/>
              <a:gdLst/>
              <a:ahLst/>
              <a:cxnLst/>
              <a:rect l="0" t="0" r="0" b="0"/>
              <a:pathLst>
                <a:path w="352" h="223" fill="none" extrusionOk="0">
                  <a:moveTo>
                    <a:pt x="1" y="1"/>
                  </a:moveTo>
                  <a:lnTo>
                    <a:pt x="352"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93" name="Shape 2293"/>
            <p:cNvSpPr/>
            <p:nvPr/>
          </p:nvSpPr>
          <p:spPr>
            <a:xfrm>
              <a:off x="1303075" y="940950"/>
              <a:ext cx="7550" cy="16625"/>
            </a:xfrm>
            <a:custGeom>
              <a:avLst/>
              <a:gdLst/>
              <a:ahLst/>
              <a:cxnLst/>
              <a:rect l="0" t="0" r="0" b="0"/>
              <a:pathLst>
                <a:path w="302" h="665" fill="none" extrusionOk="0">
                  <a:moveTo>
                    <a:pt x="1" y="0"/>
                  </a:moveTo>
                  <a:lnTo>
                    <a:pt x="302" y="66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94" name="Shape 2294"/>
            <p:cNvSpPr/>
            <p:nvPr/>
          </p:nvSpPr>
          <p:spPr>
            <a:xfrm>
              <a:off x="1310600" y="957550"/>
              <a:ext cx="7550" cy="22175"/>
            </a:xfrm>
            <a:custGeom>
              <a:avLst/>
              <a:gdLst/>
              <a:ahLst/>
              <a:cxnLst/>
              <a:rect l="0" t="0" r="0" b="0"/>
              <a:pathLst>
                <a:path w="302" h="887" fill="none" extrusionOk="0">
                  <a:moveTo>
                    <a:pt x="1" y="1"/>
                  </a:moveTo>
                  <a:lnTo>
                    <a:pt x="302"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95" name="Shape 2295"/>
            <p:cNvSpPr/>
            <p:nvPr/>
          </p:nvSpPr>
          <p:spPr>
            <a:xfrm>
              <a:off x="1318125" y="979700"/>
              <a:ext cx="7550" cy="27700"/>
            </a:xfrm>
            <a:custGeom>
              <a:avLst/>
              <a:gdLst/>
              <a:ahLst/>
              <a:cxnLst/>
              <a:rect l="0" t="0" r="0" b="0"/>
              <a:pathLst>
                <a:path w="302" h="1108" fill="none" extrusionOk="0">
                  <a:moveTo>
                    <a:pt x="1" y="0"/>
                  </a:moveTo>
                  <a:lnTo>
                    <a:pt x="302" y="110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96" name="Shape 2296"/>
            <p:cNvSpPr/>
            <p:nvPr/>
          </p:nvSpPr>
          <p:spPr>
            <a:xfrm>
              <a:off x="1325650" y="1007375"/>
              <a:ext cx="7550" cy="38775"/>
            </a:xfrm>
            <a:custGeom>
              <a:avLst/>
              <a:gdLst/>
              <a:ahLst/>
              <a:cxnLst/>
              <a:rect l="0" t="0" r="0" b="0"/>
              <a:pathLst>
                <a:path w="302" h="1551" fill="none" extrusionOk="0">
                  <a:moveTo>
                    <a:pt x="1" y="0"/>
                  </a:moveTo>
                  <a:lnTo>
                    <a:pt x="302" y="155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97" name="Shape 2297"/>
            <p:cNvSpPr/>
            <p:nvPr/>
          </p:nvSpPr>
          <p:spPr>
            <a:xfrm>
              <a:off x="1333175" y="1046125"/>
              <a:ext cx="8800" cy="44300"/>
            </a:xfrm>
            <a:custGeom>
              <a:avLst/>
              <a:gdLst/>
              <a:ahLst/>
              <a:cxnLst/>
              <a:rect l="0" t="0" r="0" b="0"/>
              <a:pathLst>
                <a:path w="352" h="1772" fill="none" extrusionOk="0">
                  <a:moveTo>
                    <a:pt x="1" y="0"/>
                  </a:moveTo>
                  <a:lnTo>
                    <a:pt x="352" y="177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98" name="Shape 2298"/>
            <p:cNvSpPr/>
            <p:nvPr/>
          </p:nvSpPr>
          <p:spPr>
            <a:xfrm>
              <a:off x="1341950" y="1090400"/>
              <a:ext cx="8825" cy="49825"/>
            </a:xfrm>
            <a:custGeom>
              <a:avLst/>
              <a:gdLst/>
              <a:ahLst/>
              <a:cxnLst/>
              <a:rect l="0" t="0" r="0" b="0"/>
              <a:pathLst>
                <a:path w="353" h="1993" fill="none" extrusionOk="0">
                  <a:moveTo>
                    <a:pt x="1" y="0"/>
                  </a:moveTo>
                  <a:lnTo>
                    <a:pt x="352" y="199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99" name="Shape 2299"/>
            <p:cNvSpPr/>
            <p:nvPr/>
          </p:nvSpPr>
          <p:spPr>
            <a:xfrm>
              <a:off x="1350750" y="1140200"/>
              <a:ext cx="7550" cy="55375"/>
            </a:xfrm>
            <a:custGeom>
              <a:avLst/>
              <a:gdLst/>
              <a:ahLst/>
              <a:cxnLst/>
              <a:rect l="0" t="0" r="0" b="0"/>
              <a:pathLst>
                <a:path w="302" h="2215" fill="none" extrusionOk="0">
                  <a:moveTo>
                    <a:pt x="0" y="1"/>
                  </a:moveTo>
                  <a:lnTo>
                    <a:pt x="301" y="221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00" name="Shape 2300"/>
            <p:cNvSpPr/>
            <p:nvPr/>
          </p:nvSpPr>
          <p:spPr>
            <a:xfrm>
              <a:off x="1358275" y="1195550"/>
              <a:ext cx="7550" cy="55375"/>
            </a:xfrm>
            <a:custGeom>
              <a:avLst/>
              <a:gdLst/>
              <a:ahLst/>
              <a:cxnLst/>
              <a:rect l="0" t="0" r="0" b="0"/>
              <a:pathLst>
                <a:path w="302" h="2215" fill="none" extrusionOk="0">
                  <a:moveTo>
                    <a:pt x="0" y="1"/>
                  </a:moveTo>
                  <a:lnTo>
                    <a:pt x="301" y="221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01" name="Shape 2301"/>
            <p:cNvSpPr/>
            <p:nvPr/>
          </p:nvSpPr>
          <p:spPr>
            <a:xfrm>
              <a:off x="1365800" y="1250900"/>
              <a:ext cx="7550" cy="60925"/>
            </a:xfrm>
            <a:custGeom>
              <a:avLst/>
              <a:gdLst/>
              <a:ahLst/>
              <a:cxnLst/>
              <a:rect l="0" t="0" r="0" b="0"/>
              <a:pathLst>
                <a:path w="302" h="2437" fill="none" extrusionOk="0">
                  <a:moveTo>
                    <a:pt x="0" y="1"/>
                  </a:moveTo>
                  <a:lnTo>
                    <a:pt x="301"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02" name="Shape 2302"/>
            <p:cNvSpPr/>
            <p:nvPr/>
          </p:nvSpPr>
          <p:spPr>
            <a:xfrm>
              <a:off x="1373325" y="1311800"/>
              <a:ext cx="16325" cy="121800"/>
            </a:xfrm>
            <a:custGeom>
              <a:avLst/>
              <a:gdLst/>
              <a:ahLst/>
              <a:cxnLst/>
              <a:rect l="0" t="0" r="0" b="0"/>
              <a:pathLst>
                <a:path w="653" h="4872" fill="none" extrusionOk="0">
                  <a:moveTo>
                    <a:pt x="0" y="0"/>
                  </a:moveTo>
                  <a:lnTo>
                    <a:pt x="652" y="487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03" name="Shape 2303"/>
            <p:cNvSpPr/>
            <p:nvPr/>
          </p:nvSpPr>
          <p:spPr>
            <a:xfrm>
              <a:off x="1389625" y="1433575"/>
              <a:ext cx="8800" cy="60900"/>
            </a:xfrm>
            <a:custGeom>
              <a:avLst/>
              <a:gdLst/>
              <a:ahLst/>
              <a:cxnLst/>
              <a:rect l="0" t="0" r="0" b="0"/>
              <a:pathLst>
                <a:path w="352" h="2436" fill="none" extrusionOk="0">
                  <a:moveTo>
                    <a:pt x="0" y="0"/>
                  </a:moveTo>
                  <a:lnTo>
                    <a:pt x="351"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04" name="Shape 2304"/>
            <p:cNvSpPr/>
            <p:nvPr/>
          </p:nvSpPr>
          <p:spPr>
            <a:xfrm>
              <a:off x="1398400" y="1494450"/>
              <a:ext cx="7550" cy="60925"/>
            </a:xfrm>
            <a:custGeom>
              <a:avLst/>
              <a:gdLst/>
              <a:ahLst/>
              <a:cxnLst/>
              <a:rect l="0" t="0" r="0" b="0"/>
              <a:pathLst>
                <a:path w="302" h="2437" fill="none" extrusionOk="0">
                  <a:moveTo>
                    <a:pt x="0" y="1"/>
                  </a:moveTo>
                  <a:lnTo>
                    <a:pt x="301"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05" name="Shape 2305"/>
            <p:cNvSpPr/>
            <p:nvPr/>
          </p:nvSpPr>
          <p:spPr>
            <a:xfrm>
              <a:off x="1405925" y="1555350"/>
              <a:ext cx="7550" cy="55375"/>
            </a:xfrm>
            <a:custGeom>
              <a:avLst/>
              <a:gdLst/>
              <a:ahLst/>
              <a:cxnLst/>
              <a:rect l="0" t="0" r="0" b="0"/>
              <a:pathLst>
                <a:path w="302" h="2215" fill="none" extrusionOk="0">
                  <a:moveTo>
                    <a:pt x="0" y="0"/>
                  </a:moveTo>
                  <a:lnTo>
                    <a:pt x="301" y="221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06" name="Shape 2306"/>
            <p:cNvSpPr/>
            <p:nvPr/>
          </p:nvSpPr>
          <p:spPr>
            <a:xfrm>
              <a:off x="1413450" y="1610700"/>
              <a:ext cx="7550" cy="55375"/>
            </a:xfrm>
            <a:custGeom>
              <a:avLst/>
              <a:gdLst/>
              <a:ahLst/>
              <a:cxnLst/>
              <a:rect l="0" t="0" r="0" b="0"/>
              <a:pathLst>
                <a:path w="302" h="2215" fill="none" extrusionOk="0">
                  <a:moveTo>
                    <a:pt x="0" y="0"/>
                  </a:moveTo>
                  <a:lnTo>
                    <a:pt x="301" y="221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07" name="Shape 2307"/>
            <p:cNvSpPr/>
            <p:nvPr/>
          </p:nvSpPr>
          <p:spPr>
            <a:xfrm>
              <a:off x="1420975" y="1666050"/>
              <a:ext cx="7550" cy="49825"/>
            </a:xfrm>
            <a:custGeom>
              <a:avLst/>
              <a:gdLst/>
              <a:ahLst/>
              <a:cxnLst/>
              <a:rect l="0" t="0" r="0" b="0"/>
              <a:pathLst>
                <a:path w="302" h="1993" fill="none" extrusionOk="0">
                  <a:moveTo>
                    <a:pt x="0" y="0"/>
                  </a:moveTo>
                  <a:lnTo>
                    <a:pt x="301" y="199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08" name="Shape 2308"/>
            <p:cNvSpPr/>
            <p:nvPr/>
          </p:nvSpPr>
          <p:spPr>
            <a:xfrm>
              <a:off x="1428500" y="1715850"/>
              <a:ext cx="8800" cy="44300"/>
            </a:xfrm>
            <a:custGeom>
              <a:avLst/>
              <a:gdLst/>
              <a:ahLst/>
              <a:cxnLst/>
              <a:rect l="0" t="0" r="0" b="0"/>
              <a:pathLst>
                <a:path w="352" h="1772" fill="none" extrusionOk="0">
                  <a:moveTo>
                    <a:pt x="0" y="1"/>
                  </a:moveTo>
                  <a:lnTo>
                    <a:pt x="352" y="177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09" name="Shape 2309"/>
            <p:cNvSpPr/>
            <p:nvPr/>
          </p:nvSpPr>
          <p:spPr>
            <a:xfrm>
              <a:off x="1437275" y="1760125"/>
              <a:ext cx="8800" cy="38775"/>
            </a:xfrm>
            <a:custGeom>
              <a:avLst/>
              <a:gdLst/>
              <a:ahLst/>
              <a:cxnLst/>
              <a:rect l="0" t="0" r="0" b="0"/>
              <a:pathLst>
                <a:path w="352" h="1551" fill="none" extrusionOk="0">
                  <a:moveTo>
                    <a:pt x="1" y="1"/>
                  </a:moveTo>
                  <a:lnTo>
                    <a:pt x="352" y="155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10" name="Shape 2310"/>
            <p:cNvSpPr/>
            <p:nvPr/>
          </p:nvSpPr>
          <p:spPr>
            <a:xfrm>
              <a:off x="1446050" y="1798875"/>
              <a:ext cx="7550" cy="27700"/>
            </a:xfrm>
            <a:custGeom>
              <a:avLst/>
              <a:gdLst/>
              <a:ahLst/>
              <a:cxnLst/>
              <a:rect l="0" t="0" r="0" b="0"/>
              <a:pathLst>
                <a:path w="302" h="1108" fill="none" extrusionOk="0">
                  <a:moveTo>
                    <a:pt x="1" y="1"/>
                  </a:moveTo>
                  <a:lnTo>
                    <a:pt x="302" y="110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11" name="Shape 2311"/>
            <p:cNvSpPr/>
            <p:nvPr/>
          </p:nvSpPr>
          <p:spPr>
            <a:xfrm>
              <a:off x="1453575" y="1826550"/>
              <a:ext cx="7550" cy="27700"/>
            </a:xfrm>
            <a:custGeom>
              <a:avLst/>
              <a:gdLst/>
              <a:ahLst/>
              <a:cxnLst/>
              <a:rect l="0" t="0" r="0" b="0"/>
              <a:pathLst>
                <a:path w="302" h="1108" fill="none" extrusionOk="0">
                  <a:moveTo>
                    <a:pt x="1" y="1"/>
                  </a:moveTo>
                  <a:lnTo>
                    <a:pt x="302" y="110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12" name="Shape 2312"/>
            <p:cNvSpPr/>
            <p:nvPr/>
          </p:nvSpPr>
          <p:spPr>
            <a:xfrm>
              <a:off x="1461100" y="1854225"/>
              <a:ext cx="7550" cy="16625"/>
            </a:xfrm>
            <a:custGeom>
              <a:avLst/>
              <a:gdLst/>
              <a:ahLst/>
              <a:cxnLst/>
              <a:rect l="0" t="0" r="0" b="0"/>
              <a:pathLst>
                <a:path w="302" h="665" fill="none" extrusionOk="0">
                  <a:moveTo>
                    <a:pt x="1" y="1"/>
                  </a:moveTo>
                  <a:lnTo>
                    <a:pt x="302" y="66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13" name="Shape 2313"/>
            <p:cNvSpPr/>
            <p:nvPr/>
          </p:nvSpPr>
          <p:spPr>
            <a:xfrm>
              <a:off x="1468625" y="1870825"/>
              <a:ext cx="7550" cy="11100"/>
            </a:xfrm>
            <a:custGeom>
              <a:avLst/>
              <a:gdLst/>
              <a:ahLst/>
              <a:cxnLst/>
              <a:rect l="0" t="0" r="0" b="0"/>
              <a:pathLst>
                <a:path w="302" h="444" fill="none" extrusionOk="0">
                  <a:moveTo>
                    <a:pt x="1" y="1"/>
                  </a:moveTo>
                  <a:lnTo>
                    <a:pt x="302" y="44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14" name="Shape 2314"/>
            <p:cNvSpPr/>
            <p:nvPr/>
          </p:nvSpPr>
          <p:spPr>
            <a:xfrm>
              <a:off x="1476150" y="1881900"/>
              <a:ext cx="8800" cy="25"/>
            </a:xfrm>
            <a:custGeom>
              <a:avLst/>
              <a:gdLst/>
              <a:ahLst/>
              <a:cxnLst/>
              <a:rect l="0" t="0" r="0" b="0"/>
              <a:pathLst>
                <a:path w="352" h="1" fill="none" extrusionOk="0">
                  <a:moveTo>
                    <a:pt x="1" y="1"/>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15" name="Shape 2315"/>
            <p:cNvSpPr/>
            <p:nvPr/>
          </p:nvSpPr>
          <p:spPr>
            <a:xfrm>
              <a:off x="1484925" y="1876375"/>
              <a:ext cx="8825" cy="5550"/>
            </a:xfrm>
            <a:custGeom>
              <a:avLst/>
              <a:gdLst/>
              <a:ahLst/>
              <a:cxnLst/>
              <a:rect l="0" t="0" r="0" b="0"/>
              <a:pathLst>
                <a:path w="353" h="222" fill="none" extrusionOk="0">
                  <a:moveTo>
                    <a:pt x="1" y="222"/>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16" name="Shape 2316"/>
            <p:cNvSpPr/>
            <p:nvPr/>
          </p:nvSpPr>
          <p:spPr>
            <a:xfrm>
              <a:off x="1493725" y="1865300"/>
              <a:ext cx="7550" cy="11100"/>
            </a:xfrm>
            <a:custGeom>
              <a:avLst/>
              <a:gdLst/>
              <a:ahLst/>
              <a:cxnLst/>
              <a:rect l="0" t="0" r="0" b="0"/>
              <a:pathLst>
                <a:path w="302" h="444" fill="none" extrusionOk="0">
                  <a:moveTo>
                    <a:pt x="0" y="443"/>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17" name="Shape 2317"/>
            <p:cNvSpPr/>
            <p:nvPr/>
          </p:nvSpPr>
          <p:spPr>
            <a:xfrm>
              <a:off x="1501250" y="1843150"/>
              <a:ext cx="7550" cy="22175"/>
            </a:xfrm>
            <a:custGeom>
              <a:avLst/>
              <a:gdLst/>
              <a:ahLst/>
              <a:cxnLst/>
              <a:rect l="0" t="0" r="0" b="0"/>
              <a:pathLst>
                <a:path w="302" h="887" fill="none" extrusionOk="0">
                  <a:moveTo>
                    <a:pt x="0" y="887"/>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18" name="Shape 2318"/>
            <p:cNvSpPr/>
            <p:nvPr/>
          </p:nvSpPr>
          <p:spPr>
            <a:xfrm>
              <a:off x="1508775" y="1815475"/>
              <a:ext cx="7550" cy="27700"/>
            </a:xfrm>
            <a:custGeom>
              <a:avLst/>
              <a:gdLst/>
              <a:ahLst/>
              <a:cxnLst/>
              <a:rect l="0" t="0" r="0" b="0"/>
              <a:pathLst>
                <a:path w="302" h="1108" fill="none" extrusionOk="0">
                  <a:moveTo>
                    <a:pt x="0" y="1108"/>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19" name="Shape 2319"/>
            <p:cNvSpPr/>
            <p:nvPr/>
          </p:nvSpPr>
          <p:spPr>
            <a:xfrm>
              <a:off x="1516300" y="1782275"/>
              <a:ext cx="7550" cy="33225"/>
            </a:xfrm>
            <a:custGeom>
              <a:avLst/>
              <a:gdLst/>
              <a:ahLst/>
              <a:cxnLst/>
              <a:rect l="0" t="0" r="0" b="0"/>
              <a:pathLst>
                <a:path w="302" h="1329" fill="none" extrusionOk="0">
                  <a:moveTo>
                    <a:pt x="0" y="1329"/>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20" name="Shape 2320"/>
            <p:cNvSpPr/>
            <p:nvPr/>
          </p:nvSpPr>
          <p:spPr>
            <a:xfrm>
              <a:off x="1523825" y="1743525"/>
              <a:ext cx="8800" cy="38775"/>
            </a:xfrm>
            <a:custGeom>
              <a:avLst/>
              <a:gdLst/>
              <a:ahLst/>
              <a:cxnLst/>
              <a:rect l="0" t="0" r="0" b="0"/>
              <a:pathLst>
                <a:path w="352" h="1551" fill="none" extrusionOk="0">
                  <a:moveTo>
                    <a:pt x="0" y="1551"/>
                  </a:moveTo>
                  <a:lnTo>
                    <a:pt x="3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21" name="Shape 2321"/>
            <p:cNvSpPr/>
            <p:nvPr/>
          </p:nvSpPr>
          <p:spPr>
            <a:xfrm>
              <a:off x="1532600" y="1699250"/>
              <a:ext cx="8800" cy="44300"/>
            </a:xfrm>
            <a:custGeom>
              <a:avLst/>
              <a:gdLst/>
              <a:ahLst/>
              <a:cxnLst/>
              <a:rect l="0" t="0" r="0" b="0"/>
              <a:pathLst>
                <a:path w="352" h="1772" fill="none" extrusionOk="0">
                  <a:moveTo>
                    <a:pt x="0" y="1772"/>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22" name="Shape 2322"/>
            <p:cNvSpPr/>
            <p:nvPr/>
          </p:nvSpPr>
          <p:spPr>
            <a:xfrm>
              <a:off x="1541375" y="1649425"/>
              <a:ext cx="7550" cy="49850"/>
            </a:xfrm>
            <a:custGeom>
              <a:avLst/>
              <a:gdLst/>
              <a:ahLst/>
              <a:cxnLst/>
              <a:rect l="0" t="0" r="0" b="0"/>
              <a:pathLst>
                <a:path w="302" h="1994" fill="none" extrusionOk="0">
                  <a:moveTo>
                    <a:pt x="1" y="1993"/>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23" name="Shape 2323"/>
            <p:cNvSpPr/>
            <p:nvPr/>
          </p:nvSpPr>
          <p:spPr>
            <a:xfrm>
              <a:off x="1548900" y="1544275"/>
              <a:ext cx="15075" cy="105175"/>
            </a:xfrm>
            <a:custGeom>
              <a:avLst/>
              <a:gdLst/>
              <a:ahLst/>
              <a:cxnLst/>
              <a:rect l="0" t="0" r="0" b="0"/>
              <a:pathLst>
                <a:path w="603" h="4207" fill="none" extrusionOk="0">
                  <a:moveTo>
                    <a:pt x="1" y="4207"/>
                  </a:moveTo>
                  <a:lnTo>
                    <a:pt x="603"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24" name="Shape 2324"/>
            <p:cNvSpPr/>
            <p:nvPr/>
          </p:nvSpPr>
          <p:spPr>
            <a:xfrm>
              <a:off x="1563950" y="1433575"/>
              <a:ext cx="16325" cy="110725"/>
            </a:xfrm>
            <a:custGeom>
              <a:avLst/>
              <a:gdLst/>
              <a:ahLst/>
              <a:cxnLst/>
              <a:rect l="0" t="0" r="0" b="0"/>
              <a:pathLst>
                <a:path w="653" h="4429" fill="none" extrusionOk="0">
                  <a:moveTo>
                    <a:pt x="1" y="4428"/>
                  </a:moveTo>
                  <a:lnTo>
                    <a:pt x="653"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25" name="Shape 2325"/>
            <p:cNvSpPr/>
            <p:nvPr/>
          </p:nvSpPr>
          <p:spPr>
            <a:xfrm>
              <a:off x="1580250" y="1378225"/>
              <a:ext cx="8800" cy="55375"/>
            </a:xfrm>
            <a:custGeom>
              <a:avLst/>
              <a:gdLst/>
              <a:ahLst/>
              <a:cxnLst/>
              <a:rect l="0" t="0" r="0" b="0"/>
              <a:pathLst>
                <a:path w="352" h="2215" fill="none" extrusionOk="0">
                  <a:moveTo>
                    <a:pt x="1" y="2214"/>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26" name="Shape 2326"/>
            <p:cNvSpPr/>
            <p:nvPr/>
          </p:nvSpPr>
          <p:spPr>
            <a:xfrm>
              <a:off x="1589025" y="1322875"/>
              <a:ext cx="7550" cy="55375"/>
            </a:xfrm>
            <a:custGeom>
              <a:avLst/>
              <a:gdLst/>
              <a:ahLst/>
              <a:cxnLst/>
              <a:rect l="0" t="0" r="0" b="0"/>
              <a:pathLst>
                <a:path w="302" h="2215" fill="none" extrusionOk="0">
                  <a:moveTo>
                    <a:pt x="1" y="2214"/>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27" name="Shape 2327"/>
            <p:cNvSpPr/>
            <p:nvPr/>
          </p:nvSpPr>
          <p:spPr>
            <a:xfrm>
              <a:off x="1596550" y="1273050"/>
              <a:ext cx="7550" cy="49850"/>
            </a:xfrm>
            <a:custGeom>
              <a:avLst/>
              <a:gdLst/>
              <a:ahLst/>
              <a:cxnLst/>
              <a:rect l="0" t="0" r="0" b="0"/>
              <a:pathLst>
                <a:path w="302" h="1994" fill="none" extrusionOk="0">
                  <a:moveTo>
                    <a:pt x="1" y="1993"/>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28" name="Shape 2328"/>
            <p:cNvSpPr/>
            <p:nvPr/>
          </p:nvSpPr>
          <p:spPr>
            <a:xfrm>
              <a:off x="1604075" y="1223225"/>
              <a:ext cx="7550" cy="49850"/>
            </a:xfrm>
            <a:custGeom>
              <a:avLst/>
              <a:gdLst/>
              <a:ahLst/>
              <a:cxnLst/>
              <a:rect l="0" t="0" r="0" b="0"/>
              <a:pathLst>
                <a:path w="302" h="1994" fill="none" extrusionOk="0">
                  <a:moveTo>
                    <a:pt x="1" y="1994"/>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29" name="Shape 2329"/>
            <p:cNvSpPr/>
            <p:nvPr/>
          </p:nvSpPr>
          <p:spPr>
            <a:xfrm>
              <a:off x="1611600" y="1178950"/>
              <a:ext cx="7550" cy="44300"/>
            </a:xfrm>
            <a:custGeom>
              <a:avLst/>
              <a:gdLst/>
              <a:ahLst/>
              <a:cxnLst/>
              <a:rect l="0" t="0" r="0" b="0"/>
              <a:pathLst>
                <a:path w="302" h="1772" fill="none" extrusionOk="0">
                  <a:moveTo>
                    <a:pt x="1" y="1772"/>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30" name="Shape 2330"/>
            <p:cNvSpPr/>
            <p:nvPr/>
          </p:nvSpPr>
          <p:spPr>
            <a:xfrm>
              <a:off x="1619125" y="1140200"/>
              <a:ext cx="8825" cy="38775"/>
            </a:xfrm>
            <a:custGeom>
              <a:avLst/>
              <a:gdLst/>
              <a:ahLst/>
              <a:cxnLst/>
              <a:rect l="0" t="0" r="0" b="0"/>
              <a:pathLst>
                <a:path w="353" h="1551" fill="none" extrusionOk="0">
                  <a:moveTo>
                    <a:pt x="1" y="1551"/>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31" name="Shape 2331"/>
            <p:cNvSpPr/>
            <p:nvPr/>
          </p:nvSpPr>
          <p:spPr>
            <a:xfrm>
              <a:off x="1627925" y="1107000"/>
              <a:ext cx="8800" cy="33225"/>
            </a:xfrm>
            <a:custGeom>
              <a:avLst/>
              <a:gdLst/>
              <a:ahLst/>
              <a:cxnLst/>
              <a:rect l="0" t="0" r="0" b="0"/>
              <a:pathLst>
                <a:path w="352" h="1329" fill="none" extrusionOk="0">
                  <a:moveTo>
                    <a:pt x="0" y="1329"/>
                  </a:moveTo>
                  <a:lnTo>
                    <a:pt x="3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32" name="Shape 2332"/>
            <p:cNvSpPr/>
            <p:nvPr/>
          </p:nvSpPr>
          <p:spPr>
            <a:xfrm>
              <a:off x="1636700" y="1079325"/>
              <a:ext cx="7550" cy="27700"/>
            </a:xfrm>
            <a:custGeom>
              <a:avLst/>
              <a:gdLst/>
              <a:ahLst/>
              <a:cxnLst/>
              <a:rect l="0" t="0" r="0" b="0"/>
              <a:pathLst>
                <a:path w="302" h="1108" fill="none" extrusionOk="0">
                  <a:moveTo>
                    <a:pt x="0" y="1107"/>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33" name="Shape 2333"/>
            <p:cNvSpPr/>
            <p:nvPr/>
          </p:nvSpPr>
          <p:spPr>
            <a:xfrm>
              <a:off x="1644225" y="1057175"/>
              <a:ext cx="7550" cy="22175"/>
            </a:xfrm>
            <a:custGeom>
              <a:avLst/>
              <a:gdLst/>
              <a:ahLst/>
              <a:cxnLst/>
              <a:rect l="0" t="0" r="0" b="0"/>
              <a:pathLst>
                <a:path w="302" h="887" fill="none" extrusionOk="0">
                  <a:moveTo>
                    <a:pt x="0" y="886"/>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34" name="Shape 2334"/>
            <p:cNvSpPr/>
            <p:nvPr/>
          </p:nvSpPr>
          <p:spPr>
            <a:xfrm>
              <a:off x="1651750" y="1046125"/>
              <a:ext cx="7550" cy="11075"/>
            </a:xfrm>
            <a:custGeom>
              <a:avLst/>
              <a:gdLst/>
              <a:ahLst/>
              <a:cxnLst/>
              <a:rect l="0" t="0" r="0" b="0"/>
              <a:pathLst>
                <a:path w="302" h="443" fill="none" extrusionOk="0">
                  <a:moveTo>
                    <a:pt x="0" y="443"/>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35" name="Shape 2335"/>
            <p:cNvSpPr/>
            <p:nvPr/>
          </p:nvSpPr>
          <p:spPr>
            <a:xfrm>
              <a:off x="1659275" y="1035050"/>
              <a:ext cx="7550" cy="11100"/>
            </a:xfrm>
            <a:custGeom>
              <a:avLst/>
              <a:gdLst/>
              <a:ahLst/>
              <a:cxnLst/>
              <a:rect l="0" t="0" r="0" b="0"/>
              <a:pathLst>
                <a:path w="302" h="444" fill="none" extrusionOk="0">
                  <a:moveTo>
                    <a:pt x="0" y="443"/>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36" name="Shape 2336"/>
            <p:cNvSpPr/>
            <p:nvPr/>
          </p:nvSpPr>
          <p:spPr>
            <a:xfrm>
              <a:off x="1666800" y="1035050"/>
              <a:ext cx="8800" cy="25"/>
            </a:xfrm>
            <a:custGeom>
              <a:avLst/>
              <a:gdLst/>
              <a:ahLst/>
              <a:cxnLst/>
              <a:rect l="0" t="0" r="0" b="0"/>
              <a:pathLst>
                <a:path w="352" h="1" fill="none" extrusionOk="0">
                  <a:moveTo>
                    <a:pt x="0" y="0"/>
                  </a:moveTo>
                  <a:lnTo>
                    <a:pt x="3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37" name="Shape 2337"/>
            <p:cNvSpPr/>
            <p:nvPr/>
          </p:nvSpPr>
          <p:spPr>
            <a:xfrm>
              <a:off x="1675575" y="1035050"/>
              <a:ext cx="8800" cy="5550"/>
            </a:xfrm>
            <a:custGeom>
              <a:avLst/>
              <a:gdLst/>
              <a:ahLst/>
              <a:cxnLst/>
              <a:rect l="0" t="0" r="0" b="0"/>
              <a:pathLst>
                <a:path w="352" h="222" fill="none" extrusionOk="0">
                  <a:moveTo>
                    <a:pt x="0" y="0"/>
                  </a:moveTo>
                  <a:lnTo>
                    <a:pt x="352"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38" name="Shape 2338"/>
            <p:cNvSpPr/>
            <p:nvPr/>
          </p:nvSpPr>
          <p:spPr>
            <a:xfrm>
              <a:off x="1684350" y="1040575"/>
              <a:ext cx="7550" cy="11100"/>
            </a:xfrm>
            <a:custGeom>
              <a:avLst/>
              <a:gdLst/>
              <a:ahLst/>
              <a:cxnLst/>
              <a:rect l="0" t="0" r="0" b="0"/>
              <a:pathLst>
                <a:path w="302" h="444" fill="none" extrusionOk="0">
                  <a:moveTo>
                    <a:pt x="1" y="1"/>
                  </a:moveTo>
                  <a:lnTo>
                    <a:pt x="302" y="4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39" name="Shape 2339"/>
            <p:cNvSpPr/>
            <p:nvPr/>
          </p:nvSpPr>
          <p:spPr>
            <a:xfrm>
              <a:off x="1691875" y="1051650"/>
              <a:ext cx="7550" cy="16625"/>
            </a:xfrm>
            <a:custGeom>
              <a:avLst/>
              <a:gdLst/>
              <a:ahLst/>
              <a:cxnLst/>
              <a:rect l="0" t="0" r="0" b="0"/>
              <a:pathLst>
                <a:path w="302" h="665" fill="none" extrusionOk="0">
                  <a:moveTo>
                    <a:pt x="1" y="0"/>
                  </a:moveTo>
                  <a:lnTo>
                    <a:pt x="302" y="66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40" name="Shape 2340"/>
            <p:cNvSpPr/>
            <p:nvPr/>
          </p:nvSpPr>
          <p:spPr>
            <a:xfrm>
              <a:off x="1699400" y="1068250"/>
              <a:ext cx="7550" cy="27700"/>
            </a:xfrm>
            <a:custGeom>
              <a:avLst/>
              <a:gdLst/>
              <a:ahLst/>
              <a:cxnLst/>
              <a:rect l="0" t="0" r="0" b="0"/>
              <a:pathLst>
                <a:path w="302" h="1108" fill="none" extrusionOk="0">
                  <a:moveTo>
                    <a:pt x="1" y="1"/>
                  </a:moveTo>
                  <a:lnTo>
                    <a:pt x="302" y="110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41" name="Shape 2341"/>
            <p:cNvSpPr/>
            <p:nvPr/>
          </p:nvSpPr>
          <p:spPr>
            <a:xfrm>
              <a:off x="1706925" y="1095925"/>
              <a:ext cx="7550" cy="33250"/>
            </a:xfrm>
            <a:custGeom>
              <a:avLst/>
              <a:gdLst/>
              <a:ahLst/>
              <a:cxnLst/>
              <a:rect l="0" t="0" r="0" b="0"/>
              <a:pathLst>
                <a:path w="302" h="1330" fill="none" extrusionOk="0">
                  <a:moveTo>
                    <a:pt x="1" y="1"/>
                  </a:moveTo>
                  <a:lnTo>
                    <a:pt x="302"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42" name="Shape 2342"/>
            <p:cNvSpPr/>
            <p:nvPr/>
          </p:nvSpPr>
          <p:spPr>
            <a:xfrm>
              <a:off x="1714450" y="1129150"/>
              <a:ext cx="8800" cy="33225"/>
            </a:xfrm>
            <a:custGeom>
              <a:avLst/>
              <a:gdLst/>
              <a:ahLst/>
              <a:cxnLst/>
              <a:rect l="0" t="0" r="0" b="0"/>
              <a:pathLst>
                <a:path w="352" h="1329" fill="none" extrusionOk="0">
                  <a:moveTo>
                    <a:pt x="1" y="0"/>
                  </a:moveTo>
                  <a:lnTo>
                    <a:pt x="352" y="132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43" name="Shape 2343"/>
            <p:cNvSpPr/>
            <p:nvPr/>
          </p:nvSpPr>
          <p:spPr>
            <a:xfrm>
              <a:off x="1723225" y="1162350"/>
              <a:ext cx="8800" cy="38775"/>
            </a:xfrm>
            <a:custGeom>
              <a:avLst/>
              <a:gdLst/>
              <a:ahLst/>
              <a:cxnLst/>
              <a:rect l="0" t="0" r="0" b="0"/>
              <a:pathLst>
                <a:path w="352" h="1551" fill="none" extrusionOk="0">
                  <a:moveTo>
                    <a:pt x="1" y="0"/>
                  </a:moveTo>
                  <a:lnTo>
                    <a:pt x="352" y="155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44" name="Shape 2344"/>
            <p:cNvSpPr/>
            <p:nvPr/>
          </p:nvSpPr>
          <p:spPr>
            <a:xfrm>
              <a:off x="1732000" y="1201100"/>
              <a:ext cx="7550" cy="38775"/>
            </a:xfrm>
            <a:custGeom>
              <a:avLst/>
              <a:gdLst/>
              <a:ahLst/>
              <a:cxnLst/>
              <a:rect l="0" t="0" r="0" b="0"/>
              <a:pathLst>
                <a:path w="302" h="1551" fill="none" extrusionOk="0">
                  <a:moveTo>
                    <a:pt x="1" y="0"/>
                  </a:moveTo>
                  <a:lnTo>
                    <a:pt x="302" y="155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45" name="Shape 2345"/>
            <p:cNvSpPr/>
            <p:nvPr/>
          </p:nvSpPr>
          <p:spPr>
            <a:xfrm>
              <a:off x="1739525" y="1239850"/>
              <a:ext cx="7550" cy="44300"/>
            </a:xfrm>
            <a:custGeom>
              <a:avLst/>
              <a:gdLst/>
              <a:ahLst/>
              <a:cxnLst/>
              <a:rect l="0" t="0" r="0" b="0"/>
              <a:pathLst>
                <a:path w="302" h="1772" fill="none" extrusionOk="0">
                  <a:moveTo>
                    <a:pt x="1" y="0"/>
                  </a:moveTo>
                  <a:lnTo>
                    <a:pt x="302" y="177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46" name="Shape 2346"/>
            <p:cNvSpPr/>
            <p:nvPr/>
          </p:nvSpPr>
          <p:spPr>
            <a:xfrm>
              <a:off x="1747050" y="1284125"/>
              <a:ext cx="7550" cy="49825"/>
            </a:xfrm>
            <a:custGeom>
              <a:avLst/>
              <a:gdLst/>
              <a:ahLst/>
              <a:cxnLst/>
              <a:rect l="0" t="0" r="0" b="0"/>
              <a:pathLst>
                <a:path w="302" h="1993" fill="none" extrusionOk="0">
                  <a:moveTo>
                    <a:pt x="1" y="0"/>
                  </a:moveTo>
                  <a:lnTo>
                    <a:pt x="302" y="199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47" name="Shape 2347"/>
            <p:cNvSpPr/>
            <p:nvPr/>
          </p:nvSpPr>
          <p:spPr>
            <a:xfrm>
              <a:off x="1754575" y="1333925"/>
              <a:ext cx="7550" cy="49850"/>
            </a:xfrm>
            <a:custGeom>
              <a:avLst/>
              <a:gdLst/>
              <a:ahLst/>
              <a:cxnLst/>
              <a:rect l="0" t="0" r="0" b="0"/>
              <a:pathLst>
                <a:path w="302" h="1994" fill="none" extrusionOk="0">
                  <a:moveTo>
                    <a:pt x="1" y="1"/>
                  </a:moveTo>
                  <a:lnTo>
                    <a:pt x="302" y="199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48" name="Shape 2348"/>
            <p:cNvSpPr/>
            <p:nvPr/>
          </p:nvSpPr>
          <p:spPr>
            <a:xfrm>
              <a:off x="1762100" y="1383750"/>
              <a:ext cx="8825" cy="49850"/>
            </a:xfrm>
            <a:custGeom>
              <a:avLst/>
              <a:gdLst/>
              <a:ahLst/>
              <a:cxnLst/>
              <a:rect l="0" t="0" r="0" b="0"/>
              <a:pathLst>
                <a:path w="353" h="1994" fill="none" extrusionOk="0">
                  <a:moveTo>
                    <a:pt x="1" y="1"/>
                  </a:moveTo>
                  <a:lnTo>
                    <a:pt x="352" y="199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49" name="Shape 2349"/>
            <p:cNvSpPr/>
            <p:nvPr/>
          </p:nvSpPr>
          <p:spPr>
            <a:xfrm>
              <a:off x="1770900" y="1433575"/>
              <a:ext cx="16325" cy="94125"/>
            </a:xfrm>
            <a:custGeom>
              <a:avLst/>
              <a:gdLst/>
              <a:ahLst/>
              <a:cxnLst/>
              <a:rect l="0" t="0" r="0" b="0"/>
              <a:pathLst>
                <a:path w="653" h="3765" fill="none" extrusionOk="0">
                  <a:moveTo>
                    <a:pt x="0" y="0"/>
                  </a:moveTo>
                  <a:lnTo>
                    <a:pt x="652" y="376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50" name="Shape 2350"/>
            <p:cNvSpPr/>
            <p:nvPr/>
          </p:nvSpPr>
          <p:spPr>
            <a:xfrm>
              <a:off x="1787200" y="1527675"/>
              <a:ext cx="7550" cy="44300"/>
            </a:xfrm>
            <a:custGeom>
              <a:avLst/>
              <a:gdLst/>
              <a:ahLst/>
              <a:cxnLst/>
              <a:rect l="0" t="0" r="0" b="0"/>
              <a:pathLst>
                <a:path w="302" h="1772" fill="none" extrusionOk="0">
                  <a:moveTo>
                    <a:pt x="0" y="0"/>
                  </a:moveTo>
                  <a:lnTo>
                    <a:pt x="301" y="177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51" name="Shape 2351"/>
            <p:cNvSpPr/>
            <p:nvPr/>
          </p:nvSpPr>
          <p:spPr>
            <a:xfrm>
              <a:off x="1794725" y="1571950"/>
              <a:ext cx="7550" cy="44300"/>
            </a:xfrm>
            <a:custGeom>
              <a:avLst/>
              <a:gdLst/>
              <a:ahLst/>
              <a:cxnLst/>
              <a:rect l="0" t="0" r="0" b="0"/>
              <a:pathLst>
                <a:path w="302" h="1772" fill="none" extrusionOk="0">
                  <a:moveTo>
                    <a:pt x="0" y="0"/>
                  </a:moveTo>
                  <a:lnTo>
                    <a:pt x="301" y="177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52" name="Shape 2352"/>
            <p:cNvSpPr/>
            <p:nvPr/>
          </p:nvSpPr>
          <p:spPr>
            <a:xfrm>
              <a:off x="1802250" y="1616225"/>
              <a:ext cx="7550" cy="38775"/>
            </a:xfrm>
            <a:custGeom>
              <a:avLst/>
              <a:gdLst/>
              <a:ahLst/>
              <a:cxnLst/>
              <a:rect l="0" t="0" r="0" b="0"/>
              <a:pathLst>
                <a:path w="302" h="1551" fill="none" extrusionOk="0">
                  <a:moveTo>
                    <a:pt x="0" y="0"/>
                  </a:moveTo>
                  <a:lnTo>
                    <a:pt x="301" y="155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53" name="Shape 2353"/>
            <p:cNvSpPr/>
            <p:nvPr/>
          </p:nvSpPr>
          <p:spPr>
            <a:xfrm>
              <a:off x="1809775" y="1654975"/>
              <a:ext cx="8800" cy="33225"/>
            </a:xfrm>
            <a:custGeom>
              <a:avLst/>
              <a:gdLst/>
              <a:ahLst/>
              <a:cxnLst/>
              <a:rect l="0" t="0" r="0" b="0"/>
              <a:pathLst>
                <a:path w="352" h="1329" fill="none" extrusionOk="0">
                  <a:moveTo>
                    <a:pt x="0" y="0"/>
                  </a:moveTo>
                  <a:lnTo>
                    <a:pt x="351"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54" name="Shape 2354"/>
            <p:cNvSpPr/>
            <p:nvPr/>
          </p:nvSpPr>
          <p:spPr>
            <a:xfrm>
              <a:off x="1818550" y="1688175"/>
              <a:ext cx="8800" cy="27700"/>
            </a:xfrm>
            <a:custGeom>
              <a:avLst/>
              <a:gdLst/>
              <a:ahLst/>
              <a:cxnLst/>
              <a:rect l="0" t="0" r="0" b="0"/>
              <a:pathLst>
                <a:path w="352" h="1108" fill="none" extrusionOk="0">
                  <a:moveTo>
                    <a:pt x="0" y="1"/>
                  </a:moveTo>
                  <a:lnTo>
                    <a:pt x="352" y="110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55" name="Shape 2355"/>
            <p:cNvSpPr/>
            <p:nvPr/>
          </p:nvSpPr>
          <p:spPr>
            <a:xfrm>
              <a:off x="1827325" y="1715850"/>
              <a:ext cx="7550" cy="27700"/>
            </a:xfrm>
            <a:custGeom>
              <a:avLst/>
              <a:gdLst/>
              <a:ahLst/>
              <a:cxnLst/>
              <a:rect l="0" t="0" r="0" b="0"/>
              <a:pathLst>
                <a:path w="302" h="1108" fill="none" extrusionOk="0">
                  <a:moveTo>
                    <a:pt x="1" y="1"/>
                  </a:moveTo>
                  <a:lnTo>
                    <a:pt x="302" y="110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56" name="Shape 2356"/>
            <p:cNvSpPr/>
            <p:nvPr/>
          </p:nvSpPr>
          <p:spPr>
            <a:xfrm>
              <a:off x="1834850" y="1743525"/>
              <a:ext cx="7550" cy="22175"/>
            </a:xfrm>
            <a:custGeom>
              <a:avLst/>
              <a:gdLst/>
              <a:ahLst/>
              <a:cxnLst/>
              <a:rect l="0" t="0" r="0" b="0"/>
              <a:pathLst>
                <a:path w="302" h="887" fill="none" extrusionOk="0">
                  <a:moveTo>
                    <a:pt x="1" y="1"/>
                  </a:moveTo>
                  <a:lnTo>
                    <a:pt x="302"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57" name="Shape 2357"/>
            <p:cNvSpPr/>
            <p:nvPr/>
          </p:nvSpPr>
          <p:spPr>
            <a:xfrm>
              <a:off x="1842375" y="1765675"/>
              <a:ext cx="7550" cy="11100"/>
            </a:xfrm>
            <a:custGeom>
              <a:avLst/>
              <a:gdLst/>
              <a:ahLst/>
              <a:cxnLst/>
              <a:rect l="0" t="0" r="0" b="0"/>
              <a:pathLst>
                <a:path w="302" h="444" fill="none" extrusionOk="0">
                  <a:moveTo>
                    <a:pt x="1" y="0"/>
                  </a:moveTo>
                  <a:lnTo>
                    <a:pt x="302" y="4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58" name="Shape 2358"/>
            <p:cNvSpPr/>
            <p:nvPr/>
          </p:nvSpPr>
          <p:spPr>
            <a:xfrm>
              <a:off x="1849900" y="1776750"/>
              <a:ext cx="7550" cy="5550"/>
            </a:xfrm>
            <a:custGeom>
              <a:avLst/>
              <a:gdLst/>
              <a:ahLst/>
              <a:cxnLst/>
              <a:rect l="0" t="0" r="0" b="0"/>
              <a:pathLst>
                <a:path w="302" h="222" fill="none" extrusionOk="0">
                  <a:moveTo>
                    <a:pt x="1" y="0"/>
                  </a:moveTo>
                  <a:lnTo>
                    <a:pt x="302"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59" name="Shape 2359"/>
            <p:cNvSpPr/>
            <p:nvPr/>
          </p:nvSpPr>
          <p:spPr>
            <a:xfrm>
              <a:off x="1857425" y="1782275"/>
              <a:ext cx="8800" cy="25"/>
            </a:xfrm>
            <a:custGeom>
              <a:avLst/>
              <a:gdLst/>
              <a:ahLst/>
              <a:cxnLst/>
              <a:rect l="0" t="0" r="0" b="0"/>
              <a:pathLst>
                <a:path w="352" h="1" fill="none" extrusionOk="0">
                  <a:moveTo>
                    <a:pt x="1" y="1"/>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60" name="Shape 2360"/>
            <p:cNvSpPr/>
            <p:nvPr/>
          </p:nvSpPr>
          <p:spPr>
            <a:xfrm>
              <a:off x="1866200" y="1776750"/>
              <a:ext cx="8800" cy="5550"/>
            </a:xfrm>
            <a:custGeom>
              <a:avLst/>
              <a:gdLst/>
              <a:ahLst/>
              <a:cxnLst/>
              <a:rect l="0" t="0" r="0" b="0"/>
              <a:pathLst>
                <a:path w="352" h="222" fill="none" extrusionOk="0">
                  <a:moveTo>
                    <a:pt x="1" y="222"/>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61" name="Shape 2361"/>
            <p:cNvSpPr/>
            <p:nvPr/>
          </p:nvSpPr>
          <p:spPr>
            <a:xfrm>
              <a:off x="1875000" y="1765675"/>
              <a:ext cx="7525" cy="11100"/>
            </a:xfrm>
            <a:custGeom>
              <a:avLst/>
              <a:gdLst/>
              <a:ahLst/>
              <a:cxnLst/>
              <a:rect l="0" t="0" r="0" b="0"/>
              <a:pathLst>
                <a:path w="301" h="444" fill="none" extrusionOk="0">
                  <a:moveTo>
                    <a:pt x="0" y="443"/>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62" name="Shape 2362"/>
            <p:cNvSpPr/>
            <p:nvPr/>
          </p:nvSpPr>
          <p:spPr>
            <a:xfrm>
              <a:off x="1882525" y="1749075"/>
              <a:ext cx="7550" cy="16625"/>
            </a:xfrm>
            <a:custGeom>
              <a:avLst/>
              <a:gdLst/>
              <a:ahLst/>
              <a:cxnLst/>
              <a:rect l="0" t="0" r="0" b="0"/>
              <a:pathLst>
                <a:path w="302" h="665" fill="none" extrusionOk="0">
                  <a:moveTo>
                    <a:pt x="0" y="664"/>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63" name="Shape 2363"/>
            <p:cNvSpPr/>
            <p:nvPr/>
          </p:nvSpPr>
          <p:spPr>
            <a:xfrm>
              <a:off x="1890050" y="1732450"/>
              <a:ext cx="7550" cy="16650"/>
            </a:xfrm>
            <a:custGeom>
              <a:avLst/>
              <a:gdLst/>
              <a:ahLst/>
              <a:cxnLst/>
              <a:rect l="0" t="0" r="0" b="0"/>
              <a:pathLst>
                <a:path w="302" h="666" fill="none" extrusionOk="0">
                  <a:moveTo>
                    <a:pt x="0" y="665"/>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64" name="Shape 2364"/>
            <p:cNvSpPr/>
            <p:nvPr/>
          </p:nvSpPr>
          <p:spPr>
            <a:xfrm>
              <a:off x="1897575" y="1704775"/>
              <a:ext cx="7550" cy="27700"/>
            </a:xfrm>
            <a:custGeom>
              <a:avLst/>
              <a:gdLst/>
              <a:ahLst/>
              <a:cxnLst/>
              <a:rect l="0" t="0" r="0" b="0"/>
              <a:pathLst>
                <a:path w="302" h="1108" fill="none" extrusionOk="0">
                  <a:moveTo>
                    <a:pt x="0" y="1108"/>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65" name="Shape 2365"/>
            <p:cNvSpPr/>
            <p:nvPr/>
          </p:nvSpPr>
          <p:spPr>
            <a:xfrm>
              <a:off x="1905100" y="1671575"/>
              <a:ext cx="8800" cy="33225"/>
            </a:xfrm>
            <a:custGeom>
              <a:avLst/>
              <a:gdLst/>
              <a:ahLst/>
              <a:cxnLst/>
              <a:rect l="0" t="0" r="0" b="0"/>
              <a:pathLst>
                <a:path w="352" h="1329" fill="none" extrusionOk="0">
                  <a:moveTo>
                    <a:pt x="0" y="1329"/>
                  </a:moveTo>
                  <a:lnTo>
                    <a:pt x="3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66" name="Shape 2366"/>
            <p:cNvSpPr/>
            <p:nvPr/>
          </p:nvSpPr>
          <p:spPr>
            <a:xfrm>
              <a:off x="1913875" y="1599625"/>
              <a:ext cx="16325" cy="71975"/>
            </a:xfrm>
            <a:custGeom>
              <a:avLst/>
              <a:gdLst/>
              <a:ahLst/>
              <a:cxnLst/>
              <a:rect l="0" t="0" r="0" b="0"/>
              <a:pathLst>
                <a:path w="653" h="2879" fill="none" extrusionOk="0">
                  <a:moveTo>
                    <a:pt x="0" y="2878"/>
                  </a:moveTo>
                  <a:lnTo>
                    <a:pt x="6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67" name="Shape 2367"/>
            <p:cNvSpPr/>
            <p:nvPr/>
          </p:nvSpPr>
          <p:spPr>
            <a:xfrm>
              <a:off x="1930175" y="1560875"/>
              <a:ext cx="7550" cy="38775"/>
            </a:xfrm>
            <a:custGeom>
              <a:avLst/>
              <a:gdLst/>
              <a:ahLst/>
              <a:cxnLst/>
              <a:rect l="0" t="0" r="0" b="0"/>
              <a:pathLst>
                <a:path w="302" h="1551" fill="none" extrusionOk="0">
                  <a:moveTo>
                    <a:pt x="0" y="1550"/>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68" name="Shape 2368"/>
            <p:cNvSpPr/>
            <p:nvPr/>
          </p:nvSpPr>
          <p:spPr>
            <a:xfrm>
              <a:off x="1937700" y="1516600"/>
              <a:ext cx="7550" cy="44300"/>
            </a:xfrm>
            <a:custGeom>
              <a:avLst/>
              <a:gdLst/>
              <a:ahLst/>
              <a:cxnLst/>
              <a:rect l="0" t="0" r="0" b="0"/>
              <a:pathLst>
                <a:path w="302" h="1772" fill="none" extrusionOk="0">
                  <a:moveTo>
                    <a:pt x="0" y="1771"/>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69" name="Shape 2369"/>
            <p:cNvSpPr/>
            <p:nvPr/>
          </p:nvSpPr>
          <p:spPr>
            <a:xfrm>
              <a:off x="1945225" y="1433575"/>
              <a:ext cx="16325" cy="83050"/>
            </a:xfrm>
            <a:custGeom>
              <a:avLst/>
              <a:gdLst/>
              <a:ahLst/>
              <a:cxnLst/>
              <a:rect l="0" t="0" r="0" b="0"/>
              <a:pathLst>
                <a:path w="653" h="3322" fill="none" extrusionOk="0">
                  <a:moveTo>
                    <a:pt x="0" y="3321"/>
                  </a:moveTo>
                  <a:lnTo>
                    <a:pt x="653"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70" name="Shape 2370"/>
            <p:cNvSpPr/>
            <p:nvPr/>
          </p:nvSpPr>
          <p:spPr>
            <a:xfrm>
              <a:off x="1961525" y="1350550"/>
              <a:ext cx="16325" cy="83050"/>
            </a:xfrm>
            <a:custGeom>
              <a:avLst/>
              <a:gdLst/>
              <a:ahLst/>
              <a:cxnLst/>
              <a:rect l="0" t="0" r="0" b="0"/>
              <a:pathLst>
                <a:path w="653" h="3322" fill="none" extrusionOk="0">
                  <a:moveTo>
                    <a:pt x="1" y="3321"/>
                  </a:moveTo>
                  <a:lnTo>
                    <a:pt x="653"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71" name="Shape 2371"/>
            <p:cNvSpPr/>
            <p:nvPr/>
          </p:nvSpPr>
          <p:spPr>
            <a:xfrm>
              <a:off x="1977825" y="1311800"/>
              <a:ext cx="7550" cy="38775"/>
            </a:xfrm>
            <a:custGeom>
              <a:avLst/>
              <a:gdLst/>
              <a:ahLst/>
              <a:cxnLst/>
              <a:rect l="0" t="0" r="0" b="0"/>
              <a:pathLst>
                <a:path w="302" h="1551" fill="none" extrusionOk="0">
                  <a:moveTo>
                    <a:pt x="1" y="1550"/>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72" name="Shape 2372"/>
            <p:cNvSpPr/>
            <p:nvPr/>
          </p:nvSpPr>
          <p:spPr>
            <a:xfrm>
              <a:off x="1985350" y="1273050"/>
              <a:ext cx="7550" cy="38775"/>
            </a:xfrm>
            <a:custGeom>
              <a:avLst/>
              <a:gdLst/>
              <a:ahLst/>
              <a:cxnLst/>
              <a:rect l="0" t="0" r="0" b="0"/>
              <a:pathLst>
                <a:path w="302" h="1551" fill="none" extrusionOk="0">
                  <a:moveTo>
                    <a:pt x="1" y="1550"/>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73" name="Shape 2373"/>
            <p:cNvSpPr/>
            <p:nvPr/>
          </p:nvSpPr>
          <p:spPr>
            <a:xfrm>
              <a:off x="1992875" y="1239850"/>
              <a:ext cx="7550" cy="33225"/>
            </a:xfrm>
            <a:custGeom>
              <a:avLst/>
              <a:gdLst/>
              <a:ahLst/>
              <a:cxnLst/>
              <a:rect l="0" t="0" r="0" b="0"/>
              <a:pathLst>
                <a:path w="302" h="1329" fill="none" extrusionOk="0">
                  <a:moveTo>
                    <a:pt x="1" y="1329"/>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74" name="Shape 2374"/>
            <p:cNvSpPr/>
            <p:nvPr/>
          </p:nvSpPr>
          <p:spPr>
            <a:xfrm>
              <a:off x="2000400" y="1212175"/>
              <a:ext cx="8800" cy="27700"/>
            </a:xfrm>
            <a:custGeom>
              <a:avLst/>
              <a:gdLst/>
              <a:ahLst/>
              <a:cxnLst/>
              <a:rect l="0" t="0" r="0" b="0"/>
              <a:pathLst>
                <a:path w="352" h="1108" fill="none" extrusionOk="0">
                  <a:moveTo>
                    <a:pt x="1" y="1107"/>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75" name="Shape 2375"/>
            <p:cNvSpPr/>
            <p:nvPr/>
          </p:nvSpPr>
          <p:spPr>
            <a:xfrm>
              <a:off x="2009175" y="1190025"/>
              <a:ext cx="8825" cy="22175"/>
            </a:xfrm>
            <a:custGeom>
              <a:avLst/>
              <a:gdLst/>
              <a:ahLst/>
              <a:cxnLst/>
              <a:rect l="0" t="0" r="0" b="0"/>
              <a:pathLst>
                <a:path w="353" h="887" fill="none" extrusionOk="0">
                  <a:moveTo>
                    <a:pt x="1" y="886"/>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76" name="Shape 2376"/>
            <p:cNvSpPr/>
            <p:nvPr/>
          </p:nvSpPr>
          <p:spPr>
            <a:xfrm>
              <a:off x="2017975" y="1167875"/>
              <a:ext cx="7550" cy="22175"/>
            </a:xfrm>
            <a:custGeom>
              <a:avLst/>
              <a:gdLst/>
              <a:ahLst/>
              <a:cxnLst/>
              <a:rect l="0" t="0" r="0" b="0"/>
              <a:pathLst>
                <a:path w="302" h="887" fill="none" extrusionOk="0">
                  <a:moveTo>
                    <a:pt x="0" y="886"/>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77" name="Shape 2377"/>
            <p:cNvSpPr/>
            <p:nvPr/>
          </p:nvSpPr>
          <p:spPr>
            <a:xfrm>
              <a:off x="2025500" y="1151275"/>
              <a:ext cx="7550" cy="16625"/>
            </a:xfrm>
            <a:custGeom>
              <a:avLst/>
              <a:gdLst/>
              <a:ahLst/>
              <a:cxnLst/>
              <a:rect l="0" t="0" r="0" b="0"/>
              <a:pathLst>
                <a:path w="302" h="665" fill="none" extrusionOk="0">
                  <a:moveTo>
                    <a:pt x="0" y="665"/>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78" name="Shape 2378"/>
            <p:cNvSpPr/>
            <p:nvPr/>
          </p:nvSpPr>
          <p:spPr>
            <a:xfrm>
              <a:off x="2033025" y="1140200"/>
              <a:ext cx="7550" cy="11100"/>
            </a:xfrm>
            <a:custGeom>
              <a:avLst/>
              <a:gdLst/>
              <a:ahLst/>
              <a:cxnLst/>
              <a:rect l="0" t="0" r="0" b="0"/>
              <a:pathLst>
                <a:path w="302" h="444" fill="none" extrusionOk="0">
                  <a:moveTo>
                    <a:pt x="0" y="444"/>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79" name="Shape 2379"/>
            <p:cNvSpPr/>
            <p:nvPr/>
          </p:nvSpPr>
          <p:spPr>
            <a:xfrm>
              <a:off x="2040550" y="1134675"/>
              <a:ext cx="7550" cy="5550"/>
            </a:xfrm>
            <a:custGeom>
              <a:avLst/>
              <a:gdLst/>
              <a:ahLst/>
              <a:cxnLst/>
              <a:rect l="0" t="0" r="0" b="0"/>
              <a:pathLst>
                <a:path w="302" h="222" fill="none" extrusionOk="0">
                  <a:moveTo>
                    <a:pt x="0" y="222"/>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80" name="Shape 2380"/>
            <p:cNvSpPr/>
            <p:nvPr/>
          </p:nvSpPr>
          <p:spPr>
            <a:xfrm>
              <a:off x="2048075" y="1129150"/>
              <a:ext cx="8800" cy="5550"/>
            </a:xfrm>
            <a:custGeom>
              <a:avLst/>
              <a:gdLst/>
              <a:ahLst/>
              <a:cxnLst/>
              <a:rect l="0" t="0" r="0" b="0"/>
              <a:pathLst>
                <a:path w="352" h="222" fill="none" extrusionOk="0">
                  <a:moveTo>
                    <a:pt x="0" y="221"/>
                  </a:moveTo>
                  <a:lnTo>
                    <a:pt x="3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81" name="Shape 2381"/>
            <p:cNvSpPr/>
            <p:nvPr/>
          </p:nvSpPr>
          <p:spPr>
            <a:xfrm>
              <a:off x="2056850" y="1129150"/>
              <a:ext cx="8800" cy="5550"/>
            </a:xfrm>
            <a:custGeom>
              <a:avLst/>
              <a:gdLst/>
              <a:ahLst/>
              <a:cxnLst/>
              <a:rect l="0" t="0" r="0" b="0"/>
              <a:pathLst>
                <a:path w="352" h="222" fill="none" extrusionOk="0">
                  <a:moveTo>
                    <a:pt x="0" y="0"/>
                  </a:moveTo>
                  <a:lnTo>
                    <a:pt x="351" y="22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82" name="Shape 2382"/>
            <p:cNvSpPr/>
            <p:nvPr/>
          </p:nvSpPr>
          <p:spPr>
            <a:xfrm>
              <a:off x="2065625" y="1134675"/>
              <a:ext cx="7550" cy="11100"/>
            </a:xfrm>
            <a:custGeom>
              <a:avLst/>
              <a:gdLst/>
              <a:ahLst/>
              <a:cxnLst/>
              <a:rect l="0" t="0" r="0" b="0"/>
              <a:pathLst>
                <a:path w="302" h="444" fill="none" extrusionOk="0">
                  <a:moveTo>
                    <a:pt x="0" y="0"/>
                  </a:moveTo>
                  <a:lnTo>
                    <a:pt x="301" y="4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83" name="Shape 2383"/>
            <p:cNvSpPr/>
            <p:nvPr/>
          </p:nvSpPr>
          <p:spPr>
            <a:xfrm>
              <a:off x="2073150" y="1145750"/>
              <a:ext cx="15075" cy="33225"/>
            </a:xfrm>
            <a:custGeom>
              <a:avLst/>
              <a:gdLst/>
              <a:ahLst/>
              <a:cxnLst/>
              <a:rect l="0" t="0" r="0" b="0"/>
              <a:pathLst>
                <a:path w="603" h="1329" fill="none" extrusionOk="0">
                  <a:moveTo>
                    <a:pt x="0" y="0"/>
                  </a:moveTo>
                  <a:lnTo>
                    <a:pt x="602"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84" name="Shape 2384"/>
            <p:cNvSpPr/>
            <p:nvPr/>
          </p:nvSpPr>
          <p:spPr>
            <a:xfrm>
              <a:off x="2088200" y="1178950"/>
              <a:ext cx="7550" cy="22175"/>
            </a:xfrm>
            <a:custGeom>
              <a:avLst/>
              <a:gdLst/>
              <a:ahLst/>
              <a:cxnLst/>
              <a:rect l="0" t="0" r="0" b="0"/>
              <a:pathLst>
                <a:path w="302" h="887" fill="none" extrusionOk="0">
                  <a:moveTo>
                    <a:pt x="0" y="1"/>
                  </a:moveTo>
                  <a:lnTo>
                    <a:pt x="301"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85" name="Shape 2385"/>
            <p:cNvSpPr/>
            <p:nvPr/>
          </p:nvSpPr>
          <p:spPr>
            <a:xfrm>
              <a:off x="2095725" y="1201100"/>
              <a:ext cx="8800" cy="27700"/>
            </a:xfrm>
            <a:custGeom>
              <a:avLst/>
              <a:gdLst/>
              <a:ahLst/>
              <a:cxnLst/>
              <a:rect l="0" t="0" r="0" b="0"/>
              <a:pathLst>
                <a:path w="352" h="1108" fill="none" extrusionOk="0">
                  <a:moveTo>
                    <a:pt x="0" y="0"/>
                  </a:moveTo>
                  <a:lnTo>
                    <a:pt x="352" y="110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86" name="Shape 2386"/>
            <p:cNvSpPr/>
            <p:nvPr/>
          </p:nvSpPr>
          <p:spPr>
            <a:xfrm>
              <a:off x="2104500" y="1228775"/>
              <a:ext cx="16325" cy="60900"/>
            </a:xfrm>
            <a:custGeom>
              <a:avLst/>
              <a:gdLst/>
              <a:ahLst/>
              <a:cxnLst/>
              <a:rect l="0" t="0" r="0" b="0"/>
              <a:pathLst>
                <a:path w="653" h="2436" fill="none" extrusionOk="0">
                  <a:moveTo>
                    <a:pt x="1" y="0"/>
                  </a:moveTo>
                  <a:lnTo>
                    <a:pt x="653"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87" name="Shape 2387"/>
            <p:cNvSpPr/>
            <p:nvPr/>
          </p:nvSpPr>
          <p:spPr>
            <a:xfrm>
              <a:off x="2120800" y="1289650"/>
              <a:ext cx="7550" cy="33250"/>
            </a:xfrm>
            <a:custGeom>
              <a:avLst/>
              <a:gdLst/>
              <a:ahLst/>
              <a:cxnLst/>
              <a:rect l="0" t="0" r="0" b="0"/>
              <a:pathLst>
                <a:path w="302" h="1330" fill="none" extrusionOk="0">
                  <a:moveTo>
                    <a:pt x="1" y="1"/>
                  </a:moveTo>
                  <a:lnTo>
                    <a:pt x="302"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88" name="Shape 2388"/>
            <p:cNvSpPr/>
            <p:nvPr/>
          </p:nvSpPr>
          <p:spPr>
            <a:xfrm>
              <a:off x="2128325" y="1322875"/>
              <a:ext cx="7550" cy="38750"/>
            </a:xfrm>
            <a:custGeom>
              <a:avLst/>
              <a:gdLst/>
              <a:ahLst/>
              <a:cxnLst/>
              <a:rect l="0" t="0" r="0" b="0"/>
              <a:pathLst>
                <a:path w="302" h="1550" fill="none" extrusionOk="0">
                  <a:moveTo>
                    <a:pt x="1" y="0"/>
                  </a:moveTo>
                  <a:lnTo>
                    <a:pt x="302" y="155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89" name="Shape 2389"/>
            <p:cNvSpPr/>
            <p:nvPr/>
          </p:nvSpPr>
          <p:spPr>
            <a:xfrm>
              <a:off x="2135850" y="1361600"/>
              <a:ext cx="16325" cy="72000"/>
            </a:xfrm>
            <a:custGeom>
              <a:avLst/>
              <a:gdLst/>
              <a:ahLst/>
              <a:cxnLst/>
              <a:rect l="0" t="0" r="0" b="0"/>
              <a:pathLst>
                <a:path w="653" h="2880" fill="none" extrusionOk="0">
                  <a:moveTo>
                    <a:pt x="1" y="1"/>
                  </a:moveTo>
                  <a:lnTo>
                    <a:pt x="653" y="287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90" name="Shape 2390"/>
            <p:cNvSpPr/>
            <p:nvPr/>
          </p:nvSpPr>
          <p:spPr>
            <a:xfrm>
              <a:off x="2152150" y="1433575"/>
              <a:ext cx="8825" cy="38750"/>
            </a:xfrm>
            <a:custGeom>
              <a:avLst/>
              <a:gdLst/>
              <a:ahLst/>
              <a:cxnLst/>
              <a:rect l="0" t="0" r="0" b="0"/>
              <a:pathLst>
                <a:path w="353" h="1550" fill="none" extrusionOk="0">
                  <a:moveTo>
                    <a:pt x="1" y="0"/>
                  </a:moveTo>
                  <a:lnTo>
                    <a:pt x="352" y="155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91" name="Shape 2391"/>
            <p:cNvSpPr/>
            <p:nvPr/>
          </p:nvSpPr>
          <p:spPr>
            <a:xfrm>
              <a:off x="2160950" y="1472300"/>
              <a:ext cx="7550" cy="33250"/>
            </a:xfrm>
            <a:custGeom>
              <a:avLst/>
              <a:gdLst/>
              <a:ahLst/>
              <a:cxnLst/>
              <a:rect l="0" t="0" r="0" b="0"/>
              <a:pathLst>
                <a:path w="302" h="1330" fill="none" extrusionOk="0">
                  <a:moveTo>
                    <a:pt x="0" y="1"/>
                  </a:moveTo>
                  <a:lnTo>
                    <a:pt x="301"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92" name="Shape 2392"/>
            <p:cNvSpPr/>
            <p:nvPr/>
          </p:nvSpPr>
          <p:spPr>
            <a:xfrm>
              <a:off x="2168475" y="1505525"/>
              <a:ext cx="15075" cy="60900"/>
            </a:xfrm>
            <a:custGeom>
              <a:avLst/>
              <a:gdLst/>
              <a:ahLst/>
              <a:cxnLst/>
              <a:rect l="0" t="0" r="0" b="0"/>
              <a:pathLst>
                <a:path w="603" h="2436" fill="none" extrusionOk="0">
                  <a:moveTo>
                    <a:pt x="0" y="0"/>
                  </a:moveTo>
                  <a:lnTo>
                    <a:pt x="602"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93" name="Shape 2393"/>
            <p:cNvSpPr/>
            <p:nvPr/>
          </p:nvSpPr>
          <p:spPr>
            <a:xfrm>
              <a:off x="2183525" y="1566400"/>
              <a:ext cx="7550" cy="27700"/>
            </a:xfrm>
            <a:custGeom>
              <a:avLst/>
              <a:gdLst/>
              <a:ahLst/>
              <a:cxnLst/>
              <a:rect l="0" t="0" r="0" b="0"/>
              <a:pathLst>
                <a:path w="302" h="1108" fill="none" extrusionOk="0">
                  <a:moveTo>
                    <a:pt x="0" y="1"/>
                  </a:moveTo>
                  <a:lnTo>
                    <a:pt x="301" y="110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94" name="Shape 2394"/>
            <p:cNvSpPr/>
            <p:nvPr/>
          </p:nvSpPr>
          <p:spPr>
            <a:xfrm>
              <a:off x="2191050" y="1594075"/>
              <a:ext cx="8800" cy="27700"/>
            </a:xfrm>
            <a:custGeom>
              <a:avLst/>
              <a:gdLst/>
              <a:ahLst/>
              <a:cxnLst/>
              <a:rect l="0" t="0" r="0" b="0"/>
              <a:pathLst>
                <a:path w="352" h="1108" fill="none" extrusionOk="0">
                  <a:moveTo>
                    <a:pt x="0" y="1"/>
                  </a:moveTo>
                  <a:lnTo>
                    <a:pt x="351" y="110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95" name="Shape 2395"/>
            <p:cNvSpPr/>
            <p:nvPr/>
          </p:nvSpPr>
          <p:spPr>
            <a:xfrm>
              <a:off x="2199825" y="1621750"/>
              <a:ext cx="7550" cy="22175"/>
            </a:xfrm>
            <a:custGeom>
              <a:avLst/>
              <a:gdLst/>
              <a:ahLst/>
              <a:cxnLst/>
              <a:rect l="0" t="0" r="0" b="0"/>
              <a:pathLst>
                <a:path w="302" h="887" fill="none" extrusionOk="0">
                  <a:moveTo>
                    <a:pt x="0" y="1"/>
                  </a:moveTo>
                  <a:lnTo>
                    <a:pt x="301"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96" name="Shape 2396"/>
            <p:cNvSpPr/>
            <p:nvPr/>
          </p:nvSpPr>
          <p:spPr>
            <a:xfrm>
              <a:off x="2207350" y="1643900"/>
              <a:ext cx="7550" cy="16625"/>
            </a:xfrm>
            <a:custGeom>
              <a:avLst/>
              <a:gdLst/>
              <a:ahLst/>
              <a:cxnLst/>
              <a:rect l="0" t="0" r="0" b="0"/>
              <a:pathLst>
                <a:path w="302" h="665" fill="none" extrusionOk="0">
                  <a:moveTo>
                    <a:pt x="0" y="0"/>
                  </a:moveTo>
                  <a:lnTo>
                    <a:pt x="301" y="66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97" name="Shape 2397"/>
            <p:cNvSpPr/>
            <p:nvPr/>
          </p:nvSpPr>
          <p:spPr>
            <a:xfrm>
              <a:off x="2214875" y="1660500"/>
              <a:ext cx="7550" cy="11100"/>
            </a:xfrm>
            <a:custGeom>
              <a:avLst/>
              <a:gdLst/>
              <a:ahLst/>
              <a:cxnLst/>
              <a:rect l="0" t="0" r="0" b="0"/>
              <a:pathLst>
                <a:path w="302" h="444" fill="none" extrusionOk="0">
                  <a:moveTo>
                    <a:pt x="0" y="1"/>
                  </a:moveTo>
                  <a:lnTo>
                    <a:pt x="301" y="4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98" name="Shape 2398"/>
            <p:cNvSpPr/>
            <p:nvPr/>
          </p:nvSpPr>
          <p:spPr>
            <a:xfrm>
              <a:off x="2222400" y="1671575"/>
              <a:ext cx="8800" cy="11100"/>
            </a:xfrm>
            <a:custGeom>
              <a:avLst/>
              <a:gdLst/>
              <a:ahLst/>
              <a:cxnLst/>
              <a:rect l="0" t="0" r="0" b="0"/>
              <a:pathLst>
                <a:path w="352" h="444" fill="none" extrusionOk="0">
                  <a:moveTo>
                    <a:pt x="0" y="0"/>
                  </a:moveTo>
                  <a:lnTo>
                    <a:pt x="351" y="4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99" name="Shape 2399"/>
            <p:cNvSpPr/>
            <p:nvPr/>
          </p:nvSpPr>
          <p:spPr>
            <a:xfrm>
              <a:off x="2231175" y="1682650"/>
              <a:ext cx="8800" cy="5550"/>
            </a:xfrm>
            <a:custGeom>
              <a:avLst/>
              <a:gdLst/>
              <a:ahLst/>
              <a:cxnLst/>
              <a:rect l="0" t="0" r="0" b="0"/>
              <a:pathLst>
                <a:path w="352" h="222" fill="none" extrusionOk="0">
                  <a:moveTo>
                    <a:pt x="0" y="0"/>
                  </a:moveTo>
                  <a:lnTo>
                    <a:pt x="352"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00" name="Shape 2400"/>
            <p:cNvSpPr/>
            <p:nvPr/>
          </p:nvSpPr>
          <p:spPr>
            <a:xfrm>
              <a:off x="2239950" y="1688175"/>
              <a:ext cx="7550" cy="25"/>
            </a:xfrm>
            <a:custGeom>
              <a:avLst/>
              <a:gdLst/>
              <a:ahLst/>
              <a:cxnLst/>
              <a:rect l="0" t="0" r="0" b="0"/>
              <a:pathLst>
                <a:path w="302" h="1" fill="none" extrusionOk="0">
                  <a:moveTo>
                    <a:pt x="1" y="1"/>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01" name="Shape 2401"/>
            <p:cNvSpPr/>
            <p:nvPr/>
          </p:nvSpPr>
          <p:spPr>
            <a:xfrm>
              <a:off x="2247475" y="1682650"/>
              <a:ext cx="7550" cy="5550"/>
            </a:xfrm>
            <a:custGeom>
              <a:avLst/>
              <a:gdLst/>
              <a:ahLst/>
              <a:cxnLst/>
              <a:rect l="0" t="0" r="0" b="0"/>
              <a:pathLst>
                <a:path w="302" h="222" fill="none" extrusionOk="0">
                  <a:moveTo>
                    <a:pt x="1" y="222"/>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02" name="Shape 2402"/>
            <p:cNvSpPr/>
            <p:nvPr/>
          </p:nvSpPr>
          <p:spPr>
            <a:xfrm>
              <a:off x="2255000" y="1671575"/>
              <a:ext cx="7550" cy="11100"/>
            </a:xfrm>
            <a:custGeom>
              <a:avLst/>
              <a:gdLst/>
              <a:ahLst/>
              <a:cxnLst/>
              <a:rect l="0" t="0" r="0" b="0"/>
              <a:pathLst>
                <a:path w="302" h="444" fill="none" extrusionOk="0">
                  <a:moveTo>
                    <a:pt x="1" y="443"/>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03" name="Shape 2403"/>
            <p:cNvSpPr/>
            <p:nvPr/>
          </p:nvSpPr>
          <p:spPr>
            <a:xfrm>
              <a:off x="2262525" y="1643900"/>
              <a:ext cx="16325" cy="27700"/>
            </a:xfrm>
            <a:custGeom>
              <a:avLst/>
              <a:gdLst/>
              <a:ahLst/>
              <a:cxnLst/>
              <a:rect l="0" t="0" r="0" b="0"/>
              <a:pathLst>
                <a:path w="653" h="1108" fill="none" extrusionOk="0">
                  <a:moveTo>
                    <a:pt x="1" y="1107"/>
                  </a:moveTo>
                  <a:lnTo>
                    <a:pt x="653"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04" name="Shape 2404"/>
            <p:cNvSpPr/>
            <p:nvPr/>
          </p:nvSpPr>
          <p:spPr>
            <a:xfrm>
              <a:off x="2278825" y="1627300"/>
              <a:ext cx="8825" cy="16625"/>
            </a:xfrm>
            <a:custGeom>
              <a:avLst/>
              <a:gdLst/>
              <a:ahLst/>
              <a:cxnLst/>
              <a:rect l="0" t="0" r="0" b="0"/>
              <a:pathLst>
                <a:path w="353" h="665" fill="none" extrusionOk="0">
                  <a:moveTo>
                    <a:pt x="1" y="664"/>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05" name="Shape 2405"/>
            <p:cNvSpPr/>
            <p:nvPr/>
          </p:nvSpPr>
          <p:spPr>
            <a:xfrm>
              <a:off x="2287625" y="1605150"/>
              <a:ext cx="7550" cy="22175"/>
            </a:xfrm>
            <a:custGeom>
              <a:avLst/>
              <a:gdLst/>
              <a:ahLst/>
              <a:cxnLst/>
              <a:rect l="0" t="0" r="0" b="0"/>
              <a:pathLst>
                <a:path w="302" h="887" fill="none" extrusionOk="0">
                  <a:moveTo>
                    <a:pt x="0" y="886"/>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06" name="Shape 2406"/>
            <p:cNvSpPr/>
            <p:nvPr/>
          </p:nvSpPr>
          <p:spPr>
            <a:xfrm>
              <a:off x="2295150" y="1577475"/>
              <a:ext cx="7550" cy="27700"/>
            </a:xfrm>
            <a:custGeom>
              <a:avLst/>
              <a:gdLst/>
              <a:ahLst/>
              <a:cxnLst/>
              <a:rect l="0" t="0" r="0" b="0"/>
              <a:pathLst>
                <a:path w="302" h="1108" fill="none" extrusionOk="0">
                  <a:moveTo>
                    <a:pt x="0" y="1108"/>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07" name="Shape 2407"/>
            <p:cNvSpPr/>
            <p:nvPr/>
          </p:nvSpPr>
          <p:spPr>
            <a:xfrm>
              <a:off x="2302675" y="1549800"/>
              <a:ext cx="7550" cy="27700"/>
            </a:xfrm>
            <a:custGeom>
              <a:avLst/>
              <a:gdLst/>
              <a:ahLst/>
              <a:cxnLst/>
              <a:rect l="0" t="0" r="0" b="0"/>
              <a:pathLst>
                <a:path w="302" h="1108" fill="none" extrusionOk="0">
                  <a:moveTo>
                    <a:pt x="0" y="1108"/>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08" name="Shape 2408"/>
            <p:cNvSpPr/>
            <p:nvPr/>
          </p:nvSpPr>
          <p:spPr>
            <a:xfrm>
              <a:off x="2310200" y="1494450"/>
              <a:ext cx="16325" cy="55375"/>
            </a:xfrm>
            <a:custGeom>
              <a:avLst/>
              <a:gdLst/>
              <a:ahLst/>
              <a:cxnLst/>
              <a:rect l="0" t="0" r="0" b="0"/>
              <a:pathLst>
                <a:path w="653" h="2215" fill="none" extrusionOk="0">
                  <a:moveTo>
                    <a:pt x="0" y="2215"/>
                  </a:moveTo>
                  <a:lnTo>
                    <a:pt x="6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09" name="Shape 2409"/>
            <p:cNvSpPr/>
            <p:nvPr/>
          </p:nvSpPr>
          <p:spPr>
            <a:xfrm>
              <a:off x="2326500" y="1433575"/>
              <a:ext cx="16325" cy="60900"/>
            </a:xfrm>
            <a:custGeom>
              <a:avLst/>
              <a:gdLst/>
              <a:ahLst/>
              <a:cxnLst/>
              <a:rect l="0" t="0" r="0" b="0"/>
              <a:pathLst>
                <a:path w="653" h="2436" fill="none" extrusionOk="0">
                  <a:moveTo>
                    <a:pt x="0" y="2436"/>
                  </a:moveTo>
                  <a:lnTo>
                    <a:pt x="6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0" name="Shape 2410"/>
            <p:cNvSpPr/>
            <p:nvPr/>
          </p:nvSpPr>
          <p:spPr>
            <a:xfrm>
              <a:off x="2342800" y="1378225"/>
              <a:ext cx="15075" cy="55375"/>
            </a:xfrm>
            <a:custGeom>
              <a:avLst/>
              <a:gdLst/>
              <a:ahLst/>
              <a:cxnLst/>
              <a:rect l="0" t="0" r="0" b="0"/>
              <a:pathLst>
                <a:path w="603" h="2215" fill="none" extrusionOk="0">
                  <a:moveTo>
                    <a:pt x="0" y="2214"/>
                  </a:moveTo>
                  <a:lnTo>
                    <a:pt x="6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1" name="Shape 2411"/>
            <p:cNvSpPr/>
            <p:nvPr/>
          </p:nvSpPr>
          <p:spPr>
            <a:xfrm>
              <a:off x="2357850" y="1350550"/>
              <a:ext cx="7550" cy="27700"/>
            </a:xfrm>
            <a:custGeom>
              <a:avLst/>
              <a:gdLst/>
              <a:ahLst/>
              <a:cxnLst/>
              <a:rect l="0" t="0" r="0" b="0"/>
              <a:pathLst>
                <a:path w="302" h="1108" fill="none" extrusionOk="0">
                  <a:moveTo>
                    <a:pt x="0" y="1107"/>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2" name="Shape 2412"/>
            <p:cNvSpPr/>
            <p:nvPr/>
          </p:nvSpPr>
          <p:spPr>
            <a:xfrm>
              <a:off x="2365375" y="1322875"/>
              <a:ext cx="8800" cy="27700"/>
            </a:xfrm>
            <a:custGeom>
              <a:avLst/>
              <a:gdLst/>
              <a:ahLst/>
              <a:cxnLst/>
              <a:rect l="0" t="0" r="0" b="0"/>
              <a:pathLst>
                <a:path w="352" h="1108" fill="none" extrusionOk="0">
                  <a:moveTo>
                    <a:pt x="0" y="1107"/>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3" name="Shape 2413"/>
            <p:cNvSpPr/>
            <p:nvPr/>
          </p:nvSpPr>
          <p:spPr>
            <a:xfrm>
              <a:off x="2374150" y="1300725"/>
              <a:ext cx="8800" cy="22175"/>
            </a:xfrm>
            <a:custGeom>
              <a:avLst/>
              <a:gdLst/>
              <a:ahLst/>
              <a:cxnLst/>
              <a:rect l="0" t="0" r="0" b="0"/>
              <a:pathLst>
                <a:path w="352" h="887" fill="none" extrusionOk="0">
                  <a:moveTo>
                    <a:pt x="1" y="886"/>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4" name="Shape 2414"/>
            <p:cNvSpPr/>
            <p:nvPr/>
          </p:nvSpPr>
          <p:spPr>
            <a:xfrm>
              <a:off x="2382925" y="1278575"/>
              <a:ext cx="7550" cy="22175"/>
            </a:xfrm>
            <a:custGeom>
              <a:avLst/>
              <a:gdLst/>
              <a:ahLst/>
              <a:cxnLst/>
              <a:rect l="0" t="0" r="0" b="0"/>
              <a:pathLst>
                <a:path w="302" h="887" fill="none" extrusionOk="0">
                  <a:moveTo>
                    <a:pt x="1" y="887"/>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5" name="Shape 2415"/>
            <p:cNvSpPr/>
            <p:nvPr/>
          </p:nvSpPr>
          <p:spPr>
            <a:xfrm>
              <a:off x="2390450" y="1261975"/>
              <a:ext cx="7550" cy="16625"/>
            </a:xfrm>
            <a:custGeom>
              <a:avLst/>
              <a:gdLst/>
              <a:ahLst/>
              <a:cxnLst/>
              <a:rect l="0" t="0" r="0" b="0"/>
              <a:pathLst>
                <a:path w="302" h="665" fill="none" extrusionOk="0">
                  <a:moveTo>
                    <a:pt x="1" y="665"/>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6" name="Shape 2416"/>
            <p:cNvSpPr/>
            <p:nvPr/>
          </p:nvSpPr>
          <p:spPr>
            <a:xfrm>
              <a:off x="2397975" y="1250900"/>
              <a:ext cx="7550" cy="11100"/>
            </a:xfrm>
            <a:custGeom>
              <a:avLst/>
              <a:gdLst/>
              <a:ahLst/>
              <a:cxnLst/>
              <a:rect l="0" t="0" r="0" b="0"/>
              <a:pathLst>
                <a:path w="302" h="444" fill="none" extrusionOk="0">
                  <a:moveTo>
                    <a:pt x="1" y="444"/>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7" name="Shape 2417"/>
            <p:cNvSpPr/>
            <p:nvPr/>
          </p:nvSpPr>
          <p:spPr>
            <a:xfrm>
              <a:off x="2405500" y="1234300"/>
              <a:ext cx="16325" cy="16625"/>
            </a:xfrm>
            <a:custGeom>
              <a:avLst/>
              <a:gdLst/>
              <a:ahLst/>
              <a:cxnLst/>
              <a:rect l="0" t="0" r="0" b="0"/>
              <a:pathLst>
                <a:path w="653" h="665" fill="none" extrusionOk="0">
                  <a:moveTo>
                    <a:pt x="1" y="665"/>
                  </a:moveTo>
                  <a:lnTo>
                    <a:pt x="653"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8" name="Shape 2418"/>
            <p:cNvSpPr/>
            <p:nvPr/>
          </p:nvSpPr>
          <p:spPr>
            <a:xfrm>
              <a:off x="2421800" y="1228775"/>
              <a:ext cx="8825" cy="5550"/>
            </a:xfrm>
            <a:custGeom>
              <a:avLst/>
              <a:gdLst/>
              <a:ahLst/>
              <a:cxnLst/>
              <a:rect l="0" t="0" r="0" b="0"/>
              <a:pathLst>
                <a:path w="353" h="222" fill="none" extrusionOk="0">
                  <a:moveTo>
                    <a:pt x="1" y="222"/>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9" name="Shape 2419"/>
            <p:cNvSpPr/>
            <p:nvPr/>
          </p:nvSpPr>
          <p:spPr>
            <a:xfrm>
              <a:off x="2430600" y="1228775"/>
              <a:ext cx="7550" cy="25"/>
            </a:xfrm>
            <a:custGeom>
              <a:avLst/>
              <a:gdLst/>
              <a:ahLst/>
              <a:cxnLst/>
              <a:rect l="0" t="0" r="0" b="0"/>
              <a:pathLst>
                <a:path w="302" h="1" fill="none" extrusionOk="0">
                  <a:moveTo>
                    <a:pt x="0" y="0"/>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0" name="Shape 2420"/>
            <p:cNvSpPr/>
            <p:nvPr/>
          </p:nvSpPr>
          <p:spPr>
            <a:xfrm>
              <a:off x="2438125" y="1228775"/>
              <a:ext cx="7550" cy="5550"/>
            </a:xfrm>
            <a:custGeom>
              <a:avLst/>
              <a:gdLst/>
              <a:ahLst/>
              <a:cxnLst/>
              <a:rect l="0" t="0" r="0" b="0"/>
              <a:pathLst>
                <a:path w="302" h="222" fill="none" extrusionOk="0">
                  <a:moveTo>
                    <a:pt x="0" y="0"/>
                  </a:moveTo>
                  <a:lnTo>
                    <a:pt x="301"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1" name="Shape 2421"/>
            <p:cNvSpPr/>
            <p:nvPr/>
          </p:nvSpPr>
          <p:spPr>
            <a:xfrm>
              <a:off x="2445650" y="1234300"/>
              <a:ext cx="7550" cy="5575"/>
            </a:xfrm>
            <a:custGeom>
              <a:avLst/>
              <a:gdLst/>
              <a:ahLst/>
              <a:cxnLst/>
              <a:rect l="0" t="0" r="0" b="0"/>
              <a:pathLst>
                <a:path w="302" h="223" fill="none" extrusionOk="0">
                  <a:moveTo>
                    <a:pt x="0" y="1"/>
                  </a:moveTo>
                  <a:lnTo>
                    <a:pt x="301"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2" name="Shape 2422"/>
            <p:cNvSpPr/>
            <p:nvPr/>
          </p:nvSpPr>
          <p:spPr>
            <a:xfrm>
              <a:off x="2453175" y="1239850"/>
              <a:ext cx="7550" cy="11075"/>
            </a:xfrm>
            <a:custGeom>
              <a:avLst/>
              <a:gdLst/>
              <a:ahLst/>
              <a:cxnLst/>
              <a:rect l="0" t="0" r="0" b="0"/>
              <a:pathLst>
                <a:path w="302" h="443" fill="none" extrusionOk="0">
                  <a:moveTo>
                    <a:pt x="0" y="0"/>
                  </a:moveTo>
                  <a:lnTo>
                    <a:pt x="301" y="4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3" name="Shape 2423"/>
            <p:cNvSpPr/>
            <p:nvPr/>
          </p:nvSpPr>
          <p:spPr>
            <a:xfrm>
              <a:off x="2460700" y="1250900"/>
              <a:ext cx="8800" cy="11100"/>
            </a:xfrm>
            <a:custGeom>
              <a:avLst/>
              <a:gdLst/>
              <a:ahLst/>
              <a:cxnLst/>
              <a:rect l="0" t="0" r="0" b="0"/>
              <a:pathLst>
                <a:path w="352" h="444" fill="none" extrusionOk="0">
                  <a:moveTo>
                    <a:pt x="0" y="1"/>
                  </a:moveTo>
                  <a:lnTo>
                    <a:pt x="351" y="44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4" name="Shape 2424"/>
            <p:cNvSpPr/>
            <p:nvPr/>
          </p:nvSpPr>
          <p:spPr>
            <a:xfrm>
              <a:off x="2469475" y="1261975"/>
              <a:ext cx="8800" cy="16625"/>
            </a:xfrm>
            <a:custGeom>
              <a:avLst/>
              <a:gdLst/>
              <a:ahLst/>
              <a:cxnLst/>
              <a:rect l="0" t="0" r="0" b="0"/>
              <a:pathLst>
                <a:path w="352" h="665" fill="none" extrusionOk="0">
                  <a:moveTo>
                    <a:pt x="0" y="1"/>
                  </a:moveTo>
                  <a:lnTo>
                    <a:pt x="351" y="66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5" name="Shape 2425"/>
            <p:cNvSpPr/>
            <p:nvPr/>
          </p:nvSpPr>
          <p:spPr>
            <a:xfrm>
              <a:off x="2478250" y="1278575"/>
              <a:ext cx="7550" cy="22175"/>
            </a:xfrm>
            <a:custGeom>
              <a:avLst/>
              <a:gdLst/>
              <a:ahLst/>
              <a:cxnLst/>
              <a:rect l="0" t="0" r="0" b="0"/>
              <a:pathLst>
                <a:path w="302" h="887" fill="none" extrusionOk="0">
                  <a:moveTo>
                    <a:pt x="0" y="1"/>
                  </a:moveTo>
                  <a:lnTo>
                    <a:pt x="301" y="88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6" name="Shape 2426"/>
            <p:cNvSpPr/>
            <p:nvPr/>
          </p:nvSpPr>
          <p:spPr>
            <a:xfrm>
              <a:off x="2485775" y="1300725"/>
              <a:ext cx="15075" cy="38775"/>
            </a:xfrm>
            <a:custGeom>
              <a:avLst/>
              <a:gdLst/>
              <a:ahLst/>
              <a:cxnLst/>
              <a:rect l="0" t="0" r="0" b="0"/>
              <a:pathLst>
                <a:path w="603" h="1551" fill="none" extrusionOk="0">
                  <a:moveTo>
                    <a:pt x="0" y="1"/>
                  </a:moveTo>
                  <a:lnTo>
                    <a:pt x="602" y="155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7" name="Shape 2427"/>
            <p:cNvSpPr/>
            <p:nvPr/>
          </p:nvSpPr>
          <p:spPr>
            <a:xfrm>
              <a:off x="2500825" y="1339475"/>
              <a:ext cx="16325" cy="44300"/>
            </a:xfrm>
            <a:custGeom>
              <a:avLst/>
              <a:gdLst/>
              <a:ahLst/>
              <a:cxnLst/>
              <a:rect l="0" t="0" r="0" b="0"/>
              <a:pathLst>
                <a:path w="653" h="1772" fill="none" extrusionOk="0">
                  <a:moveTo>
                    <a:pt x="0" y="0"/>
                  </a:moveTo>
                  <a:lnTo>
                    <a:pt x="653" y="177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8" name="Shape 2428"/>
            <p:cNvSpPr/>
            <p:nvPr/>
          </p:nvSpPr>
          <p:spPr>
            <a:xfrm>
              <a:off x="2517125" y="1383750"/>
              <a:ext cx="8800" cy="22175"/>
            </a:xfrm>
            <a:custGeom>
              <a:avLst/>
              <a:gdLst/>
              <a:ahLst/>
              <a:cxnLst/>
              <a:rect l="0" t="0" r="0" b="0"/>
              <a:pathLst>
                <a:path w="352" h="887" fill="none" extrusionOk="0">
                  <a:moveTo>
                    <a:pt x="1" y="1"/>
                  </a:moveTo>
                  <a:lnTo>
                    <a:pt x="352"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29" name="Shape 2429"/>
            <p:cNvSpPr/>
            <p:nvPr/>
          </p:nvSpPr>
          <p:spPr>
            <a:xfrm>
              <a:off x="2525900" y="1405900"/>
              <a:ext cx="7550" cy="27700"/>
            </a:xfrm>
            <a:custGeom>
              <a:avLst/>
              <a:gdLst/>
              <a:ahLst/>
              <a:cxnLst/>
              <a:rect l="0" t="0" r="0" b="0"/>
              <a:pathLst>
                <a:path w="302" h="1108" fill="none" extrusionOk="0">
                  <a:moveTo>
                    <a:pt x="1" y="0"/>
                  </a:moveTo>
                  <a:lnTo>
                    <a:pt x="302" y="110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0" name="Shape 2430"/>
            <p:cNvSpPr/>
            <p:nvPr/>
          </p:nvSpPr>
          <p:spPr>
            <a:xfrm>
              <a:off x="2533425" y="1433575"/>
              <a:ext cx="15075" cy="44300"/>
            </a:xfrm>
            <a:custGeom>
              <a:avLst/>
              <a:gdLst/>
              <a:ahLst/>
              <a:cxnLst/>
              <a:rect l="0" t="0" r="0" b="0"/>
              <a:pathLst>
                <a:path w="603" h="1772" fill="none" extrusionOk="0">
                  <a:moveTo>
                    <a:pt x="1" y="0"/>
                  </a:moveTo>
                  <a:lnTo>
                    <a:pt x="603" y="177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1" name="Shape 2431"/>
            <p:cNvSpPr/>
            <p:nvPr/>
          </p:nvSpPr>
          <p:spPr>
            <a:xfrm>
              <a:off x="2548475" y="1477850"/>
              <a:ext cx="16325" cy="38775"/>
            </a:xfrm>
            <a:custGeom>
              <a:avLst/>
              <a:gdLst/>
              <a:ahLst/>
              <a:cxnLst/>
              <a:rect l="0" t="0" r="0" b="0"/>
              <a:pathLst>
                <a:path w="653" h="1551" fill="none" extrusionOk="0">
                  <a:moveTo>
                    <a:pt x="1" y="0"/>
                  </a:moveTo>
                  <a:lnTo>
                    <a:pt x="653" y="155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2" name="Shape 2432"/>
            <p:cNvSpPr/>
            <p:nvPr/>
          </p:nvSpPr>
          <p:spPr>
            <a:xfrm>
              <a:off x="2564775" y="1516600"/>
              <a:ext cx="16350" cy="33225"/>
            </a:xfrm>
            <a:custGeom>
              <a:avLst/>
              <a:gdLst/>
              <a:ahLst/>
              <a:cxnLst/>
              <a:rect l="0" t="0" r="0" b="0"/>
              <a:pathLst>
                <a:path w="654" h="1329" fill="none" extrusionOk="0">
                  <a:moveTo>
                    <a:pt x="1" y="0"/>
                  </a:moveTo>
                  <a:lnTo>
                    <a:pt x="653"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3" name="Shape 2433"/>
            <p:cNvSpPr/>
            <p:nvPr/>
          </p:nvSpPr>
          <p:spPr>
            <a:xfrm>
              <a:off x="2581100" y="1549800"/>
              <a:ext cx="7550" cy="16625"/>
            </a:xfrm>
            <a:custGeom>
              <a:avLst/>
              <a:gdLst/>
              <a:ahLst/>
              <a:cxnLst/>
              <a:rect l="0" t="0" r="0" b="0"/>
              <a:pathLst>
                <a:path w="302" h="665" fill="none" extrusionOk="0">
                  <a:moveTo>
                    <a:pt x="0" y="1"/>
                  </a:moveTo>
                  <a:lnTo>
                    <a:pt x="301" y="66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4" name="Shape 2434"/>
            <p:cNvSpPr/>
            <p:nvPr/>
          </p:nvSpPr>
          <p:spPr>
            <a:xfrm>
              <a:off x="2588625" y="1566400"/>
              <a:ext cx="7550" cy="11100"/>
            </a:xfrm>
            <a:custGeom>
              <a:avLst/>
              <a:gdLst/>
              <a:ahLst/>
              <a:cxnLst/>
              <a:rect l="0" t="0" r="0" b="0"/>
              <a:pathLst>
                <a:path w="302" h="444" fill="none" extrusionOk="0">
                  <a:moveTo>
                    <a:pt x="0" y="1"/>
                  </a:moveTo>
                  <a:lnTo>
                    <a:pt x="301" y="44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5" name="Shape 2435"/>
            <p:cNvSpPr/>
            <p:nvPr/>
          </p:nvSpPr>
          <p:spPr>
            <a:xfrm>
              <a:off x="2596150" y="1577475"/>
              <a:ext cx="7550" cy="5575"/>
            </a:xfrm>
            <a:custGeom>
              <a:avLst/>
              <a:gdLst/>
              <a:ahLst/>
              <a:cxnLst/>
              <a:rect l="0" t="0" r="0" b="0"/>
              <a:pathLst>
                <a:path w="302" h="223" fill="none" extrusionOk="0">
                  <a:moveTo>
                    <a:pt x="0" y="1"/>
                  </a:moveTo>
                  <a:lnTo>
                    <a:pt x="301"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6" name="Shape 2436"/>
            <p:cNvSpPr/>
            <p:nvPr/>
          </p:nvSpPr>
          <p:spPr>
            <a:xfrm>
              <a:off x="2603675" y="1583025"/>
              <a:ext cx="8800" cy="5550"/>
            </a:xfrm>
            <a:custGeom>
              <a:avLst/>
              <a:gdLst/>
              <a:ahLst/>
              <a:cxnLst/>
              <a:rect l="0" t="0" r="0" b="0"/>
              <a:pathLst>
                <a:path w="352" h="222" fill="none" extrusionOk="0">
                  <a:moveTo>
                    <a:pt x="0" y="0"/>
                  </a:moveTo>
                  <a:lnTo>
                    <a:pt x="351" y="22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7" name="Shape 2437"/>
            <p:cNvSpPr/>
            <p:nvPr/>
          </p:nvSpPr>
          <p:spPr>
            <a:xfrm>
              <a:off x="2612450" y="1588550"/>
              <a:ext cx="16325" cy="25"/>
            </a:xfrm>
            <a:custGeom>
              <a:avLst/>
              <a:gdLst/>
              <a:ahLst/>
              <a:cxnLst/>
              <a:rect l="0" t="0" r="0" b="0"/>
              <a:pathLst>
                <a:path w="653" h="1" fill="none" extrusionOk="0">
                  <a:moveTo>
                    <a:pt x="0" y="0"/>
                  </a:moveTo>
                  <a:lnTo>
                    <a:pt x="653"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8" name="Shape 2438"/>
            <p:cNvSpPr/>
            <p:nvPr/>
          </p:nvSpPr>
          <p:spPr>
            <a:xfrm>
              <a:off x="2628750" y="1583025"/>
              <a:ext cx="7550" cy="5550"/>
            </a:xfrm>
            <a:custGeom>
              <a:avLst/>
              <a:gdLst/>
              <a:ahLst/>
              <a:cxnLst/>
              <a:rect l="0" t="0" r="0" b="0"/>
              <a:pathLst>
                <a:path w="302" h="222" fill="none" extrusionOk="0">
                  <a:moveTo>
                    <a:pt x="1" y="221"/>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9" name="Shape 2439"/>
            <p:cNvSpPr/>
            <p:nvPr/>
          </p:nvSpPr>
          <p:spPr>
            <a:xfrm>
              <a:off x="2636275" y="1577475"/>
              <a:ext cx="7550" cy="5575"/>
            </a:xfrm>
            <a:custGeom>
              <a:avLst/>
              <a:gdLst/>
              <a:ahLst/>
              <a:cxnLst/>
              <a:rect l="0" t="0" r="0" b="0"/>
              <a:pathLst>
                <a:path w="302" h="223" fill="none" extrusionOk="0">
                  <a:moveTo>
                    <a:pt x="1" y="222"/>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40" name="Shape 2440"/>
            <p:cNvSpPr/>
            <p:nvPr/>
          </p:nvSpPr>
          <p:spPr>
            <a:xfrm>
              <a:off x="2643800" y="1560875"/>
              <a:ext cx="16325" cy="16625"/>
            </a:xfrm>
            <a:custGeom>
              <a:avLst/>
              <a:gdLst/>
              <a:ahLst/>
              <a:cxnLst/>
              <a:rect l="0" t="0" r="0" b="0"/>
              <a:pathLst>
                <a:path w="653" h="665" fill="none" extrusionOk="0">
                  <a:moveTo>
                    <a:pt x="1" y="665"/>
                  </a:moveTo>
                  <a:lnTo>
                    <a:pt x="653"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41" name="Shape 2441"/>
            <p:cNvSpPr/>
            <p:nvPr/>
          </p:nvSpPr>
          <p:spPr>
            <a:xfrm>
              <a:off x="2660100" y="1549800"/>
              <a:ext cx="8800" cy="11100"/>
            </a:xfrm>
            <a:custGeom>
              <a:avLst/>
              <a:gdLst/>
              <a:ahLst/>
              <a:cxnLst/>
              <a:rect l="0" t="0" r="0" b="0"/>
              <a:pathLst>
                <a:path w="352" h="444" fill="none" extrusionOk="0">
                  <a:moveTo>
                    <a:pt x="1" y="443"/>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42" name="Shape 2442"/>
            <p:cNvSpPr/>
            <p:nvPr/>
          </p:nvSpPr>
          <p:spPr>
            <a:xfrm>
              <a:off x="2668875" y="1533200"/>
              <a:ext cx="7550" cy="16625"/>
            </a:xfrm>
            <a:custGeom>
              <a:avLst/>
              <a:gdLst/>
              <a:ahLst/>
              <a:cxnLst/>
              <a:rect l="0" t="0" r="0" b="0"/>
              <a:pathLst>
                <a:path w="302" h="665" fill="none" extrusionOk="0">
                  <a:moveTo>
                    <a:pt x="1" y="665"/>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43" name="Shape 2443"/>
            <p:cNvSpPr/>
            <p:nvPr/>
          </p:nvSpPr>
          <p:spPr>
            <a:xfrm>
              <a:off x="2676400" y="1522125"/>
              <a:ext cx="7550" cy="11100"/>
            </a:xfrm>
            <a:custGeom>
              <a:avLst/>
              <a:gdLst/>
              <a:ahLst/>
              <a:cxnLst/>
              <a:rect l="0" t="0" r="0" b="0"/>
              <a:pathLst>
                <a:path w="302" h="444" fill="none" extrusionOk="0">
                  <a:moveTo>
                    <a:pt x="1" y="443"/>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44" name="Shape 2444"/>
            <p:cNvSpPr/>
            <p:nvPr/>
          </p:nvSpPr>
          <p:spPr>
            <a:xfrm>
              <a:off x="2683925" y="1505525"/>
              <a:ext cx="7550" cy="16625"/>
            </a:xfrm>
            <a:custGeom>
              <a:avLst/>
              <a:gdLst/>
              <a:ahLst/>
              <a:cxnLst/>
              <a:rect l="0" t="0" r="0" b="0"/>
              <a:pathLst>
                <a:path w="302" h="665" fill="none" extrusionOk="0">
                  <a:moveTo>
                    <a:pt x="1" y="665"/>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45" name="Shape 2445"/>
            <p:cNvSpPr/>
            <p:nvPr/>
          </p:nvSpPr>
          <p:spPr>
            <a:xfrm>
              <a:off x="2691450" y="1488925"/>
              <a:ext cx="7550" cy="16625"/>
            </a:xfrm>
            <a:custGeom>
              <a:avLst/>
              <a:gdLst/>
              <a:ahLst/>
              <a:cxnLst/>
              <a:rect l="0" t="0" r="0" b="0"/>
              <a:pathLst>
                <a:path w="302" h="665" fill="none" extrusionOk="0">
                  <a:moveTo>
                    <a:pt x="1" y="664"/>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46" name="Shape 2446"/>
            <p:cNvSpPr/>
            <p:nvPr/>
          </p:nvSpPr>
          <p:spPr>
            <a:xfrm>
              <a:off x="2698975" y="1466775"/>
              <a:ext cx="8825" cy="22175"/>
            </a:xfrm>
            <a:custGeom>
              <a:avLst/>
              <a:gdLst/>
              <a:ahLst/>
              <a:cxnLst/>
              <a:rect l="0" t="0" r="0" b="0"/>
              <a:pathLst>
                <a:path w="353" h="887" fill="none" extrusionOk="0">
                  <a:moveTo>
                    <a:pt x="1" y="886"/>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47" name="Shape 2447"/>
            <p:cNvSpPr/>
            <p:nvPr/>
          </p:nvSpPr>
          <p:spPr>
            <a:xfrm>
              <a:off x="2707775" y="1433575"/>
              <a:ext cx="16325" cy="33225"/>
            </a:xfrm>
            <a:custGeom>
              <a:avLst/>
              <a:gdLst/>
              <a:ahLst/>
              <a:cxnLst/>
              <a:rect l="0" t="0" r="0" b="0"/>
              <a:pathLst>
                <a:path w="653" h="1329" fill="none" extrusionOk="0">
                  <a:moveTo>
                    <a:pt x="0" y="1329"/>
                  </a:moveTo>
                  <a:lnTo>
                    <a:pt x="6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48" name="Shape 2448"/>
            <p:cNvSpPr/>
            <p:nvPr/>
          </p:nvSpPr>
          <p:spPr>
            <a:xfrm>
              <a:off x="2724075" y="1400350"/>
              <a:ext cx="15075" cy="33250"/>
            </a:xfrm>
            <a:custGeom>
              <a:avLst/>
              <a:gdLst/>
              <a:ahLst/>
              <a:cxnLst/>
              <a:rect l="0" t="0" r="0" b="0"/>
              <a:pathLst>
                <a:path w="603" h="1330" fill="none" extrusionOk="0">
                  <a:moveTo>
                    <a:pt x="0" y="1329"/>
                  </a:moveTo>
                  <a:lnTo>
                    <a:pt x="6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49" name="Shape 2449"/>
            <p:cNvSpPr/>
            <p:nvPr/>
          </p:nvSpPr>
          <p:spPr>
            <a:xfrm>
              <a:off x="2739125" y="1372675"/>
              <a:ext cx="16325" cy="27700"/>
            </a:xfrm>
            <a:custGeom>
              <a:avLst/>
              <a:gdLst/>
              <a:ahLst/>
              <a:cxnLst/>
              <a:rect l="0" t="0" r="0" b="0"/>
              <a:pathLst>
                <a:path w="653" h="1108" fill="none" extrusionOk="0">
                  <a:moveTo>
                    <a:pt x="0" y="1108"/>
                  </a:moveTo>
                  <a:lnTo>
                    <a:pt x="6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50" name="Shape 2450"/>
            <p:cNvSpPr/>
            <p:nvPr/>
          </p:nvSpPr>
          <p:spPr>
            <a:xfrm>
              <a:off x="2755425" y="1350550"/>
              <a:ext cx="16325" cy="22150"/>
            </a:xfrm>
            <a:custGeom>
              <a:avLst/>
              <a:gdLst/>
              <a:ahLst/>
              <a:cxnLst/>
              <a:rect l="0" t="0" r="0" b="0"/>
              <a:pathLst>
                <a:path w="653" h="886" fill="none" extrusionOk="0">
                  <a:moveTo>
                    <a:pt x="0" y="886"/>
                  </a:moveTo>
                  <a:lnTo>
                    <a:pt x="653"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51" name="Shape 2451"/>
            <p:cNvSpPr/>
            <p:nvPr/>
          </p:nvSpPr>
          <p:spPr>
            <a:xfrm>
              <a:off x="2771725" y="1339475"/>
              <a:ext cx="7550" cy="11100"/>
            </a:xfrm>
            <a:custGeom>
              <a:avLst/>
              <a:gdLst/>
              <a:ahLst/>
              <a:cxnLst/>
              <a:rect l="0" t="0" r="0" b="0"/>
              <a:pathLst>
                <a:path w="302" h="444" fill="none" extrusionOk="0">
                  <a:moveTo>
                    <a:pt x="1" y="443"/>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52" name="Shape 2452"/>
            <p:cNvSpPr/>
            <p:nvPr/>
          </p:nvSpPr>
          <p:spPr>
            <a:xfrm>
              <a:off x="2779250" y="1333925"/>
              <a:ext cx="7550" cy="5575"/>
            </a:xfrm>
            <a:custGeom>
              <a:avLst/>
              <a:gdLst/>
              <a:ahLst/>
              <a:cxnLst/>
              <a:rect l="0" t="0" r="0" b="0"/>
              <a:pathLst>
                <a:path w="302" h="223" fill="none" extrusionOk="0">
                  <a:moveTo>
                    <a:pt x="1" y="222"/>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53" name="Shape 2453"/>
            <p:cNvSpPr/>
            <p:nvPr/>
          </p:nvSpPr>
          <p:spPr>
            <a:xfrm>
              <a:off x="2786775" y="1328400"/>
              <a:ext cx="16325" cy="5550"/>
            </a:xfrm>
            <a:custGeom>
              <a:avLst/>
              <a:gdLst/>
              <a:ahLst/>
              <a:cxnLst/>
              <a:rect l="0" t="0" r="0" b="0"/>
              <a:pathLst>
                <a:path w="653" h="222" fill="none" extrusionOk="0">
                  <a:moveTo>
                    <a:pt x="1" y="222"/>
                  </a:moveTo>
                  <a:lnTo>
                    <a:pt x="653"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54" name="Shape 2454"/>
            <p:cNvSpPr/>
            <p:nvPr/>
          </p:nvSpPr>
          <p:spPr>
            <a:xfrm>
              <a:off x="2803075" y="1328400"/>
              <a:ext cx="16325" cy="25"/>
            </a:xfrm>
            <a:custGeom>
              <a:avLst/>
              <a:gdLst/>
              <a:ahLst/>
              <a:cxnLst/>
              <a:rect l="0" t="0" r="0" b="0"/>
              <a:pathLst>
                <a:path w="653" h="1" fill="none" extrusionOk="0">
                  <a:moveTo>
                    <a:pt x="1" y="1"/>
                  </a:moveTo>
                  <a:lnTo>
                    <a:pt x="653"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55" name="Shape 2455"/>
            <p:cNvSpPr/>
            <p:nvPr/>
          </p:nvSpPr>
          <p:spPr>
            <a:xfrm>
              <a:off x="2819375" y="1328400"/>
              <a:ext cx="15075" cy="5550"/>
            </a:xfrm>
            <a:custGeom>
              <a:avLst/>
              <a:gdLst/>
              <a:ahLst/>
              <a:cxnLst/>
              <a:rect l="0" t="0" r="0" b="0"/>
              <a:pathLst>
                <a:path w="603" h="222" fill="none" extrusionOk="0">
                  <a:moveTo>
                    <a:pt x="1" y="1"/>
                  </a:moveTo>
                  <a:lnTo>
                    <a:pt x="603"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56" name="Shape 2456"/>
            <p:cNvSpPr/>
            <p:nvPr/>
          </p:nvSpPr>
          <p:spPr>
            <a:xfrm>
              <a:off x="2834425" y="1333925"/>
              <a:ext cx="7550" cy="5575"/>
            </a:xfrm>
            <a:custGeom>
              <a:avLst/>
              <a:gdLst/>
              <a:ahLst/>
              <a:cxnLst/>
              <a:rect l="0" t="0" r="0" b="0"/>
              <a:pathLst>
                <a:path w="302" h="223" fill="none" extrusionOk="0">
                  <a:moveTo>
                    <a:pt x="1" y="1"/>
                  </a:moveTo>
                  <a:lnTo>
                    <a:pt x="302"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57" name="Shape 2457"/>
            <p:cNvSpPr/>
            <p:nvPr/>
          </p:nvSpPr>
          <p:spPr>
            <a:xfrm>
              <a:off x="2841950" y="1339475"/>
              <a:ext cx="8825" cy="11100"/>
            </a:xfrm>
            <a:custGeom>
              <a:avLst/>
              <a:gdLst/>
              <a:ahLst/>
              <a:cxnLst/>
              <a:rect l="0" t="0" r="0" b="0"/>
              <a:pathLst>
                <a:path w="353" h="444" fill="none" extrusionOk="0">
                  <a:moveTo>
                    <a:pt x="1" y="0"/>
                  </a:moveTo>
                  <a:lnTo>
                    <a:pt x="352" y="4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58" name="Shape 2458"/>
            <p:cNvSpPr/>
            <p:nvPr/>
          </p:nvSpPr>
          <p:spPr>
            <a:xfrm>
              <a:off x="2850750" y="1350550"/>
              <a:ext cx="16325" cy="16625"/>
            </a:xfrm>
            <a:custGeom>
              <a:avLst/>
              <a:gdLst/>
              <a:ahLst/>
              <a:cxnLst/>
              <a:rect l="0" t="0" r="0" b="0"/>
              <a:pathLst>
                <a:path w="653" h="665" fill="none" extrusionOk="0">
                  <a:moveTo>
                    <a:pt x="0" y="0"/>
                  </a:moveTo>
                  <a:lnTo>
                    <a:pt x="652" y="66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59" name="Shape 2459"/>
            <p:cNvSpPr/>
            <p:nvPr/>
          </p:nvSpPr>
          <p:spPr>
            <a:xfrm>
              <a:off x="2867050" y="1367150"/>
              <a:ext cx="15075" cy="22150"/>
            </a:xfrm>
            <a:custGeom>
              <a:avLst/>
              <a:gdLst/>
              <a:ahLst/>
              <a:cxnLst/>
              <a:rect l="0" t="0" r="0" b="0"/>
              <a:pathLst>
                <a:path w="603" h="886" fill="none" extrusionOk="0">
                  <a:moveTo>
                    <a:pt x="0" y="0"/>
                  </a:moveTo>
                  <a:lnTo>
                    <a:pt x="602"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60" name="Shape 2460"/>
            <p:cNvSpPr/>
            <p:nvPr/>
          </p:nvSpPr>
          <p:spPr>
            <a:xfrm>
              <a:off x="2882100" y="1389275"/>
              <a:ext cx="16325" cy="22175"/>
            </a:xfrm>
            <a:custGeom>
              <a:avLst/>
              <a:gdLst/>
              <a:ahLst/>
              <a:cxnLst/>
              <a:rect l="0" t="0" r="0" b="0"/>
              <a:pathLst>
                <a:path w="653" h="887" fill="none" extrusionOk="0">
                  <a:moveTo>
                    <a:pt x="0" y="1"/>
                  </a:moveTo>
                  <a:lnTo>
                    <a:pt x="652" y="88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61" name="Shape 2461"/>
            <p:cNvSpPr/>
            <p:nvPr/>
          </p:nvSpPr>
          <p:spPr>
            <a:xfrm>
              <a:off x="2898400" y="1411425"/>
              <a:ext cx="16325" cy="22175"/>
            </a:xfrm>
            <a:custGeom>
              <a:avLst/>
              <a:gdLst/>
              <a:ahLst/>
              <a:cxnLst/>
              <a:rect l="0" t="0" r="0" b="0"/>
              <a:pathLst>
                <a:path w="653" h="887" fill="none" extrusionOk="0">
                  <a:moveTo>
                    <a:pt x="0" y="1"/>
                  </a:moveTo>
                  <a:lnTo>
                    <a:pt x="653"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462" name="Shape 2462"/>
          <p:cNvGrpSpPr/>
          <p:nvPr/>
        </p:nvGrpSpPr>
        <p:grpSpPr>
          <a:xfrm>
            <a:off x="1798018" y="1596409"/>
            <a:ext cx="7187849" cy="1550495"/>
            <a:chOff x="21300" y="94075"/>
            <a:chExt cx="2957400" cy="2817375"/>
          </a:xfrm>
        </p:grpSpPr>
        <p:sp>
          <p:nvSpPr>
            <p:cNvPr id="2463" name="Shape 2463"/>
            <p:cNvSpPr/>
            <p:nvPr/>
          </p:nvSpPr>
          <p:spPr>
            <a:xfrm>
              <a:off x="22575" y="99625"/>
              <a:ext cx="2954850" cy="2806300"/>
            </a:xfrm>
            <a:custGeom>
              <a:avLst/>
              <a:gdLst/>
              <a:ahLst/>
              <a:cxnLst/>
              <a:rect l="0" t="0" r="0" b="0"/>
              <a:pathLst>
                <a:path w="118194" h="112252" extrusionOk="0">
                  <a:moveTo>
                    <a:pt x="0" y="0"/>
                  </a:moveTo>
                  <a:lnTo>
                    <a:pt x="0" y="112251"/>
                  </a:lnTo>
                  <a:lnTo>
                    <a:pt x="118194" y="112251"/>
                  </a:lnTo>
                  <a:lnTo>
                    <a:pt x="11819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2464" name="Shape 2464"/>
            <p:cNvSpPr/>
            <p:nvPr/>
          </p:nvSpPr>
          <p:spPr>
            <a:xfrm>
              <a:off x="21300" y="94075"/>
              <a:ext cx="2957400" cy="2817375"/>
            </a:xfrm>
            <a:custGeom>
              <a:avLst/>
              <a:gdLst/>
              <a:ahLst/>
              <a:cxnLst/>
              <a:rect l="0" t="0" r="0" b="0"/>
              <a:pathLst>
                <a:path w="118296" h="112695" fill="none" extrusionOk="0">
                  <a:moveTo>
                    <a:pt x="1" y="1"/>
                  </a:moveTo>
                  <a:lnTo>
                    <a:pt x="118295" y="1"/>
                  </a:lnTo>
                  <a:lnTo>
                    <a:pt x="118295" y="112695"/>
                  </a:lnTo>
                  <a:lnTo>
                    <a:pt x="1" y="112695"/>
                  </a:lnTo>
                  <a:lnTo>
                    <a:pt x="1" y="1"/>
                  </a:lnTo>
                  <a:close/>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65" name="Shape 2465"/>
            <p:cNvSpPr/>
            <p:nvPr/>
          </p:nvSpPr>
          <p:spPr>
            <a:xfrm>
              <a:off x="62700" y="276750"/>
              <a:ext cx="2874600" cy="2446500"/>
            </a:xfrm>
            <a:custGeom>
              <a:avLst/>
              <a:gdLst/>
              <a:ahLst/>
              <a:cxnLst/>
              <a:rect l="0" t="0" r="0" b="0"/>
              <a:pathLst>
                <a:path w="114984" h="97860" extrusionOk="0">
                  <a:moveTo>
                    <a:pt x="0" y="0"/>
                  </a:moveTo>
                  <a:lnTo>
                    <a:pt x="0" y="97860"/>
                  </a:lnTo>
                  <a:lnTo>
                    <a:pt x="114984" y="97860"/>
                  </a:lnTo>
                  <a:lnTo>
                    <a:pt x="11498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2466" name="Shape 2466"/>
            <p:cNvSpPr/>
            <p:nvPr/>
          </p:nvSpPr>
          <p:spPr>
            <a:xfrm>
              <a:off x="62700" y="27232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67" name="Shape 2467"/>
            <p:cNvSpPr/>
            <p:nvPr/>
          </p:nvSpPr>
          <p:spPr>
            <a:xfrm>
              <a:off x="62700" y="23136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68" name="Shape 2468"/>
            <p:cNvSpPr/>
            <p:nvPr/>
          </p:nvSpPr>
          <p:spPr>
            <a:xfrm>
              <a:off x="62700" y="190957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69" name="Shape 2469"/>
            <p:cNvSpPr/>
            <p:nvPr/>
          </p:nvSpPr>
          <p:spPr>
            <a:xfrm>
              <a:off x="62700" y="1500000"/>
              <a:ext cx="2874600" cy="0"/>
            </a:xfrm>
            <a:custGeom>
              <a:avLst/>
              <a:gdLst/>
              <a:ahLst/>
              <a:cxnLst/>
              <a:rect l="0" t="0" r="0" b="0"/>
              <a:pathLst>
                <a:path w="114984"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70" name="Shape 2470"/>
            <p:cNvSpPr/>
            <p:nvPr/>
          </p:nvSpPr>
          <p:spPr>
            <a:xfrm>
              <a:off x="62700" y="109040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71" name="Shape 2471"/>
            <p:cNvSpPr/>
            <p:nvPr/>
          </p:nvSpPr>
          <p:spPr>
            <a:xfrm>
              <a:off x="62700" y="6863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72" name="Shape 2472"/>
            <p:cNvSpPr/>
            <p:nvPr/>
          </p:nvSpPr>
          <p:spPr>
            <a:xfrm>
              <a:off x="62700" y="2767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73" name="Shape 2473"/>
            <p:cNvSpPr/>
            <p:nvPr/>
          </p:nvSpPr>
          <p:spPr>
            <a:xfrm>
              <a:off x="60200" y="265675"/>
              <a:ext cx="2874600" cy="25"/>
            </a:xfrm>
            <a:custGeom>
              <a:avLst/>
              <a:gdLst/>
              <a:ahLst/>
              <a:cxnLst/>
              <a:rect l="0" t="0" r="0" b="0"/>
              <a:pathLst>
                <a:path w="114984" h="1" fill="none" extrusionOk="0">
                  <a:moveTo>
                    <a:pt x="0" y="0"/>
                  </a:moveTo>
                  <a:lnTo>
                    <a:pt x="114983"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74" name="Shape 2474"/>
            <p:cNvSpPr/>
            <p:nvPr/>
          </p:nvSpPr>
          <p:spPr>
            <a:xfrm>
              <a:off x="2934775" y="265675"/>
              <a:ext cx="25" cy="2446525"/>
            </a:xfrm>
            <a:custGeom>
              <a:avLst/>
              <a:gdLst/>
              <a:ahLst/>
              <a:cxnLst/>
              <a:rect l="0" t="0" r="0" b="0"/>
              <a:pathLst>
                <a:path w="1" h="97861" fill="none" extrusionOk="0">
                  <a:moveTo>
                    <a:pt x="0" y="0"/>
                  </a:moveTo>
                  <a:lnTo>
                    <a:pt x="0" y="9786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75" name="Shape 2475"/>
            <p:cNvSpPr/>
            <p:nvPr/>
          </p:nvSpPr>
          <p:spPr>
            <a:xfrm>
              <a:off x="60200" y="2712175"/>
              <a:ext cx="2874600" cy="25"/>
            </a:xfrm>
            <a:custGeom>
              <a:avLst/>
              <a:gdLst/>
              <a:ahLst/>
              <a:cxnLst/>
              <a:rect l="0" t="0" r="0" b="0"/>
              <a:pathLst>
                <a:path w="114984" h="1" fill="none" extrusionOk="0">
                  <a:moveTo>
                    <a:pt x="114983" y="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76" name="Shape 2476"/>
            <p:cNvSpPr/>
            <p:nvPr/>
          </p:nvSpPr>
          <p:spPr>
            <a:xfrm>
              <a:off x="60200" y="265675"/>
              <a:ext cx="25" cy="2446525"/>
            </a:xfrm>
            <a:custGeom>
              <a:avLst/>
              <a:gdLst/>
              <a:ahLst/>
              <a:cxnLst/>
              <a:rect l="0" t="0" r="0" b="0"/>
              <a:pathLst>
                <a:path w="1" h="97861" fill="none" extrusionOk="0">
                  <a:moveTo>
                    <a:pt x="0" y="9786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77" name="Shape 2477"/>
            <p:cNvSpPr/>
            <p:nvPr/>
          </p:nvSpPr>
          <p:spPr>
            <a:xfrm>
              <a:off x="55175" y="1328400"/>
              <a:ext cx="7550" cy="105200"/>
            </a:xfrm>
            <a:custGeom>
              <a:avLst/>
              <a:gdLst/>
              <a:ahLst/>
              <a:cxnLst/>
              <a:rect l="0" t="0" r="0" b="0"/>
              <a:pathLst>
                <a:path w="302" h="4208" fill="none" extrusionOk="0">
                  <a:moveTo>
                    <a:pt x="0" y="4207"/>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78" name="Shape 2478"/>
            <p:cNvSpPr/>
            <p:nvPr/>
          </p:nvSpPr>
          <p:spPr>
            <a:xfrm>
              <a:off x="62700" y="1223225"/>
              <a:ext cx="8800" cy="105200"/>
            </a:xfrm>
            <a:custGeom>
              <a:avLst/>
              <a:gdLst/>
              <a:ahLst/>
              <a:cxnLst/>
              <a:rect l="0" t="0" r="0" b="0"/>
              <a:pathLst>
                <a:path w="352" h="4208" fill="none" extrusionOk="0">
                  <a:moveTo>
                    <a:pt x="0" y="4208"/>
                  </a:moveTo>
                  <a:lnTo>
                    <a:pt x="3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79" name="Shape 2479"/>
            <p:cNvSpPr/>
            <p:nvPr/>
          </p:nvSpPr>
          <p:spPr>
            <a:xfrm>
              <a:off x="71475" y="1123600"/>
              <a:ext cx="8800" cy="99650"/>
            </a:xfrm>
            <a:custGeom>
              <a:avLst/>
              <a:gdLst/>
              <a:ahLst/>
              <a:cxnLst/>
              <a:rect l="0" t="0" r="0" b="0"/>
              <a:pathLst>
                <a:path w="352" h="3986" fill="none" extrusionOk="0">
                  <a:moveTo>
                    <a:pt x="1" y="3986"/>
                  </a:moveTo>
                  <a:lnTo>
                    <a:pt x="3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80" name="Shape 2480"/>
            <p:cNvSpPr/>
            <p:nvPr/>
          </p:nvSpPr>
          <p:spPr>
            <a:xfrm>
              <a:off x="80250" y="1029500"/>
              <a:ext cx="7550" cy="94125"/>
            </a:xfrm>
            <a:custGeom>
              <a:avLst/>
              <a:gdLst/>
              <a:ahLst/>
              <a:cxnLst/>
              <a:rect l="0" t="0" r="0" b="0"/>
              <a:pathLst>
                <a:path w="302" h="3765" fill="none" extrusionOk="0">
                  <a:moveTo>
                    <a:pt x="1" y="3765"/>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81" name="Shape 2481"/>
            <p:cNvSpPr/>
            <p:nvPr/>
          </p:nvSpPr>
          <p:spPr>
            <a:xfrm>
              <a:off x="87775" y="940950"/>
              <a:ext cx="7550" cy="88575"/>
            </a:xfrm>
            <a:custGeom>
              <a:avLst/>
              <a:gdLst/>
              <a:ahLst/>
              <a:cxnLst/>
              <a:rect l="0" t="0" r="0" b="0"/>
              <a:pathLst>
                <a:path w="302" h="3543" fill="none" extrusionOk="0">
                  <a:moveTo>
                    <a:pt x="1" y="3543"/>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82" name="Shape 2482"/>
            <p:cNvSpPr/>
            <p:nvPr/>
          </p:nvSpPr>
          <p:spPr>
            <a:xfrm>
              <a:off x="95300" y="863450"/>
              <a:ext cx="7550" cy="77525"/>
            </a:xfrm>
            <a:custGeom>
              <a:avLst/>
              <a:gdLst/>
              <a:ahLst/>
              <a:cxnLst/>
              <a:rect l="0" t="0" r="0" b="0"/>
              <a:pathLst>
                <a:path w="302" h="3101" fill="none" extrusionOk="0">
                  <a:moveTo>
                    <a:pt x="1" y="3100"/>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83" name="Shape 2483"/>
            <p:cNvSpPr/>
            <p:nvPr/>
          </p:nvSpPr>
          <p:spPr>
            <a:xfrm>
              <a:off x="102825" y="797025"/>
              <a:ext cx="7550" cy="66450"/>
            </a:xfrm>
            <a:custGeom>
              <a:avLst/>
              <a:gdLst/>
              <a:ahLst/>
              <a:cxnLst/>
              <a:rect l="0" t="0" r="0" b="0"/>
              <a:pathLst>
                <a:path w="302" h="2658" fill="none" extrusionOk="0">
                  <a:moveTo>
                    <a:pt x="1" y="2658"/>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84" name="Shape 2484"/>
            <p:cNvSpPr/>
            <p:nvPr/>
          </p:nvSpPr>
          <p:spPr>
            <a:xfrm>
              <a:off x="110350" y="741675"/>
              <a:ext cx="8800" cy="55375"/>
            </a:xfrm>
            <a:custGeom>
              <a:avLst/>
              <a:gdLst/>
              <a:ahLst/>
              <a:cxnLst/>
              <a:rect l="0" t="0" r="0" b="0"/>
              <a:pathLst>
                <a:path w="352" h="2215" fill="none" extrusionOk="0">
                  <a:moveTo>
                    <a:pt x="1" y="2215"/>
                  </a:moveTo>
                  <a:lnTo>
                    <a:pt x="3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85" name="Shape 2485"/>
            <p:cNvSpPr/>
            <p:nvPr/>
          </p:nvSpPr>
          <p:spPr>
            <a:xfrm>
              <a:off x="119125" y="697400"/>
              <a:ext cx="8825" cy="44300"/>
            </a:xfrm>
            <a:custGeom>
              <a:avLst/>
              <a:gdLst/>
              <a:ahLst/>
              <a:cxnLst/>
              <a:rect l="0" t="0" r="0" b="0"/>
              <a:pathLst>
                <a:path w="353" h="1772" fill="none" extrusionOk="0">
                  <a:moveTo>
                    <a:pt x="1" y="1772"/>
                  </a:moveTo>
                  <a:lnTo>
                    <a:pt x="3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86" name="Shape 2486"/>
            <p:cNvSpPr/>
            <p:nvPr/>
          </p:nvSpPr>
          <p:spPr>
            <a:xfrm>
              <a:off x="127925" y="664200"/>
              <a:ext cx="7550" cy="33225"/>
            </a:xfrm>
            <a:custGeom>
              <a:avLst/>
              <a:gdLst/>
              <a:ahLst/>
              <a:cxnLst/>
              <a:rect l="0" t="0" r="0" b="0"/>
              <a:pathLst>
                <a:path w="302" h="1329" fill="none" extrusionOk="0">
                  <a:moveTo>
                    <a:pt x="0" y="1329"/>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87" name="Shape 2487"/>
            <p:cNvSpPr/>
            <p:nvPr/>
          </p:nvSpPr>
          <p:spPr>
            <a:xfrm>
              <a:off x="135450" y="647600"/>
              <a:ext cx="7550" cy="16625"/>
            </a:xfrm>
            <a:custGeom>
              <a:avLst/>
              <a:gdLst/>
              <a:ahLst/>
              <a:cxnLst/>
              <a:rect l="0" t="0" r="0" b="0"/>
              <a:pathLst>
                <a:path w="302" h="665" fill="none" extrusionOk="0">
                  <a:moveTo>
                    <a:pt x="0" y="664"/>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88" name="Shape 2488"/>
            <p:cNvSpPr/>
            <p:nvPr/>
          </p:nvSpPr>
          <p:spPr>
            <a:xfrm>
              <a:off x="142975" y="642050"/>
              <a:ext cx="7550" cy="5575"/>
            </a:xfrm>
            <a:custGeom>
              <a:avLst/>
              <a:gdLst/>
              <a:ahLst/>
              <a:cxnLst/>
              <a:rect l="0" t="0" r="0" b="0"/>
              <a:pathLst>
                <a:path w="302" h="223" fill="none" extrusionOk="0">
                  <a:moveTo>
                    <a:pt x="0" y="222"/>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89" name="Shape 2489"/>
            <p:cNvSpPr/>
            <p:nvPr/>
          </p:nvSpPr>
          <p:spPr>
            <a:xfrm>
              <a:off x="150500" y="642050"/>
              <a:ext cx="7550" cy="11100"/>
            </a:xfrm>
            <a:custGeom>
              <a:avLst/>
              <a:gdLst/>
              <a:ahLst/>
              <a:cxnLst/>
              <a:rect l="0" t="0" r="0" b="0"/>
              <a:pathLst>
                <a:path w="302" h="444" fill="none" extrusionOk="0">
                  <a:moveTo>
                    <a:pt x="0" y="1"/>
                  </a:moveTo>
                  <a:lnTo>
                    <a:pt x="301" y="4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90" name="Shape 2490"/>
            <p:cNvSpPr/>
            <p:nvPr/>
          </p:nvSpPr>
          <p:spPr>
            <a:xfrm>
              <a:off x="158025" y="653125"/>
              <a:ext cx="8800" cy="22175"/>
            </a:xfrm>
            <a:custGeom>
              <a:avLst/>
              <a:gdLst/>
              <a:ahLst/>
              <a:cxnLst/>
              <a:rect l="0" t="0" r="0" b="0"/>
              <a:pathLst>
                <a:path w="352" h="887" fill="none" extrusionOk="0">
                  <a:moveTo>
                    <a:pt x="0" y="0"/>
                  </a:moveTo>
                  <a:lnTo>
                    <a:pt x="351" y="88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91" name="Shape 2491"/>
            <p:cNvSpPr/>
            <p:nvPr/>
          </p:nvSpPr>
          <p:spPr>
            <a:xfrm>
              <a:off x="166800" y="675275"/>
              <a:ext cx="8800" cy="33225"/>
            </a:xfrm>
            <a:custGeom>
              <a:avLst/>
              <a:gdLst/>
              <a:ahLst/>
              <a:cxnLst/>
              <a:rect l="0" t="0" r="0" b="0"/>
              <a:pathLst>
                <a:path w="352" h="1329" fill="none" extrusionOk="0">
                  <a:moveTo>
                    <a:pt x="0" y="0"/>
                  </a:moveTo>
                  <a:lnTo>
                    <a:pt x="351" y="1328"/>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92" name="Shape 2492"/>
            <p:cNvSpPr/>
            <p:nvPr/>
          </p:nvSpPr>
          <p:spPr>
            <a:xfrm>
              <a:off x="175575" y="708475"/>
              <a:ext cx="7550" cy="49850"/>
            </a:xfrm>
            <a:custGeom>
              <a:avLst/>
              <a:gdLst/>
              <a:ahLst/>
              <a:cxnLst/>
              <a:rect l="0" t="0" r="0" b="0"/>
              <a:pathLst>
                <a:path w="302" h="1994" fill="none" extrusionOk="0">
                  <a:moveTo>
                    <a:pt x="0" y="0"/>
                  </a:moveTo>
                  <a:lnTo>
                    <a:pt x="301" y="199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93" name="Shape 2493"/>
            <p:cNvSpPr/>
            <p:nvPr/>
          </p:nvSpPr>
          <p:spPr>
            <a:xfrm>
              <a:off x="183100" y="758300"/>
              <a:ext cx="7550" cy="60900"/>
            </a:xfrm>
            <a:custGeom>
              <a:avLst/>
              <a:gdLst/>
              <a:ahLst/>
              <a:cxnLst/>
              <a:rect l="0" t="0" r="0" b="0"/>
              <a:pathLst>
                <a:path w="302" h="2436" fill="none" extrusionOk="0">
                  <a:moveTo>
                    <a:pt x="0" y="0"/>
                  </a:moveTo>
                  <a:lnTo>
                    <a:pt x="301" y="243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94" name="Shape 2494"/>
            <p:cNvSpPr/>
            <p:nvPr/>
          </p:nvSpPr>
          <p:spPr>
            <a:xfrm>
              <a:off x="190625" y="819175"/>
              <a:ext cx="7550" cy="66450"/>
            </a:xfrm>
            <a:custGeom>
              <a:avLst/>
              <a:gdLst/>
              <a:ahLst/>
              <a:cxnLst/>
              <a:rect l="0" t="0" r="0" b="0"/>
              <a:pathLst>
                <a:path w="302" h="2658" fill="none" extrusionOk="0">
                  <a:moveTo>
                    <a:pt x="0" y="1"/>
                  </a:moveTo>
                  <a:lnTo>
                    <a:pt x="301" y="2657"/>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95" name="Shape 2495"/>
            <p:cNvSpPr/>
            <p:nvPr/>
          </p:nvSpPr>
          <p:spPr>
            <a:xfrm>
              <a:off x="198150" y="885600"/>
              <a:ext cx="7550" cy="77500"/>
            </a:xfrm>
            <a:custGeom>
              <a:avLst/>
              <a:gdLst/>
              <a:ahLst/>
              <a:cxnLst/>
              <a:rect l="0" t="0" r="0" b="0"/>
              <a:pathLst>
                <a:path w="302" h="3100" fill="none" extrusionOk="0">
                  <a:moveTo>
                    <a:pt x="0" y="0"/>
                  </a:moveTo>
                  <a:lnTo>
                    <a:pt x="301" y="310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96" name="Shape 2496"/>
            <p:cNvSpPr/>
            <p:nvPr/>
          </p:nvSpPr>
          <p:spPr>
            <a:xfrm>
              <a:off x="205675" y="963075"/>
              <a:ext cx="8800" cy="83075"/>
            </a:xfrm>
            <a:custGeom>
              <a:avLst/>
              <a:gdLst/>
              <a:ahLst/>
              <a:cxnLst/>
              <a:rect l="0" t="0" r="0" b="0"/>
              <a:pathLst>
                <a:path w="352" h="3323" fill="none" extrusionOk="0">
                  <a:moveTo>
                    <a:pt x="0" y="1"/>
                  </a:moveTo>
                  <a:lnTo>
                    <a:pt x="352" y="33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97" name="Shape 2497"/>
            <p:cNvSpPr/>
            <p:nvPr/>
          </p:nvSpPr>
          <p:spPr>
            <a:xfrm>
              <a:off x="214450" y="1046125"/>
              <a:ext cx="8800" cy="94100"/>
            </a:xfrm>
            <a:custGeom>
              <a:avLst/>
              <a:gdLst/>
              <a:ahLst/>
              <a:cxnLst/>
              <a:rect l="0" t="0" r="0" b="0"/>
              <a:pathLst>
                <a:path w="352" h="3764" fill="none" extrusionOk="0">
                  <a:moveTo>
                    <a:pt x="1" y="0"/>
                  </a:moveTo>
                  <a:lnTo>
                    <a:pt x="352" y="376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98" name="Shape 2498"/>
            <p:cNvSpPr/>
            <p:nvPr/>
          </p:nvSpPr>
          <p:spPr>
            <a:xfrm>
              <a:off x="223225" y="1140200"/>
              <a:ext cx="7550" cy="94125"/>
            </a:xfrm>
            <a:custGeom>
              <a:avLst/>
              <a:gdLst/>
              <a:ahLst/>
              <a:cxnLst/>
              <a:rect l="0" t="0" r="0" b="0"/>
              <a:pathLst>
                <a:path w="302" h="3765" fill="none" extrusionOk="0">
                  <a:moveTo>
                    <a:pt x="1" y="1"/>
                  </a:moveTo>
                  <a:lnTo>
                    <a:pt x="302" y="376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99" name="Shape 2499"/>
            <p:cNvSpPr/>
            <p:nvPr/>
          </p:nvSpPr>
          <p:spPr>
            <a:xfrm>
              <a:off x="230750" y="1234300"/>
              <a:ext cx="7550" cy="99650"/>
            </a:xfrm>
            <a:custGeom>
              <a:avLst/>
              <a:gdLst/>
              <a:ahLst/>
              <a:cxnLst/>
              <a:rect l="0" t="0" r="0" b="0"/>
              <a:pathLst>
                <a:path w="302" h="3986" fill="none" extrusionOk="0">
                  <a:moveTo>
                    <a:pt x="1" y="1"/>
                  </a:moveTo>
                  <a:lnTo>
                    <a:pt x="302" y="398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00" name="Shape 2500"/>
            <p:cNvSpPr/>
            <p:nvPr/>
          </p:nvSpPr>
          <p:spPr>
            <a:xfrm>
              <a:off x="238275" y="1333925"/>
              <a:ext cx="7550" cy="99675"/>
            </a:xfrm>
            <a:custGeom>
              <a:avLst/>
              <a:gdLst/>
              <a:ahLst/>
              <a:cxnLst/>
              <a:rect l="0" t="0" r="0" b="0"/>
              <a:pathLst>
                <a:path w="302" h="3987" fill="none" extrusionOk="0">
                  <a:moveTo>
                    <a:pt x="1" y="1"/>
                  </a:moveTo>
                  <a:lnTo>
                    <a:pt x="302" y="398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01" name="Shape 2501"/>
            <p:cNvSpPr/>
            <p:nvPr/>
          </p:nvSpPr>
          <p:spPr>
            <a:xfrm>
              <a:off x="245800" y="1433575"/>
              <a:ext cx="7550" cy="99650"/>
            </a:xfrm>
            <a:custGeom>
              <a:avLst/>
              <a:gdLst/>
              <a:ahLst/>
              <a:cxnLst/>
              <a:rect l="0" t="0" r="0" b="0"/>
              <a:pathLst>
                <a:path w="302" h="3986" fill="none" extrusionOk="0">
                  <a:moveTo>
                    <a:pt x="1" y="0"/>
                  </a:moveTo>
                  <a:lnTo>
                    <a:pt x="302" y="398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02" name="Shape 2502"/>
            <p:cNvSpPr/>
            <p:nvPr/>
          </p:nvSpPr>
          <p:spPr>
            <a:xfrm>
              <a:off x="253325" y="1533200"/>
              <a:ext cx="8800" cy="99650"/>
            </a:xfrm>
            <a:custGeom>
              <a:avLst/>
              <a:gdLst/>
              <a:ahLst/>
              <a:cxnLst/>
              <a:rect l="0" t="0" r="0" b="0"/>
              <a:pathLst>
                <a:path w="352" h="3986" fill="none" extrusionOk="0">
                  <a:moveTo>
                    <a:pt x="1" y="0"/>
                  </a:moveTo>
                  <a:lnTo>
                    <a:pt x="352" y="398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03" name="Shape 2503"/>
            <p:cNvSpPr/>
            <p:nvPr/>
          </p:nvSpPr>
          <p:spPr>
            <a:xfrm>
              <a:off x="262100" y="1632825"/>
              <a:ext cx="8825" cy="94125"/>
            </a:xfrm>
            <a:custGeom>
              <a:avLst/>
              <a:gdLst/>
              <a:ahLst/>
              <a:cxnLst/>
              <a:rect l="0" t="0" r="0" b="0"/>
              <a:pathLst>
                <a:path w="353" h="3765" fill="none" extrusionOk="0">
                  <a:moveTo>
                    <a:pt x="1" y="1"/>
                  </a:moveTo>
                  <a:lnTo>
                    <a:pt x="352" y="376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04" name="Shape 2504"/>
            <p:cNvSpPr/>
            <p:nvPr/>
          </p:nvSpPr>
          <p:spPr>
            <a:xfrm>
              <a:off x="270900" y="1726925"/>
              <a:ext cx="7550" cy="88575"/>
            </a:xfrm>
            <a:custGeom>
              <a:avLst/>
              <a:gdLst/>
              <a:ahLst/>
              <a:cxnLst/>
              <a:rect l="0" t="0" r="0" b="0"/>
              <a:pathLst>
                <a:path w="302" h="3543" fill="none" extrusionOk="0">
                  <a:moveTo>
                    <a:pt x="0" y="0"/>
                  </a:moveTo>
                  <a:lnTo>
                    <a:pt x="301" y="35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05" name="Shape 2505"/>
            <p:cNvSpPr/>
            <p:nvPr/>
          </p:nvSpPr>
          <p:spPr>
            <a:xfrm>
              <a:off x="278425" y="1815475"/>
              <a:ext cx="7550" cy="77525"/>
            </a:xfrm>
            <a:custGeom>
              <a:avLst/>
              <a:gdLst/>
              <a:ahLst/>
              <a:cxnLst/>
              <a:rect l="0" t="0" r="0" b="0"/>
              <a:pathLst>
                <a:path w="302" h="3101" fill="none" extrusionOk="0">
                  <a:moveTo>
                    <a:pt x="0" y="1"/>
                  </a:moveTo>
                  <a:lnTo>
                    <a:pt x="301" y="310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06" name="Shape 2506"/>
            <p:cNvSpPr/>
            <p:nvPr/>
          </p:nvSpPr>
          <p:spPr>
            <a:xfrm>
              <a:off x="285950" y="1892975"/>
              <a:ext cx="7550" cy="71975"/>
            </a:xfrm>
            <a:custGeom>
              <a:avLst/>
              <a:gdLst/>
              <a:ahLst/>
              <a:cxnLst/>
              <a:rect l="0" t="0" r="0" b="0"/>
              <a:pathLst>
                <a:path w="302" h="2879" fill="none" extrusionOk="0">
                  <a:moveTo>
                    <a:pt x="0" y="1"/>
                  </a:moveTo>
                  <a:lnTo>
                    <a:pt x="301" y="2879"/>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07" name="Shape 2507"/>
            <p:cNvSpPr/>
            <p:nvPr/>
          </p:nvSpPr>
          <p:spPr>
            <a:xfrm>
              <a:off x="293475" y="1964925"/>
              <a:ext cx="7550" cy="60925"/>
            </a:xfrm>
            <a:custGeom>
              <a:avLst/>
              <a:gdLst/>
              <a:ahLst/>
              <a:cxnLst/>
              <a:rect l="0" t="0" r="0" b="0"/>
              <a:pathLst>
                <a:path w="302" h="2437" fill="none" extrusionOk="0">
                  <a:moveTo>
                    <a:pt x="0" y="1"/>
                  </a:moveTo>
                  <a:lnTo>
                    <a:pt x="301" y="243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08" name="Shape 2508"/>
            <p:cNvSpPr/>
            <p:nvPr/>
          </p:nvSpPr>
          <p:spPr>
            <a:xfrm>
              <a:off x="301000" y="2025825"/>
              <a:ext cx="8800" cy="55375"/>
            </a:xfrm>
            <a:custGeom>
              <a:avLst/>
              <a:gdLst/>
              <a:ahLst/>
              <a:cxnLst/>
              <a:rect l="0" t="0" r="0" b="0"/>
              <a:pathLst>
                <a:path w="352" h="2215" fill="none" extrusionOk="0">
                  <a:moveTo>
                    <a:pt x="0" y="0"/>
                  </a:moveTo>
                  <a:lnTo>
                    <a:pt x="351" y="221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09" name="Shape 2509"/>
            <p:cNvSpPr/>
            <p:nvPr/>
          </p:nvSpPr>
          <p:spPr>
            <a:xfrm>
              <a:off x="309775" y="2081175"/>
              <a:ext cx="8800" cy="44300"/>
            </a:xfrm>
            <a:custGeom>
              <a:avLst/>
              <a:gdLst/>
              <a:ahLst/>
              <a:cxnLst/>
              <a:rect l="0" t="0" r="0" b="0"/>
              <a:pathLst>
                <a:path w="352" h="1772" fill="none" extrusionOk="0">
                  <a:moveTo>
                    <a:pt x="0" y="0"/>
                  </a:moveTo>
                  <a:lnTo>
                    <a:pt x="351" y="177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10" name="Shape 2510"/>
            <p:cNvSpPr/>
            <p:nvPr/>
          </p:nvSpPr>
          <p:spPr>
            <a:xfrm>
              <a:off x="318550" y="2125450"/>
              <a:ext cx="7550" cy="27700"/>
            </a:xfrm>
            <a:custGeom>
              <a:avLst/>
              <a:gdLst/>
              <a:ahLst/>
              <a:cxnLst/>
              <a:rect l="0" t="0" r="0" b="0"/>
              <a:pathLst>
                <a:path w="302" h="1108" fill="none" extrusionOk="0">
                  <a:moveTo>
                    <a:pt x="0" y="0"/>
                  </a:moveTo>
                  <a:lnTo>
                    <a:pt x="301" y="1107"/>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11" name="Shape 2511"/>
            <p:cNvSpPr/>
            <p:nvPr/>
          </p:nvSpPr>
          <p:spPr>
            <a:xfrm>
              <a:off x="326075" y="2153125"/>
              <a:ext cx="7550" cy="16625"/>
            </a:xfrm>
            <a:custGeom>
              <a:avLst/>
              <a:gdLst/>
              <a:ahLst/>
              <a:cxnLst/>
              <a:rect l="0" t="0" r="0" b="0"/>
              <a:pathLst>
                <a:path w="302" h="665" fill="none" extrusionOk="0">
                  <a:moveTo>
                    <a:pt x="0" y="0"/>
                  </a:moveTo>
                  <a:lnTo>
                    <a:pt x="301" y="66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12" name="Shape 2512"/>
            <p:cNvSpPr/>
            <p:nvPr/>
          </p:nvSpPr>
          <p:spPr>
            <a:xfrm>
              <a:off x="333600" y="2169725"/>
              <a:ext cx="7550" cy="5575"/>
            </a:xfrm>
            <a:custGeom>
              <a:avLst/>
              <a:gdLst/>
              <a:ahLst/>
              <a:cxnLst/>
              <a:rect l="0" t="0" r="0" b="0"/>
              <a:pathLst>
                <a:path w="302" h="223" fill="none" extrusionOk="0">
                  <a:moveTo>
                    <a:pt x="0" y="1"/>
                  </a:moveTo>
                  <a:lnTo>
                    <a:pt x="301"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13" name="Shape 2513"/>
            <p:cNvSpPr/>
            <p:nvPr/>
          </p:nvSpPr>
          <p:spPr>
            <a:xfrm>
              <a:off x="341125" y="2169725"/>
              <a:ext cx="7550" cy="5575"/>
            </a:xfrm>
            <a:custGeom>
              <a:avLst/>
              <a:gdLst/>
              <a:ahLst/>
              <a:cxnLst/>
              <a:rect l="0" t="0" r="0" b="0"/>
              <a:pathLst>
                <a:path w="302" h="223" fill="none" extrusionOk="0">
                  <a:moveTo>
                    <a:pt x="0" y="222"/>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14" name="Shape 2514"/>
            <p:cNvSpPr/>
            <p:nvPr/>
          </p:nvSpPr>
          <p:spPr>
            <a:xfrm>
              <a:off x="348650" y="2147600"/>
              <a:ext cx="8800" cy="22150"/>
            </a:xfrm>
            <a:custGeom>
              <a:avLst/>
              <a:gdLst/>
              <a:ahLst/>
              <a:cxnLst/>
              <a:rect l="0" t="0" r="0" b="0"/>
              <a:pathLst>
                <a:path w="352" h="886" fill="none" extrusionOk="0">
                  <a:moveTo>
                    <a:pt x="0" y="886"/>
                  </a:moveTo>
                  <a:lnTo>
                    <a:pt x="3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15" name="Shape 2515"/>
            <p:cNvSpPr/>
            <p:nvPr/>
          </p:nvSpPr>
          <p:spPr>
            <a:xfrm>
              <a:off x="357425" y="2114375"/>
              <a:ext cx="8800" cy="33250"/>
            </a:xfrm>
            <a:custGeom>
              <a:avLst/>
              <a:gdLst/>
              <a:ahLst/>
              <a:cxnLst/>
              <a:rect l="0" t="0" r="0" b="0"/>
              <a:pathLst>
                <a:path w="352" h="1330" fill="none" extrusionOk="0">
                  <a:moveTo>
                    <a:pt x="1" y="1329"/>
                  </a:moveTo>
                  <a:lnTo>
                    <a:pt x="3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16" name="Shape 2516"/>
            <p:cNvSpPr/>
            <p:nvPr/>
          </p:nvSpPr>
          <p:spPr>
            <a:xfrm>
              <a:off x="366200" y="2070100"/>
              <a:ext cx="7550" cy="44300"/>
            </a:xfrm>
            <a:custGeom>
              <a:avLst/>
              <a:gdLst/>
              <a:ahLst/>
              <a:cxnLst/>
              <a:rect l="0" t="0" r="0" b="0"/>
              <a:pathLst>
                <a:path w="302" h="1772" fill="none" extrusionOk="0">
                  <a:moveTo>
                    <a:pt x="1" y="1772"/>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17" name="Shape 2517"/>
            <p:cNvSpPr/>
            <p:nvPr/>
          </p:nvSpPr>
          <p:spPr>
            <a:xfrm>
              <a:off x="373725" y="2014750"/>
              <a:ext cx="7550" cy="55375"/>
            </a:xfrm>
            <a:custGeom>
              <a:avLst/>
              <a:gdLst/>
              <a:ahLst/>
              <a:cxnLst/>
              <a:rect l="0" t="0" r="0" b="0"/>
              <a:pathLst>
                <a:path w="302" h="2215" fill="none" extrusionOk="0">
                  <a:moveTo>
                    <a:pt x="1" y="2214"/>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18" name="Shape 2518"/>
            <p:cNvSpPr/>
            <p:nvPr/>
          </p:nvSpPr>
          <p:spPr>
            <a:xfrm>
              <a:off x="381250" y="1948325"/>
              <a:ext cx="7550" cy="66450"/>
            </a:xfrm>
            <a:custGeom>
              <a:avLst/>
              <a:gdLst/>
              <a:ahLst/>
              <a:cxnLst/>
              <a:rect l="0" t="0" r="0" b="0"/>
              <a:pathLst>
                <a:path w="302" h="2658" fill="none" extrusionOk="0">
                  <a:moveTo>
                    <a:pt x="1" y="2657"/>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19" name="Shape 2519"/>
            <p:cNvSpPr/>
            <p:nvPr/>
          </p:nvSpPr>
          <p:spPr>
            <a:xfrm>
              <a:off x="388775" y="1876375"/>
              <a:ext cx="7550" cy="71975"/>
            </a:xfrm>
            <a:custGeom>
              <a:avLst/>
              <a:gdLst/>
              <a:ahLst/>
              <a:cxnLst/>
              <a:rect l="0" t="0" r="0" b="0"/>
              <a:pathLst>
                <a:path w="302" h="2879" fill="none" extrusionOk="0">
                  <a:moveTo>
                    <a:pt x="1" y="2879"/>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20" name="Shape 2520"/>
            <p:cNvSpPr/>
            <p:nvPr/>
          </p:nvSpPr>
          <p:spPr>
            <a:xfrm>
              <a:off x="396300" y="1798875"/>
              <a:ext cx="8825" cy="77525"/>
            </a:xfrm>
            <a:custGeom>
              <a:avLst/>
              <a:gdLst/>
              <a:ahLst/>
              <a:cxnLst/>
              <a:rect l="0" t="0" r="0" b="0"/>
              <a:pathLst>
                <a:path w="353" h="3101" fill="none" extrusionOk="0">
                  <a:moveTo>
                    <a:pt x="1" y="3100"/>
                  </a:moveTo>
                  <a:lnTo>
                    <a:pt x="3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21" name="Shape 2521"/>
            <p:cNvSpPr/>
            <p:nvPr/>
          </p:nvSpPr>
          <p:spPr>
            <a:xfrm>
              <a:off x="405100" y="1710325"/>
              <a:ext cx="8800" cy="88575"/>
            </a:xfrm>
            <a:custGeom>
              <a:avLst/>
              <a:gdLst/>
              <a:ahLst/>
              <a:cxnLst/>
              <a:rect l="0" t="0" r="0" b="0"/>
              <a:pathLst>
                <a:path w="352" h="3543" fill="none" extrusionOk="0">
                  <a:moveTo>
                    <a:pt x="0" y="3543"/>
                  </a:moveTo>
                  <a:lnTo>
                    <a:pt x="35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22" name="Shape 2522"/>
            <p:cNvSpPr/>
            <p:nvPr/>
          </p:nvSpPr>
          <p:spPr>
            <a:xfrm>
              <a:off x="413875" y="1621750"/>
              <a:ext cx="7550" cy="88600"/>
            </a:xfrm>
            <a:custGeom>
              <a:avLst/>
              <a:gdLst/>
              <a:ahLst/>
              <a:cxnLst/>
              <a:rect l="0" t="0" r="0" b="0"/>
              <a:pathLst>
                <a:path w="302" h="3544" fill="none" extrusionOk="0">
                  <a:moveTo>
                    <a:pt x="0" y="3543"/>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23" name="Shape 2523"/>
            <p:cNvSpPr/>
            <p:nvPr/>
          </p:nvSpPr>
          <p:spPr>
            <a:xfrm>
              <a:off x="421400" y="1527675"/>
              <a:ext cx="7550" cy="94100"/>
            </a:xfrm>
            <a:custGeom>
              <a:avLst/>
              <a:gdLst/>
              <a:ahLst/>
              <a:cxnLst/>
              <a:rect l="0" t="0" r="0" b="0"/>
              <a:pathLst>
                <a:path w="302" h="3764" fill="none" extrusionOk="0">
                  <a:moveTo>
                    <a:pt x="0" y="3764"/>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24" name="Shape 2524"/>
            <p:cNvSpPr/>
            <p:nvPr/>
          </p:nvSpPr>
          <p:spPr>
            <a:xfrm>
              <a:off x="428925" y="1433575"/>
              <a:ext cx="7550" cy="94125"/>
            </a:xfrm>
            <a:custGeom>
              <a:avLst/>
              <a:gdLst/>
              <a:ahLst/>
              <a:cxnLst/>
              <a:rect l="0" t="0" r="0" b="0"/>
              <a:pathLst>
                <a:path w="302" h="3765" fill="none" extrusionOk="0">
                  <a:moveTo>
                    <a:pt x="0" y="3764"/>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25" name="Shape 2525"/>
            <p:cNvSpPr/>
            <p:nvPr/>
          </p:nvSpPr>
          <p:spPr>
            <a:xfrm>
              <a:off x="436450" y="1339475"/>
              <a:ext cx="7550" cy="94125"/>
            </a:xfrm>
            <a:custGeom>
              <a:avLst/>
              <a:gdLst/>
              <a:ahLst/>
              <a:cxnLst/>
              <a:rect l="0" t="0" r="0" b="0"/>
              <a:pathLst>
                <a:path w="302" h="3765" fill="none" extrusionOk="0">
                  <a:moveTo>
                    <a:pt x="0" y="3764"/>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26" name="Shape 2526"/>
            <p:cNvSpPr/>
            <p:nvPr/>
          </p:nvSpPr>
          <p:spPr>
            <a:xfrm>
              <a:off x="443975" y="1250900"/>
              <a:ext cx="8800" cy="88600"/>
            </a:xfrm>
            <a:custGeom>
              <a:avLst/>
              <a:gdLst/>
              <a:ahLst/>
              <a:cxnLst/>
              <a:rect l="0" t="0" r="0" b="0"/>
              <a:pathLst>
                <a:path w="352" h="3544" fill="none" extrusionOk="0">
                  <a:moveTo>
                    <a:pt x="0" y="3543"/>
                  </a:moveTo>
                  <a:lnTo>
                    <a:pt x="35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27" name="Shape 2527"/>
            <p:cNvSpPr/>
            <p:nvPr/>
          </p:nvSpPr>
          <p:spPr>
            <a:xfrm>
              <a:off x="452750" y="1162350"/>
              <a:ext cx="8800" cy="88575"/>
            </a:xfrm>
            <a:custGeom>
              <a:avLst/>
              <a:gdLst/>
              <a:ahLst/>
              <a:cxnLst/>
              <a:rect l="0" t="0" r="0" b="0"/>
              <a:pathLst>
                <a:path w="352" h="3543" fill="none" extrusionOk="0">
                  <a:moveTo>
                    <a:pt x="0" y="3543"/>
                  </a:moveTo>
                  <a:lnTo>
                    <a:pt x="3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28" name="Shape 2528"/>
            <p:cNvSpPr/>
            <p:nvPr/>
          </p:nvSpPr>
          <p:spPr>
            <a:xfrm>
              <a:off x="461525" y="1079325"/>
              <a:ext cx="7550" cy="83050"/>
            </a:xfrm>
            <a:custGeom>
              <a:avLst/>
              <a:gdLst/>
              <a:ahLst/>
              <a:cxnLst/>
              <a:rect l="0" t="0" r="0" b="0"/>
              <a:pathLst>
                <a:path w="302" h="3322" fill="none" extrusionOk="0">
                  <a:moveTo>
                    <a:pt x="1" y="3321"/>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29" name="Shape 2529"/>
            <p:cNvSpPr/>
            <p:nvPr/>
          </p:nvSpPr>
          <p:spPr>
            <a:xfrm>
              <a:off x="469050" y="1001825"/>
              <a:ext cx="7550" cy="77525"/>
            </a:xfrm>
            <a:custGeom>
              <a:avLst/>
              <a:gdLst/>
              <a:ahLst/>
              <a:cxnLst/>
              <a:rect l="0" t="0" r="0" b="0"/>
              <a:pathLst>
                <a:path w="302" h="3101" fill="none" extrusionOk="0">
                  <a:moveTo>
                    <a:pt x="1" y="3100"/>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30" name="Shape 2530"/>
            <p:cNvSpPr/>
            <p:nvPr/>
          </p:nvSpPr>
          <p:spPr>
            <a:xfrm>
              <a:off x="476575" y="935400"/>
              <a:ext cx="7550" cy="66450"/>
            </a:xfrm>
            <a:custGeom>
              <a:avLst/>
              <a:gdLst/>
              <a:ahLst/>
              <a:cxnLst/>
              <a:rect l="0" t="0" r="0" b="0"/>
              <a:pathLst>
                <a:path w="302" h="2658" fill="none" extrusionOk="0">
                  <a:moveTo>
                    <a:pt x="1" y="2658"/>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31" name="Shape 2531"/>
            <p:cNvSpPr/>
            <p:nvPr/>
          </p:nvSpPr>
          <p:spPr>
            <a:xfrm>
              <a:off x="484100" y="874525"/>
              <a:ext cx="7550" cy="60900"/>
            </a:xfrm>
            <a:custGeom>
              <a:avLst/>
              <a:gdLst/>
              <a:ahLst/>
              <a:cxnLst/>
              <a:rect l="0" t="0" r="0" b="0"/>
              <a:pathLst>
                <a:path w="302" h="2436" fill="none" extrusionOk="0">
                  <a:moveTo>
                    <a:pt x="1" y="2436"/>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32" name="Shape 2532"/>
            <p:cNvSpPr/>
            <p:nvPr/>
          </p:nvSpPr>
          <p:spPr>
            <a:xfrm>
              <a:off x="491625" y="824700"/>
              <a:ext cx="8800" cy="49850"/>
            </a:xfrm>
            <a:custGeom>
              <a:avLst/>
              <a:gdLst/>
              <a:ahLst/>
              <a:cxnLst/>
              <a:rect l="0" t="0" r="0" b="0"/>
              <a:pathLst>
                <a:path w="352" h="1994" fill="none" extrusionOk="0">
                  <a:moveTo>
                    <a:pt x="1" y="1994"/>
                  </a:moveTo>
                  <a:lnTo>
                    <a:pt x="3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33" name="Shape 2533"/>
            <p:cNvSpPr/>
            <p:nvPr/>
          </p:nvSpPr>
          <p:spPr>
            <a:xfrm>
              <a:off x="500400" y="785975"/>
              <a:ext cx="8800" cy="38750"/>
            </a:xfrm>
            <a:custGeom>
              <a:avLst/>
              <a:gdLst/>
              <a:ahLst/>
              <a:cxnLst/>
              <a:rect l="0" t="0" r="0" b="0"/>
              <a:pathLst>
                <a:path w="352" h="1550" fill="none" extrusionOk="0">
                  <a:moveTo>
                    <a:pt x="1" y="1550"/>
                  </a:moveTo>
                  <a:lnTo>
                    <a:pt x="3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34" name="Shape 2534"/>
            <p:cNvSpPr/>
            <p:nvPr/>
          </p:nvSpPr>
          <p:spPr>
            <a:xfrm>
              <a:off x="509175" y="758300"/>
              <a:ext cx="7550" cy="27700"/>
            </a:xfrm>
            <a:custGeom>
              <a:avLst/>
              <a:gdLst/>
              <a:ahLst/>
              <a:cxnLst/>
              <a:rect l="0" t="0" r="0" b="0"/>
              <a:pathLst>
                <a:path w="302" h="1108" fill="none" extrusionOk="0">
                  <a:moveTo>
                    <a:pt x="1" y="1107"/>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35" name="Shape 2535"/>
            <p:cNvSpPr/>
            <p:nvPr/>
          </p:nvSpPr>
          <p:spPr>
            <a:xfrm>
              <a:off x="516700" y="741675"/>
              <a:ext cx="7550" cy="16650"/>
            </a:xfrm>
            <a:custGeom>
              <a:avLst/>
              <a:gdLst/>
              <a:ahLst/>
              <a:cxnLst/>
              <a:rect l="0" t="0" r="0" b="0"/>
              <a:pathLst>
                <a:path w="302" h="666" fill="none" extrusionOk="0">
                  <a:moveTo>
                    <a:pt x="1" y="665"/>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36" name="Shape 2536"/>
            <p:cNvSpPr/>
            <p:nvPr/>
          </p:nvSpPr>
          <p:spPr>
            <a:xfrm>
              <a:off x="524225" y="741675"/>
              <a:ext cx="7550" cy="25"/>
            </a:xfrm>
            <a:custGeom>
              <a:avLst/>
              <a:gdLst/>
              <a:ahLst/>
              <a:cxnLst/>
              <a:rect l="0" t="0" r="0" b="0"/>
              <a:pathLst>
                <a:path w="302" h="1" fill="none" extrusionOk="0">
                  <a:moveTo>
                    <a:pt x="1" y="1"/>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37" name="Shape 2537"/>
            <p:cNvSpPr/>
            <p:nvPr/>
          </p:nvSpPr>
          <p:spPr>
            <a:xfrm>
              <a:off x="531750" y="741675"/>
              <a:ext cx="7550" cy="5575"/>
            </a:xfrm>
            <a:custGeom>
              <a:avLst/>
              <a:gdLst/>
              <a:ahLst/>
              <a:cxnLst/>
              <a:rect l="0" t="0" r="0" b="0"/>
              <a:pathLst>
                <a:path w="302" h="223" fill="none" extrusionOk="0">
                  <a:moveTo>
                    <a:pt x="1" y="1"/>
                  </a:moveTo>
                  <a:lnTo>
                    <a:pt x="302"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38" name="Shape 2538"/>
            <p:cNvSpPr/>
            <p:nvPr/>
          </p:nvSpPr>
          <p:spPr>
            <a:xfrm>
              <a:off x="539275" y="747225"/>
              <a:ext cx="8825" cy="22150"/>
            </a:xfrm>
            <a:custGeom>
              <a:avLst/>
              <a:gdLst/>
              <a:ahLst/>
              <a:cxnLst/>
              <a:rect l="0" t="0" r="0" b="0"/>
              <a:pathLst>
                <a:path w="353" h="886" fill="none" extrusionOk="0">
                  <a:moveTo>
                    <a:pt x="1" y="0"/>
                  </a:moveTo>
                  <a:lnTo>
                    <a:pt x="352" y="88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39" name="Shape 2539"/>
            <p:cNvSpPr/>
            <p:nvPr/>
          </p:nvSpPr>
          <p:spPr>
            <a:xfrm>
              <a:off x="548075" y="769350"/>
              <a:ext cx="8800" cy="33250"/>
            </a:xfrm>
            <a:custGeom>
              <a:avLst/>
              <a:gdLst/>
              <a:ahLst/>
              <a:cxnLst/>
              <a:rect l="0" t="0" r="0" b="0"/>
              <a:pathLst>
                <a:path w="352" h="1330" fill="none" extrusionOk="0">
                  <a:moveTo>
                    <a:pt x="0" y="1"/>
                  </a:moveTo>
                  <a:lnTo>
                    <a:pt x="351" y="1329"/>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40" name="Shape 2540"/>
            <p:cNvSpPr/>
            <p:nvPr/>
          </p:nvSpPr>
          <p:spPr>
            <a:xfrm>
              <a:off x="556850" y="802575"/>
              <a:ext cx="7550" cy="38775"/>
            </a:xfrm>
            <a:custGeom>
              <a:avLst/>
              <a:gdLst/>
              <a:ahLst/>
              <a:cxnLst/>
              <a:rect l="0" t="0" r="0" b="0"/>
              <a:pathLst>
                <a:path w="302" h="1551" fill="none" extrusionOk="0">
                  <a:moveTo>
                    <a:pt x="0" y="0"/>
                  </a:moveTo>
                  <a:lnTo>
                    <a:pt x="301" y="155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41" name="Shape 2541"/>
            <p:cNvSpPr/>
            <p:nvPr/>
          </p:nvSpPr>
          <p:spPr>
            <a:xfrm>
              <a:off x="564375" y="841325"/>
              <a:ext cx="7550" cy="49825"/>
            </a:xfrm>
            <a:custGeom>
              <a:avLst/>
              <a:gdLst/>
              <a:ahLst/>
              <a:cxnLst/>
              <a:rect l="0" t="0" r="0" b="0"/>
              <a:pathLst>
                <a:path w="302" h="1993" fill="none" extrusionOk="0">
                  <a:moveTo>
                    <a:pt x="0" y="0"/>
                  </a:moveTo>
                  <a:lnTo>
                    <a:pt x="301" y="199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42" name="Shape 2542"/>
            <p:cNvSpPr/>
            <p:nvPr/>
          </p:nvSpPr>
          <p:spPr>
            <a:xfrm>
              <a:off x="571900" y="891125"/>
              <a:ext cx="7550" cy="60925"/>
            </a:xfrm>
            <a:custGeom>
              <a:avLst/>
              <a:gdLst/>
              <a:ahLst/>
              <a:cxnLst/>
              <a:rect l="0" t="0" r="0" b="0"/>
              <a:pathLst>
                <a:path w="302" h="2437" fill="none" extrusionOk="0">
                  <a:moveTo>
                    <a:pt x="0" y="1"/>
                  </a:moveTo>
                  <a:lnTo>
                    <a:pt x="301" y="243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43" name="Shape 2543"/>
            <p:cNvSpPr/>
            <p:nvPr/>
          </p:nvSpPr>
          <p:spPr>
            <a:xfrm>
              <a:off x="579425" y="952025"/>
              <a:ext cx="7550" cy="66450"/>
            </a:xfrm>
            <a:custGeom>
              <a:avLst/>
              <a:gdLst/>
              <a:ahLst/>
              <a:cxnLst/>
              <a:rect l="0" t="0" r="0" b="0"/>
              <a:pathLst>
                <a:path w="302" h="2658" fill="none" extrusionOk="0">
                  <a:moveTo>
                    <a:pt x="0" y="0"/>
                  </a:moveTo>
                  <a:lnTo>
                    <a:pt x="301" y="2657"/>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44" name="Shape 2544"/>
            <p:cNvSpPr/>
            <p:nvPr/>
          </p:nvSpPr>
          <p:spPr>
            <a:xfrm>
              <a:off x="586950" y="1018450"/>
              <a:ext cx="8800" cy="77500"/>
            </a:xfrm>
            <a:custGeom>
              <a:avLst/>
              <a:gdLst/>
              <a:ahLst/>
              <a:cxnLst/>
              <a:rect l="0" t="0" r="0" b="0"/>
              <a:pathLst>
                <a:path w="352" h="3100" fill="none" extrusionOk="0">
                  <a:moveTo>
                    <a:pt x="0" y="0"/>
                  </a:moveTo>
                  <a:lnTo>
                    <a:pt x="351" y="310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45" name="Shape 2545"/>
            <p:cNvSpPr/>
            <p:nvPr/>
          </p:nvSpPr>
          <p:spPr>
            <a:xfrm>
              <a:off x="595725" y="1095925"/>
              <a:ext cx="8800" cy="83050"/>
            </a:xfrm>
            <a:custGeom>
              <a:avLst/>
              <a:gdLst/>
              <a:ahLst/>
              <a:cxnLst/>
              <a:rect l="0" t="0" r="0" b="0"/>
              <a:pathLst>
                <a:path w="352" h="3322" fill="none" extrusionOk="0">
                  <a:moveTo>
                    <a:pt x="0" y="1"/>
                  </a:moveTo>
                  <a:lnTo>
                    <a:pt x="352" y="33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46" name="Shape 2546"/>
            <p:cNvSpPr/>
            <p:nvPr/>
          </p:nvSpPr>
          <p:spPr>
            <a:xfrm>
              <a:off x="604500" y="1178950"/>
              <a:ext cx="7550" cy="83050"/>
            </a:xfrm>
            <a:custGeom>
              <a:avLst/>
              <a:gdLst/>
              <a:ahLst/>
              <a:cxnLst/>
              <a:rect l="0" t="0" r="0" b="0"/>
              <a:pathLst>
                <a:path w="302" h="3322" fill="none" extrusionOk="0">
                  <a:moveTo>
                    <a:pt x="1" y="1"/>
                  </a:moveTo>
                  <a:lnTo>
                    <a:pt x="302" y="33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47" name="Shape 2547"/>
            <p:cNvSpPr/>
            <p:nvPr/>
          </p:nvSpPr>
          <p:spPr>
            <a:xfrm>
              <a:off x="612025" y="1261975"/>
              <a:ext cx="15075" cy="171625"/>
            </a:xfrm>
            <a:custGeom>
              <a:avLst/>
              <a:gdLst/>
              <a:ahLst/>
              <a:cxnLst/>
              <a:rect l="0" t="0" r="0" b="0"/>
              <a:pathLst>
                <a:path w="603" h="6865" fill="none" extrusionOk="0">
                  <a:moveTo>
                    <a:pt x="1" y="1"/>
                  </a:moveTo>
                  <a:lnTo>
                    <a:pt x="603" y="686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48" name="Shape 2548"/>
            <p:cNvSpPr/>
            <p:nvPr/>
          </p:nvSpPr>
          <p:spPr>
            <a:xfrm>
              <a:off x="627075" y="1433575"/>
              <a:ext cx="7550" cy="88575"/>
            </a:xfrm>
            <a:custGeom>
              <a:avLst/>
              <a:gdLst/>
              <a:ahLst/>
              <a:cxnLst/>
              <a:rect l="0" t="0" r="0" b="0"/>
              <a:pathLst>
                <a:path w="302" h="3543" fill="none" extrusionOk="0">
                  <a:moveTo>
                    <a:pt x="1" y="0"/>
                  </a:moveTo>
                  <a:lnTo>
                    <a:pt x="302" y="35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49" name="Shape 2549"/>
            <p:cNvSpPr/>
            <p:nvPr/>
          </p:nvSpPr>
          <p:spPr>
            <a:xfrm>
              <a:off x="634600" y="1522125"/>
              <a:ext cx="8800" cy="83050"/>
            </a:xfrm>
            <a:custGeom>
              <a:avLst/>
              <a:gdLst/>
              <a:ahLst/>
              <a:cxnLst/>
              <a:rect l="0" t="0" r="0" b="0"/>
              <a:pathLst>
                <a:path w="352" h="3322" fill="none" extrusionOk="0">
                  <a:moveTo>
                    <a:pt x="1" y="1"/>
                  </a:moveTo>
                  <a:lnTo>
                    <a:pt x="352" y="33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50" name="Shape 2550"/>
            <p:cNvSpPr/>
            <p:nvPr/>
          </p:nvSpPr>
          <p:spPr>
            <a:xfrm>
              <a:off x="643375" y="1605150"/>
              <a:ext cx="8800" cy="83050"/>
            </a:xfrm>
            <a:custGeom>
              <a:avLst/>
              <a:gdLst/>
              <a:ahLst/>
              <a:cxnLst/>
              <a:rect l="0" t="0" r="0" b="0"/>
              <a:pathLst>
                <a:path w="352" h="3322" fill="none" extrusionOk="0">
                  <a:moveTo>
                    <a:pt x="1" y="1"/>
                  </a:moveTo>
                  <a:lnTo>
                    <a:pt x="352" y="33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51" name="Shape 2551"/>
            <p:cNvSpPr/>
            <p:nvPr/>
          </p:nvSpPr>
          <p:spPr>
            <a:xfrm>
              <a:off x="652150" y="1688175"/>
              <a:ext cx="7550" cy="77525"/>
            </a:xfrm>
            <a:custGeom>
              <a:avLst/>
              <a:gdLst/>
              <a:ahLst/>
              <a:cxnLst/>
              <a:rect l="0" t="0" r="0" b="0"/>
              <a:pathLst>
                <a:path w="302" h="3101" fill="none" extrusionOk="0">
                  <a:moveTo>
                    <a:pt x="1" y="1"/>
                  </a:moveTo>
                  <a:lnTo>
                    <a:pt x="302" y="310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52" name="Shape 2552"/>
            <p:cNvSpPr/>
            <p:nvPr/>
          </p:nvSpPr>
          <p:spPr>
            <a:xfrm>
              <a:off x="659675" y="1765675"/>
              <a:ext cx="7550" cy="71975"/>
            </a:xfrm>
            <a:custGeom>
              <a:avLst/>
              <a:gdLst/>
              <a:ahLst/>
              <a:cxnLst/>
              <a:rect l="0" t="0" r="0" b="0"/>
              <a:pathLst>
                <a:path w="302" h="2879" fill="none" extrusionOk="0">
                  <a:moveTo>
                    <a:pt x="1" y="0"/>
                  </a:moveTo>
                  <a:lnTo>
                    <a:pt x="302" y="2879"/>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53" name="Shape 2553"/>
            <p:cNvSpPr/>
            <p:nvPr/>
          </p:nvSpPr>
          <p:spPr>
            <a:xfrm>
              <a:off x="667200" y="1837625"/>
              <a:ext cx="7550" cy="60900"/>
            </a:xfrm>
            <a:custGeom>
              <a:avLst/>
              <a:gdLst/>
              <a:ahLst/>
              <a:cxnLst/>
              <a:rect l="0" t="0" r="0" b="0"/>
              <a:pathLst>
                <a:path w="302" h="2436" fill="none" extrusionOk="0">
                  <a:moveTo>
                    <a:pt x="1" y="1"/>
                  </a:moveTo>
                  <a:lnTo>
                    <a:pt x="302" y="243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54" name="Shape 2554"/>
            <p:cNvSpPr/>
            <p:nvPr/>
          </p:nvSpPr>
          <p:spPr>
            <a:xfrm>
              <a:off x="674725" y="1898500"/>
              <a:ext cx="7550" cy="55375"/>
            </a:xfrm>
            <a:custGeom>
              <a:avLst/>
              <a:gdLst/>
              <a:ahLst/>
              <a:cxnLst/>
              <a:rect l="0" t="0" r="0" b="0"/>
              <a:pathLst>
                <a:path w="302" h="2215" fill="none" extrusionOk="0">
                  <a:moveTo>
                    <a:pt x="1" y="1"/>
                  </a:moveTo>
                  <a:lnTo>
                    <a:pt x="302" y="221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55" name="Shape 2555"/>
            <p:cNvSpPr/>
            <p:nvPr/>
          </p:nvSpPr>
          <p:spPr>
            <a:xfrm>
              <a:off x="682250" y="1953850"/>
              <a:ext cx="8825" cy="44325"/>
            </a:xfrm>
            <a:custGeom>
              <a:avLst/>
              <a:gdLst/>
              <a:ahLst/>
              <a:cxnLst/>
              <a:rect l="0" t="0" r="0" b="0"/>
              <a:pathLst>
                <a:path w="353" h="1773" fill="none" extrusionOk="0">
                  <a:moveTo>
                    <a:pt x="1" y="1"/>
                  </a:moveTo>
                  <a:lnTo>
                    <a:pt x="352" y="177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56" name="Shape 2556"/>
            <p:cNvSpPr/>
            <p:nvPr/>
          </p:nvSpPr>
          <p:spPr>
            <a:xfrm>
              <a:off x="691050" y="1998150"/>
              <a:ext cx="8800" cy="33225"/>
            </a:xfrm>
            <a:custGeom>
              <a:avLst/>
              <a:gdLst/>
              <a:ahLst/>
              <a:cxnLst/>
              <a:rect l="0" t="0" r="0" b="0"/>
              <a:pathLst>
                <a:path w="352" h="1329" fill="none" extrusionOk="0">
                  <a:moveTo>
                    <a:pt x="0" y="0"/>
                  </a:moveTo>
                  <a:lnTo>
                    <a:pt x="351" y="1329"/>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57" name="Shape 2557"/>
            <p:cNvSpPr/>
            <p:nvPr/>
          </p:nvSpPr>
          <p:spPr>
            <a:xfrm>
              <a:off x="699825" y="2031350"/>
              <a:ext cx="7550" cy="27700"/>
            </a:xfrm>
            <a:custGeom>
              <a:avLst/>
              <a:gdLst/>
              <a:ahLst/>
              <a:cxnLst/>
              <a:rect l="0" t="0" r="0" b="0"/>
              <a:pathLst>
                <a:path w="302" h="1108" fill="none" extrusionOk="0">
                  <a:moveTo>
                    <a:pt x="0" y="1"/>
                  </a:moveTo>
                  <a:lnTo>
                    <a:pt x="301" y="1108"/>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58" name="Shape 2558"/>
            <p:cNvSpPr/>
            <p:nvPr/>
          </p:nvSpPr>
          <p:spPr>
            <a:xfrm>
              <a:off x="707350" y="2059025"/>
              <a:ext cx="7550" cy="11100"/>
            </a:xfrm>
            <a:custGeom>
              <a:avLst/>
              <a:gdLst/>
              <a:ahLst/>
              <a:cxnLst/>
              <a:rect l="0" t="0" r="0" b="0"/>
              <a:pathLst>
                <a:path w="302" h="444" fill="none" extrusionOk="0">
                  <a:moveTo>
                    <a:pt x="0" y="1"/>
                  </a:moveTo>
                  <a:lnTo>
                    <a:pt x="301" y="4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59" name="Shape 2559"/>
            <p:cNvSpPr/>
            <p:nvPr/>
          </p:nvSpPr>
          <p:spPr>
            <a:xfrm>
              <a:off x="714875" y="2070100"/>
              <a:ext cx="7550" cy="5550"/>
            </a:xfrm>
            <a:custGeom>
              <a:avLst/>
              <a:gdLst/>
              <a:ahLst/>
              <a:cxnLst/>
              <a:rect l="0" t="0" r="0" b="0"/>
              <a:pathLst>
                <a:path w="302" h="222" fill="none" extrusionOk="0">
                  <a:moveTo>
                    <a:pt x="0" y="0"/>
                  </a:moveTo>
                  <a:lnTo>
                    <a:pt x="301"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60" name="Shape 2560"/>
            <p:cNvSpPr/>
            <p:nvPr/>
          </p:nvSpPr>
          <p:spPr>
            <a:xfrm>
              <a:off x="722400" y="2070100"/>
              <a:ext cx="7550" cy="5550"/>
            </a:xfrm>
            <a:custGeom>
              <a:avLst/>
              <a:gdLst/>
              <a:ahLst/>
              <a:cxnLst/>
              <a:rect l="0" t="0" r="0" b="0"/>
              <a:pathLst>
                <a:path w="302" h="222" fill="none" extrusionOk="0">
                  <a:moveTo>
                    <a:pt x="0" y="222"/>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61" name="Shape 2561"/>
            <p:cNvSpPr/>
            <p:nvPr/>
          </p:nvSpPr>
          <p:spPr>
            <a:xfrm>
              <a:off x="729925" y="2053500"/>
              <a:ext cx="8800" cy="16625"/>
            </a:xfrm>
            <a:custGeom>
              <a:avLst/>
              <a:gdLst/>
              <a:ahLst/>
              <a:cxnLst/>
              <a:rect l="0" t="0" r="0" b="0"/>
              <a:pathLst>
                <a:path w="352" h="665" fill="none" extrusionOk="0">
                  <a:moveTo>
                    <a:pt x="0" y="664"/>
                  </a:moveTo>
                  <a:lnTo>
                    <a:pt x="35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62" name="Shape 2562"/>
            <p:cNvSpPr/>
            <p:nvPr/>
          </p:nvSpPr>
          <p:spPr>
            <a:xfrm>
              <a:off x="738700" y="2025825"/>
              <a:ext cx="8800" cy="27700"/>
            </a:xfrm>
            <a:custGeom>
              <a:avLst/>
              <a:gdLst/>
              <a:ahLst/>
              <a:cxnLst/>
              <a:rect l="0" t="0" r="0" b="0"/>
              <a:pathLst>
                <a:path w="352" h="1108" fill="none" extrusionOk="0">
                  <a:moveTo>
                    <a:pt x="0" y="1107"/>
                  </a:moveTo>
                  <a:lnTo>
                    <a:pt x="3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63" name="Shape 2563"/>
            <p:cNvSpPr/>
            <p:nvPr/>
          </p:nvSpPr>
          <p:spPr>
            <a:xfrm>
              <a:off x="747475" y="1987075"/>
              <a:ext cx="7550" cy="38775"/>
            </a:xfrm>
            <a:custGeom>
              <a:avLst/>
              <a:gdLst/>
              <a:ahLst/>
              <a:cxnLst/>
              <a:rect l="0" t="0" r="0" b="0"/>
              <a:pathLst>
                <a:path w="302" h="1551" fill="none" extrusionOk="0">
                  <a:moveTo>
                    <a:pt x="1" y="1550"/>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64" name="Shape 2564"/>
            <p:cNvSpPr/>
            <p:nvPr/>
          </p:nvSpPr>
          <p:spPr>
            <a:xfrm>
              <a:off x="755000" y="1937250"/>
              <a:ext cx="7550" cy="49850"/>
            </a:xfrm>
            <a:custGeom>
              <a:avLst/>
              <a:gdLst/>
              <a:ahLst/>
              <a:cxnLst/>
              <a:rect l="0" t="0" r="0" b="0"/>
              <a:pathLst>
                <a:path w="302" h="1994" fill="none" extrusionOk="0">
                  <a:moveTo>
                    <a:pt x="1" y="1993"/>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65" name="Shape 2565"/>
            <p:cNvSpPr/>
            <p:nvPr/>
          </p:nvSpPr>
          <p:spPr>
            <a:xfrm>
              <a:off x="762525" y="1881900"/>
              <a:ext cx="7550" cy="55375"/>
            </a:xfrm>
            <a:custGeom>
              <a:avLst/>
              <a:gdLst/>
              <a:ahLst/>
              <a:cxnLst/>
              <a:rect l="0" t="0" r="0" b="0"/>
              <a:pathLst>
                <a:path w="302" h="2215" fill="none" extrusionOk="0">
                  <a:moveTo>
                    <a:pt x="1" y="2215"/>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66" name="Shape 2566"/>
            <p:cNvSpPr/>
            <p:nvPr/>
          </p:nvSpPr>
          <p:spPr>
            <a:xfrm>
              <a:off x="770050" y="1821025"/>
              <a:ext cx="7550" cy="60900"/>
            </a:xfrm>
            <a:custGeom>
              <a:avLst/>
              <a:gdLst/>
              <a:ahLst/>
              <a:cxnLst/>
              <a:rect l="0" t="0" r="0" b="0"/>
              <a:pathLst>
                <a:path w="302" h="2436" fill="none" extrusionOk="0">
                  <a:moveTo>
                    <a:pt x="1" y="2436"/>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67" name="Shape 2567"/>
            <p:cNvSpPr/>
            <p:nvPr/>
          </p:nvSpPr>
          <p:spPr>
            <a:xfrm>
              <a:off x="777575" y="1749075"/>
              <a:ext cx="8800" cy="71975"/>
            </a:xfrm>
            <a:custGeom>
              <a:avLst/>
              <a:gdLst/>
              <a:ahLst/>
              <a:cxnLst/>
              <a:rect l="0" t="0" r="0" b="0"/>
              <a:pathLst>
                <a:path w="352" h="2879" fill="none" extrusionOk="0">
                  <a:moveTo>
                    <a:pt x="1" y="2878"/>
                  </a:moveTo>
                  <a:lnTo>
                    <a:pt x="3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68" name="Shape 2568"/>
            <p:cNvSpPr/>
            <p:nvPr/>
          </p:nvSpPr>
          <p:spPr>
            <a:xfrm>
              <a:off x="786350" y="1671575"/>
              <a:ext cx="7550" cy="77525"/>
            </a:xfrm>
            <a:custGeom>
              <a:avLst/>
              <a:gdLst/>
              <a:ahLst/>
              <a:cxnLst/>
              <a:rect l="0" t="0" r="0" b="0"/>
              <a:pathLst>
                <a:path w="302" h="3101" fill="none" extrusionOk="0">
                  <a:moveTo>
                    <a:pt x="1" y="3100"/>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69" name="Shape 2569"/>
            <p:cNvSpPr/>
            <p:nvPr/>
          </p:nvSpPr>
          <p:spPr>
            <a:xfrm>
              <a:off x="793875" y="1594075"/>
              <a:ext cx="7550" cy="77525"/>
            </a:xfrm>
            <a:custGeom>
              <a:avLst/>
              <a:gdLst/>
              <a:ahLst/>
              <a:cxnLst/>
              <a:rect l="0" t="0" r="0" b="0"/>
              <a:pathLst>
                <a:path w="302" h="3101" fill="none" extrusionOk="0">
                  <a:moveTo>
                    <a:pt x="1" y="3100"/>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70" name="Shape 2570"/>
            <p:cNvSpPr/>
            <p:nvPr/>
          </p:nvSpPr>
          <p:spPr>
            <a:xfrm>
              <a:off x="801400" y="1433575"/>
              <a:ext cx="16350" cy="160525"/>
            </a:xfrm>
            <a:custGeom>
              <a:avLst/>
              <a:gdLst/>
              <a:ahLst/>
              <a:cxnLst/>
              <a:rect l="0" t="0" r="0" b="0"/>
              <a:pathLst>
                <a:path w="654" h="6421" fill="none" extrusionOk="0">
                  <a:moveTo>
                    <a:pt x="1" y="6421"/>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71" name="Shape 2571"/>
            <p:cNvSpPr/>
            <p:nvPr/>
          </p:nvSpPr>
          <p:spPr>
            <a:xfrm>
              <a:off x="817725" y="1350550"/>
              <a:ext cx="8800" cy="83050"/>
            </a:xfrm>
            <a:custGeom>
              <a:avLst/>
              <a:gdLst/>
              <a:ahLst/>
              <a:cxnLst/>
              <a:rect l="0" t="0" r="0" b="0"/>
              <a:pathLst>
                <a:path w="352" h="3322" fill="none" extrusionOk="0">
                  <a:moveTo>
                    <a:pt x="0" y="3321"/>
                  </a:moveTo>
                  <a:lnTo>
                    <a:pt x="35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72" name="Shape 2572"/>
            <p:cNvSpPr/>
            <p:nvPr/>
          </p:nvSpPr>
          <p:spPr>
            <a:xfrm>
              <a:off x="826500" y="1273050"/>
              <a:ext cx="7550" cy="77525"/>
            </a:xfrm>
            <a:custGeom>
              <a:avLst/>
              <a:gdLst/>
              <a:ahLst/>
              <a:cxnLst/>
              <a:rect l="0" t="0" r="0" b="0"/>
              <a:pathLst>
                <a:path w="302" h="3101" fill="none" extrusionOk="0">
                  <a:moveTo>
                    <a:pt x="0" y="3100"/>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73" name="Shape 2573"/>
            <p:cNvSpPr/>
            <p:nvPr/>
          </p:nvSpPr>
          <p:spPr>
            <a:xfrm>
              <a:off x="834025" y="1201100"/>
              <a:ext cx="7550" cy="71975"/>
            </a:xfrm>
            <a:custGeom>
              <a:avLst/>
              <a:gdLst/>
              <a:ahLst/>
              <a:cxnLst/>
              <a:rect l="0" t="0" r="0" b="0"/>
              <a:pathLst>
                <a:path w="302" h="2879" fill="none" extrusionOk="0">
                  <a:moveTo>
                    <a:pt x="0" y="2879"/>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74" name="Shape 2574"/>
            <p:cNvSpPr/>
            <p:nvPr/>
          </p:nvSpPr>
          <p:spPr>
            <a:xfrm>
              <a:off x="841550" y="1129150"/>
              <a:ext cx="7550" cy="71975"/>
            </a:xfrm>
            <a:custGeom>
              <a:avLst/>
              <a:gdLst/>
              <a:ahLst/>
              <a:cxnLst/>
              <a:rect l="0" t="0" r="0" b="0"/>
              <a:pathLst>
                <a:path w="302" h="2879" fill="none" extrusionOk="0">
                  <a:moveTo>
                    <a:pt x="0" y="2878"/>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75" name="Shape 2575"/>
            <p:cNvSpPr/>
            <p:nvPr/>
          </p:nvSpPr>
          <p:spPr>
            <a:xfrm>
              <a:off x="849075" y="1062725"/>
              <a:ext cx="7550" cy="66450"/>
            </a:xfrm>
            <a:custGeom>
              <a:avLst/>
              <a:gdLst/>
              <a:ahLst/>
              <a:cxnLst/>
              <a:rect l="0" t="0" r="0" b="0"/>
              <a:pathLst>
                <a:path w="302" h="2658" fill="none" extrusionOk="0">
                  <a:moveTo>
                    <a:pt x="0" y="2657"/>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76" name="Shape 2576"/>
            <p:cNvSpPr/>
            <p:nvPr/>
          </p:nvSpPr>
          <p:spPr>
            <a:xfrm>
              <a:off x="856600" y="1001825"/>
              <a:ext cx="8800" cy="60925"/>
            </a:xfrm>
            <a:custGeom>
              <a:avLst/>
              <a:gdLst/>
              <a:ahLst/>
              <a:cxnLst/>
              <a:rect l="0" t="0" r="0" b="0"/>
              <a:pathLst>
                <a:path w="352" h="2437" fill="none" extrusionOk="0">
                  <a:moveTo>
                    <a:pt x="0" y="2436"/>
                  </a:moveTo>
                  <a:lnTo>
                    <a:pt x="35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77" name="Shape 2577"/>
            <p:cNvSpPr/>
            <p:nvPr/>
          </p:nvSpPr>
          <p:spPr>
            <a:xfrm>
              <a:off x="865375" y="952025"/>
              <a:ext cx="8800" cy="49825"/>
            </a:xfrm>
            <a:custGeom>
              <a:avLst/>
              <a:gdLst/>
              <a:ahLst/>
              <a:cxnLst/>
              <a:rect l="0" t="0" r="0" b="0"/>
              <a:pathLst>
                <a:path w="352" h="1993" fill="none" extrusionOk="0">
                  <a:moveTo>
                    <a:pt x="0" y="1993"/>
                  </a:moveTo>
                  <a:lnTo>
                    <a:pt x="3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78" name="Shape 2578"/>
            <p:cNvSpPr/>
            <p:nvPr/>
          </p:nvSpPr>
          <p:spPr>
            <a:xfrm>
              <a:off x="874150" y="913275"/>
              <a:ext cx="7550" cy="38775"/>
            </a:xfrm>
            <a:custGeom>
              <a:avLst/>
              <a:gdLst/>
              <a:ahLst/>
              <a:cxnLst/>
              <a:rect l="0" t="0" r="0" b="0"/>
              <a:pathLst>
                <a:path w="302" h="1551" fill="none" extrusionOk="0">
                  <a:moveTo>
                    <a:pt x="1" y="1550"/>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79" name="Shape 2579"/>
            <p:cNvSpPr/>
            <p:nvPr/>
          </p:nvSpPr>
          <p:spPr>
            <a:xfrm>
              <a:off x="881675" y="880050"/>
              <a:ext cx="7550" cy="33250"/>
            </a:xfrm>
            <a:custGeom>
              <a:avLst/>
              <a:gdLst/>
              <a:ahLst/>
              <a:cxnLst/>
              <a:rect l="0" t="0" r="0" b="0"/>
              <a:pathLst>
                <a:path w="302" h="1330" fill="none" extrusionOk="0">
                  <a:moveTo>
                    <a:pt x="1" y="1329"/>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80" name="Shape 2580"/>
            <p:cNvSpPr/>
            <p:nvPr/>
          </p:nvSpPr>
          <p:spPr>
            <a:xfrm>
              <a:off x="889200" y="852375"/>
              <a:ext cx="7550" cy="27700"/>
            </a:xfrm>
            <a:custGeom>
              <a:avLst/>
              <a:gdLst/>
              <a:ahLst/>
              <a:cxnLst/>
              <a:rect l="0" t="0" r="0" b="0"/>
              <a:pathLst>
                <a:path w="302" h="1108" fill="none" extrusionOk="0">
                  <a:moveTo>
                    <a:pt x="1" y="1108"/>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81" name="Shape 2581"/>
            <p:cNvSpPr/>
            <p:nvPr/>
          </p:nvSpPr>
          <p:spPr>
            <a:xfrm>
              <a:off x="896725" y="841325"/>
              <a:ext cx="7550" cy="11075"/>
            </a:xfrm>
            <a:custGeom>
              <a:avLst/>
              <a:gdLst/>
              <a:ahLst/>
              <a:cxnLst/>
              <a:rect l="0" t="0" r="0" b="0"/>
              <a:pathLst>
                <a:path w="302" h="443" fill="none" extrusionOk="0">
                  <a:moveTo>
                    <a:pt x="1" y="443"/>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82" name="Shape 2582"/>
            <p:cNvSpPr/>
            <p:nvPr/>
          </p:nvSpPr>
          <p:spPr>
            <a:xfrm>
              <a:off x="904250" y="835775"/>
              <a:ext cx="8800" cy="5575"/>
            </a:xfrm>
            <a:custGeom>
              <a:avLst/>
              <a:gdLst/>
              <a:ahLst/>
              <a:cxnLst/>
              <a:rect l="0" t="0" r="0" b="0"/>
              <a:pathLst>
                <a:path w="352" h="223" fill="none" extrusionOk="0">
                  <a:moveTo>
                    <a:pt x="1" y="222"/>
                  </a:moveTo>
                  <a:lnTo>
                    <a:pt x="3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83" name="Shape 2583"/>
            <p:cNvSpPr/>
            <p:nvPr/>
          </p:nvSpPr>
          <p:spPr>
            <a:xfrm>
              <a:off x="913025" y="835775"/>
              <a:ext cx="8800" cy="11100"/>
            </a:xfrm>
            <a:custGeom>
              <a:avLst/>
              <a:gdLst/>
              <a:ahLst/>
              <a:cxnLst/>
              <a:rect l="0" t="0" r="0" b="0"/>
              <a:pathLst>
                <a:path w="352" h="444" fill="none" extrusionOk="0">
                  <a:moveTo>
                    <a:pt x="1" y="1"/>
                  </a:moveTo>
                  <a:lnTo>
                    <a:pt x="352" y="44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84" name="Shape 2584"/>
            <p:cNvSpPr/>
            <p:nvPr/>
          </p:nvSpPr>
          <p:spPr>
            <a:xfrm>
              <a:off x="921800" y="846850"/>
              <a:ext cx="7550" cy="16625"/>
            </a:xfrm>
            <a:custGeom>
              <a:avLst/>
              <a:gdLst/>
              <a:ahLst/>
              <a:cxnLst/>
              <a:rect l="0" t="0" r="0" b="0"/>
              <a:pathLst>
                <a:path w="302" h="665" fill="none" extrusionOk="0">
                  <a:moveTo>
                    <a:pt x="1" y="1"/>
                  </a:moveTo>
                  <a:lnTo>
                    <a:pt x="302" y="66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85" name="Shape 2585"/>
            <p:cNvSpPr/>
            <p:nvPr/>
          </p:nvSpPr>
          <p:spPr>
            <a:xfrm>
              <a:off x="929325" y="863450"/>
              <a:ext cx="7550" cy="27700"/>
            </a:xfrm>
            <a:custGeom>
              <a:avLst/>
              <a:gdLst/>
              <a:ahLst/>
              <a:cxnLst/>
              <a:rect l="0" t="0" r="0" b="0"/>
              <a:pathLst>
                <a:path w="302" h="1108" fill="none" extrusionOk="0">
                  <a:moveTo>
                    <a:pt x="1" y="1"/>
                  </a:moveTo>
                  <a:lnTo>
                    <a:pt x="302" y="1108"/>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86" name="Shape 2586"/>
            <p:cNvSpPr/>
            <p:nvPr/>
          </p:nvSpPr>
          <p:spPr>
            <a:xfrm>
              <a:off x="936850" y="891125"/>
              <a:ext cx="7550" cy="33250"/>
            </a:xfrm>
            <a:custGeom>
              <a:avLst/>
              <a:gdLst/>
              <a:ahLst/>
              <a:cxnLst/>
              <a:rect l="0" t="0" r="0" b="0"/>
              <a:pathLst>
                <a:path w="302" h="1330" fill="none" extrusionOk="0">
                  <a:moveTo>
                    <a:pt x="1" y="1"/>
                  </a:moveTo>
                  <a:lnTo>
                    <a:pt x="302" y="1329"/>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87" name="Shape 2587"/>
            <p:cNvSpPr/>
            <p:nvPr/>
          </p:nvSpPr>
          <p:spPr>
            <a:xfrm>
              <a:off x="944375" y="924350"/>
              <a:ext cx="7550" cy="44300"/>
            </a:xfrm>
            <a:custGeom>
              <a:avLst/>
              <a:gdLst/>
              <a:ahLst/>
              <a:cxnLst/>
              <a:rect l="0" t="0" r="0" b="0"/>
              <a:pathLst>
                <a:path w="302" h="1772" fill="none" extrusionOk="0">
                  <a:moveTo>
                    <a:pt x="1" y="0"/>
                  </a:moveTo>
                  <a:lnTo>
                    <a:pt x="302" y="177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88" name="Shape 2588"/>
            <p:cNvSpPr/>
            <p:nvPr/>
          </p:nvSpPr>
          <p:spPr>
            <a:xfrm>
              <a:off x="951900" y="968625"/>
              <a:ext cx="8825" cy="55375"/>
            </a:xfrm>
            <a:custGeom>
              <a:avLst/>
              <a:gdLst/>
              <a:ahLst/>
              <a:cxnLst/>
              <a:rect l="0" t="0" r="0" b="0"/>
              <a:pathLst>
                <a:path w="353" h="2215" fill="none" extrusionOk="0">
                  <a:moveTo>
                    <a:pt x="1" y="0"/>
                  </a:moveTo>
                  <a:lnTo>
                    <a:pt x="352" y="221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89" name="Shape 2589"/>
            <p:cNvSpPr/>
            <p:nvPr/>
          </p:nvSpPr>
          <p:spPr>
            <a:xfrm>
              <a:off x="960700" y="1023975"/>
              <a:ext cx="8800" cy="60900"/>
            </a:xfrm>
            <a:custGeom>
              <a:avLst/>
              <a:gdLst/>
              <a:ahLst/>
              <a:cxnLst/>
              <a:rect l="0" t="0" r="0" b="0"/>
              <a:pathLst>
                <a:path w="352" h="2436" fill="none" extrusionOk="0">
                  <a:moveTo>
                    <a:pt x="0" y="0"/>
                  </a:moveTo>
                  <a:lnTo>
                    <a:pt x="351" y="243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90" name="Shape 2590"/>
            <p:cNvSpPr/>
            <p:nvPr/>
          </p:nvSpPr>
          <p:spPr>
            <a:xfrm>
              <a:off x="969475" y="1084850"/>
              <a:ext cx="7550" cy="60925"/>
            </a:xfrm>
            <a:custGeom>
              <a:avLst/>
              <a:gdLst/>
              <a:ahLst/>
              <a:cxnLst/>
              <a:rect l="0" t="0" r="0" b="0"/>
              <a:pathLst>
                <a:path w="302" h="2437" fill="none" extrusionOk="0">
                  <a:moveTo>
                    <a:pt x="0" y="1"/>
                  </a:moveTo>
                  <a:lnTo>
                    <a:pt x="301" y="243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91" name="Shape 2591"/>
            <p:cNvSpPr/>
            <p:nvPr/>
          </p:nvSpPr>
          <p:spPr>
            <a:xfrm>
              <a:off x="977000" y="1145750"/>
              <a:ext cx="7550" cy="66450"/>
            </a:xfrm>
            <a:custGeom>
              <a:avLst/>
              <a:gdLst/>
              <a:ahLst/>
              <a:cxnLst/>
              <a:rect l="0" t="0" r="0" b="0"/>
              <a:pathLst>
                <a:path w="302" h="2658" fill="none" extrusionOk="0">
                  <a:moveTo>
                    <a:pt x="0" y="0"/>
                  </a:moveTo>
                  <a:lnTo>
                    <a:pt x="301" y="2657"/>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92" name="Shape 2592"/>
            <p:cNvSpPr/>
            <p:nvPr/>
          </p:nvSpPr>
          <p:spPr>
            <a:xfrm>
              <a:off x="984525" y="1212175"/>
              <a:ext cx="7550" cy="71975"/>
            </a:xfrm>
            <a:custGeom>
              <a:avLst/>
              <a:gdLst/>
              <a:ahLst/>
              <a:cxnLst/>
              <a:rect l="0" t="0" r="0" b="0"/>
              <a:pathLst>
                <a:path w="302" h="2879" fill="none" extrusionOk="0">
                  <a:moveTo>
                    <a:pt x="0" y="0"/>
                  </a:moveTo>
                  <a:lnTo>
                    <a:pt x="301" y="2878"/>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93" name="Shape 2593"/>
            <p:cNvSpPr/>
            <p:nvPr/>
          </p:nvSpPr>
          <p:spPr>
            <a:xfrm>
              <a:off x="992050" y="1284125"/>
              <a:ext cx="7550" cy="71975"/>
            </a:xfrm>
            <a:custGeom>
              <a:avLst/>
              <a:gdLst/>
              <a:ahLst/>
              <a:cxnLst/>
              <a:rect l="0" t="0" r="0" b="0"/>
              <a:pathLst>
                <a:path w="302" h="2879" fill="none" extrusionOk="0">
                  <a:moveTo>
                    <a:pt x="0" y="0"/>
                  </a:moveTo>
                  <a:lnTo>
                    <a:pt x="301" y="2879"/>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94" name="Shape 2594"/>
            <p:cNvSpPr/>
            <p:nvPr/>
          </p:nvSpPr>
          <p:spPr>
            <a:xfrm>
              <a:off x="999575" y="1356075"/>
              <a:ext cx="8800" cy="77525"/>
            </a:xfrm>
            <a:custGeom>
              <a:avLst/>
              <a:gdLst/>
              <a:ahLst/>
              <a:cxnLst/>
              <a:rect l="0" t="0" r="0" b="0"/>
              <a:pathLst>
                <a:path w="352" h="3101" fill="none" extrusionOk="0">
                  <a:moveTo>
                    <a:pt x="0" y="1"/>
                  </a:moveTo>
                  <a:lnTo>
                    <a:pt x="351" y="310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95" name="Shape 2595"/>
            <p:cNvSpPr/>
            <p:nvPr/>
          </p:nvSpPr>
          <p:spPr>
            <a:xfrm>
              <a:off x="1008350" y="1433575"/>
              <a:ext cx="8800" cy="77500"/>
            </a:xfrm>
            <a:custGeom>
              <a:avLst/>
              <a:gdLst/>
              <a:ahLst/>
              <a:cxnLst/>
              <a:rect l="0" t="0" r="0" b="0"/>
              <a:pathLst>
                <a:path w="352" h="3100" fill="none" extrusionOk="0">
                  <a:moveTo>
                    <a:pt x="0" y="0"/>
                  </a:moveTo>
                  <a:lnTo>
                    <a:pt x="352" y="310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96" name="Shape 2596"/>
            <p:cNvSpPr/>
            <p:nvPr/>
          </p:nvSpPr>
          <p:spPr>
            <a:xfrm>
              <a:off x="1017125" y="1511050"/>
              <a:ext cx="7550" cy="72000"/>
            </a:xfrm>
            <a:custGeom>
              <a:avLst/>
              <a:gdLst/>
              <a:ahLst/>
              <a:cxnLst/>
              <a:rect l="0" t="0" r="0" b="0"/>
              <a:pathLst>
                <a:path w="302" h="2880" fill="none" extrusionOk="0">
                  <a:moveTo>
                    <a:pt x="1" y="1"/>
                  </a:moveTo>
                  <a:lnTo>
                    <a:pt x="302" y="2879"/>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97" name="Shape 2597"/>
            <p:cNvSpPr/>
            <p:nvPr/>
          </p:nvSpPr>
          <p:spPr>
            <a:xfrm>
              <a:off x="1024650" y="1583025"/>
              <a:ext cx="7550" cy="66425"/>
            </a:xfrm>
            <a:custGeom>
              <a:avLst/>
              <a:gdLst/>
              <a:ahLst/>
              <a:cxnLst/>
              <a:rect l="0" t="0" r="0" b="0"/>
              <a:pathLst>
                <a:path w="302" h="2657" fill="none" extrusionOk="0">
                  <a:moveTo>
                    <a:pt x="1" y="0"/>
                  </a:moveTo>
                  <a:lnTo>
                    <a:pt x="302" y="2657"/>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98" name="Shape 2598"/>
            <p:cNvSpPr/>
            <p:nvPr/>
          </p:nvSpPr>
          <p:spPr>
            <a:xfrm>
              <a:off x="1032175" y="1649425"/>
              <a:ext cx="7550" cy="66450"/>
            </a:xfrm>
            <a:custGeom>
              <a:avLst/>
              <a:gdLst/>
              <a:ahLst/>
              <a:cxnLst/>
              <a:rect l="0" t="0" r="0" b="0"/>
              <a:pathLst>
                <a:path w="302" h="2658" fill="none" extrusionOk="0">
                  <a:moveTo>
                    <a:pt x="1" y="1"/>
                  </a:moveTo>
                  <a:lnTo>
                    <a:pt x="302" y="2658"/>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99" name="Shape 2599"/>
            <p:cNvSpPr/>
            <p:nvPr/>
          </p:nvSpPr>
          <p:spPr>
            <a:xfrm>
              <a:off x="1039700" y="1715850"/>
              <a:ext cx="7550" cy="55375"/>
            </a:xfrm>
            <a:custGeom>
              <a:avLst/>
              <a:gdLst/>
              <a:ahLst/>
              <a:cxnLst/>
              <a:rect l="0" t="0" r="0" b="0"/>
              <a:pathLst>
                <a:path w="302" h="2215" fill="none" extrusionOk="0">
                  <a:moveTo>
                    <a:pt x="1" y="1"/>
                  </a:moveTo>
                  <a:lnTo>
                    <a:pt x="302" y="221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00" name="Shape 2600"/>
            <p:cNvSpPr/>
            <p:nvPr/>
          </p:nvSpPr>
          <p:spPr>
            <a:xfrm>
              <a:off x="1047225" y="1771200"/>
              <a:ext cx="8800" cy="55375"/>
            </a:xfrm>
            <a:custGeom>
              <a:avLst/>
              <a:gdLst/>
              <a:ahLst/>
              <a:cxnLst/>
              <a:rect l="0" t="0" r="0" b="0"/>
              <a:pathLst>
                <a:path w="352" h="2215" fill="none" extrusionOk="0">
                  <a:moveTo>
                    <a:pt x="1" y="1"/>
                  </a:moveTo>
                  <a:lnTo>
                    <a:pt x="352" y="221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01" name="Shape 2601"/>
            <p:cNvSpPr/>
            <p:nvPr/>
          </p:nvSpPr>
          <p:spPr>
            <a:xfrm>
              <a:off x="1056000" y="1826550"/>
              <a:ext cx="8800" cy="49850"/>
            </a:xfrm>
            <a:custGeom>
              <a:avLst/>
              <a:gdLst/>
              <a:ahLst/>
              <a:cxnLst/>
              <a:rect l="0" t="0" r="0" b="0"/>
              <a:pathLst>
                <a:path w="352" h="1994" fill="none" extrusionOk="0">
                  <a:moveTo>
                    <a:pt x="1" y="1"/>
                  </a:moveTo>
                  <a:lnTo>
                    <a:pt x="352" y="199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02" name="Shape 2602"/>
            <p:cNvSpPr/>
            <p:nvPr/>
          </p:nvSpPr>
          <p:spPr>
            <a:xfrm>
              <a:off x="1064775" y="1876375"/>
              <a:ext cx="7550" cy="38775"/>
            </a:xfrm>
            <a:custGeom>
              <a:avLst/>
              <a:gdLst/>
              <a:ahLst/>
              <a:cxnLst/>
              <a:rect l="0" t="0" r="0" b="0"/>
              <a:pathLst>
                <a:path w="302" h="1551" fill="none" extrusionOk="0">
                  <a:moveTo>
                    <a:pt x="1" y="0"/>
                  </a:moveTo>
                  <a:lnTo>
                    <a:pt x="302" y="155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03" name="Shape 2603"/>
            <p:cNvSpPr/>
            <p:nvPr/>
          </p:nvSpPr>
          <p:spPr>
            <a:xfrm>
              <a:off x="1072300" y="1915125"/>
              <a:ext cx="7550" cy="27700"/>
            </a:xfrm>
            <a:custGeom>
              <a:avLst/>
              <a:gdLst/>
              <a:ahLst/>
              <a:cxnLst/>
              <a:rect l="0" t="0" r="0" b="0"/>
              <a:pathLst>
                <a:path w="302" h="1108" fill="none" extrusionOk="0">
                  <a:moveTo>
                    <a:pt x="1" y="0"/>
                  </a:moveTo>
                  <a:lnTo>
                    <a:pt x="302" y="1107"/>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04" name="Shape 2604"/>
            <p:cNvSpPr/>
            <p:nvPr/>
          </p:nvSpPr>
          <p:spPr>
            <a:xfrm>
              <a:off x="1079825" y="1942800"/>
              <a:ext cx="7550" cy="22150"/>
            </a:xfrm>
            <a:custGeom>
              <a:avLst/>
              <a:gdLst/>
              <a:ahLst/>
              <a:cxnLst/>
              <a:rect l="0" t="0" r="0" b="0"/>
              <a:pathLst>
                <a:path w="302" h="886" fill="none" extrusionOk="0">
                  <a:moveTo>
                    <a:pt x="1" y="0"/>
                  </a:moveTo>
                  <a:lnTo>
                    <a:pt x="302" y="88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05" name="Shape 2605"/>
            <p:cNvSpPr/>
            <p:nvPr/>
          </p:nvSpPr>
          <p:spPr>
            <a:xfrm>
              <a:off x="1087350" y="1964925"/>
              <a:ext cx="7550" cy="11100"/>
            </a:xfrm>
            <a:custGeom>
              <a:avLst/>
              <a:gdLst/>
              <a:ahLst/>
              <a:cxnLst/>
              <a:rect l="0" t="0" r="0" b="0"/>
              <a:pathLst>
                <a:path w="302" h="444" fill="none" extrusionOk="0">
                  <a:moveTo>
                    <a:pt x="1" y="1"/>
                  </a:moveTo>
                  <a:lnTo>
                    <a:pt x="302" y="44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06" name="Shape 2606"/>
            <p:cNvSpPr/>
            <p:nvPr/>
          </p:nvSpPr>
          <p:spPr>
            <a:xfrm>
              <a:off x="1094875" y="1976000"/>
              <a:ext cx="8825" cy="5550"/>
            </a:xfrm>
            <a:custGeom>
              <a:avLst/>
              <a:gdLst/>
              <a:ahLst/>
              <a:cxnLst/>
              <a:rect l="0" t="0" r="0" b="0"/>
              <a:pathLst>
                <a:path w="353" h="222" fill="none" extrusionOk="0">
                  <a:moveTo>
                    <a:pt x="1" y="1"/>
                  </a:moveTo>
                  <a:lnTo>
                    <a:pt x="352"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07" name="Shape 2607"/>
            <p:cNvSpPr/>
            <p:nvPr/>
          </p:nvSpPr>
          <p:spPr>
            <a:xfrm>
              <a:off x="1103675" y="1976000"/>
              <a:ext cx="8800" cy="5550"/>
            </a:xfrm>
            <a:custGeom>
              <a:avLst/>
              <a:gdLst/>
              <a:ahLst/>
              <a:cxnLst/>
              <a:rect l="0" t="0" r="0" b="0"/>
              <a:pathLst>
                <a:path w="352" h="222" fill="none" extrusionOk="0">
                  <a:moveTo>
                    <a:pt x="0" y="222"/>
                  </a:moveTo>
                  <a:lnTo>
                    <a:pt x="35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08" name="Shape 2608"/>
            <p:cNvSpPr/>
            <p:nvPr/>
          </p:nvSpPr>
          <p:spPr>
            <a:xfrm>
              <a:off x="1112450" y="1959400"/>
              <a:ext cx="7550" cy="16625"/>
            </a:xfrm>
            <a:custGeom>
              <a:avLst/>
              <a:gdLst/>
              <a:ahLst/>
              <a:cxnLst/>
              <a:rect l="0" t="0" r="0" b="0"/>
              <a:pathLst>
                <a:path w="302" h="665" fill="none" extrusionOk="0">
                  <a:moveTo>
                    <a:pt x="0" y="665"/>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09" name="Shape 2609"/>
            <p:cNvSpPr/>
            <p:nvPr/>
          </p:nvSpPr>
          <p:spPr>
            <a:xfrm>
              <a:off x="1119975" y="1931725"/>
              <a:ext cx="7550" cy="27700"/>
            </a:xfrm>
            <a:custGeom>
              <a:avLst/>
              <a:gdLst/>
              <a:ahLst/>
              <a:cxnLst/>
              <a:rect l="0" t="0" r="0" b="0"/>
              <a:pathLst>
                <a:path w="302" h="1108" fill="none" extrusionOk="0">
                  <a:moveTo>
                    <a:pt x="0" y="1107"/>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10" name="Shape 2610"/>
            <p:cNvSpPr/>
            <p:nvPr/>
          </p:nvSpPr>
          <p:spPr>
            <a:xfrm>
              <a:off x="1127500" y="1898500"/>
              <a:ext cx="7550" cy="33250"/>
            </a:xfrm>
            <a:custGeom>
              <a:avLst/>
              <a:gdLst/>
              <a:ahLst/>
              <a:cxnLst/>
              <a:rect l="0" t="0" r="0" b="0"/>
              <a:pathLst>
                <a:path w="302" h="1330" fill="none" extrusionOk="0">
                  <a:moveTo>
                    <a:pt x="0" y="1329"/>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11" name="Shape 2611"/>
            <p:cNvSpPr/>
            <p:nvPr/>
          </p:nvSpPr>
          <p:spPr>
            <a:xfrm>
              <a:off x="1135025" y="1859775"/>
              <a:ext cx="7550" cy="38750"/>
            </a:xfrm>
            <a:custGeom>
              <a:avLst/>
              <a:gdLst/>
              <a:ahLst/>
              <a:cxnLst/>
              <a:rect l="0" t="0" r="0" b="0"/>
              <a:pathLst>
                <a:path w="302" h="1550" fill="none" extrusionOk="0">
                  <a:moveTo>
                    <a:pt x="0" y="1550"/>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12" name="Shape 2612"/>
            <p:cNvSpPr/>
            <p:nvPr/>
          </p:nvSpPr>
          <p:spPr>
            <a:xfrm>
              <a:off x="1142550" y="1809950"/>
              <a:ext cx="8800" cy="49850"/>
            </a:xfrm>
            <a:custGeom>
              <a:avLst/>
              <a:gdLst/>
              <a:ahLst/>
              <a:cxnLst/>
              <a:rect l="0" t="0" r="0" b="0"/>
              <a:pathLst>
                <a:path w="352" h="1994" fill="none" extrusionOk="0">
                  <a:moveTo>
                    <a:pt x="0" y="1993"/>
                  </a:moveTo>
                  <a:lnTo>
                    <a:pt x="3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13" name="Shape 2613"/>
            <p:cNvSpPr/>
            <p:nvPr/>
          </p:nvSpPr>
          <p:spPr>
            <a:xfrm>
              <a:off x="1151325" y="1754600"/>
              <a:ext cx="8800" cy="55375"/>
            </a:xfrm>
            <a:custGeom>
              <a:avLst/>
              <a:gdLst/>
              <a:ahLst/>
              <a:cxnLst/>
              <a:rect l="0" t="0" r="0" b="0"/>
              <a:pathLst>
                <a:path w="352" h="2215" fill="none" extrusionOk="0">
                  <a:moveTo>
                    <a:pt x="1" y="2215"/>
                  </a:moveTo>
                  <a:lnTo>
                    <a:pt x="3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14" name="Shape 2614"/>
            <p:cNvSpPr/>
            <p:nvPr/>
          </p:nvSpPr>
          <p:spPr>
            <a:xfrm>
              <a:off x="1160100" y="1699250"/>
              <a:ext cx="7550" cy="55375"/>
            </a:xfrm>
            <a:custGeom>
              <a:avLst/>
              <a:gdLst/>
              <a:ahLst/>
              <a:cxnLst/>
              <a:rect l="0" t="0" r="0" b="0"/>
              <a:pathLst>
                <a:path w="302" h="2215" fill="none" extrusionOk="0">
                  <a:moveTo>
                    <a:pt x="1" y="2215"/>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15" name="Shape 2615"/>
            <p:cNvSpPr/>
            <p:nvPr/>
          </p:nvSpPr>
          <p:spPr>
            <a:xfrm>
              <a:off x="1167625" y="1638375"/>
              <a:ext cx="7550" cy="60900"/>
            </a:xfrm>
            <a:custGeom>
              <a:avLst/>
              <a:gdLst/>
              <a:ahLst/>
              <a:cxnLst/>
              <a:rect l="0" t="0" r="0" b="0"/>
              <a:pathLst>
                <a:path w="302" h="2436" fill="none" extrusionOk="0">
                  <a:moveTo>
                    <a:pt x="1" y="2435"/>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16" name="Shape 2616"/>
            <p:cNvSpPr/>
            <p:nvPr/>
          </p:nvSpPr>
          <p:spPr>
            <a:xfrm>
              <a:off x="1175150" y="1571950"/>
              <a:ext cx="7550" cy="66450"/>
            </a:xfrm>
            <a:custGeom>
              <a:avLst/>
              <a:gdLst/>
              <a:ahLst/>
              <a:cxnLst/>
              <a:rect l="0" t="0" r="0" b="0"/>
              <a:pathLst>
                <a:path w="302" h="2658" fill="none" extrusionOk="0">
                  <a:moveTo>
                    <a:pt x="1" y="2657"/>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17" name="Shape 2617"/>
            <p:cNvSpPr/>
            <p:nvPr/>
          </p:nvSpPr>
          <p:spPr>
            <a:xfrm>
              <a:off x="1182675" y="1505525"/>
              <a:ext cx="7550" cy="66450"/>
            </a:xfrm>
            <a:custGeom>
              <a:avLst/>
              <a:gdLst/>
              <a:ahLst/>
              <a:cxnLst/>
              <a:rect l="0" t="0" r="0" b="0"/>
              <a:pathLst>
                <a:path w="302" h="2658" fill="none" extrusionOk="0">
                  <a:moveTo>
                    <a:pt x="1" y="2657"/>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18" name="Shape 2618"/>
            <p:cNvSpPr/>
            <p:nvPr/>
          </p:nvSpPr>
          <p:spPr>
            <a:xfrm>
              <a:off x="1190200" y="1433575"/>
              <a:ext cx="8800" cy="71975"/>
            </a:xfrm>
            <a:custGeom>
              <a:avLst/>
              <a:gdLst/>
              <a:ahLst/>
              <a:cxnLst/>
              <a:rect l="0" t="0" r="0" b="0"/>
              <a:pathLst>
                <a:path w="352" h="2879" fill="none" extrusionOk="0">
                  <a:moveTo>
                    <a:pt x="1" y="2878"/>
                  </a:moveTo>
                  <a:lnTo>
                    <a:pt x="3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19" name="Shape 2619"/>
            <p:cNvSpPr/>
            <p:nvPr/>
          </p:nvSpPr>
          <p:spPr>
            <a:xfrm>
              <a:off x="1198975" y="1367150"/>
              <a:ext cx="8825" cy="66450"/>
            </a:xfrm>
            <a:custGeom>
              <a:avLst/>
              <a:gdLst/>
              <a:ahLst/>
              <a:cxnLst/>
              <a:rect l="0" t="0" r="0" b="0"/>
              <a:pathLst>
                <a:path w="353" h="2658" fill="none" extrusionOk="0">
                  <a:moveTo>
                    <a:pt x="1" y="2657"/>
                  </a:moveTo>
                  <a:lnTo>
                    <a:pt x="3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20" name="Shape 2620"/>
            <p:cNvSpPr/>
            <p:nvPr/>
          </p:nvSpPr>
          <p:spPr>
            <a:xfrm>
              <a:off x="1207775" y="1300725"/>
              <a:ext cx="7550" cy="66450"/>
            </a:xfrm>
            <a:custGeom>
              <a:avLst/>
              <a:gdLst/>
              <a:ahLst/>
              <a:cxnLst/>
              <a:rect l="0" t="0" r="0" b="0"/>
              <a:pathLst>
                <a:path w="302" h="2658" fill="none" extrusionOk="0">
                  <a:moveTo>
                    <a:pt x="0" y="2657"/>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21" name="Shape 2621"/>
            <p:cNvSpPr/>
            <p:nvPr/>
          </p:nvSpPr>
          <p:spPr>
            <a:xfrm>
              <a:off x="1215300" y="1239850"/>
              <a:ext cx="7550" cy="60900"/>
            </a:xfrm>
            <a:custGeom>
              <a:avLst/>
              <a:gdLst/>
              <a:ahLst/>
              <a:cxnLst/>
              <a:rect l="0" t="0" r="0" b="0"/>
              <a:pathLst>
                <a:path w="302" h="2436" fill="none" extrusionOk="0">
                  <a:moveTo>
                    <a:pt x="0" y="2436"/>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22" name="Shape 2622"/>
            <p:cNvSpPr/>
            <p:nvPr/>
          </p:nvSpPr>
          <p:spPr>
            <a:xfrm>
              <a:off x="1222825" y="1178950"/>
              <a:ext cx="7550" cy="60925"/>
            </a:xfrm>
            <a:custGeom>
              <a:avLst/>
              <a:gdLst/>
              <a:ahLst/>
              <a:cxnLst/>
              <a:rect l="0" t="0" r="0" b="0"/>
              <a:pathLst>
                <a:path w="302" h="2437" fill="none" extrusionOk="0">
                  <a:moveTo>
                    <a:pt x="0" y="2436"/>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23" name="Shape 2623"/>
            <p:cNvSpPr/>
            <p:nvPr/>
          </p:nvSpPr>
          <p:spPr>
            <a:xfrm>
              <a:off x="1230350" y="1123600"/>
              <a:ext cx="7550" cy="55375"/>
            </a:xfrm>
            <a:custGeom>
              <a:avLst/>
              <a:gdLst/>
              <a:ahLst/>
              <a:cxnLst/>
              <a:rect l="0" t="0" r="0" b="0"/>
              <a:pathLst>
                <a:path w="302" h="2215" fill="none" extrusionOk="0">
                  <a:moveTo>
                    <a:pt x="0" y="2215"/>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24" name="Shape 2624"/>
            <p:cNvSpPr/>
            <p:nvPr/>
          </p:nvSpPr>
          <p:spPr>
            <a:xfrm>
              <a:off x="1237875" y="1073800"/>
              <a:ext cx="8800" cy="49825"/>
            </a:xfrm>
            <a:custGeom>
              <a:avLst/>
              <a:gdLst/>
              <a:ahLst/>
              <a:cxnLst/>
              <a:rect l="0" t="0" r="0" b="0"/>
              <a:pathLst>
                <a:path w="352" h="1993" fill="none" extrusionOk="0">
                  <a:moveTo>
                    <a:pt x="0" y="1993"/>
                  </a:moveTo>
                  <a:lnTo>
                    <a:pt x="35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25" name="Shape 2625"/>
            <p:cNvSpPr/>
            <p:nvPr/>
          </p:nvSpPr>
          <p:spPr>
            <a:xfrm>
              <a:off x="1246650" y="1029500"/>
              <a:ext cx="8800" cy="44325"/>
            </a:xfrm>
            <a:custGeom>
              <a:avLst/>
              <a:gdLst/>
              <a:ahLst/>
              <a:cxnLst/>
              <a:rect l="0" t="0" r="0" b="0"/>
              <a:pathLst>
                <a:path w="352" h="1773" fill="none" extrusionOk="0">
                  <a:moveTo>
                    <a:pt x="0" y="1772"/>
                  </a:moveTo>
                  <a:lnTo>
                    <a:pt x="35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26" name="Shape 2626"/>
            <p:cNvSpPr/>
            <p:nvPr/>
          </p:nvSpPr>
          <p:spPr>
            <a:xfrm>
              <a:off x="1255425" y="996300"/>
              <a:ext cx="7550" cy="33225"/>
            </a:xfrm>
            <a:custGeom>
              <a:avLst/>
              <a:gdLst/>
              <a:ahLst/>
              <a:cxnLst/>
              <a:rect l="0" t="0" r="0" b="0"/>
              <a:pathLst>
                <a:path w="302" h="1329" fill="none" extrusionOk="0">
                  <a:moveTo>
                    <a:pt x="0" y="1329"/>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27" name="Shape 2627"/>
            <p:cNvSpPr/>
            <p:nvPr/>
          </p:nvSpPr>
          <p:spPr>
            <a:xfrm>
              <a:off x="1262950" y="968625"/>
              <a:ext cx="7550" cy="27700"/>
            </a:xfrm>
            <a:custGeom>
              <a:avLst/>
              <a:gdLst/>
              <a:ahLst/>
              <a:cxnLst/>
              <a:rect l="0" t="0" r="0" b="0"/>
              <a:pathLst>
                <a:path w="302" h="1108" fill="none" extrusionOk="0">
                  <a:moveTo>
                    <a:pt x="0" y="1107"/>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28" name="Shape 2628"/>
            <p:cNvSpPr/>
            <p:nvPr/>
          </p:nvSpPr>
          <p:spPr>
            <a:xfrm>
              <a:off x="1270475" y="946475"/>
              <a:ext cx="7550" cy="22175"/>
            </a:xfrm>
            <a:custGeom>
              <a:avLst/>
              <a:gdLst/>
              <a:ahLst/>
              <a:cxnLst/>
              <a:rect l="0" t="0" r="0" b="0"/>
              <a:pathLst>
                <a:path w="302" h="887" fill="none" extrusionOk="0">
                  <a:moveTo>
                    <a:pt x="0" y="886"/>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29" name="Shape 2629"/>
            <p:cNvSpPr/>
            <p:nvPr/>
          </p:nvSpPr>
          <p:spPr>
            <a:xfrm>
              <a:off x="1278000" y="935400"/>
              <a:ext cx="7550" cy="11100"/>
            </a:xfrm>
            <a:custGeom>
              <a:avLst/>
              <a:gdLst/>
              <a:ahLst/>
              <a:cxnLst/>
              <a:rect l="0" t="0" r="0" b="0"/>
              <a:pathLst>
                <a:path w="302" h="444" fill="none" extrusionOk="0">
                  <a:moveTo>
                    <a:pt x="0" y="444"/>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30" name="Shape 2630"/>
            <p:cNvSpPr/>
            <p:nvPr/>
          </p:nvSpPr>
          <p:spPr>
            <a:xfrm>
              <a:off x="1285525" y="935400"/>
              <a:ext cx="8800" cy="25"/>
            </a:xfrm>
            <a:custGeom>
              <a:avLst/>
              <a:gdLst/>
              <a:ahLst/>
              <a:cxnLst/>
              <a:rect l="0" t="0" r="0" b="0"/>
              <a:pathLst>
                <a:path w="352" h="1" fill="none" extrusionOk="0">
                  <a:moveTo>
                    <a:pt x="0" y="1"/>
                  </a:moveTo>
                  <a:lnTo>
                    <a:pt x="3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31" name="Shape 2631"/>
            <p:cNvSpPr/>
            <p:nvPr/>
          </p:nvSpPr>
          <p:spPr>
            <a:xfrm>
              <a:off x="1294300" y="935400"/>
              <a:ext cx="8800" cy="5575"/>
            </a:xfrm>
            <a:custGeom>
              <a:avLst/>
              <a:gdLst/>
              <a:ahLst/>
              <a:cxnLst/>
              <a:rect l="0" t="0" r="0" b="0"/>
              <a:pathLst>
                <a:path w="352" h="223" fill="none" extrusionOk="0">
                  <a:moveTo>
                    <a:pt x="1" y="1"/>
                  </a:moveTo>
                  <a:lnTo>
                    <a:pt x="352"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32" name="Shape 2632"/>
            <p:cNvSpPr/>
            <p:nvPr/>
          </p:nvSpPr>
          <p:spPr>
            <a:xfrm>
              <a:off x="1303075" y="940950"/>
              <a:ext cx="7550" cy="16625"/>
            </a:xfrm>
            <a:custGeom>
              <a:avLst/>
              <a:gdLst/>
              <a:ahLst/>
              <a:cxnLst/>
              <a:rect l="0" t="0" r="0" b="0"/>
              <a:pathLst>
                <a:path w="302" h="665" fill="none" extrusionOk="0">
                  <a:moveTo>
                    <a:pt x="1" y="0"/>
                  </a:moveTo>
                  <a:lnTo>
                    <a:pt x="302" y="66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33" name="Shape 2633"/>
            <p:cNvSpPr/>
            <p:nvPr/>
          </p:nvSpPr>
          <p:spPr>
            <a:xfrm>
              <a:off x="1310600" y="957550"/>
              <a:ext cx="7550" cy="22175"/>
            </a:xfrm>
            <a:custGeom>
              <a:avLst/>
              <a:gdLst/>
              <a:ahLst/>
              <a:cxnLst/>
              <a:rect l="0" t="0" r="0" b="0"/>
              <a:pathLst>
                <a:path w="302" h="887" fill="none" extrusionOk="0">
                  <a:moveTo>
                    <a:pt x="1" y="1"/>
                  </a:moveTo>
                  <a:lnTo>
                    <a:pt x="302" y="88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34" name="Shape 2634"/>
            <p:cNvSpPr/>
            <p:nvPr/>
          </p:nvSpPr>
          <p:spPr>
            <a:xfrm>
              <a:off x="1318125" y="979700"/>
              <a:ext cx="7550" cy="27700"/>
            </a:xfrm>
            <a:custGeom>
              <a:avLst/>
              <a:gdLst/>
              <a:ahLst/>
              <a:cxnLst/>
              <a:rect l="0" t="0" r="0" b="0"/>
              <a:pathLst>
                <a:path w="302" h="1108" fill="none" extrusionOk="0">
                  <a:moveTo>
                    <a:pt x="1" y="0"/>
                  </a:moveTo>
                  <a:lnTo>
                    <a:pt x="302" y="1107"/>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35" name="Shape 2635"/>
            <p:cNvSpPr/>
            <p:nvPr/>
          </p:nvSpPr>
          <p:spPr>
            <a:xfrm>
              <a:off x="1325650" y="1007375"/>
              <a:ext cx="7550" cy="38775"/>
            </a:xfrm>
            <a:custGeom>
              <a:avLst/>
              <a:gdLst/>
              <a:ahLst/>
              <a:cxnLst/>
              <a:rect l="0" t="0" r="0" b="0"/>
              <a:pathLst>
                <a:path w="302" h="1551" fill="none" extrusionOk="0">
                  <a:moveTo>
                    <a:pt x="1" y="0"/>
                  </a:moveTo>
                  <a:lnTo>
                    <a:pt x="302" y="155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36" name="Shape 2636"/>
            <p:cNvSpPr/>
            <p:nvPr/>
          </p:nvSpPr>
          <p:spPr>
            <a:xfrm>
              <a:off x="1333175" y="1046125"/>
              <a:ext cx="8800" cy="44300"/>
            </a:xfrm>
            <a:custGeom>
              <a:avLst/>
              <a:gdLst/>
              <a:ahLst/>
              <a:cxnLst/>
              <a:rect l="0" t="0" r="0" b="0"/>
              <a:pathLst>
                <a:path w="352" h="1772" fill="none" extrusionOk="0">
                  <a:moveTo>
                    <a:pt x="1" y="0"/>
                  </a:moveTo>
                  <a:lnTo>
                    <a:pt x="352" y="177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37" name="Shape 2637"/>
            <p:cNvSpPr/>
            <p:nvPr/>
          </p:nvSpPr>
          <p:spPr>
            <a:xfrm>
              <a:off x="1341950" y="1090400"/>
              <a:ext cx="8825" cy="49825"/>
            </a:xfrm>
            <a:custGeom>
              <a:avLst/>
              <a:gdLst/>
              <a:ahLst/>
              <a:cxnLst/>
              <a:rect l="0" t="0" r="0" b="0"/>
              <a:pathLst>
                <a:path w="353" h="1993" fill="none" extrusionOk="0">
                  <a:moveTo>
                    <a:pt x="1" y="0"/>
                  </a:moveTo>
                  <a:lnTo>
                    <a:pt x="352" y="199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38" name="Shape 2638"/>
            <p:cNvSpPr/>
            <p:nvPr/>
          </p:nvSpPr>
          <p:spPr>
            <a:xfrm>
              <a:off x="1350750" y="1140200"/>
              <a:ext cx="7550" cy="55375"/>
            </a:xfrm>
            <a:custGeom>
              <a:avLst/>
              <a:gdLst/>
              <a:ahLst/>
              <a:cxnLst/>
              <a:rect l="0" t="0" r="0" b="0"/>
              <a:pathLst>
                <a:path w="302" h="2215" fill="none" extrusionOk="0">
                  <a:moveTo>
                    <a:pt x="0" y="1"/>
                  </a:moveTo>
                  <a:lnTo>
                    <a:pt x="301" y="221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39" name="Shape 2639"/>
            <p:cNvSpPr/>
            <p:nvPr/>
          </p:nvSpPr>
          <p:spPr>
            <a:xfrm>
              <a:off x="1358275" y="1195550"/>
              <a:ext cx="7550" cy="55375"/>
            </a:xfrm>
            <a:custGeom>
              <a:avLst/>
              <a:gdLst/>
              <a:ahLst/>
              <a:cxnLst/>
              <a:rect l="0" t="0" r="0" b="0"/>
              <a:pathLst>
                <a:path w="302" h="2215" fill="none" extrusionOk="0">
                  <a:moveTo>
                    <a:pt x="0" y="1"/>
                  </a:moveTo>
                  <a:lnTo>
                    <a:pt x="301" y="221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40" name="Shape 2640"/>
            <p:cNvSpPr/>
            <p:nvPr/>
          </p:nvSpPr>
          <p:spPr>
            <a:xfrm>
              <a:off x="1365800" y="1250900"/>
              <a:ext cx="7550" cy="60925"/>
            </a:xfrm>
            <a:custGeom>
              <a:avLst/>
              <a:gdLst/>
              <a:ahLst/>
              <a:cxnLst/>
              <a:rect l="0" t="0" r="0" b="0"/>
              <a:pathLst>
                <a:path w="302" h="2437" fill="none" extrusionOk="0">
                  <a:moveTo>
                    <a:pt x="0" y="1"/>
                  </a:moveTo>
                  <a:lnTo>
                    <a:pt x="301" y="243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41" name="Shape 2641"/>
            <p:cNvSpPr/>
            <p:nvPr/>
          </p:nvSpPr>
          <p:spPr>
            <a:xfrm>
              <a:off x="1373325" y="1311800"/>
              <a:ext cx="16325" cy="121800"/>
            </a:xfrm>
            <a:custGeom>
              <a:avLst/>
              <a:gdLst/>
              <a:ahLst/>
              <a:cxnLst/>
              <a:rect l="0" t="0" r="0" b="0"/>
              <a:pathLst>
                <a:path w="653" h="4872" fill="none" extrusionOk="0">
                  <a:moveTo>
                    <a:pt x="0" y="0"/>
                  </a:moveTo>
                  <a:lnTo>
                    <a:pt x="652" y="487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42" name="Shape 2642"/>
            <p:cNvSpPr/>
            <p:nvPr/>
          </p:nvSpPr>
          <p:spPr>
            <a:xfrm>
              <a:off x="1389625" y="1433575"/>
              <a:ext cx="8800" cy="60900"/>
            </a:xfrm>
            <a:custGeom>
              <a:avLst/>
              <a:gdLst/>
              <a:ahLst/>
              <a:cxnLst/>
              <a:rect l="0" t="0" r="0" b="0"/>
              <a:pathLst>
                <a:path w="352" h="2436" fill="none" extrusionOk="0">
                  <a:moveTo>
                    <a:pt x="0" y="0"/>
                  </a:moveTo>
                  <a:lnTo>
                    <a:pt x="351" y="243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43" name="Shape 2643"/>
            <p:cNvSpPr/>
            <p:nvPr/>
          </p:nvSpPr>
          <p:spPr>
            <a:xfrm>
              <a:off x="1398400" y="1494450"/>
              <a:ext cx="7550" cy="60925"/>
            </a:xfrm>
            <a:custGeom>
              <a:avLst/>
              <a:gdLst/>
              <a:ahLst/>
              <a:cxnLst/>
              <a:rect l="0" t="0" r="0" b="0"/>
              <a:pathLst>
                <a:path w="302" h="2437" fill="none" extrusionOk="0">
                  <a:moveTo>
                    <a:pt x="0" y="1"/>
                  </a:moveTo>
                  <a:lnTo>
                    <a:pt x="301" y="243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44" name="Shape 2644"/>
            <p:cNvSpPr/>
            <p:nvPr/>
          </p:nvSpPr>
          <p:spPr>
            <a:xfrm>
              <a:off x="1405925" y="1555350"/>
              <a:ext cx="7550" cy="55375"/>
            </a:xfrm>
            <a:custGeom>
              <a:avLst/>
              <a:gdLst/>
              <a:ahLst/>
              <a:cxnLst/>
              <a:rect l="0" t="0" r="0" b="0"/>
              <a:pathLst>
                <a:path w="302" h="2215" fill="none" extrusionOk="0">
                  <a:moveTo>
                    <a:pt x="0" y="0"/>
                  </a:moveTo>
                  <a:lnTo>
                    <a:pt x="301" y="221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45" name="Shape 2645"/>
            <p:cNvSpPr/>
            <p:nvPr/>
          </p:nvSpPr>
          <p:spPr>
            <a:xfrm>
              <a:off x="1413450" y="1610700"/>
              <a:ext cx="7550" cy="55375"/>
            </a:xfrm>
            <a:custGeom>
              <a:avLst/>
              <a:gdLst/>
              <a:ahLst/>
              <a:cxnLst/>
              <a:rect l="0" t="0" r="0" b="0"/>
              <a:pathLst>
                <a:path w="302" h="2215" fill="none" extrusionOk="0">
                  <a:moveTo>
                    <a:pt x="0" y="0"/>
                  </a:moveTo>
                  <a:lnTo>
                    <a:pt x="301" y="221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46" name="Shape 2646"/>
            <p:cNvSpPr/>
            <p:nvPr/>
          </p:nvSpPr>
          <p:spPr>
            <a:xfrm>
              <a:off x="1420975" y="1666050"/>
              <a:ext cx="7550" cy="49825"/>
            </a:xfrm>
            <a:custGeom>
              <a:avLst/>
              <a:gdLst/>
              <a:ahLst/>
              <a:cxnLst/>
              <a:rect l="0" t="0" r="0" b="0"/>
              <a:pathLst>
                <a:path w="302" h="1993" fill="none" extrusionOk="0">
                  <a:moveTo>
                    <a:pt x="0" y="0"/>
                  </a:moveTo>
                  <a:lnTo>
                    <a:pt x="301" y="199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47" name="Shape 2647"/>
            <p:cNvSpPr/>
            <p:nvPr/>
          </p:nvSpPr>
          <p:spPr>
            <a:xfrm>
              <a:off x="1428500" y="1715850"/>
              <a:ext cx="8800" cy="44300"/>
            </a:xfrm>
            <a:custGeom>
              <a:avLst/>
              <a:gdLst/>
              <a:ahLst/>
              <a:cxnLst/>
              <a:rect l="0" t="0" r="0" b="0"/>
              <a:pathLst>
                <a:path w="352" h="1772" fill="none" extrusionOk="0">
                  <a:moveTo>
                    <a:pt x="0" y="1"/>
                  </a:moveTo>
                  <a:lnTo>
                    <a:pt x="352" y="177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48" name="Shape 2648"/>
            <p:cNvSpPr/>
            <p:nvPr/>
          </p:nvSpPr>
          <p:spPr>
            <a:xfrm>
              <a:off x="1437275" y="1760125"/>
              <a:ext cx="8800" cy="38775"/>
            </a:xfrm>
            <a:custGeom>
              <a:avLst/>
              <a:gdLst/>
              <a:ahLst/>
              <a:cxnLst/>
              <a:rect l="0" t="0" r="0" b="0"/>
              <a:pathLst>
                <a:path w="352" h="1551" fill="none" extrusionOk="0">
                  <a:moveTo>
                    <a:pt x="1" y="1"/>
                  </a:moveTo>
                  <a:lnTo>
                    <a:pt x="352" y="155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49" name="Shape 2649"/>
            <p:cNvSpPr/>
            <p:nvPr/>
          </p:nvSpPr>
          <p:spPr>
            <a:xfrm>
              <a:off x="1446050" y="1798875"/>
              <a:ext cx="7550" cy="27700"/>
            </a:xfrm>
            <a:custGeom>
              <a:avLst/>
              <a:gdLst/>
              <a:ahLst/>
              <a:cxnLst/>
              <a:rect l="0" t="0" r="0" b="0"/>
              <a:pathLst>
                <a:path w="302" h="1108" fill="none" extrusionOk="0">
                  <a:moveTo>
                    <a:pt x="1" y="1"/>
                  </a:moveTo>
                  <a:lnTo>
                    <a:pt x="302" y="1108"/>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50" name="Shape 2650"/>
            <p:cNvSpPr/>
            <p:nvPr/>
          </p:nvSpPr>
          <p:spPr>
            <a:xfrm>
              <a:off x="1453575" y="1826550"/>
              <a:ext cx="7550" cy="27700"/>
            </a:xfrm>
            <a:custGeom>
              <a:avLst/>
              <a:gdLst/>
              <a:ahLst/>
              <a:cxnLst/>
              <a:rect l="0" t="0" r="0" b="0"/>
              <a:pathLst>
                <a:path w="302" h="1108" fill="none" extrusionOk="0">
                  <a:moveTo>
                    <a:pt x="1" y="1"/>
                  </a:moveTo>
                  <a:lnTo>
                    <a:pt x="302" y="1108"/>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51" name="Shape 2651"/>
            <p:cNvSpPr/>
            <p:nvPr/>
          </p:nvSpPr>
          <p:spPr>
            <a:xfrm>
              <a:off x="1461100" y="1854225"/>
              <a:ext cx="7550" cy="16625"/>
            </a:xfrm>
            <a:custGeom>
              <a:avLst/>
              <a:gdLst/>
              <a:ahLst/>
              <a:cxnLst/>
              <a:rect l="0" t="0" r="0" b="0"/>
              <a:pathLst>
                <a:path w="302" h="665" fill="none" extrusionOk="0">
                  <a:moveTo>
                    <a:pt x="1" y="1"/>
                  </a:moveTo>
                  <a:lnTo>
                    <a:pt x="302" y="66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52" name="Shape 2652"/>
            <p:cNvSpPr/>
            <p:nvPr/>
          </p:nvSpPr>
          <p:spPr>
            <a:xfrm>
              <a:off x="1468625" y="1870825"/>
              <a:ext cx="7550" cy="11100"/>
            </a:xfrm>
            <a:custGeom>
              <a:avLst/>
              <a:gdLst/>
              <a:ahLst/>
              <a:cxnLst/>
              <a:rect l="0" t="0" r="0" b="0"/>
              <a:pathLst>
                <a:path w="302" h="444" fill="none" extrusionOk="0">
                  <a:moveTo>
                    <a:pt x="1" y="1"/>
                  </a:moveTo>
                  <a:lnTo>
                    <a:pt x="302" y="44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53" name="Shape 2653"/>
            <p:cNvSpPr/>
            <p:nvPr/>
          </p:nvSpPr>
          <p:spPr>
            <a:xfrm>
              <a:off x="1476150" y="1881900"/>
              <a:ext cx="8800" cy="25"/>
            </a:xfrm>
            <a:custGeom>
              <a:avLst/>
              <a:gdLst/>
              <a:ahLst/>
              <a:cxnLst/>
              <a:rect l="0" t="0" r="0" b="0"/>
              <a:pathLst>
                <a:path w="352" h="1" fill="none" extrusionOk="0">
                  <a:moveTo>
                    <a:pt x="1" y="1"/>
                  </a:moveTo>
                  <a:lnTo>
                    <a:pt x="3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54" name="Shape 2654"/>
            <p:cNvSpPr/>
            <p:nvPr/>
          </p:nvSpPr>
          <p:spPr>
            <a:xfrm>
              <a:off x="1484925" y="1876375"/>
              <a:ext cx="8825" cy="5550"/>
            </a:xfrm>
            <a:custGeom>
              <a:avLst/>
              <a:gdLst/>
              <a:ahLst/>
              <a:cxnLst/>
              <a:rect l="0" t="0" r="0" b="0"/>
              <a:pathLst>
                <a:path w="353" h="222" fill="none" extrusionOk="0">
                  <a:moveTo>
                    <a:pt x="1" y="222"/>
                  </a:moveTo>
                  <a:lnTo>
                    <a:pt x="3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55" name="Shape 2655"/>
            <p:cNvSpPr/>
            <p:nvPr/>
          </p:nvSpPr>
          <p:spPr>
            <a:xfrm>
              <a:off x="1493725" y="1865300"/>
              <a:ext cx="7550" cy="11100"/>
            </a:xfrm>
            <a:custGeom>
              <a:avLst/>
              <a:gdLst/>
              <a:ahLst/>
              <a:cxnLst/>
              <a:rect l="0" t="0" r="0" b="0"/>
              <a:pathLst>
                <a:path w="302" h="444" fill="none" extrusionOk="0">
                  <a:moveTo>
                    <a:pt x="0" y="443"/>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56" name="Shape 2656"/>
            <p:cNvSpPr/>
            <p:nvPr/>
          </p:nvSpPr>
          <p:spPr>
            <a:xfrm>
              <a:off x="1501250" y="1843150"/>
              <a:ext cx="7550" cy="22175"/>
            </a:xfrm>
            <a:custGeom>
              <a:avLst/>
              <a:gdLst/>
              <a:ahLst/>
              <a:cxnLst/>
              <a:rect l="0" t="0" r="0" b="0"/>
              <a:pathLst>
                <a:path w="302" h="887" fill="none" extrusionOk="0">
                  <a:moveTo>
                    <a:pt x="0" y="887"/>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57" name="Shape 2657"/>
            <p:cNvSpPr/>
            <p:nvPr/>
          </p:nvSpPr>
          <p:spPr>
            <a:xfrm>
              <a:off x="1508775" y="1815475"/>
              <a:ext cx="7550" cy="27700"/>
            </a:xfrm>
            <a:custGeom>
              <a:avLst/>
              <a:gdLst/>
              <a:ahLst/>
              <a:cxnLst/>
              <a:rect l="0" t="0" r="0" b="0"/>
              <a:pathLst>
                <a:path w="302" h="1108" fill="none" extrusionOk="0">
                  <a:moveTo>
                    <a:pt x="0" y="1108"/>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58" name="Shape 2658"/>
            <p:cNvSpPr/>
            <p:nvPr/>
          </p:nvSpPr>
          <p:spPr>
            <a:xfrm>
              <a:off x="1516300" y="1782275"/>
              <a:ext cx="7550" cy="33225"/>
            </a:xfrm>
            <a:custGeom>
              <a:avLst/>
              <a:gdLst/>
              <a:ahLst/>
              <a:cxnLst/>
              <a:rect l="0" t="0" r="0" b="0"/>
              <a:pathLst>
                <a:path w="302" h="1329" fill="none" extrusionOk="0">
                  <a:moveTo>
                    <a:pt x="0" y="1329"/>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59" name="Shape 2659"/>
            <p:cNvSpPr/>
            <p:nvPr/>
          </p:nvSpPr>
          <p:spPr>
            <a:xfrm>
              <a:off x="1523825" y="1743525"/>
              <a:ext cx="8800" cy="38775"/>
            </a:xfrm>
            <a:custGeom>
              <a:avLst/>
              <a:gdLst/>
              <a:ahLst/>
              <a:cxnLst/>
              <a:rect l="0" t="0" r="0" b="0"/>
              <a:pathLst>
                <a:path w="352" h="1551" fill="none" extrusionOk="0">
                  <a:moveTo>
                    <a:pt x="0" y="1551"/>
                  </a:moveTo>
                  <a:lnTo>
                    <a:pt x="35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60" name="Shape 2660"/>
            <p:cNvSpPr/>
            <p:nvPr/>
          </p:nvSpPr>
          <p:spPr>
            <a:xfrm>
              <a:off x="1532600" y="1699250"/>
              <a:ext cx="8800" cy="44300"/>
            </a:xfrm>
            <a:custGeom>
              <a:avLst/>
              <a:gdLst/>
              <a:ahLst/>
              <a:cxnLst/>
              <a:rect l="0" t="0" r="0" b="0"/>
              <a:pathLst>
                <a:path w="352" h="1772" fill="none" extrusionOk="0">
                  <a:moveTo>
                    <a:pt x="0" y="1772"/>
                  </a:moveTo>
                  <a:lnTo>
                    <a:pt x="3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61" name="Shape 2661"/>
            <p:cNvSpPr/>
            <p:nvPr/>
          </p:nvSpPr>
          <p:spPr>
            <a:xfrm>
              <a:off x="1541375" y="1649425"/>
              <a:ext cx="7550" cy="49850"/>
            </a:xfrm>
            <a:custGeom>
              <a:avLst/>
              <a:gdLst/>
              <a:ahLst/>
              <a:cxnLst/>
              <a:rect l="0" t="0" r="0" b="0"/>
              <a:pathLst>
                <a:path w="302" h="1994" fill="none" extrusionOk="0">
                  <a:moveTo>
                    <a:pt x="1" y="1993"/>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62" name="Shape 2662"/>
            <p:cNvSpPr/>
            <p:nvPr/>
          </p:nvSpPr>
          <p:spPr>
            <a:xfrm>
              <a:off x="1548900" y="1544275"/>
              <a:ext cx="15075" cy="105175"/>
            </a:xfrm>
            <a:custGeom>
              <a:avLst/>
              <a:gdLst/>
              <a:ahLst/>
              <a:cxnLst/>
              <a:rect l="0" t="0" r="0" b="0"/>
              <a:pathLst>
                <a:path w="603" h="4207" fill="none" extrusionOk="0">
                  <a:moveTo>
                    <a:pt x="1" y="4207"/>
                  </a:moveTo>
                  <a:lnTo>
                    <a:pt x="60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63" name="Shape 2663"/>
            <p:cNvSpPr/>
            <p:nvPr/>
          </p:nvSpPr>
          <p:spPr>
            <a:xfrm>
              <a:off x="1563950" y="1433575"/>
              <a:ext cx="16325" cy="110725"/>
            </a:xfrm>
            <a:custGeom>
              <a:avLst/>
              <a:gdLst/>
              <a:ahLst/>
              <a:cxnLst/>
              <a:rect l="0" t="0" r="0" b="0"/>
              <a:pathLst>
                <a:path w="653" h="4429" fill="none" extrusionOk="0">
                  <a:moveTo>
                    <a:pt x="1" y="4428"/>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64" name="Shape 2664"/>
            <p:cNvSpPr/>
            <p:nvPr/>
          </p:nvSpPr>
          <p:spPr>
            <a:xfrm>
              <a:off x="1580250" y="1378225"/>
              <a:ext cx="8800" cy="55375"/>
            </a:xfrm>
            <a:custGeom>
              <a:avLst/>
              <a:gdLst/>
              <a:ahLst/>
              <a:cxnLst/>
              <a:rect l="0" t="0" r="0" b="0"/>
              <a:pathLst>
                <a:path w="352" h="2215" fill="none" extrusionOk="0">
                  <a:moveTo>
                    <a:pt x="1" y="2214"/>
                  </a:moveTo>
                  <a:lnTo>
                    <a:pt x="3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65" name="Shape 2665"/>
            <p:cNvSpPr/>
            <p:nvPr/>
          </p:nvSpPr>
          <p:spPr>
            <a:xfrm>
              <a:off x="1589025" y="1322875"/>
              <a:ext cx="7550" cy="55375"/>
            </a:xfrm>
            <a:custGeom>
              <a:avLst/>
              <a:gdLst/>
              <a:ahLst/>
              <a:cxnLst/>
              <a:rect l="0" t="0" r="0" b="0"/>
              <a:pathLst>
                <a:path w="302" h="2215" fill="none" extrusionOk="0">
                  <a:moveTo>
                    <a:pt x="1" y="2214"/>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66" name="Shape 2666"/>
            <p:cNvSpPr/>
            <p:nvPr/>
          </p:nvSpPr>
          <p:spPr>
            <a:xfrm>
              <a:off x="1596550" y="1273050"/>
              <a:ext cx="7550" cy="49850"/>
            </a:xfrm>
            <a:custGeom>
              <a:avLst/>
              <a:gdLst/>
              <a:ahLst/>
              <a:cxnLst/>
              <a:rect l="0" t="0" r="0" b="0"/>
              <a:pathLst>
                <a:path w="302" h="1994" fill="none" extrusionOk="0">
                  <a:moveTo>
                    <a:pt x="1" y="1993"/>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67" name="Shape 2667"/>
            <p:cNvSpPr/>
            <p:nvPr/>
          </p:nvSpPr>
          <p:spPr>
            <a:xfrm>
              <a:off x="1604075" y="1223225"/>
              <a:ext cx="7550" cy="49850"/>
            </a:xfrm>
            <a:custGeom>
              <a:avLst/>
              <a:gdLst/>
              <a:ahLst/>
              <a:cxnLst/>
              <a:rect l="0" t="0" r="0" b="0"/>
              <a:pathLst>
                <a:path w="302" h="1994" fill="none" extrusionOk="0">
                  <a:moveTo>
                    <a:pt x="1" y="1994"/>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68" name="Shape 2668"/>
            <p:cNvSpPr/>
            <p:nvPr/>
          </p:nvSpPr>
          <p:spPr>
            <a:xfrm>
              <a:off x="1611600" y="1178950"/>
              <a:ext cx="7550" cy="44300"/>
            </a:xfrm>
            <a:custGeom>
              <a:avLst/>
              <a:gdLst/>
              <a:ahLst/>
              <a:cxnLst/>
              <a:rect l="0" t="0" r="0" b="0"/>
              <a:pathLst>
                <a:path w="302" h="1772" fill="none" extrusionOk="0">
                  <a:moveTo>
                    <a:pt x="1" y="1772"/>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69" name="Shape 2669"/>
            <p:cNvSpPr/>
            <p:nvPr/>
          </p:nvSpPr>
          <p:spPr>
            <a:xfrm>
              <a:off x="1619125" y="1140200"/>
              <a:ext cx="8825" cy="38775"/>
            </a:xfrm>
            <a:custGeom>
              <a:avLst/>
              <a:gdLst/>
              <a:ahLst/>
              <a:cxnLst/>
              <a:rect l="0" t="0" r="0" b="0"/>
              <a:pathLst>
                <a:path w="353" h="1551" fill="none" extrusionOk="0">
                  <a:moveTo>
                    <a:pt x="1" y="1551"/>
                  </a:moveTo>
                  <a:lnTo>
                    <a:pt x="3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70" name="Shape 2670"/>
            <p:cNvSpPr/>
            <p:nvPr/>
          </p:nvSpPr>
          <p:spPr>
            <a:xfrm>
              <a:off x="1627925" y="1107000"/>
              <a:ext cx="8800" cy="33225"/>
            </a:xfrm>
            <a:custGeom>
              <a:avLst/>
              <a:gdLst/>
              <a:ahLst/>
              <a:cxnLst/>
              <a:rect l="0" t="0" r="0" b="0"/>
              <a:pathLst>
                <a:path w="352" h="1329" fill="none" extrusionOk="0">
                  <a:moveTo>
                    <a:pt x="0" y="1329"/>
                  </a:moveTo>
                  <a:lnTo>
                    <a:pt x="35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71" name="Shape 2671"/>
            <p:cNvSpPr/>
            <p:nvPr/>
          </p:nvSpPr>
          <p:spPr>
            <a:xfrm>
              <a:off x="1636700" y="1079325"/>
              <a:ext cx="7550" cy="27700"/>
            </a:xfrm>
            <a:custGeom>
              <a:avLst/>
              <a:gdLst/>
              <a:ahLst/>
              <a:cxnLst/>
              <a:rect l="0" t="0" r="0" b="0"/>
              <a:pathLst>
                <a:path w="302" h="1108" fill="none" extrusionOk="0">
                  <a:moveTo>
                    <a:pt x="0" y="1107"/>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72" name="Shape 2672"/>
            <p:cNvSpPr/>
            <p:nvPr/>
          </p:nvSpPr>
          <p:spPr>
            <a:xfrm>
              <a:off x="1644225" y="1057175"/>
              <a:ext cx="7550" cy="22175"/>
            </a:xfrm>
            <a:custGeom>
              <a:avLst/>
              <a:gdLst/>
              <a:ahLst/>
              <a:cxnLst/>
              <a:rect l="0" t="0" r="0" b="0"/>
              <a:pathLst>
                <a:path w="302" h="887" fill="none" extrusionOk="0">
                  <a:moveTo>
                    <a:pt x="0" y="886"/>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73" name="Shape 2673"/>
            <p:cNvSpPr/>
            <p:nvPr/>
          </p:nvSpPr>
          <p:spPr>
            <a:xfrm>
              <a:off x="1651750" y="1046125"/>
              <a:ext cx="7550" cy="11075"/>
            </a:xfrm>
            <a:custGeom>
              <a:avLst/>
              <a:gdLst/>
              <a:ahLst/>
              <a:cxnLst/>
              <a:rect l="0" t="0" r="0" b="0"/>
              <a:pathLst>
                <a:path w="302" h="443" fill="none" extrusionOk="0">
                  <a:moveTo>
                    <a:pt x="0" y="443"/>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74" name="Shape 2674"/>
            <p:cNvSpPr/>
            <p:nvPr/>
          </p:nvSpPr>
          <p:spPr>
            <a:xfrm>
              <a:off x="1659275" y="1035050"/>
              <a:ext cx="7550" cy="11100"/>
            </a:xfrm>
            <a:custGeom>
              <a:avLst/>
              <a:gdLst/>
              <a:ahLst/>
              <a:cxnLst/>
              <a:rect l="0" t="0" r="0" b="0"/>
              <a:pathLst>
                <a:path w="302" h="444" fill="none" extrusionOk="0">
                  <a:moveTo>
                    <a:pt x="0" y="443"/>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75" name="Shape 2675"/>
            <p:cNvSpPr/>
            <p:nvPr/>
          </p:nvSpPr>
          <p:spPr>
            <a:xfrm>
              <a:off x="1666800" y="1035050"/>
              <a:ext cx="8800" cy="25"/>
            </a:xfrm>
            <a:custGeom>
              <a:avLst/>
              <a:gdLst/>
              <a:ahLst/>
              <a:cxnLst/>
              <a:rect l="0" t="0" r="0" b="0"/>
              <a:pathLst>
                <a:path w="352" h="1" fill="none" extrusionOk="0">
                  <a:moveTo>
                    <a:pt x="0" y="0"/>
                  </a:moveTo>
                  <a:lnTo>
                    <a:pt x="35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76" name="Shape 2676"/>
            <p:cNvSpPr/>
            <p:nvPr/>
          </p:nvSpPr>
          <p:spPr>
            <a:xfrm>
              <a:off x="1675575" y="1035050"/>
              <a:ext cx="8800" cy="5550"/>
            </a:xfrm>
            <a:custGeom>
              <a:avLst/>
              <a:gdLst/>
              <a:ahLst/>
              <a:cxnLst/>
              <a:rect l="0" t="0" r="0" b="0"/>
              <a:pathLst>
                <a:path w="352" h="222" fill="none" extrusionOk="0">
                  <a:moveTo>
                    <a:pt x="0" y="0"/>
                  </a:moveTo>
                  <a:lnTo>
                    <a:pt x="352"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77" name="Shape 2677"/>
            <p:cNvSpPr/>
            <p:nvPr/>
          </p:nvSpPr>
          <p:spPr>
            <a:xfrm>
              <a:off x="1684350" y="1040575"/>
              <a:ext cx="7550" cy="11100"/>
            </a:xfrm>
            <a:custGeom>
              <a:avLst/>
              <a:gdLst/>
              <a:ahLst/>
              <a:cxnLst/>
              <a:rect l="0" t="0" r="0" b="0"/>
              <a:pathLst>
                <a:path w="302" h="444" fill="none" extrusionOk="0">
                  <a:moveTo>
                    <a:pt x="1" y="1"/>
                  </a:moveTo>
                  <a:lnTo>
                    <a:pt x="302" y="4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78" name="Shape 2678"/>
            <p:cNvSpPr/>
            <p:nvPr/>
          </p:nvSpPr>
          <p:spPr>
            <a:xfrm>
              <a:off x="1691875" y="1051650"/>
              <a:ext cx="7550" cy="16625"/>
            </a:xfrm>
            <a:custGeom>
              <a:avLst/>
              <a:gdLst/>
              <a:ahLst/>
              <a:cxnLst/>
              <a:rect l="0" t="0" r="0" b="0"/>
              <a:pathLst>
                <a:path w="302" h="665" fill="none" extrusionOk="0">
                  <a:moveTo>
                    <a:pt x="1" y="0"/>
                  </a:moveTo>
                  <a:lnTo>
                    <a:pt x="302" y="66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79" name="Shape 2679"/>
            <p:cNvSpPr/>
            <p:nvPr/>
          </p:nvSpPr>
          <p:spPr>
            <a:xfrm>
              <a:off x="1699400" y="1068250"/>
              <a:ext cx="7550" cy="27700"/>
            </a:xfrm>
            <a:custGeom>
              <a:avLst/>
              <a:gdLst/>
              <a:ahLst/>
              <a:cxnLst/>
              <a:rect l="0" t="0" r="0" b="0"/>
              <a:pathLst>
                <a:path w="302" h="1108" fill="none" extrusionOk="0">
                  <a:moveTo>
                    <a:pt x="1" y="1"/>
                  </a:moveTo>
                  <a:lnTo>
                    <a:pt x="302" y="1108"/>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80" name="Shape 2680"/>
            <p:cNvSpPr/>
            <p:nvPr/>
          </p:nvSpPr>
          <p:spPr>
            <a:xfrm>
              <a:off x="1706925" y="1095925"/>
              <a:ext cx="7550" cy="33250"/>
            </a:xfrm>
            <a:custGeom>
              <a:avLst/>
              <a:gdLst/>
              <a:ahLst/>
              <a:cxnLst/>
              <a:rect l="0" t="0" r="0" b="0"/>
              <a:pathLst>
                <a:path w="302" h="1330" fill="none" extrusionOk="0">
                  <a:moveTo>
                    <a:pt x="1" y="1"/>
                  </a:moveTo>
                  <a:lnTo>
                    <a:pt x="302" y="1329"/>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81" name="Shape 2681"/>
            <p:cNvSpPr/>
            <p:nvPr/>
          </p:nvSpPr>
          <p:spPr>
            <a:xfrm>
              <a:off x="1714450" y="1129150"/>
              <a:ext cx="8800" cy="33225"/>
            </a:xfrm>
            <a:custGeom>
              <a:avLst/>
              <a:gdLst/>
              <a:ahLst/>
              <a:cxnLst/>
              <a:rect l="0" t="0" r="0" b="0"/>
              <a:pathLst>
                <a:path w="352" h="1329" fill="none" extrusionOk="0">
                  <a:moveTo>
                    <a:pt x="1" y="0"/>
                  </a:moveTo>
                  <a:lnTo>
                    <a:pt x="352" y="1328"/>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82" name="Shape 2682"/>
            <p:cNvSpPr/>
            <p:nvPr/>
          </p:nvSpPr>
          <p:spPr>
            <a:xfrm>
              <a:off x="1723225" y="1162350"/>
              <a:ext cx="8800" cy="38775"/>
            </a:xfrm>
            <a:custGeom>
              <a:avLst/>
              <a:gdLst/>
              <a:ahLst/>
              <a:cxnLst/>
              <a:rect l="0" t="0" r="0" b="0"/>
              <a:pathLst>
                <a:path w="352" h="1551" fill="none" extrusionOk="0">
                  <a:moveTo>
                    <a:pt x="1" y="0"/>
                  </a:moveTo>
                  <a:lnTo>
                    <a:pt x="352" y="155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83" name="Shape 2683"/>
            <p:cNvSpPr/>
            <p:nvPr/>
          </p:nvSpPr>
          <p:spPr>
            <a:xfrm>
              <a:off x="1732000" y="1201100"/>
              <a:ext cx="7550" cy="38775"/>
            </a:xfrm>
            <a:custGeom>
              <a:avLst/>
              <a:gdLst/>
              <a:ahLst/>
              <a:cxnLst/>
              <a:rect l="0" t="0" r="0" b="0"/>
              <a:pathLst>
                <a:path w="302" h="1551" fill="none" extrusionOk="0">
                  <a:moveTo>
                    <a:pt x="1" y="0"/>
                  </a:moveTo>
                  <a:lnTo>
                    <a:pt x="302" y="155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84" name="Shape 2684"/>
            <p:cNvSpPr/>
            <p:nvPr/>
          </p:nvSpPr>
          <p:spPr>
            <a:xfrm>
              <a:off x="1739525" y="1239850"/>
              <a:ext cx="7550" cy="44300"/>
            </a:xfrm>
            <a:custGeom>
              <a:avLst/>
              <a:gdLst/>
              <a:ahLst/>
              <a:cxnLst/>
              <a:rect l="0" t="0" r="0" b="0"/>
              <a:pathLst>
                <a:path w="302" h="1772" fill="none" extrusionOk="0">
                  <a:moveTo>
                    <a:pt x="1" y="0"/>
                  </a:moveTo>
                  <a:lnTo>
                    <a:pt x="302" y="177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85" name="Shape 2685"/>
            <p:cNvSpPr/>
            <p:nvPr/>
          </p:nvSpPr>
          <p:spPr>
            <a:xfrm>
              <a:off x="1747050" y="1284125"/>
              <a:ext cx="7550" cy="49825"/>
            </a:xfrm>
            <a:custGeom>
              <a:avLst/>
              <a:gdLst/>
              <a:ahLst/>
              <a:cxnLst/>
              <a:rect l="0" t="0" r="0" b="0"/>
              <a:pathLst>
                <a:path w="302" h="1993" fill="none" extrusionOk="0">
                  <a:moveTo>
                    <a:pt x="1" y="0"/>
                  </a:moveTo>
                  <a:lnTo>
                    <a:pt x="302" y="199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86" name="Shape 2686"/>
            <p:cNvSpPr/>
            <p:nvPr/>
          </p:nvSpPr>
          <p:spPr>
            <a:xfrm>
              <a:off x="1754575" y="1333925"/>
              <a:ext cx="7550" cy="49850"/>
            </a:xfrm>
            <a:custGeom>
              <a:avLst/>
              <a:gdLst/>
              <a:ahLst/>
              <a:cxnLst/>
              <a:rect l="0" t="0" r="0" b="0"/>
              <a:pathLst>
                <a:path w="302" h="1994" fill="none" extrusionOk="0">
                  <a:moveTo>
                    <a:pt x="1" y="1"/>
                  </a:moveTo>
                  <a:lnTo>
                    <a:pt x="302" y="199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87" name="Shape 2687"/>
            <p:cNvSpPr/>
            <p:nvPr/>
          </p:nvSpPr>
          <p:spPr>
            <a:xfrm>
              <a:off x="1762100" y="1383750"/>
              <a:ext cx="8825" cy="49850"/>
            </a:xfrm>
            <a:custGeom>
              <a:avLst/>
              <a:gdLst/>
              <a:ahLst/>
              <a:cxnLst/>
              <a:rect l="0" t="0" r="0" b="0"/>
              <a:pathLst>
                <a:path w="353" h="1994" fill="none" extrusionOk="0">
                  <a:moveTo>
                    <a:pt x="1" y="1"/>
                  </a:moveTo>
                  <a:lnTo>
                    <a:pt x="352" y="199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88" name="Shape 2688"/>
            <p:cNvSpPr/>
            <p:nvPr/>
          </p:nvSpPr>
          <p:spPr>
            <a:xfrm>
              <a:off x="1770900" y="1433575"/>
              <a:ext cx="16325" cy="94125"/>
            </a:xfrm>
            <a:custGeom>
              <a:avLst/>
              <a:gdLst/>
              <a:ahLst/>
              <a:cxnLst/>
              <a:rect l="0" t="0" r="0" b="0"/>
              <a:pathLst>
                <a:path w="653" h="3765" fill="none" extrusionOk="0">
                  <a:moveTo>
                    <a:pt x="0" y="0"/>
                  </a:moveTo>
                  <a:lnTo>
                    <a:pt x="652" y="376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89" name="Shape 2689"/>
            <p:cNvSpPr/>
            <p:nvPr/>
          </p:nvSpPr>
          <p:spPr>
            <a:xfrm>
              <a:off x="1787200" y="1527675"/>
              <a:ext cx="7550" cy="44300"/>
            </a:xfrm>
            <a:custGeom>
              <a:avLst/>
              <a:gdLst/>
              <a:ahLst/>
              <a:cxnLst/>
              <a:rect l="0" t="0" r="0" b="0"/>
              <a:pathLst>
                <a:path w="302" h="1772" fill="none" extrusionOk="0">
                  <a:moveTo>
                    <a:pt x="0" y="0"/>
                  </a:moveTo>
                  <a:lnTo>
                    <a:pt x="301" y="177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90" name="Shape 2690"/>
            <p:cNvSpPr/>
            <p:nvPr/>
          </p:nvSpPr>
          <p:spPr>
            <a:xfrm>
              <a:off x="1794725" y="1571950"/>
              <a:ext cx="7550" cy="44300"/>
            </a:xfrm>
            <a:custGeom>
              <a:avLst/>
              <a:gdLst/>
              <a:ahLst/>
              <a:cxnLst/>
              <a:rect l="0" t="0" r="0" b="0"/>
              <a:pathLst>
                <a:path w="302" h="1772" fill="none" extrusionOk="0">
                  <a:moveTo>
                    <a:pt x="0" y="0"/>
                  </a:moveTo>
                  <a:lnTo>
                    <a:pt x="301" y="177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91" name="Shape 2691"/>
            <p:cNvSpPr/>
            <p:nvPr/>
          </p:nvSpPr>
          <p:spPr>
            <a:xfrm>
              <a:off x="1802250" y="1616225"/>
              <a:ext cx="7550" cy="38775"/>
            </a:xfrm>
            <a:custGeom>
              <a:avLst/>
              <a:gdLst/>
              <a:ahLst/>
              <a:cxnLst/>
              <a:rect l="0" t="0" r="0" b="0"/>
              <a:pathLst>
                <a:path w="302" h="1551" fill="none" extrusionOk="0">
                  <a:moveTo>
                    <a:pt x="0" y="0"/>
                  </a:moveTo>
                  <a:lnTo>
                    <a:pt x="301" y="155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92" name="Shape 2692"/>
            <p:cNvSpPr/>
            <p:nvPr/>
          </p:nvSpPr>
          <p:spPr>
            <a:xfrm>
              <a:off x="1809775" y="1654975"/>
              <a:ext cx="8800" cy="33225"/>
            </a:xfrm>
            <a:custGeom>
              <a:avLst/>
              <a:gdLst/>
              <a:ahLst/>
              <a:cxnLst/>
              <a:rect l="0" t="0" r="0" b="0"/>
              <a:pathLst>
                <a:path w="352" h="1329" fill="none" extrusionOk="0">
                  <a:moveTo>
                    <a:pt x="0" y="0"/>
                  </a:moveTo>
                  <a:lnTo>
                    <a:pt x="351" y="1329"/>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93" name="Shape 2693"/>
            <p:cNvSpPr/>
            <p:nvPr/>
          </p:nvSpPr>
          <p:spPr>
            <a:xfrm>
              <a:off x="1818550" y="1688175"/>
              <a:ext cx="8800" cy="27700"/>
            </a:xfrm>
            <a:custGeom>
              <a:avLst/>
              <a:gdLst/>
              <a:ahLst/>
              <a:cxnLst/>
              <a:rect l="0" t="0" r="0" b="0"/>
              <a:pathLst>
                <a:path w="352" h="1108" fill="none" extrusionOk="0">
                  <a:moveTo>
                    <a:pt x="0" y="1"/>
                  </a:moveTo>
                  <a:lnTo>
                    <a:pt x="352" y="1108"/>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94" name="Shape 2694"/>
            <p:cNvSpPr/>
            <p:nvPr/>
          </p:nvSpPr>
          <p:spPr>
            <a:xfrm>
              <a:off x="1827325" y="1715850"/>
              <a:ext cx="7550" cy="27700"/>
            </a:xfrm>
            <a:custGeom>
              <a:avLst/>
              <a:gdLst/>
              <a:ahLst/>
              <a:cxnLst/>
              <a:rect l="0" t="0" r="0" b="0"/>
              <a:pathLst>
                <a:path w="302" h="1108" fill="none" extrusionOk="0">
                  <a:moveTo>
                    <a:pt x="1" y="1"/>
                  </a:moveTo>
                  <a:lnTo>
                    <a:pt x="302" y="1108"/>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95" name="Shape 2695"/>
            <p:cNvSpPr/>
            <p:nvPr/>
          </p:nvSpPr>
          <p:spPr>
            <a:xfrm>
              <a:off x="1834850" y="1743525"/>
              <a:ext cx="7550" cy="22175"/>
            </a:xfrm>
            <a:custGeom>
              <a:avLst/>
              <a:gdLst/>
              <a:ahLst/>
              <a:cxnLst/>
              <a:rect l="0" t="0" r="0" b="0"/>
              <a:pathLst>
                <a:path w="302" h="887" fill="none" extrusionOk="0">
                  <a:moveTo>
                    <a:pt x="1" y="1"/>
                  </a:moveTo>
                  <a:lnTo>
                    <a:pt x="302" y="88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96" name="Shape 2696"/>
            <p:cNvSpPr/>
            <p:nvPr/>
          </p:nvSpPr>
          <p:spPr>
            <a:xfrm>
              <a:off x="1842375" y="1765675"/>
              <a:ext cx="7550" cy="11100"/>
            </a:xfrm>
            <a:custGeom>
              <a:avLst/>
              <a:gdLst/>
              <a:ahLst/>
              <a:cxnLst/>
              <a:rect l="0" t="0" r="0" b="0"/>
              <a:pathLst>
                <a:path w="302" h="444" fill="none" extrusionOk="0">
                  <a:moveTo>
                    <a:pt x="1" y="0"/>
                  </a:moveTo>
                  <a:lnTo>
                    <a:pt x="302" y="4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97" name="Shape 2697"/>
            <p:cNvSpPr/>
            <p:nvPr/>
          </p:nvSpPr>
          <p:spPr>
            <a:xfrm>
              <a:off x="1849900" y="1776750"/>
              <a:ext cx="7550" cy="5550"/>
            </a:xfrm>
            <a:custGeom>
              <a:avLst/>
              <a:gdLst/>
              <a:ahLst/>
              <a:cxnLst/>
              <a:rect l="0" t="0" r="0" b="0"/>
              <a:pathLst>
                <a:path w="302" h="222" fill="none" extrusionOk="0">
                  <a:moveTo>
                    <a:pt x="1" y="0"/>
                  </a:moveTo>
                  <a:lnTo>
                    <a:pt x="302"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98" name="Shape 2698"/>
            <p:cNvSpPr/>
            <p:nvPr/>
          </p:nvSpPr>
          <p:spPr>
            <a:xfrm>
              <a:off x="1857425" y="1782275"/>
              <a:ext cx="8800" cy="25"/>
            </a:xfrm>
            <a:custGeom>
              <a:avLst/>
              <a:gdLst/>
              <a:ahLst/>
              <a:cxnLst/>
              <a:rect l="0" t="0" r="0" b="0"/>
              <a:pathLst>
                <a:path w="352" h="1" fill="none" extrusionOk="0">
                  <a:moveTo>
                    <a:pt x="1" y="1"/>
                  </a:moveTo>
                  <a:lnTo>
                    <a:pt x="3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99" name="Shape 2699"/>
            <p:cNvSpPr/>
            <p:nvPr/>
          </p:nvSpPr>
          <p:spPr>
            <a:xfrm>
              <a:off x="1866200" y="1776750"/>
              <a:ext cx="8800" cy="5550"/>
            </a:xfrm>
            <a:custGeom>
              <a:avLst/>
              <a:gdLst/>
              <a:ahLst/>
              <a:cxnLst/>
              <a:rect l="0" t="0" r="0" b="0"/>
              <a:pathLst>
                <a:path w="352" h="222" fill="none" extrusionOk="0">
                  <a:moveTo>
                    <a:pt x="1" y="222"/>
                  </a:moveTo>
                  <a:lnTo>
                    <a:pt x="3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00" name="Shape 2700"/>
            <p:cNvSpPr/>
            <p:nvPr/>
          </p:nvSpPr>
          <p:spPr>
            <a:xfrm>
              <a:off x="1875000" y="1765675"/>
              <a:ext cx="7525" cy="11100"/>
            </a:xfrm>
            <a:custGeom>
              <a:avLst/>
              <a:gdLst/>
              <a:ahLst/>
              <a:cxnLst/>
              <a:rect l="0" t="0" r="0" b="0"/>
              <a:pathLst>
                <a:path w="301" h="444" fill="none" extrusionOk="0">
                  <a:moveTo>
                    <a:pt x="0" y="443"/>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01" name="Shape 2701"/>
            <p:cNvSpPr/>
            <p:nvPr/>
          </p:nvSpPr>
          <p:spPr>
            <a:xfrm>
              <a:off x="1882525" y="1749075"/>
              <a:ext cx="7550" cy="16625"/>
            </a:xfrm>
            <a:custGeom>
              <a:avLst/>
              <a:gdLst/>
              <a:ahLst/>
              <a:cxnLst/>
              <a:rect l="0" t="0" r="0" b="0"/>
              <a:pathLst>
                <a:path w="302" h="665" fill="none" extrusionOk="0">
                  <a:moveTo>
                    <a:pt x="0" y="664"/>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02" name="Shape 2702"/>
            <p:cNvSpPr/>
            <p:nvPr/>
          </p:nvSpPr>
          <p:spPr>
            <a:xfrm>
              <a:off x="1890050" y="1732450"/>
              <a:ext cx="7550" cy="16650"/>
            </a:xfrm>
            <a:custGeom>
              <a:avLst/>
              <a:gdLst/>
              <a:ahLst/>
              <a:cxnLst/>
              <a:rect l="0" t="0" r="0" b="0"/>
              <a:pathLst>
                <a:path w="302" h="666" fill="none" extrusionOk="0">
                  <a:moveTo>
                    <a:pt x="0" y="665"/>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03" name="Shape 2703"/>
            <p:cNvSpPr/>
            <p:nvPr/>
          </p:nvSpPr>
          <p:spPr>
            <a:xfrm>
              <a:off x="1897575" y="1704775"/>
              <a:ext cx="7550" cy="27700"/>
            </a:xfrm>
            <a:custGeom>
              <a:avLst/>
              <a:gdLst/>
              <a:ahLst/>
              <a:cxnLst/>
              <a:rect l="0" t="0" r="0" b="0"/>
              <a:pathLst>
                <a:path w="302" h="1108" fill="none" extrusionOk="0">
                  <a:moveTo>
                    <a:pt x="0" y="1108"/>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04" name="Shape 2704"/>
            <p:cNvSpPr/>
            <p:nvPr/>
          </p:nvSpPr>
          <p:spPr>
            <a:xfrm>
              <a:off x="1905100" y="1671575"/>
              <a:ext cx="8800" cy="33225"/>
            </a:xfrm>
            <a:custGeom>
              <a:avLst/>
              <a:gdLst/>
              <a:ahLst/>
              <a:cxnLst/>
              <a:rect l="0" t="0" r="0" b="0"/>
              <a:pathLst>
                <a:path w="352" h="1329" fill="none" extrusionOk="0">
                  <a:moveTo>
                    <a:pt x="0" y="1329"/>
                  </a:moveTo>
                  <a:lnTo>
                    <a:pt x="35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05" name="Shape 2705"/>
            <p:cNvSpPr/>
            <p:nvPr/>
          </p:nvSpPr>
          <p:spPr>
            <a:xfrm>
              <a:off x="1913875" y="1599625"/>
              <a:ext cx="16325" cy="71975"/>
            </a:xfrm>
            <a:custGeom>
              <a:avLst/>
              <a:gdLst/>
              <a:ahLst/>
              <a:cxnLst/>
              <a:rect l="0" t="0" r="0" b="0"/>
              <a:pathLst>
                <a:path w="653" h="2879" fill="none" extrusionOk="0">
                  <a:moveTo>
                    <a:pt x="0" y="2878"/>
                  </a:moveTo>
                  <a:lnTo>
                    <a:pt x="6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06" name="Shape 2706"/>
            <p:cNvSpPr/>
            <p:nvPr/>
          </p:nvSpPr>
          <p:spPr>
            <a:xfrm>
              <a:off x="1930175" y="1560875"/>
              <a:ext cx="7550" cy="38775"/>
            </a:xfrm>
            <a:custGeom>
              <a:avLst/>
              <a:gdLst/>
              <a:ahLst/>
              <a:cxnLst/>
              <a:rect l="0" t="0" r="0" b="0"/>
              <a:pathLst>
                <a:path w="302" h="1551" fill="none" extrusionOk="0">
                  <a:moveTo>
                    <a:pt x="0" y="1550"/>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07" name="Shape 2707"/>
            <p:cNvSpPr/>
            <p:nvPr/>
          </p:nvSpPr>
          <p:spPr>
            <a:xfrm>
              <a:off x="1937700" y="1516600"/>
              <a:ext cx="7550" cy="44300"/>
            </a:xfrm>
            <a:custGeom>
              <a:avLst/>
              <a:gdLst/>
              <a:ahLst/>
              <a:cxnLst/>
              <a:rect l="0" t="0" r="0" b="0"/>
              <a:pathLst>
                <a:path w="302" h="1772" fill="none" extrusionOk="0">
                  <a:moveTo>
                    <a:pt x="0" y="1771"/>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08" name="Shape 2708"/>
            <p:cNvSpPr/>
            <p:nvPr/>
          </p:nvSpPr>
          <p:spPr>
            <a:xfrm>
              <a:off x="1945225" y="1433575"/>
              <a:ext cx="16325" cy="83050"/>
            </a:xfrm>
            <a:custGeom>
              <a:avLst/>
              <a:gdLst/>
              <a:ahLst/>
              <a:cxnLst/>
              <a:rect l="0" t="0" r="0" b="0"/>
              <a:pathLst>
                <a:path w="653" h="3322" fill="none" extrusionOk="0">
                  <a:moveTo>
                    <a:pt x="0" y="3321"/>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09" name="Shape 2709"/>
            <p:cNvSpPr/>
            <p:nvPr/>
          </p:nvSpPr>
          <p:spPr>
            <a:xfrm>
              <a:off x="1961525" y="1350550"/>
              <a:ext cx="16325" cy="83050"/>
            </a:xfrm>
            <a:custGeom>
              <a:avLst/>
              <a:gdLst/>
              <a:ahLst/>
              <a:cxnLst/>
              <a:rect l="0" t="0" r="0" b="0"/>
              <a:pathLst>
                <a:path w="653" h="3322" fill="none" extrusionOk="0">
                  <a:moveTo>
                    <a:pt x="1" y="3321"/>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0" name="Shape 2710"/>
            <p:cNvSpPr/>
            <p:nvPr/>
          </p:nvSpPr>
          <p:spPr>
            <a:xfrm>
              <a:off x="1977825" y="1311800"/>
              <a:ext cx="7550" cy="38775"/>
            </a:xfrm>
            <a:custGeom>
              <a:avLst/>
              <a:gdLst/>
              <a:ahLst/>
              <a:cxnLst/>
              <a:rect l="0" t="0" r="0" b="0"/>
              <a:pathLst>
                <a:path w="302" h="1551" fill="none" extrusionOk="0">
                  <a:moveTo>
                    <a:pt x="1" y="1550"/>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1" name="Shape 2711"/>
            <p:cNvSpPr/>
            <p:nvPr/>
          </p:nvSpPr>
          <p:spPr>
            <a:xfrm>
              <a:off x="1985350" y="1273050"/>
              <a:ext cx="7550" cy="38775"/>
            </a:xfrm>
            <a:custGeom>
              <a:avLst/>
              <a:gdLst/>
              <a:ahLst/>
              <a:cxnLst/>
              <a:rect l="0" t="0" r="0" b="0"/>
              <a:pathLst>
                <a:path w="302" h="1551" fill="none" extrusionOk="0">
                  <a:moveTo>
                    <a:pt x="1" y="1550"/>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2" name="Shape 2712"/>
            <p:cNvSpPr/>
            <p:nvPr/>
          </p:nvSpPr>
          <p:spPr>
            <a:xfrm>
              <a:off x="1992875" y="1239850"/>
              <a:ext cx="7550" cy="33225"/>
            </a:xfrm>
            <a:custGeom>
              <a:avLst/>
              <a:gdLst/>
              <a:ahLst/>
              <a:cxnLst/>
              <a:rect l="0" t="0" r="0" b="0"/>
              <a:pathLst>
                <a:path w="302" h="1329" fill="none" extrusionOk="0">
                  <a:moveTo>
                    <a:pt x="1" y="1329"/>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3" name="Shape 2713"/>
            <p:cNvSpPr/>
            <p:nvPr/>
          </p:nvSpPr>
          <p:spPr>
            <a:xfrm>
              <a:off x="2000400" y="1212175"/>
              <a:ext cx="8800" cy="27700"/>
            </a:xfrm>
            <a:custGeom>
              <a:avLst/>
              <a:gdLst/>
              <a:ahLst/>
              <a:cxnLst/>
              <a:rect l="0" t="0" r="0" b="0"/>
              <a:pathLst>
                <a:path w="352" h="1108" fill="none" extrusionOk="0">
                  <a:moveTo>
                    <a:pt x="1" y="1107"/>
                  </a:moveTo>
                  <a:lnTo>
                    <a:pt x="3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4" name="Shape 2714"/>
            <p:cNvSpPr/>
            <p:nvPr/>
          </p:nvSpPr>
          <p:spPr>
            <a:xfrm>
              <a:off x="2009175" y="1190025"/>
              <a:ext cx="8825" cy="22175"/>
            </a:xfrm>
            <a:custGeom>
              <a:avLst/>
              <a:gdLst/>
              <a:ahLst/>
              <a:cxnLst/>
              <a:rect l="0" t="0" r="0" b="0"/>
              <a:pathLst>
                <a:path w="353" h="887" fill="none" extrusionOk="0">
                  <a:moveTo>
                    <a:pt x="1" y="886"/>
                  </a:moveTo>
                  <a:lnTo>
                    <a:pt x="3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5" name="Shape 2715"/>
            <p:cNvSpPr/>
            <p:nvPr/>
          </p:nvSpPr>
          <p:spPr>
            <a:xfrm>
              <a:off x="2017975" y="1167875"/>
              <a:ext cx="7550" cy="22175"/>
            </a:xfrm>
            <a:custGeom>
              <a:avLst/>
              <a:gdLst/>
              <a:ahLst/>
              <a:cxnLst/>
              <a:rect l="0" t="0" r="0" b="0"/>
              <a:pathLst>
                <a:path w="302" h="887" fill="none" extrusionOk="0">
                  <a:moveTo>
                    <a:pt x="0" y="886"/>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6" name="Shape 2716"/>
            <p:cNvSpPr/>
            <p:nvPr/>
          </p:nvSpPr>
          <p:spPr>
            <a:xfrm>
              <a:off x="2025500" y="1151275"/>
              <a:ext cx="7550" cy="16625"/>
            </a:xfrm>
            <a:custGeom>
              <a:avLst/>
              <a:gdLst/>
              <a:ahLst/>
              <a:cxnLst/>
              <a:rect l="0" t="0" r="0" b="0"/>
              <a:pathLst>
                <a:path w="302" h="665" fill="none" extrusionOk="0">
                  <a:moveTo>
                    <a:pt x="0" y="665"/>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7" name="Shape 2717"/>
            <p:cNvSpPr/>
            <p:nvPr/>
          </p:nvSpPr>
          <p:spPr>
            <a:xfrm>
              <a:off x="2033025" y="1140200"/>
              <a:ext cx="7550" cy="11100"/>
            </a:xfrm>
            <a:custGeom>
              <a:avLst/>
              <a:gdLst/>
              <a:ahLst/>
              <a:cxnLst/>
              <a:rect l="0" t="0" r="0" b="0"/>
              <a:pathLst>
                <a:path w="302" h="444" fill="none" extrusionOk="0">
                  <a:moveTo>
                    <a:pt x="0" y="444"/>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8" name="Shape 2718"/>
            <p:cNvSpPr/>
            <p:nvPr/>
          </p:nvSpPr>
          <p:spPr>
            <a:xfrm>
              <a:off x="2040550" y="1134675"/>
              <a:ext cx="7550" cy="5550"/>
            </a:xfrm>
            <a:custGeom>
              <a:avLst/>
              <a:gdLst/>
              <a:ahLst/>
              <a:cxnLst/>
              <a:rect l="0" t="0" r="0" b="0"/>
              <a:pathLst>
                <a:path w="302" h="222" fill="none" extrusionOk="0">
                  <a:moveTo>
                    <a:pt x="0" y="222"/>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9" name="Shape 2719"/>
            <p:cNvSpPr/>
            <p:nvPr/>
          </p:nvSpPr>
          <p:spPr>
            <a:xfrm>
              <a:off x="2048075" y="1129150"/>
              <a:ext cx="8800" cy="5550"/>
            </a:xfrm>
            <a:custGeom>
              <a:avLst/>
              <a:gdLst/>
              <a:ahLst/>
              <a:cxnLst/>
              <a:rect l="0" t="0" r="0" b="0"/>
              <a:pathLst>
                <a:path w="352" h="222" fill="none" extrusionOk="0">
                  <a:moveTo>
                    <a:pt x="0" y="221"/>
                  </a:moveTo>
                  <a:lnTo>
                    <a:pt x="35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0" name="Shape 2720"/>
            <p:cNvSpPr/>
            <p:nvPr/>
          </p:nvSpPr>
          <p:spPr>
            <a:xfrm>
              <a:off x="2056850" y="1129150"/>
              <a:ext cx="8800" cy="5550"/>
            </a:xfrm>
            <a:custGeom>
              <a:avLst/>
              <a:gdLst/>
              <a:ahLst/>
              <a:cxnLst/>
              <a:rect l="0" t="0" r="0" b="0"/>
              <a:pathLst>
                <a:path w="352" h="222" fill="none" extrusionOk="0">
                  <a:moveTo>
                    <a:pt x="0" y="0"/>
                  </a:moveTo>
                  <a:lnTo>
                    <a:pt x="351" y="22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1" name="Shape 2721"/>
            <p:cNvSpPr/>
            <p:nvPr/>
          </p:nvSpPr>
          <p:spPr>
            <a:xfrm>
              <a:off x="2065625" y="1134675"/>
              <a:ext cx="7550" cy="11100"/>
            </a:xfrm>
            <a:custGeom>
              <a:avLst/>
              <a:gdLst/>
              <a:ahLst/>
              <a:cxnLst/>
              <a:rect l="0" t="0" r="0" b="0"/>
              <a:pathLst>
                <a:path w="302" h="444" fill="none" extrusionOk="0">
                  <a:moveTo>
                    <a:pt x="0" y="0"/>
                  </a:moveTo>
                  <a:lnTo>
                    <a:pt x="301" y="4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2" name="Shape 2722"/>
            <p:cNvSpPr/>
            <p:nvPr/>
          </p:nvSpPr>
          <p:spPr>
            <a:xfrm>
              <a:off x="2073150" y="1145750"/>
              <a:ext cx="15075" cy="33225"/>
            </a:xfrm>
            <a:custGeom>
              <a:avLst/>
              <a:gdLst/>
              <a:ahLst/>
              <a:cxnLst/>
              <a:rect l="0" t="0" r="0" b="0"/>
              <a:pathLst>
                <a:path w="603" h="1329" fill="none" extrusionOk="0">
                  <a:moveTo>
                    <a:pt x="0" y="0"/>
                  </a:moveTo>
                  <a:lnTo>
                    <a:pt x="602" y="1329"/>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3" name="Shape 2723"/>
            <p:cNvSpPr/>
            <p:nvPr/>
          </p:nvSpPr>
          <p:spPr>
            <a:xfrm>
              <a:off x="2088200" y="1178950"/>
              <a:ext cx="7550" cy="22175"/>
            </a:xfrm>
            <a:custGeom>
              <a:avLst/>
              <a:gdLst/>
              <a:ahLst/>
              <a:cxnLst/>
              <a:rect l="0" t="0" r="0" b="0"/>
              <a:pathLst>
                <a:path w="302" h="887" fill="none" extrusionOk="0">
                  <a:moveTo>
                    <a:pt x="0" y="1"/>
                  </a:moveTo>
                  <a:lnTo>
                    <a:pt x="301" y="88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4" name="Shape 2724"/>
            <p:cNvSpPr/>
            <p:nvPr/>
          </p:nvSpPr>
          <p:spPr>
            <a:xfrm>
              <a:off x="2095725" y="1201100"/>
              <a:ext cx="8800" cy="27700"/>
            </a:xfrm>
            <a:custGeom>
              <a:avLst/>
              <a:gdLst/>
              <a:ahLst/>
              <a:cxnLst/>
              <a:rect l="0" t="0" r="0" b="0"/>
              <a:pathLst>
                <a:path w="352" h="1108" fill="none" extrusionOk="0">
                  <a:moveTo>
                    <a:pt x="0" y="0"/>
                  </a:moveTo>
                  <a:lnTo>
                    <a:pt x="352" y="1107"/>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5" name="Shape 2725"/>
            <p:cNvSpPr/>
            <p:nvPr/>
          </p:nvSpPr>
          <p:spPr>
            <a:xfrm>
              <a:off x="2104500" y="1228775"/>
              <a:ext cx="16325" cy="60900"/>
            </a:xfrm>
            <a:custGeom>
              <a:avLst/>
              <a:gdLst/>
              <a:ahLst/>
              <a:cxnLst/>
              <a:rect l="0" t="0" r="0" b="0"/>
              <a:pathLst>
                <a:path w="653" h="2436" fill="none" extrusionOk="0">
                  <a:moveTo>
                    <a:pt x="1" y="0"/>
                  </a:moveTo>
                  <a:lnTo>
                    <a:pt x="653" y="243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6" name="Shape 2726"/>
            <p:cNvSpPr/>
            <p:nvPr/>
          </p:nvSpPr>
          <p:spPr>
            <a:xfrm>
              <a:off x="2120800" y="1289650"/>
              <a:ext cx="7550" cy="33250"/>
            </a:xfrm>
            <a:custGeom>
              <a:avLst/>
              <a:gdLst/>
              <a:ahLst/>
              <a:cxnLst/>
              <a:rect l="0" t="0" r="0" b="0"/>
              <a:pathLst>
                <a:path w="302" h="1330" fill="none" extrusionOk="0">
                  <a:moveTo>
                    <a:pt x="1" y="1"/>
                  </a:moveTo>
                  <a:lnTo>
                    <a:pt x="302" y="1329"/>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7" name="Shape 2727"/>
            <p:cNvSpPr/>
            <p:nvPr/>
          </p:nvSpPr>
          <p:spPr>
            <a:xfrm>
              <a:off x="2128325" y="1322875"/>
              <a:ext cx="7550" cy="38750"/>
            </a:xfrm>
            <a:custGeom>
              <a:avLst/>
              <a:gdLst/>
              <a:ahLst/>
              <a:cxnLst/>
              <a:rect l="0" t="0" r="0" b="0"/>
              <a:pathLst>
                <a:path w="302" h="1550" fill="none" extrusionOk="0">
                  <a:moveTo>
                    <a:pt x="1" y="0"/>
                  </a:moveTo>
                  <a:lnTo>
                    <a:pt x="302" y="155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8" name="Shape 2728"/>
            <p:cNvSpPr/>
            <p:nvPr/>
          </p:nvSpPr>
          <p:spPr>
            <a:xfrm>
              <a:off x="2135850" y="1361600"/>
              <a:ext cx="16325" cy="72000"/>
            </a:xfrm>
            <a:custGeom>
              <a:avLst/>
              <a:gdLst/>
              <a:ahLst/>
              <a:cxnLst/>
              <a:rect l="0" t="0" r="0" b="0"/>
              <a:pathLst>
                <a:path w="653" h="2880" fill="none" extrusionOk="0">
                  <a:moveTo>
                    <a:pt x="1" y="1"/>
                  </a:moveTo>
                  <a:lnTo>
                    <a:pt x="653" y="2879"/>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9" name="Shape 2729"/>
            <p:cNvSpPr/>
            <p:nvPr/>
          </p:nvSpPr>
          <p:spPr>
            <a:xfrm>
              <a:off x="2152150" y="1433575"/>
              <a:ext cx="8825" cy="38750"/>
            </a:xfrm>
            <a:custGeom>
              <a:avLst/>
              <a:gdLst/>
              <a:ahLst/>
              <a:cxnLst/>
              <a:rect l="0" t="0" r="0" b="0"/>
              <a:pathLst>
                <a:path w="353" h="1550" fill="none" extrusionOk="0">
                  <a:moveTo>
                    <a:pt x="1" y="0"/>
                  </a:moveTo>
                  <a:lnTo>
                    <a:pt x="352" y="155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30" name="Shape 2730"/>
            <p:cNvSpPr/>
            <p:nvPr/>
          </p:nvSpPr>
          <p:spPr>
            <a:xfrm>
              <a:off x="2160950" y="1472300"/>
              <a:ext cx="7550" cy="33250"/>
            </a:xfrm>
            <a:custGeom>
              <a:avLst/>
              <a:gdLst/>
              <a:ahLst/>
              <a:cxnLst/>
              <a:rect l="0" t="0" r="0" b="0"/>
              <a:pathLst>
                <a:path w="302" h="1330" fill="none" extrusionOk="0">
                  <a:moveTo>
                    <a:pt x="0" y="1"/>
                  </a:moveTo>
                  <a:lnTo>
                    <a:pt x="301" y="1329"/>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31" name="Shape 2731"/>
            <p:cNvSpPr/>
            <p:nvPr/>
          </p:nvSpPr>
          <p:spPr>
            <a:xfrm>
              <a:off x="2168475" y="1505525"/>
              <a:ext cx="15075" cy="60900"/>
            </a:xfrm>
            <a:custGeom>
              <a:avLst/>
              <a:gdLst/>
              <a:ahLst/>
              <a:cxnLst/>
              <a:rect l="0" t="0" r="0" b="0"/>
              <a:pathLst>
                <a:path w="603" h="2436" fill="none" extrusionOk="0">
                  <a:moveTo>
                    <a:pt x="0" y="0"/>
                  </a:moveTo>
                  <a:lnTo>
                    <a:pt x="602" y="243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32" name="Shape 2732"/>
            <p:cNvSpPr/>
            <p:nvPr/>
          </p:nvSpPr>
          <p:spPr>
            <a:xfrm>
              <a:off x="2183525" y="1566400"/>
              <a:ext cx="7550" cy="27700"/>
            </a:xfrm>
            <a:custGeom>
              <a:avLst/>
              <a:gdLst/>
              <a:ahLst/>
              <a:cxnLst/>
              <a:rect l="0" t="0" r="0" b="0"/>
              <a:pathLst>
                <a:path w="302" h="1108" fill="none" extrusionOk="0">
                  <a:moveTo>
                    <a:pt x="0" y="1"/>
                  </a:moveTo>
                  <a:lnTo>
                    <a:pt x="301" y="1108"/>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33" name="Shape 2733"/>
            <p:cNvSpPr/>
            <p:nvPr/>
          </p:nvSpPr>
          <p:spPr>
            <a:xfrm>
              <a:off x="2191050" y="1594075"/>
              <a:ext cx="8800" cy="27700"/>
            </a:xfrm>
            <a:custGeom>
              <a:avLst/>
              <a:gdLst/>
              <a:ahLst/>
              <a:cxnLst/>
              <a:rect l="0" t="0" r="0" b="0"/>
              <a:pathLst>
                <a:path w="352" h="1108" fill="none" extrusionOk="0">
                  <a:moveTo>
                    <a:pt x="0" y="1"/>
                  </a:moveTo>
                  <a:lnTo>
                    <a:pt x="351" y="1108"/>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34" name="Shape 2734"/>
            <p:cNvSpPr/>
            <p:nvPr/>
          </p:nvSpPr>
          <p:spPr>
            <a:xfrm>
              <a:off x="2199825" y="1621750"/>
              <a:ext cx="7550" cy="22175"/>
            </a:xfrm>
            <a:custGeom>
              <a:avLst/>
              <a:gdLst/>
              <a:ahLst/>
              <a:cxnLst/>
              <a:rect l="0" t="0" r="0" b="0"/>
              <a:pathLst>
                <a:path w="302" h="887" fill="none" extrusionOk="0">
                  <a:moveTo>
                    <a:pt x="0" y="1"/>
                  </a:moveTo>
                  <a:lnTo>
                    <a:pt x="301" y="88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35" name="Shape 2735"/>
            <p:cNvSpPr/>
            <p:nvPr/>
          </p:nvSpPr>
          <p:spPr>
            <a:xfrm>
              <a:off x="2207350" y="1643900"/>
              <a:ext cx="7550" cy="16625"/>
            </a:xfrm>
            <a:custGeom>
              <a:avLst/>
              <a:gdLst/>
              <a:ahLst/>
              <a:cxnLst/>
              <a:rect l="0" t="0" r="0" b="0"/>
              <a:pathLst>
                <a:path w="302" h="665" fill="none" extrusionOk="0">
                  <a:moveTo>
                    <a:pt x="0" y="0"/>
                  </a:moveTo>
                  <a:lnTo>
                    <a:pt x="301" y="66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36" name="Shape 2736"/>
            <p:cNvSpPr/>
            <p:nvPr/>
          </p:nvSpPr>
          <p:spPr>
            <a:xfrm>
              <a:off x="2214875" y="1660500"/>
              <a:ext cx="7550" cy="11100"/>
            </a:xfrm>
            <a:custGeom>
              <a:avLst/>
              <a:gdLst/>
              <a:ahLst/>
              <a:cxnLst/>
              <a:rect l="0" t="0" r="0" b="0"/>
              <a:pathLst>
                <a:path w="302" h="444" fill="none" extrusionOk="0">
                  <a:moveTo>
                    <a:pt x="0" y="1"/>
                  </a:moveTo>
                  <a:lnTo>
                    <a:pt x="301" y="4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37" name="Shape 2737"/>
            <p:cNvSpPr/>
            <p:nvPr/>
          </p:nvSpPr>
          <p:spPr>
            <a:xfrm>
              <a:off x="2222400" y="1671575"/>
              <a:ext cx="8800" cy="11100"/>
            </a:xfrm>
            <a:custGeom>
              <a:avLst/>
              <a:gdLst/>
              <a:ahLst/>
              <a:cxnLst/>
              <a:rect l="0" t="0" r="0" b="0"/>
              <a:pathLst>
                <a:path w="352" h="444" fill="none" extrusionOk="0">
                  <a:moveTo>
                    <a:pt x="0" y="0"/>
                  </a:moveTo>
                  <a:lnTo>
                    <a:pt x="351" y="4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38" name="Shape 2738"/>
            <p:cNvSpPr/>
            <p:nvPr/>
          </p:nvSpPr>
          <p:spPr>
            <a:xfrm>
              <a:off x="2231175" y="1682650"/>
              <a:ext cx="8800" cy="5550"/>
            </a:xfrm>
            <a:custGeom>
              <a:avLst/>
              <a:gdLst/>
              <a:ahLst/>
              <a:cxnLst/>
              <a:rect l="0" t="0" r="0" b="0"/>
              <a:pathLst>
                <a:path w="352" h="222" fill="none" extrusionOk="0">
                  <a:moveTo>
                    <a:pt x="0" y="0"/>
                  </a:moveTo>
                  <a:lnTo>
                    <a:pt x="352"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39" name="Shape 2739"/>
            <p:cNvSpPr/>
            <p:nvPr/>
          </p:nvSpPr>
          <p:spPr>
            <a:xfrm>
              <a:off x="2239950" y="1688175"/>
              <a:ext cx="7550" cy="25"/>
            </a:xfrm>
            <a:custGeom>
              <a:avLst/>
              <a:gdLst/>
              <a:ahLst/>
              <a:cxnLst/>
              <a:rect l="0" t="0" r="0" b="0"/>
              <a:pathLst>
                <a:path w="302" h="1" fill="none" extrusionOk="0">
                  <a:moveTo>
                    <a:pt x="1" y="1"/>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40" name="Shape 2740"/>
            <p:cNvSpPr/>
            <p:nvPr/>
          </p:nvSpPr>
          <p:spPr>
            <a:xfrm>
              <a:off x="2247475" y="1682650"/>
              <a:ext cx="7550" cy="5550"/>
            </a:xfrm>
            <a:custGeom>
              <a:avLst/>
              <a:gdLst/>
              <a:ahLst/>
              <a:cxnLst/>
              <a:rect l="0" t="0" r="0" b="0"/>
              <a:pathLst>
                <a:path w="302" h="222" fill="none" extrusionOk="0">
                  <a:moveTo>
                    <a:pt x="1" y="222"/>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41" name="Shape 2741"/>
            <p:cNvSpPr/>
            <p:nvPr/>
          </p:nvSpPr>
          <p:spPr>
            <a:xfrm>
              <a:off x="2255000" y="1671575"/>
              <a:ext cx="7550" cy="11100"/>
            </a:xfrm>
            <a:custGeom>
              <a:avLst/>
              <a:gdLst/>
              <a:ahLst/>
              <a:cxnLst/>
              <a:rect l="0" t="0" r="0" b="0"/>
              <a:pathLst>
                <a:path w="302" h="444" fill="none" extrusionOk="0">
                  <a:moveTo>
                    <a:pt x="1" y="443"/>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42" name="Shape 2742"/>
            <p:cNvSpPr/>
            <p:nvPr/>
          </p:nvSpPr>
          <p:spPr>
            <a:xfrm>
              <a:off x="2262525" y="1643900"/>
              <a:ext cx="16325" cy="27700"/>
            </a:xfrm>
            <a:custGeom>
              <a:avLst/>
              <a:gdLst/>
              <a:ahLst/>
              <a:cxnLst/>
              <a:rect l="0" t="0" r="0" b="0"/>
              <a:pathLst>
                <a:path w="653" h="1108" fill="none" extrusionOk="0">
                  <a:moveTo>
                    <a:pt x="1" y="1107"/>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43" name="Shape 2743"/>
            <p:cNvSpPr/>
            <p:nvPr/>
          </p:nvSpPr>
          <p:spPr>
            <a:xfrm>
              <a:off x="2278825" y="1627300"/>
              <a:ext cx="8825" cy="16625"/>
            </a:xfrm>
            <a:custGeom>
              <a:avLst/>
              <a:gdLst/>
              <a:ahLst/>
              <a:cxnLst/>
              <a:rect l="0" t="0" r="0" b="0"/>
              <a:pathLst>
                <a:path w="353" h="665" fill="none" extrusionOk="0">
                  <a:moveTo>
                    <a:pt x="1" y="664"/>
                  </a:moveTo>
                  <a:lnTo>
                    <a:pt x="3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44" name="Shape 2744"/>
            <p:cNvSpPr/>
            <p:nvPr/>
          </p:nvSpPr>
          <p:spPr>
            <a:xfrm>
              <a:off x="2287625" y="1605150"/>
              <a:ext cx="7550" cy="22175"/>
            </a:xfrm>
            <a:custGeom>
              <a:avLst/>
              <a:gdLst/>
              <a:ahLst/>
              <a:cxnLst/>
              <a:rect l="0" t="0" r="0" b="0"/>
              <a:pathLst>
                <a:path w="302" h="887" fill="none" extrusionOk="0">
                  <a:moveTo>
                    <a:pt x="0" y="886"/>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45" name="Shape 2745"/>
            <p:cNvSpPr/>
            <p:nvPr/>
          </p:nvSpPr>
          <p:spPr>
            <a:xfrm>
              <a:off x="2295150" y="1577475"/>
              <a:ext cx="7550" cy="27700"/>
            </a:xfrm>
            <a:custGeom>
              <a:avLst/>
              <a:gdLst/>
              <a:ahLst/>
              <a:cxnLst/>
              <a:rect l="0" t="0" r="0" b="0"/>
              <a:pathLst>
                <a:path w="302" h="1108" fill="none" extrusionOk="0">
                  <a:moveTo>
                    <a:pt x="0" y="1108"/>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46" name="Shape 2746"/>
            <p:cNvSpPr/>
            <p:nvPr/>
          </p:nvSpPr>
          <p:spPr>
            <a:xfrm>
              <a:off x="2302675" y="1549800"/>
              <a:ext cx="7550" cy="27700"/>
            </a:xfrm>
            <a:custGeom>
              <a:avLst/>
              <a:gdLst/>
              <a:ahLst/>
              <a:cxnLst/>
              <a:rect l="0" t="0" r="0" b="0"/>
              <a:pathLst>
                <a:path w="302" h="1108" fill="none" extrusionOk="0">
                  <a:moveTo>
                    <a:pt x="0" y="1108"/>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47" name="Shape 2747"/>
            <p:cNvSpPr/>
            <p:nvPr/>
          </p:nvSpPr>
          <p:spPr>
            <a:xfrm>
              <a:off x="2310200" y="1494450"/>
              <a:ext cx="16325" cy="55375"/>
            </a:xfrm>
            <a:custGeom>
              <a:avLst/>
              <a:gdLst/>
              <a:ahLst/>
              <a:cxnLst/>
              <a:rect l="0" t="0" r="0" b="0"/>
              <a:pathLst>
                <a:path w="653" h="2215" fill="none" extrusionOk="0">
                  <a:moveTo>
                    <a:pt x="0" y="2215"/>
                  </a:moveTo>
                  <a:lnTo>
                    <a:pt x="6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48" name="Shape 2748"/>
            <p:cNvSpPr/>
            <p:nvPr/>
          </p:nvSpPr>
          <p:spPr>
            <a:xfrm>
              <a:off x="2326500" y="1433575"/>
              <a:ext cx="16325" cy="60900"/>
            </a:xfrm>
            <a:custGeom>
              <a:avLst/>
              <a:gdLst/>
              <a:ahLst/>
              <a:cxnLst/>
              <a:rect l="0" t="0" r="0" b="0"/>
              <a:pathLst>
                <a:path w="653" h="2436" fill="none" extrusionOk="0">
                  <a:moveTo>
                    <a:pt x="0" y="2436"/>
                  </a:moveTo>
                  <a:lnTo>
                    <a:pt x="6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49" name="Shape 2749"/>
            <p:cNvSpPr/>
            <p:nvPr/>
          </p:nvSpPr>
          <p:spPr>
            <a:xfrm>
              <a:off x="2342800" y="1378225"/>
              <a:ext cx="15075" cy="55375"/>
            </a:xfrm>
            <a:custGeom>
              <a:avLst/>
              <a:gdLst/>
              <a:ahLst/>
              <a:cxnLst/>
              <a:rect l="0" t="0" r="0" b="0"/>
              <a:pathLst>
                <a:path w="603" h="2215" fill="none" extrusionOk="0">
                  <a:moveTo>
                    <a:pt x="0" y="2214"/>
                  </a:moveTo>
                  <a:lnTo>
                    <a:pt x="6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50" name="Shape 2750"/>
            <p:cNvSpPr/>
            <p:nvPr/>
          </p:nvSpPr>
          <p:spPr>
            <a:xfrm>
              <a:off x="2357850" y="1350550"/>
              <a:ext cx="7550" cy="27700"/>
            </a:xfrm>
            <a:custGeom>
              <a:avLst/>
              <a:gdLst/>
              <a:ahLst/>
              <a:cxnLst/>
              <a:rect l="0" t="0" r="0" b="0"/>
              <a:pathLst>
                <a:path w="302" h="1108" fill="none" extrusionOk="0">
                  <a:moveTo>
                    <a:pt x="0" y="1107"/>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51" name="Shape 2751"/>
            <p:cNvSpPr/>
            <p:nvPr/>
          </p:nvSpPr>
          <p:spPr>
            <a:xfrm>
              <a:off x="2365375" y="1322875"/>
              <a:ext cx="8800" cy="27700"/>
            </a:xfrm>
            <a:custGeom>
              <a:avLst/>
              <a:gdLst/>
              <a:ahLst/>
              <a:cxnLst/>
              <a:rect l="0" t="0" r="0" b="0"/>
              <a:pathLst>
                <a:path w="352" h="1108" fill="none" extrusionOk="0">
                  <a:moveTo>
                    <a:pt x="0" y="1107"/>
                  </a:moveTo>
                  <a:lnTo>
                    <a:pt x="3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52" name="Shape 2752"/>
            <p:cNvSpPr/>
            <p:nvPr/>
          </p:nvSpPr>
          <p:spPr>
            <a:xfrm>
              <a:off x="2374150" y="1300725"/>
              <a:ext cx="8800" cy="22175"/>
            </a:xfrm>
            <a:custGeom>
              <a:avLst/>
              <a:gdLst/>
              <a:ahLst/>
              <a:cxnLst/>
              <a:rect l="0" t="0" r="0" b="0"/>
              <a:pathLst>
                <a:path w="352" h="887" fill="none" extrusionOk="0">
                  <a:moveTo>
                    <a:pt x="1" y="886"/>
                  </a:moveTo>
                  <a:lnTo>
                    <a:pt x="3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53" name="Shape 2753"/>
            <p:cNvSpPr/>
            <p:nvPr/>
          </p:nvSpPr>
          <p:spPr>
            <a:xfrm>
              <a:off x="2382925" y="1278575"/>
              <a:ext cx="7550" cy="22175"/>
            </a:xfrm>
            <a:custGeom>
              <a:avLst/>
              <a:gdLst/>
              <a:ahLst/>
              <a:cxnLst/>
              <a:rect l="0" t="0" r="0" b="0"/>
              <a:pathLst>
                <a:path w="302" h="887" fill="none" extrusionOk="0">
                  <a:moveTo>
                    <a:pt x="1" y="887"/>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54" name="Shape 2754"/>
            <p:cNvSpPr/>
            <p:nvPr/>
          </p:nvSpPr>
          <p:spPr>
            <a:xfrm>
              <a:off x="2390450" y="1261975"/>
              <a:ext cx="7550" cy="16625"/>
            </a:xfrm>
            <a:custGeom>
              <a:avLst/>
              <a:gdLst/>
              <a:ahLst/>
              <a:cxnLst/>
              <a:rect l="0" t="0" r="0" b="0"/>
              <a:pathLst>
                <a:path w="302" h="665" fill="none" extrusionOk="0">
                  <a:moveTo>
                    <a:pt x="1" y="665"/>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55" name="Shape 2755"/>
            <p:cNvSpPr/>
            <p:nvPr/>
          </p:nvSpPr>
          <p:spPr>
            <a:xfrm>
              <a:off x="2397975" y="1250900"/>
              <a:ext cx="7550" cy="11100"/>
            </a:xfrm>
            <a:custGeom>
              <a:avLst/>
              <a:gdLst/>
              <a:ahLst/>
              <a:cxnLst/>
              <a:rect l="0" t="0" r="0" b="0"/>
              <a:pathLst>
                <a:path w="302" h="444" fill="none" extrusionOk="0">
                  <a:moveTo>
                    <a:pt x="1" y="444"/>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56" name="Shape 2756"/>
            <p:cNvSpPr/>
            <p:nvPr/>
          </p:nvSpPr>
          <p:spPr>
            <a:xfrm>
              <a:off x="2405500" y="1234300"/>
              <a:ext cx="16325" cy="16625"/>
            </a:xfrm>
            <a:custGeom>
              <a:avLst/>
              <a:gdLst/>
              <a:ahLst/>
              <a:cxnLst/>
              <a:rect l="0" t="0" r="0" b="0"/>
              <a:pathLst>
                <a:path w="653" h="665" fill="none" extrusionOk="0">
                  <a:moveTo>
                    <a:pt x="1" y="665"/>
                  </a:moveTo>
                  <a:lnTo>
                    <a:pt x="653"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57" name="Shape 2757"/>
            <p:cNvSpPr/>
            <p:nvPr/>
          </p:nvSpPr>
          <p:spPr>
            <a:xfrm>
              <a:off x="2421800" y="1228775"/>
              <a:ext cx="8825" cy="5550"/>
            </a:xfrm>
            <a:custGeom>
              <a:avLst/>
              <a:gdLst/>
              <a:ahLst/>
              <a:cxnLst/>
              <a:rect l="0" t="0" r="0" b="0"/>
              <a:pathLst>
                <a:path w="353" h="222" fill="none" extrusionOk="0">
                  <a:moveTo>
                    <a:pt x="1" y="222"/>
                  </a:moveTo>
                  <a:lnTo>
                    <a:pt x="3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58" name="Shape 2758"/>
            <p:cNvSpPr/>
            <p:nvPr/>
          </p:nvSpPr>
          <p:spPr>
            <a:xfrm>
              <a:off x="2430600" y="1228775"/>
              <a:ext cx="7550" cy="25"/>
            </a:xfrm>
            <a:custGeom>
              <a:avLst/>
              <a:gdLst/>
              <a:ahLst/>
              <a:cxnLst/>
              <a:rect l="0" t="0" r="0" b="0"/>
              <a:pathLst>
                <a:path w="302" h="1" fill="none" extrusionOk="0">
                  <a:moveTo>
                    <a:pt x="0" y="0"/>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59" name="Shape 2759"/>
            <p:cNvSpPr/>
            <p:nvPr/>
          </p:nvSpPr>
          <p:spPr>
            <a:xfrm>
              <a:off x="2438125" y="1228775"/>
              <a:ext cx="7550" cy="5550"/>
            </a:xfrm>
            <a:custGeom>
              <a:avLst/>
              <a:gdLst/>
              <a:ahLst/>
              <a:cxnLst/>
              <a:rect l="0" t="0" r="0" b="0"/>
              <a:pathLst>
                <a:path w="302" h="222" fill="none" extrusionOk="0">
                  <a:moveTo>
                    <a:pt x="0" y="0"/>
                  </a:moveTo>
                  <a:lnTo>
                    <a:pt x="301"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60" name="Shape 2760"/>
            <p:cNvSpPr/>
            <p:nvPr/>
          </p:nvSpPr>
          <p:spPr>
            <a:xfrm>
              <a:off x="2445650" y="1234300"/>
              <a:ext cx="7550" cy="5575"/>
            </a:xfrm>
            <a:custGeom>
              <a:avLst/>
              <a:gdLst/>
              <a:ahLst/>
              <a:cxnLst/>
              <a:rect l="0" t="0" r="0" b="0"/>
              <a:pathLst>
                <a:path w="302" h="223" fill="none" extrusionOk="0">
                  <a:moveTo>
                    <a:pt x="0" y="1"/>
                  </a:moveTo>
                  <a:lnTo>
                    <a:pt x="301"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61" name="Shape 2761"/>
            <p:cNvSpPr/>
            <p:nvPr/>
          </p:nvSpPr>
          <p:spPr>
            <a:xfrm>
              <a:off x="2453175" y="1239850"/>
              <a:ext cx="7550" cy="11075"/>
            </a:xfrm>
            <a:custGeom>
              <a:avLst/>
              <a:gdLst/>
              <a:ahLst/>
              <a:cxnLst/>
              <a:rect l="0" t="0" r="0" b="0"/>
              <a:pathLst>
                <a:path w="302" h="443" fill="none" extrusionOk="0">
                  <a:moveTo>
                    <a:pt x="0" y="0"/>
                  </a:moveTo>
                  <a:lnTo>
                    <a:pt x="301" y="4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62" name="Shape 2762"/>
            <p:cNvSpPr/>
            <p:nvPr/>
          </p:nvSpPr>
          <p:spPr>
            <a:xfrm>
              <a:off x="2460700" y="1250900"/>
              <a:ext cx="8800" cy="11100"/>
            </a:xfrm>
            <a:custGeom>
              <a:avLst/>
              <a:gdLst/>
              <a:ahLst/>
              <a:cxnLst/>
              <a:rect l="0" t="0" r="0" b="0"/>
              <a:pathLst>
                <a:path w="352" h="444" fill="none" extrusionOk="0">
                  <a:moveTo>
                    <a:pt x="0" y="1"/>
                  </a:moveTo>
                  <a:lnTo>
                    <a:pt x="351" y="44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63" name="Shape 2763"/>
            <p:cNvSpPr/>
            <p:nvPr/>
          </p:nvSpPr>
          <p:spPr>
            <a:xfrm>
              <a:off x="2469475" y="1261975"/>
              <a:ext cx="8800" cy="16625"/>
            </a:xfrm>
            <a:custGeom>
              <a:avLst/>
              <a:gdLst/>
              <a:ahLst/>
              <a:cxnLst/>
              <a:rect l="0" t="0" r="0" b="0"/>
              <a:pathLst>
                <a:path w="352" h="665" fill="none" extrusionOk="0">
                  <a:moveTo>
                    <a:pt x="0" y="1"/>
                  </a:moveTo>
                  <a:lnTo>
                    <a:pt x="351" y="66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64" name="Shape 2764"/>
            <p:cNvSpPr/>
            <p:nvPr/>
          </p:nvSpPr>
          <p:spPr>
            <a:xfrm>
              <a:off x="2478250" y="1278575"/>
              <a:ext cx="7550" cy="22175"/>
            </a:xfrm>
            <a:custGeom>
              <a:avLst/>
              <a:gdLst/>
              <a:ahLst/>
              <a:cxnLst/>
              <a:rect l="0" t="0" r="0" b="0"/>
              <a:pathLst>
                <a:path w="302" h="887" fill="none" extrusionOk="0">
                  <a:moveTo>
                    <a:pt x="0" y="1"/>
                  </a:moveTo>
                  <a:lnTo>
                    <a:pt x="301" y="887"/>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65" name="Shape 2765"/>
            <p:cNvSpPr/>
            <p:nvPr/>
          </p:nvSpPr>
          <p:spPr>
            <a:xfrm>
              <a:off x="2485775" y="1300725"/>
              <a:ext cx="15075" cy="38775"/>
            </a:xfrm>
            <a:custGeom>
              <a:avLst/>
              <a:gdLst/>
              <a:ahLst/>
              <a:cxnLst/>
              <a:rect l="0" t="0" r="0" b="0"/>
              <a:pathLst>
                <a:path w="603" h="1551" fill="none" extrusionOk="0">
                  <a:moveTo>
                    <a:pt x="0" y="1"/>
                  </a:moveTo>
                  <a:lnTo>
                    <a:pt x="602" y="155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66" name="Shape 2766"/>
            <p:cNvSpPr/>
            <p:nvPr/>
          </p:nvSpPr>
          <p:spPr>
            <a:xfrm>
              <a:off x="2500825" y="1339475"/>
              <a:ext cx="16325" cy="44300"/>
            </a:xfrm>
            <a:custGeom>
              <a:avLst/>
              <a:gdLst/>
              <a:ahLst/>
              <a:cxnLst/>
              <a:rect l="0" t="0" r="0" b="0"/>
              <a:pathLst>
                <a:path w="653" h="1772" fill="none" extrusionOk="0">
                  <a:moveTo>
                    <a:pt x="0" y="0"/>
                  </a:moveTo>
                  <a:lnTo>
                    <a:pt x="653" y="177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67" name="Shape 2767"/>
            <p:cNvSpPr/>
            <p:nvPr/>
          </p:nvSpPr>
          <p:spPr>
            <a:xfrm>
              <a:off x="2517125" y="1383750"/>
              <a:ext cx="8800" cy="22175"/>
            </a:xfrm>
            <a:custGeom>
              <a:avLst/>
              <a:gdLst/>
              <a:ahLst/>
              <a:cxnLst/>
              <a:rect l="0" t="0" r="0" b="0"/>
              <a:pathLst>
                <a:path w="352" h="887" fill="none" extrusionOk="0">
                  <a:moveTo>
                    <a:pt x="1" y="1"/>
                  </a:moveTo>
                  <a:lnTo>
                    <a:pt x="352" y="88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68" name="Shape 2768"/>
            <p:cNvSpPr/>
            <p:nvPr/>
          </p:nvSpPr>
          <p:spPr>
            <a:xfrm>
              <a:off x="2525900" y="1405900"/>
              <a:ext cx="7550" cy="27700"/>
            </a:xfrm>
            <a:custGeom>
              <a:avLst/>
              <a:gdLst/>
              <a:ahLst/>
              <a:cxnLst/>
              <a:rect l="0" t="0" r="0" b="0"/>
              <a:pathLst>
                <a:path w="302" h="1108" fill="none" extrusionOk="0">
                  <a:moveTo>
                    <a:pt x="1" y="0"/>
                  </a:moveTo>
                  <a:lnTo>
                    <a:pt x="302" y="1107"/>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69" name="Shape 2769"/>
            <p:cNvSpPr/>
            <p:nvPr/>
          </p:nvSpPr>
          <p:spPr>
            <a:xfrm>
              <a:off x="2533425" y="1433575"/>
              <a:ext cx="15075" cy="44300"/>
            </a:xfrm>
            <a:custGeom>
              <a:avLst/>
              <a:gdLst/>
              <a:ahLst/>
              <a:cxnLst/>
              <a:rect l="0" t="0" r="0" b="0"/>
              <a:pathLst>
                <a:path w="603" h="1772" fill="none" extrusionOk="0">
                  <a:moveTo>
                    <a:pt x="1" y="0"/>
                  </a:moveTo>
                  <a:lnTo>
                    <a:pt x="603" y="177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70" name="Shape 2770"/>
            <p:cNvSpPr/>
            <p:nvPr/>
          </p:nvSpPr>
          <p:spPr>
            <a:xfrm>
              <a:off x="2548475" y="1477850"/>
              <a:ext cx="16325" cy="38775"/>
            </a:xfrm>
            <a:custGeom>
              <a:avLst/>
              <a:gdLst/>
              <a:ahLst/>
              <a:cxnLst/>
              <a:rect l="0" t="0" r="0" b="0"/>
              <a:pathLst>
                <a:path w="653" h="1551" fill="none" extrusionOk="0">
                  <a:moveTo>
                    <a:pt x="1" y="0"/>
                  </a:moveTo>
                  <a:lnTo>
                    <a:pt x="653" y="155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71" name="Shape 2771"/>
            <p:cNvSpPr/>
            <p:nvPr/>
          </p:nvSpPr>
          <p:spPr>
            <a:xfrm>
              <a:off x="2564775" y="1516600"/>
              <a:ext cx="16350" cy="33225"/>
            </a:xfrm>
            <a:custGeom>
              <a:avLst/>
              <a:gdLst/>
              <a:ahLst/>
              <a:cxnLst/>
              <a:rect l="0" t="0" r="0" b="0"/>
              <a:pathLst>
                <a:path w="654" h="1329" fill="none" extrusionOk="0">
                  <a:moveTo>
                    <a:pt x="1" y="0"/>
                  </a:moveTo>
                  <a:lnTo>
                    <a:pt x="653" y="1329"/>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72" name="Shape 2772"/>
            <p:cNvSpPr/>
            <p:nvPr/>
          </p:nvSpPr>
          <p:spPr>
            <a:xfrm>
              <a:off x="2581100" y="1549800"/>
              <a:ext cx="7550" cy="16625"/>
            </a:xfrm>
            <a:custGeom>
              <a:avLst/>
              <a:gdLst/>
              <a:ahLst/>
              <a:cxnLst/>
              <a:rect l="0" t="0" r="0" b="0"/>
              <a:pathLst>
                <a:path w="302" h="665" fill="none" extrusionOk="0">
                  <a:moveTo>
                    <a:pt x="0" y="1"/>
                  </a:moveTo>
                  <a:lnTo>
                    <a:pt x="301" y="66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73" name="Shape 2773"/>
            <p:cNvSpPr/>
            <p:nvPr/>
          </p:nvSpPr>
          <p:spPr>
            <a:xfrm>
              <a:off x="2588625" y="1566400"/>
              <a:ext cx="7550" cy="11100"/>
            </a:xfrm>
            <a:custGeom>
              <a:avLst/>
              <a:gdLst/>
              <a:ahLst/>
              <a:cxnLst/>
              <a:rect l="0" t="0" r="0" b="0"/>
              <a:pathLst>
                <a:path w="302" h="444" fill="none" extrusionOk="0">
                  <a:moveTo>
                    <a:pt x="0" y="1"/>
                  </a:moveTo>
                  <a:lnTo>
                    <a:pt x="301" y="44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74" name="Shape 2774"/>
            <p:cNvSpPr/>
            <p:nvPr/>
          </p:nvSpPr>
          <p:spPr>
            <a:xfrm>
              <a:off x="2596150" y="1577475"/>
              <a:ext cx="7550" cy="5575"/>
            </a:xfrm>
            <a:custGeom>
              <a:avLst/>
              <a:gdLst/>
              <a:ahLst/>
              <a:cxnLst/>
              <a:rect l="0" t="0" r="0" b="0"/>
              <a:pathLst>
                <a:path w="302" h="223" fill="none" extrusionOk="0">
                  <a:moveTo>
                    <a:pt x="0" y="1"/>
                  </a:moveTo>
                  <a:lnTo>
                    <a:pt x="301"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75" name="Shape 2775"/>
            <p:cNvSpPr/>
            <p:nvPr/>
          </p:nvSpPr>
          <p:spPr>
            <a:xfrm>
              <a:off x="2603675" y="1583025"/>
              <a:ext cx="8800" cy="5550"/>
            </a:xfrm>
            <a:custGeom>
              <a:avLst/>
              <a:gdLst/>
              <a:ahLst/>
              <a:cxnLst/>
              <a:rect l="0" t="0" r="0" b="0"/>
              <a:pathLst>
                <a:path w="352" h="222" fill="none" extrusionOk="0">
                  <a:moveTo>
                    <a:pt x="0" y="0"/>
                  </a:moveTo>
                  <a:lnTo>
                    <a:pt x="351" y="22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76" name="Shape 2776"/>
            <p:cNvSpPr/>
            <p:nvPr/>
          </p:nvSpPr>
          <p:spPr>
            <a:xfrm>
              <a:off x="2612450" y="1588550"/>
              <a:ext cx="16325" cy="25"/>
            </a:xfrm>
            <a:custGeom>
              <a:avLst/>
              <a:gdLst/>
              <a:ahLst/>
              <a:cxnLst/>
              <a:rect l="0" t="0" r="0" b="0"/>
              <a:pathLst>
                <a:path w="653" h="1" fill="none" extrusionOk="0">
                  <a:moveTo>
                    <a:pt x="0" y="0"/>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77" name="Shape 2777"/>
            <p:cNvSpPr/>
            <p:nvPr/>
          </p:nvSpPr>
          <p:spPr>
            <a:xfrm>
              <a:off x="2628750" y="1583025"/>
              <a:ext cx="7550" cy="5550"/>
            </a:xfrm>
            <a:custGeom>
              <a:avLst/>
              <a:gdLst/>
              <a:ahLst/>
              <a:cxnLst/>
              <a:rect l="0" t="0" r="0" b="0"/>
              <a:pathLst>
                <a:path w="302" h="222" fill="none" extrusionOk="0">
                  <a:moveTo>
                    <a:pt x="1" y="221"/>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78" name="Shape 2778"/>
            <p:cNvSpPr/>
            <p:nvPr/>
          </p:nvSpPr>
          <p:spPr>
            <a:xfrm>
              <a:off x="2636275" y="1577475"/>
              <a:ext cx="7550" cy="5575"/>
            </a:xfrm>
            <a:custGeom>
              <a:avLst/>
              <a:gdLst/>
              <a:ahLst/>
              <a:cxnLst/>
              <a:rect l="0" t="0" r="0" b="0"/>
              <a:pathLst>
                <a:path w="302" h="223" fill="none" extrusionOk="0">
                  <a:moveTo>
                    <a:pt x="1" y="222"/>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79" name="Shape 2779"/>
            <p:cNvSpPr/>
            <p:nvPr/>
          </p:nvSpPr>
          <p:spPr>
            <a:xfrm>
              <a:off x="2643800" y="1560875"/>
              <a:ext cx="16325" cy="16625"/>
            </a:xfrm>
            <a:custGeom>
              <a:avLst/>
              <a:gdLst/>
              <a:ahLst/>
              <a:cxnLst/>
              <a:rect l="0" t="0" r="0" b="0"/>
              <a:pathLst>
                <a:path w="653" h="665" fill="none" extrusionOk="0">
                  <a:moveTo>
                    <a:pt x="1" y="665"/>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80" name="Shape 2780"/>
            <p:cNvSpPr/>
            <p:nvPr/>
          </p:nvSpPr>
          <p:spPr>
            <a:xfrm>
              <a:off x="2660100" y="1549800"/>
              <a:ext cx="8800" cy="11100"/>
            </a:xfrm>
            <a:custGeom>
              <a:avLst/>
              <a:gdLst/>
              <a:ahLst/>
              <a:cxnLst/>
              <a:rect l="0" t="0" r="0" b="0"/>
              <a:pathLst>
                <a:path w="352" h="444" fill="none" extrusionOk="0">
                  <a:moveTo>
                    <a:pt x="1" y="443"/>
                  </a:moveTo>
                  <a:lnTo>
                    <a:pt x="3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81" name="Shape 2781"/>
            <p:cNvSpPr/>
            <p:nvPr/>
          </p:nvSpPr>
          <p:spPr>
            <a:xfrm>
              <a:off x="2668875" y="1533200"/>
              <a:ext cx="7550" cy="16625"/>
            </a:xfrm>
            <a:custGeom>
              <a:avLst/>
              <a:gdLst/>
              <a:ahLst/>
              <a:cxnLst/>
              <a:rect l="0" t="0" r="0" b="0"/>
              <a:pathLst>
                <a:path w="302" h="665" fill="none" extrusionOk="0">
                  <a:moveTo>
                    <a:pt x="1" y="665"/>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82" name="Shape 2782"/>
            <p:cNvSpPr/>
            <p:nvPr/>
          </p:nvSpPr>
          <p:spPr>
            <a:xfrm>
              <a:off x="2676400" y="1522125"/>
              <a:ext cx="7550" cy="11100"/>
            </a:xfrm>
            <a:custGeom>
              <a:avLst/>
              <a:gdLst/>
              <a:ahLst/>
              <a:cxnLst/>
              <a:rect l="0" t="0" r="0" b="0"/>
              <a:pathLst>
                <a:path w="302" h="444" fill="none" extrusionOk="0">
                  <a:moveTo>
                    <a:pt x="1" y="443"/>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83" name="Shape 2783"/>
            <p:cNvSpPr/>
            <p:nvPr/>
          </p:nvSpPr>
          <p:spPr>
            <a:xfrm>
              <a:off x="2683925" y="1505525"/>
              <a:ext cx="7550" cy="16625"/>
            </a:xfrm>
            <a:custGeom>
              <a:avLst/>
              <a:gdLst/>
              <a:ahLst/>
              <a:cxnLst/>
              <a:rect l="0" t="0" r="0" b="0"/>
              <a:pathLst>
                <a:path w="302" h="665" fill="none" extrusionOk="0">
                  <a:moveTo>
                    <a:pt x="1" y="665"/>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84" name="Shape 2784"/>
            <p:cNvSpPr/>
            <p:nvPr/>
          </p:nvSpPr>
          <p:spPr>
            <a:xfrm>
              <a:off x="2691450" y="1488925"/>
              <a:ext cx="7550" cy="16625"/>
            </a:xfrm>
            <a:custGeom>
              <a:avLst/>
              <a:gdLst/>
              <a:ahLst/>
              <a:cxnLst/>
              <a:rect l="0" t="0" r="0" b="0"/>
              <a:pathLst>
                <a:path w="302" h="665" fill="none" extrusionOk="0">
                  <a:moveTo>
                    <a:pt x="1" y="664"/>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85" name="Shape 2785"/>
            <p:cNvSpPr/>
            <p:nvPr/>
          </p:nvSpPr>
          <p:spPr>
            <a:xfrm>
              <a:off x="2698975" y="1466775"/>
              <a:ext cx="8825" cy="22175"/>
            </a:xfrm>
            <a:custGeom>
              <a:avLst/>
              <a:gdLst/>
              <a:ahLst/>
              <a:cxnLst/>
              <a:rect l="0" t="0" r="0" b="0"/>
              <a:pathLst>
                <a:path w="353" h="887" fill="none" extrusionOk="0">
                  <a:moveTo>
                    <a:pt x="1" y="886"/>
                  </a:moveTo>
                  <a:lnTo>
                    <a:pt x="3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86" name="Shape 2786"/>
            <p:cNvSpPr/>
            <p:nvPr/>
          </p:nvSpPr>
          <p:spPr>
            <a:xfrm>
              <a:off x="2707775" y="1433575"/>
              <a:ext cx="16325" cy="33225"/>
            </a:xfrm>
            <a:custGeom>
              <a:avLst/>
              <a:gdLst/>
              <a:ahLst/>
              <a:cxnLst/>
              <a:rect l="0" t="0" r="0" b="0"/>
              <a:pathLst>
                <a:path w="653" h="1329" fill="none" extrusionOk="0">
                  <a:moveTo>
                    <a:pt x="0" y="1329"/>
                  </a:moveTo>
                  <a:lnTo>
                    <a:pt x="6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87" name="Shape 2787"/>
            <p:cNvSpPr/>
            <p:nvPr/>
          </p:nvSpPr>
          <p:spPr>
            <a:xfrm>
              <a:off x="2724075" y="1400350"/>
              <a:ext cx="15075" cy="33250"/>
            </a:xfrm>
            <a:custGeom>
              <a:avLst/>
              <a:gdLst/>
              <a:ahLst/>
              <a:cxnLst/>
              <a:rect l="0" t="0" r="0" b="0"/>
              <a:pathLst>
                <a:path w="603" h="1330" fill="none" extrusionOk="0">
                  <a:moveTo>
                    <a:pt x="0" y="1329"/>
                  </a:moveTo>
                  <a:lnTo>
                    <a:pt x="6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88" name="Shape 2788"/>
            <p:cNvSpPr/>
            <p:nvPr/>
          </p:nvSpPr>
          <p:spPr>
            <a:xfrm>
              <a:off x="2739125" y="1372675"/>
              <a:ext cx="16325" cy="27700"/>
            </a:xfrm>
            <a:custGeom>
              <a:avLst/>
              <a:gdLst/>
              <a:ahLst/>
              <a:cxnLst/>
              <a:rect l="0" t="0" r="0" b="0"/>
              <a:pathLst>
                <a:path w="653" h="1108" fill="none" extrusionOk="0">
                  <a:moveTo>
                    <a:pt x="0" y="1108"/>
                  </a:moveTo>
                  <a:lnTo>
                    <a:pt x="6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89" name="Shape 2789"/>
            <p:cNvSpPr/>
            <p:nvPr/>
          </p:nvSpPr>
          <p:spPr>
            <a:xfrm>
              <a:off x="2755425" y="1350550"/>
              <a:ext cx="16325" cy="22150"/>
            </a:xfrm>
            <a:custGeom>
              <a:avLst/>
              <a:gdLst/>
              <a:ahLst/>
              <a:cxnLst/>
              <a:rect l="0" t="0" r="0" b="0"/>
              <a:pathLst>
                <a:path w="653" h="886" fill="none" extrusionOk="0">
                  <a:moveTo>
                    <a:pt x="0" y="886"/>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90" name="Shape 2790"/>
            <p:cNvSpPr/>
            <p:nvPr/>
          </p:nvSpPr>
          <p:spPr>
            <a:xfrm>
              <a:off x="2771725" y="1339475"/>
              <a:ext cx="7550" cy="11100"/>
            </a:xfrm>
            <a:custGeom>
              <a:avLst/>
              <a:gdLst/>
              <a:ahLst/>
              <a:cxnLst/>
              <a:rect l="0" t="0" r="0" b="0"/>
              <a:pathLst>
                <a:path w="302" h="444" fill="none" extrusionOk="0">
                  <a:moveTo>
                    <a:pt x="1" y="443"/>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91" name="Shape 2791"/>
            <p:cNvSpPr/>
            <p:nvPr/>
          </p:nvSpPr>
          <p:spPr>
            <a:xfrm>
              <a:off x="2779250" y="1333925"/>
              <a:ext cx="7550" cy="5575"/>
            </a:xfrm>
            <a:custGeom>
              <a:avLst/>
              <a:gdLst/>
              <a:ahLst/>
              <a:cxnLst/>
              <a:rect l="0" t="0" r="0" b="0"/>
              <a:pathLst>
                <a:path w="302" h="223" fill="none" extrusionOk="0">
                  <a:moveTo>
                    <a:pt x="1" y="222"/>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92" name="Shape 2792"/>
            <p:cNvSpPr/>
            <p:nvPr/>
          </p:nvSpPr>
          <p:spPr>
            <a:xfrm>
              <a:off x="2786775" y="1328400"/>
              <a:ext cx="16325" cy="5550"/>
            </a:xfrm>
            <a:custGeom>
              <a:avLst/>
              <a:gdLst/>
              <a:ahLst/>
              <a:cxnLst/>
              <a:rect l="0" t="0" r="0" b="0"/>
              <a:pathLst>
                <a:path w="653" h="222" fill="none" extrusionOk="0">
                  <a:moveTo>
                    <a:pt x="1" y="222"/>
                  </a:moveTo>
                  <a:lnTo>
                    <a:pt x="653"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93" name="Shape 2793"/>
            <p:cNvSpPr/>
            <p:nvPr/>
          </p:nvSpPr>
          <p:spPr>
            <a:xfrm>
              <a:off x="2803075" y="1328400"/>
              <a:ext cx="16325" cy="25"/>
            </a:xfrm>
            <a:custGeom>
              <a:avLst/>
              <a:gdLst/>
              <a:ahLst/>
              <a:cxnLst/>
              <a:rect l="0" t="0" r="0" b="0"/>
              <a:pathLst>
                <a:path w="653" h="1" fill="none" extrusionOk="0">
                  <a:moveTo>
                    <a:pt x="1" y="1"/>
                  </a:moveTo>
                  <a:lnTo>
                    <a:pt x="653"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94" name="Shape 2794"/>
            <p:cNvSpPr/>
            <p:nvPr/>
          </p:nvSpPr>
          <p:spPr>
            <a:xfrm>
              <a:off x="2819375" y="1328400"/>
              <a:ext cx="15075" cy="5550"/>
            </a:xfrm>
            <a:custGeom>
              <a:avLst/>
              <a:gdLst/>
              <a:ahLst/>
              <a:cxnLst/>
              <a:rect l="0" t="0" r="0" b="0"/>
              <a:pathLst>
                <a:path w="603" h="222" fill="none" extrusionOk="0">
                  <a:moveTo>
                    <a:pt x="1" y="1"/>
                  </a:moveTo>
                  <a:lnTo>
                    <a:pt x="603"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95" name="Shape 2795"/>
            <p:cNvSpPr/>
            <p:nvPr/>
          </p:nvSpPr>
          <p:spPr>
            <a:xfrm>
              <a:off x="2834425" y="1333925"/>
              <a:ext cx="7550" cy="5575"/>
            </a:xfrm>
            <a:custGeom>
              <a:avLst/>
              <a:gdLst/>
              <a:ahLst/>
              <a:cxnLst/>
              <a:rect l="0" t="0" r="0" b="0"/>
              <a:pathLst>
                <a:path w="302" h="223" fill="none" extrusionOk="0">
                  <a:moveTo>
                    <a:pt x="1" y="1"/>
                  </a:moveTo>
                  <a:lnTo>
                    <a:pt x="302"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96" name="Shape 2796"/>
            <p:cNvSpPr/>
            <p:nvPr/>
          </p:nvSpPr>
          <p:spPr>
            <a:xfrm>
              <a:off x="2841950" y="1339475"/>
              <a:ext cx="8825" cy="11100"/>
            </a:xfrm>
            <a:custGeom>
              <a:avLst/>
              <a:gdLst/>
              <a:ahLst/>
              <a:cxnLst/>
              <a:rect l="0" t="0" r="0" b="0"/>
              <a:pathLst>
                <a:path w="353" h="444" fill="none" extrusionOk="0">
                  <a:moveTo>
                    <a:pt x="1" y="0"/>
                  </a:moveTo>
                  <a:lnTo>
                    <a:pt x="352" y="4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97" name="Shape 2797"/>
            <p:cNvSpPr/>
            <p:nvPr/>
          </p:nvSpPr>
          <p:spPr>
            <a:xfrm>
              <a:off x="2850750" y="1350550"/>
              <a:ext cx="16325" cy="16625"/>
            </a:xfrm>
            <a:custGeom>
              <a:avLst/>
              <a:gdLst/>
              <a:ahLst/>
              <a:cxnLst/>
              <a:rect l="0" t="0" r="0" b="0"/>
              <a:pathLst>
                <a:path w="653" h="665" fill="none" extrusionOk="0">
                  <a:moveTo>
                    <a:pt x="0" y="0"/>
                  </a:moveTo>
                  <a:lnTo>
                    <a:pt x="652" y="66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98" name="Shape 2798"/>
            <p:cNvSpPr/>
            <p:nvPr/>
          </p:nvSpPr>
          <p:spPr>
            <a:xfrm>
              <a:off x="2867050" y="1367150"/>
              <a:ext cx="15075" cy="22150"/>
            </a:xfrm>
            <a:custGeom>
              <a:avLst/>
              <a:gdLst/>
              <a:ahLst/>
              <a:cxnLst/>
              <a:rect l="0" t="0" r="0" b="0"/>
              <a:pathLst>
                <a:path w="603" h="886" fill="none" extrusionOk="0">
                  <a:moveTo>
                    <a:pt x="0" y="0"/>
                  </a:moveTo>
                  <a:lnTo>
                    <a:pt x="602" y="88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99" name="Shape 2799"/>
            <p:cNvSpPr/>
            <p:nvPr/>
          </p:nvSpPr>
          <p:spPr>
            <a:xfrm>
              <a:off x="2882100" y="1389275"/>
              <a:ext cx="16325" cy="22175"/>
            </a:xfrm>
            <a:custGeom>
              <a:avLst/>
              <a:gdLst/>
              <a:ahLst/>
              <a:cxnLst/>
              <a:rect l="0" t="0" r="0" b="0"/>
              <a:pathLst>
                <a:path w="653" h="887" fill="none" extrusionOk="0">
                  <a:moveTo>
                    <a:pt x="0" y="1"/>
                  </a:moveTo>
                  <a:lnTo>
                    <a:pt x="652" y="887"/>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00" name="Shape 2800"/>
            <p:cNvSpPr/>
            <p:nvPr/>
          </p:nvSpPr>
          <p:spPr>
            <a:xfrm>
              <a:off x="2898400" y="1411425"/>
              <a:ext cx="16325" cy="22175"/>
            </a:xfrm>
            <a:custGeom>
              <a:avLst/>
              <a:gdLst/>
              <a:ahLst/>
              <a:cxnLst/>
              <a:rect l="0" t="0" r="0" b="0"/>
              <a:pathLst>
                <a:path w="653" h="887" fill="none" extrusionOk="0">
                  <a:moveTo>
                    <a:pt x="0" y="1"/>
                  </a:moveTo>
                  <a:lnTo>
                    <a:pt x="653" y="88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2801" name="Shape 2801"/>
          <p:cNvSpPr txBox="1"/>
          <p:nvPr/>
        </p:nvSpPr>
        <p:spPr>
          <a:xfrm>
            <a:off x="0" y="2646458"/>
            <a:ext cx="1219199" cy="2408999"/>
          </a:xfrm>
          <a:prstGeom prst="rect">
            <a:avLst/>
          </a:prstGeom>
          <a:noFill/>
          <a:ln>
            <a:noFill/>
          </a:ln>
        </p:spPr>
        <p:txBody>
          <a:bodyPr lIns="91425" tIns="45700" rIns="91425" bIns="45700" anchor="t" anchorCtr="0">
            <a:noAutofit/>
          </a:bodyPr>
          <a:lstStyle/>
          <a:p>
            <a:pPr marL="0" marR="0" lvl="0" indent="0" algn="ctr" rtl="0">
              <a:spcBef>
                <a:spcPts val="900"/>
              </a:spcBef>
              <a:buSzPct val="25000"/>
              <a:buFont typeface="Verdana"/>
              <a:buNone/>
            </a:pPr>
            <a:r>
              <a:rPr lang="en" sz="1800" b="0" i="0" u="none" strike="noStrike" cap="none">
                <a:solidFill>
                  <a:schemeClr val="hlink"/>
                </a:solidFill>
                <a:latin typeface="Verdana"/>
                <a:ea typeface="Verdana"/>
                <a:cs typeface="Verdana"/>
                <a:sym typeface="Verdana"/>
              </a:rPr>
              <a:t>Uniform Field</a:t>
            </a:r>
          </a:p>
          <a:p>
            <a:pPr lvl="0">
              <a:spcBef>
                <a:spcPts val="0"/>
              </a:spcBef>
              <a:buNone/>
            </a:pPr>
            <a:endParaRPr/>
          </a:p>
          <a:p>
            <a:pPr lvl="0">
              <a:spcBef>
                <a:spcPts val="0"/>
              </a:spcBef>
              <a:buNone/>
            </a:pPr>
            <a:endParaRPr/>
          </a:p>
          <a:p>
            <a:pPr lvl="0">
              <a:spcBef>
                <a:spcPts val="0"/>
              </a:spcBef>
              <a:buNone/>
            </a:pPr>
            <a:endParaRPr/>
          </a:p>
          <a:p>
            <a:pPr marL="0" marR="0" lvl="0" indent="0" algn="ctr" rtl="0">
              <a:spcBef>
                <a:spcPts val="900"/>
              </a:spcBef>
              <a:buSzPct val="25000"/>
              <a:buFont typeface="Verdana"/>
              <a:buNone/>
            </a:pPr>
            <a:r>
              <a:rPr lang="en" sz="1800" b="0" i="0" u="none" strike="noStrike" cap="none">
                <a:solidFill>
                  <a:schemeClr val="hlink"/>
                </a:solidFill>
                <a:latin typeface="Verdana"/>
                <a:ea typeface="Verdana"/>
                <a:cs typeface="Verdana"/>
                <a:sym typeface="Verdana"/>
              </a:rPr>
              <a:t>Uniform Field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06"/>
        <p:cNvGrpSpPr/>
        <p:nvPr/>
      </p:nvGrpSpPr>
      <p:grpSpPr>
        <a:xfrm>
          <a:off x="0" y="0"/>
          <a:ext cx="0" cy="0"/>
          <a:chOff x="0" y="0"/>
          <a:chExt cx="0" cy="0"/>
        </a:xfrm>
      </p:grpSpPr>
      <p:sp>
        <p:nvSpPr>
          <p:cNvPr id="2807" name="Shape 2807"/>
          <p:cNvSpPr txBox="1">
            <a:spLocks noGrp="1"/>
          </p:cNvSpPr>
          <p:nvPr>
            <p:ph type="title"/>
          </p:nvPr>
        </p:nvSpPr>
        <p:spPr>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Verdana"/>
              <a:buNone/>
            </a:pPr>
            <a:r>
              <a:rPr lang="en" sz="4400" b="0" i="0" u="none" strike="noStrike" cap="none">
                <a:solidFill>
                  <a:schemeClr val="dk2"/>
                </a:solidFill>
                <a:latin typeface="Verdana"/>
                <a:ea typeface="Verdana"/>
                <a:cs typeface="Verdana"/>
                <a:sym typeface="Verdana"/>
              </a:rPr>
              <a:t>Gradient Applied</a:t>
            </a:r>
          </a:p>
        </p:txBody>
      </p:sp>
      <p:sp>
        <p:nvSpPr>
          <p:cNvPr id="2808" name="Shape 2808"/>
          <p:cNvSpPr txBox="1"/>
          <p:nvPr/>
        </p:nvSpPr>
        <p:spPr>
          <a:xfrm>
            <a:off x="588962" y="2143125"/>
            <a:ext cx="1239836" cy="3743324"/>
          </a:xfrm>
          <a:prstGeom prst="rect">
            <a:avLst/>
          </a:prstGeom>
          <a:noFill/>
          <a:ln>
            <a:noFill/>
          </a:ln>
        </p:spPr>
        <p:txBody>
          <a:bodyPr lIns="91425" tIns="45700" rIns="91425" bIns="45700" anchor="t" anchorCtr="0">
            <a:noAutofit/>
          </a:bodyPr>
          <a:lstStyle/>
          <a:p>
            <a:pPr marL="0" marR="0" lvl="0" indent="0" algn="ctr" rtl="0">
              <a:lnSpc>
                <a:spcPct val="100000"/>
              </a:lnSpc>
              <a:spcBef>
                <a:spcPts val="1200"/>
              </a:spcBef>
              <a:spcAft>
                <a:spcPts val="0"/>
              </a:spcAft>
              <a:buClr>
                <a:schemeClr val="dk1"/>
              </a:buClr>
              <a:buSzPct val="25000"/>
              <a:buFont typeface="Verdana"/>
              <a:buNone/>
            </a:pPr>
            <a:r>
              <a:rPr lang="en" sz="2400" b="0" i="0" u="none" strike="noStrike" cap="none">
                <a:solidFill>
                  <a:schemeClr val="dk1"/>
                </a:solidFill>
                <a:latin typeface="Verdana"/>
                <a:ea typeface="Verdana"/>
                <a:cs typeface="Verdana"/>
                <a:sym typeface="Verdana"/>
              </a:rPr>
              <a:t>Col 1</a:t>
            </a:r>
          </a:p>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1200"/>
              </a:spcBef>
              <a:spcAft>
                <a:spcPts val="0"/>
              </a:spcAft>
              <a:buClr>
                <a:schemeClr val="dk1"/>
              </a:buClr>
              <a:buSzPct val="25000"/>
              <a:buFont typeface="Verdana"/>
              <a:buNone/>
            </a:pPr>
            <a:r>
              <a:rPr lang="en" sz="2400" b="0" i="0" u="none" strike="noStrike" cap="none">
                <a:solidFill>
                  <a:schemeClr val="dk1"/>
                </a:solidFill>
                <a:latin typeface="Verdana"/>
                <a:ea typeface="Verdana"/>
                <a:cs typeface="Verdana"/>
                <a:sym typeface="Verdana"/>
              </a:rPr>
              <a:t>Col 2</a:t>
            </a:r>
          </a:p>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1200"/>
              </a:spcBef>
              <a:spcAft>
                <a:spcPts val="0"/>
              </a:spcAft>
              <a:buClr>
                <a:schemeClr val="dk1"/>
              </a:buClr>
              <a:buSzPct val="25000"/>
              <a:buFont typeface="Verdana"/>
              <a:buNone/>
            </a:pPr>
            <a:r>
              <a:rPr lang="en" sz="2400" b="0" i="0" u="none" strike="noStrike" cap="none">
                <a:solidFill>
                  <a:schemeClr val="dk1"/>
                </a:solidFill>
                <a:latin typeface="Verdana"/>
                <a:ea typeface="Verdana"/>
                <a:cs typeface="Verdana"/>
                <a:sym typeface="Verdana"/>
              </a:rPr>
              <a:t>Col 3</a:t>
            </a:r>
          </a:p>
        </p:txBody>
      </p:sp>
      <p:grpSp>
        <p:nvGrpSpPr>
          <p:cNvPr id="2809" name="Shape 2809"/>
          <p:cNvGrpSpPr/>
          <p:nvPr/>
        </p:nvGrpSpPr>
        <p:grpSpPr>
          <a:xfrm>
            <a:off x="1798018" y="1672609"/>
            <a:ext cx="7187849" cy="1550495"/>
            <a:chOff x="21300" y="94075"/>
            <a:chExt cx="2957400" cy="2817375"/>
          </a:xfrm>
        </p:grpSpPr>
        <p:sp>
          <p:nvSpPr>
            <p:cNvPr id="2810" name="Shape 2810"/>
            <p:cNvSpPr/>
            <p:nvPr/>
          </p:nvSpPr>
          <p:spPr>
            <a:xfrm>
              <a:off x="22575" y="99625"/>
              <a:ext cx="2954850" cy="2806300"/>
            </a:xfrm>
            <a:custGeom>
              <a:avLst/>
              <a:gdLst/>
              <a:ahLst/>
              <a:cxnLst/>
              <a:rect l="0" t="0" r="0" b="0"/>
              <a:pathLst>
                <a:path w="118194" h="112252" extrusionOk="0">
                  <a:moveTo>
                    <a:pt x="0" y="0"/>
                  </a:moveTo>
                  <a:lnTo>
                    <a:pt x="0" y="112251"/>
                  </a:lnTo>
                  <a:lnTo>
                    <a:pt x="118194" y="112251"/>
                  </a:lnTo>
                  <a:lnTo>
                    <a:pt x="11819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2811" name="Shape 2811"/>
            <p:cNvSpPr/>
            <p:nvPr/>
          </p:nvSpPr>
          <p:spPr>
            <a:xfrm>
              <a:off x="21300" y="94075"/>
              <a:ext cx="2957400" cy="2817375"/>
            </a:xfrm>
            <a:custGeom>
              <a:avLst/>
              <a:gdLst/>
              <a:ahLst/>
              <a:cxnLst/>
              <a:rect l="0" t="0" r="0" b="0"/>
              <a:pathLst>
                <a:path w="118296" h="112695" fill="none" extrusionOk="0">
                  <a:moveTo>
                    <a:pt x="1" y="1"/>
                  </a:moveTo>
                  <a:lnTo>
                    <a:pt x="118295" y="1"/>
                  </a:lnTo>
                  <a:lnTo>
                    <a:pt x="118295" y="112695"/>
                  </a:lnTo>
                  <a:lnTo>
                    <a:pt x="1" y="112695"/>
                  </a:lnTo>
                  <a:lnTo>
                    <a:pt x="1" y="1"/>
                  </a:lnTo>
                  <a:close/>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12" name="Shape 2812"/>
            <p:cNvSpPr/>
            <p:nvPr/>
          </p:nvSpPr>
          <p:spPr>
            <a:xfrm>
              <a:off x="62700" y="276750"/>
              <a:ext cx="2874600" cy="2446500"/>
            </a:xfrm>
            <a:custGeom>
              <a:avLst/>
              <a:gdLst/>
              <a:ahLst/>
              <a:cxnLst/>
              <a:rect l="0" t="0" r="0" b="0"/>
              <a:pathLst>
                <a:path w="114984" h="97860" extrusionOk="0">
                  <a:moveTo>
                    <a:pt x="0" y="0"/>
                  </a:moveTo>
                  <a:lnTo>
                    <a:pt x="0" y="97860"/>
                  </a:lnTo>
                  <a:lnTo>
                    <a:pt x="114984" y="97860"/>
                  </a:lnTo>
                  <a:lnTo>
                    <a:pt x="11498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2813" name="Shape 2813"/>
            <p:cNvSpPr/>
            <p:nvPr/>
          </p:nvSpPr>
          <p:spPr>
            <a:xfrm>
              <a:off x="62700" y="27232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14" name="Shape 2814"/>
            <p:cNvSpPr/>
            <p:nvPr/>
          </p:nvSpPr>
          <p:spPr>
            <a:xfrm>
              <a:off x="62700" y="247970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15" name="Shape 2815"/>
            <p:cNvSpPr/>
            <p:nvPr/>
          </p:nvSpPr>
          <p:spPr>
            <a:xfrm>
              <a:off x="62700" y="22361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16" name="Shape 2816"/>
            <p:cNvSpPr/>
            <p:nvPr/>
          </p:nvSpPr>
          <p:spPr>
            <a:xfrm>
              <a:off x="62700" y="1987075"/>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17" name="Shape 2817"/>
            <p:cNvSpPr/>
            <p:nvPr/>
          </p:nvSpPr>
          <p:spPr>
            <a:xfrm>
              <a:off x="62700" y="17435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18" name="Shape 2818"/>
            <p:cNvSpPr/>
            <p:nvPr/>
          </p:nvSpPr>
          <p:spPr>
            <a:xfrm>
              <a:off x="62700" y="1500000"/>
              <a:ext cx="2874600" cy="0"/>
            </a:xfrm>
            <a:custGeom>
              <a:avLst/>
              <a:gdLst/>
              <a:ahLst/>
              <a:cxnLst/>
              <a:rect l="0" t="0" r="0" b="0"/>
              <a:pathLst>
                <a:path w="114984"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19" name="Shape 2819"/>
            <p:cNvSpPr/>
            <p:nvPr/>
          </p:nvSpPr>
          <p:spPr>
            <a:xfrm>
              <a:off x="62700" y="12564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20" name="Shape 2820"/>
            <p:cNvSpPr/>
            <p:nvPr/>
          </p:nvSpPr>
          <p:spPr>
            <a:xfrm>
              <a:off x="62700" y="1012900"/>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21" name="Shape 2821"/>
            <p:cNvSpPr/>
            <p:nvPr/>
          </p:nvSpPr>
          <p:spPr>
            <a:xfrm>
              <a:off x="62700" y="7638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22" name="Shape 2822"/>
            <p:cNvSpPr/>
            <p:nvPr/>
          </p:nvSpPr>
          <p:spPr>
            <a:xfrm>
              <a:off x="62700" y="52027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23" name="Shape 2823"/>
            <p:cNvSpPr/>
            <p:nvPr/>
          </p:nvSpPr>
          <p:spPr>
            <a:xfrm>
              <a:off x="62700" y="2767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24" name="Shape 2824"/>
            <p:cNvSpPr/>
            <p:nvPr/>
          </p:nvSpPr>
          <p:spPr>
            <a:xfrm>
              <a:off x="60200" y="265675"/>
              <a:ext cx="2874600" cy="25"/>
            </a:xfrm>
            <a:custGeom>
              <a:avLst/>
              <a:gdLst/>
              <a:ahLst/>
              <a:cxnLst/>
              <a:rect l="0" t="0" r="0" b="0"/>
              <a:pathLst>
                <a:path w="114984" h="1" fill="none" extrusionOk="0">
                  <a:moveTo>
                    <a:pt x="0" y="0"/>
                  </a:moveTo>
                  <a:lnTo>
                    <a:pt x="114983"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25" name="Shape 2825"/>
            <p:cNvSpPr/>
            <p:nvPr/>
          </p:nvSpPr>
          <p:spPr>
            <a:xfrm>
              <a:off x="2934775" y="265675"/>
              <a:ext cx="25" cy="2446525"/>
            </a:xfrm>
            <a:custGeom>
              <a:avLst/>
              <a:gdLst/>
              <a:ahLst/>
              <a:cxnLst/>
              <a:rect l="0" t="0" r="0" b="0"/>
              <a:pathLst>
                <a:path w="1" h="97861" fill="none" extrusionOk="0">
                  <a:moveTo>
                    <a:pt x="0" y="0"/>
                  </a:moveTo>
                  <a:lnTo>
                    <a:pt x="0" y="9786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26" name="Shape 2826"/>
            <p:cNvSpPr/>
            <p:nvPr/>
          </p:nvSpPr>
          <p:spPr>
            <a:xfrm>
              <a:off x="60200" y="2712175"/>
              <a:ext cx="2874600" cy="25"/>
            </a:xfrm>
            <a:custGeom>
              <a:avLst/>
              <a:gdLst/>
              <a:ahLst/>
              <a:cxnLst/>
              <a:rect l="0" t="0" r="0" b="0"/>
              <a:pathLst>
                <a:path w="114984" h="1" fill="none" extrusionOk="0">
                  <a:moveTo>
                    <a:pt x="114983" y="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27" name="Shape 2827"/>
            <p:cNvSpPr/>
            <p:nvPr/>
          </p:nvSpPr>
          <p:spPr>
            <a:xfrm>
              <a:off x="60200" y="265675"/>
              <a:ext cx="25" cy="2446525"/>
            </a:xfrm>
            <a:custGeom>
              <a:avLst/>
              <a:gdLst/>
              <a:ahLst/>
              <a:cxnLst/>
              <a:rect l="0" t="0" r="0" b="0"/>
              <a:pathLst>
                <a:path w="1" h="97861" fill="none" extrusionOk="0">
                  <a:moveTo>
                    <a:pt x="0" y="9786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28" name="Shape 2828"/>
            <p:cNvSpPr/>
            <p:nvPr/>
          </p:nvSpPr>
          <p:spPr>
            <a:xfrm>
              <a:off x="55175" y="1328400"/>
              <a:ext cx="16325" cy="105200"/>
            </a:xfrm>
            <a:custGeom>
              <a:avLst/>
              <a:gdLst/>
              <a:ahLst/>
              <a:cxnLst/>
              <a:rect l="0" t="0" r="0" b="0"/>
              <a:pathLst>
                <a:path w="653" h="4208" fill="none" extrusionOk="0">
                  <a:moveTo>
                    <a:pt x="0" y="4207"/>
                  </a:moveTo>
                  <a:lnTo>
                    <a:pt x="653"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29" name="Shape 2829"/>
            <p:cNvSpPr/>
            <p:nvPr/>
          </p:nvSpPr>
          <p:spPr>
            <a:xfrm>
              <a:off x="71475" y="1223225"/>
              <a:ext cx="16325" cy="105200"/>
            </a:xfrm>
            <a:custGeom>
              <a:avLst/>
              <a:gdLst/>
              <a:ahLst/>
              <a:cxnLst/>
              <a:rect l="0" t="0" r="0" b="0"/>
              <a:pathLst>
                <a:path w="653" h="4208" fill="none" extrusionOk="0">
                  <a:moveTo>
                    <a:pt x="1" y="4208"/>
                  </a:moveTo>
                  <a:lnTo>
                    <a:pt x="653"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30" name="Shape 2830"/>
            <p:cNvSpPr/>
            <p:nvPr/>
          </p:nvSpPr>
          <p:spPr>
            <a:xfrm>
              <a:off x="87775" y="1123600"/>
              <a:ext cx="15075" cy="99650"/>
            </a:xfrm>
            <a:custGeom>
              <a:avLst/>
              <a:gdLst/>
              <a:ahLst/>
              <a:cxnLst/>
              <a:rect l="0" t="0" r="0" b="0"/>
              <a:pathLst>
                <a:path w="603" h="3986" fill="none" extrusionOk="0">
                  <a:moveTo>
                    <a:pt x="1" y="3986"/>
                  </a:moveTo>
                  <a:lnTo>
                    <a:pt x="603"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31" name="Shape 2831"/>
            <p:cNvSpPr/>
            <p:nvPr/>
          </p:nvSpPr>
          <p:spPr>
            <a:xfrm>
              <a:off x="102825" y="1023975"/>
              <a:ext cx="16325" cy="99650"/>
            </a:xfrm>
            <a:custGeom>
              <a:avLst/>
              <a:gdLst/>
              <a:ahLst/>
              <a:cxnLst/>
              <a:rect l="0" t="0" r="0" b="0"/>
              <a:pathLst>
                <a:path w="653" h="3986" fill="none" extrusionOk="0">
                  <a:moveTo>
                    <a:pt x="1" y="3986"/>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32" name="Shape 2832"/>
            <p:cNvSpPr/>
            <p:nvPr/>
          </p:nvSpPr>
          <p:spPr>
            <a:xfrm>
              <a:off x="119125" y="929875"/>
              <a:ext cx="16350" cy="94125"/>
            </a:xfrm>
            <a:custGeom>
              <a:avLst/>
              <a:gdLst/>
              <a:ahLst/>
              <a:cxnLst/>
              <a:rect l="0" t="0" r="0" b="0"/>
              <a:pathLst>
                <a:path w="654" h="3765" fill="none" extrusionOk="0">
                  <a:moveTo>
                    <a:pt x="1" y="3764"/>
                  </a:moveTo>
                  <a:lnTo>
                    <a:pt x="653"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33" name="Shape 2833"/>
            <p:cNvSpPr/>
            <p:nvPr/>
          </p:nvSpPr>
          <p:spPr>
            <a:xfrm>
              <a:off x="135450" y="841325"/>
              <a:ext cx="15075" cy="88575"/>
            </a:xfrm>
            <a:custGeom>
              <a:avLst/>
              <a:gdLst/>
              <a:ahLst/>
              <a:cxnLst/>
              <a:rect l="0" t="0" r="0" b="0"/>
              <a:pathLst>
                <a:path w="603" h="3543" fill="none" extrusionOk="0">
                  <a:moveTo>
                    <a:pt x="0" y="3543"/>
                  </a:moveTo>
                  <a:lnTo>
                    <a:pt x="6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34" name="Shape 2834"/>
            <p:cNvSpPr/>
            <p:nvPr/>
          </p:nvSpPr>
          <p:spPr>
            <a:xfrm>
              <a:off x="150500" y="758300"/>
              <a:ext cx="16325" cy="83050"/>
            </a:xfrm>
            <a:custGeom>
              <a:avLst/>
              <a:gdLst/>
              <a:ahLst/>
              <a:cxnLst/>
              <a:rect l="0" t="0" r="0" b="0"/>
              <a:pathLst>
                <a:path w="653" h="3322" fill="none" extrusionOk="0">
                  <a:moveTo>
                    <a:pt x="0" y="3321"/>
                  </a:moveTo>
                  <a:lnTo>
                    <a:pt x="6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35" name="Shape 2835"/>
            <p:cNvSpPr/>
            <p:nvPr/>
          </p:nvSpPr>
          <p:spPr>
            <a:xfrm>
              <a:off x="166800" y="680800"/>
              <a:ext cx="16325" cy="77525"/>
            </a:xfrm>
            <a:custGeom>
              <a:avLst/>
              <a:gdLst/>
              <a:ahLst/>
              <a:cxnLst/>
              <a:rect l="0" t="0" r="0" b="0"/>
              <a:pathLst>
                <a:path w="653" h="3101" fill="none" extrusionOk="0">
                  <a:moveTo>
                    <a:pt x="0" y="3100"/>
                  </a:moveTo>
                  <a:lnTo>
                    <a:pt x="6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36" name="Shape 2836"/>
            <p:cNvSpPr/>
            <p:nvPr/>
          </p:nvSpPr>
          <p:spPr>
            <a:xfrm>
              <a:off x="183100" y="608850"/>
              <a:ext cx="15075" cy="71975"/>
            </a:xfrm>
            <a:custGeom>
              <a:avLst/>
              <a:gdLst/>
              <a:ahLst/>
              <a:cxnLst/>
              <a:rect l="0" t="0" r="0" b="0"/>
              <a:pathLst>
                <a:path w="603" h="2879" fill="none" extrusionOk="0">
                  <a:moveTo>
                    <a:pt x="0" y="2878"/>
                  </a:moveTo>
                  <a:lnTo>
                    <a:pt x="6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37" name="Shape 2837"/>
            <p:cNvSpPr/>
            <p:nvPr/>
          </p:nvSpPr>
          <p:spPr>
            <a:xfrm>
              <a:off x="198150" y="575625"/>
              <a:ext cx="7550" cy="33250"/>
            </a:xfrm>
            <a:custGeom>
              <a:avLst/>
              <a:gdLst/>
              <a:ahLst/>
              <a:cxnLst/>
              <a:rect l="0" t="0" r="0" b="0"/>
              <a:pathLst>
                <a:path w="302" h="1330" fill="none" extrusionOk="0">
                  <a:moveTo>
                    <a:pt x="0" y="1329"/>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38" name="Shape 2838"/>
            <p:cNvSpPr/>
            <p:nvPr/>
          </p:nvSpPr>
          <p:spPr>
            <a:xfrm>
              <a:off x="205675" y="542425"/>
              <a:ext cx="8800" cy="33225"/>
            </a:xfrm>
            <a:custGeom>
              <a:avLst/>
              <a:gdLst/>
              <a:ahLst/>
              <a:cxnLst/>
              <a:rect l="0" t="0" r="0" b="0"/>
              <a:pathLst>
                <a:path w="352" h="1329" fill="none" extrusionOk="0">
                  <a:moveTo>
                    <a:pt x="0" y="1329"/>
                  </a:moveTo>
                  <a:lnTo>
                    <a:pt x="3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39" name="Shape 2839"/>
            <p:cNvSpPr/>
            <p:nvPr/>
          </p:nvSpPr>
          <p:spPr>
            <a:xfrm>
              <a:off x="214450" y="487075"/>
              <a:ext cx="16325" cy="55375"/>
            </a:xfrm>
            <a:custGeom>
              <a:avLst/>
              <a:gdLst/>
              <a:ahLst/>
              <a:cxnLst/>
              <a:rect l="0" t="0" r="0" b="0"/>
              <a:pathLst>
                <a:path w="653" h="2215" fill="none" extrusionOk="0">
                  <a:moveTo>
                    <a:pt x="1" y="2214"/>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40" name="Shape 2840"/>
            <p:cNvSpPr/>
            <p:nvPr/>
          </p:nvSpPr>
          <p:spPr>
            <a:xfrm>
              <a:off x="230750" y="459400"/>
              <a:ext cx="7550" cy="27700"/>
            </a:xfrm>
            <a:custGeom>
              <a:avLst/>
              <a:gdLst/>
              <a:ahLst/>
              <a:cxnLst/>
              <a:rect l="0" t="0" r="0" b="0"/>
              <a:pathLst>
                <a:path w="302" h="1108" fill="none" extrusionOk="0">
                  <a:moveTo>
                    <a:pt x="1" y="1107"/>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41" name="Shape 2841"/>
            <p:cNvSpPr/>
            <p:nvPr/>
          </p:nvSpPr>
          <p:spPr>
            <a:xfrm>
              <a:off x="238275" y="437250"/>
              <a:ext cx="7550" cy="22175"/>
            </a:xfrm>
            <a:custGeom>
              <a:avLst/>
              <a:gdLst/>
              <a:ahLst/>
              <a:cxnLst/>
              <a:rect l="0" t="0" r="0" b="0"/>
              <a:pathLst>
                <a:path w="302" h="887" fill="none" extrusionOk="0">
                  <a:moveTo>
                    <a:pt x="1" y="886"/>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42" name="Shape 2842"/>
            <p:cNvSpPr/>
            <p:nvPr/>
          </p:nvSpPr>
          <p:spPr>
            <a:xfrm>
              <a:off x="245800" y="398500"/>
              <a:ext cx="16325" cy="38775"/>
            </a:xfrm>
            <a:custGeom>
              <a:avLst/>
              <a:gdLst/>
              <a:ahLst/>
              <a:cxnLst/>
              <a:rect l="0" t="0" r="0" b="0"/>
              <a:pathLst>
                <a:path w="653" h="1551" fill="none" extrusionOk="0">
                  <a:moveTo>
                    <a:pt x="1" y="1551"/>
                  </a:moveTo>
                  <a:lnTo>
                    <a:pt x="653"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43" name="Shape 2843"/>
            <p:cNvSpPr/>
            <p:nvPr/>
          </p:nvSpPr>
          <p:spPr>
            <a:xfrm>
              <a:off x="262100" y="381900"/>
              <a:ext cx="8825" cy="16625"/>
            </a:xfrm>
            <a:custGeom>
              <a:avLst/>
              <a:gdLst/>
              <a:ahLst/>
              <a:cxnLst/>
              <a:rect l="0" t="0" r="0" b="0"/>
              <a:pathLst>
                <a:path w="353" h="665" fill="none" extrusionOk="0">
                  <a:moveTo>
                    <a:pt x="1" y="665"/>
                  </a:moveTo>
                  <a:lnTo>
                    <a:pt x="3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44" name="Shape 2844"/>
            <p:cNvSpPr/>
            <p:nvPr/>
          </p:nvSpPr>
          <p:spPr>
            <a:xfrm>
              <a:off x="270900" y="365300"/>
              <a:ext cx="7550" cy="16625"/>
            </a:xfrm>
            <a:custGeom>
              <a:avLst/>
              <a:gdLst/>
              <a:ahLst/>
              <a:cxnLst/>
              <a:rect l="0" t="0" r="0" b="0"/>
              <a:pathLst>
                <a:path w="302" h="665" fill="none" extrusionOk="0">
                  <a:moveTo>
                    <a:pt x="0" y="665"/>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45" name="Shape 2845"/>
            <p:cNvSpPr/>
            <p:nvPr/>
          </p:nvSpPr>
          <p:spPr>
            <a:xfrm>
              <a:off x="278425" y="343150"/>
              <a:ext cx="15075" cy="22175"/>
            </a:xfrm>
            <a:custGeom>
              <a:avLst/>
              <a:gdLst/>
              <a:ahLst/>
              <a:cxnLst/>
              <a:rect l="0" t="0" r="0" b="0"/>
              <a:pathLst>
                <a:path w="603" h="887" fill="none" extrusionOk="0">
                  <a:moveTo>
                    <a:pt x="0" y="887"/>
                  </a:moveTo>
                  <a:lnTo>
                    <a:pt x="6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46" name="Shape 2846"/>
            <p:cNvSpPr/>
            <p:nvPr/>
          </p:nvSpPr>
          <p:spPr>
            <a:xfrm>
              <a:off x="293475" y="332100"/>
              <a:ext cx="7550" cy="11075"/>
            </a:xfrm>
            <a:custGeom>
              <a:avLst/>
              <a:gdLst/>
              <a:ahLst/>
              <a:cxnLst/>
              <a:rect l="0" t="0" r="0" b="0"/>
              <a:pathLst>
                <a:path w="302" h="443" fill="none" extrusionOk="0">
                  <a:moveTo>
                    <a:pt x="0" y="443"/>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47" name="Shape 2847"/>
            <p:cNvSpPr/>
            <p:nvPr/>
          </p:nvSpPr>
          <p:spPr>
            <a:xfrm>
              <a:off x="301000" y="326550"/>
              <a:ext cx="8800" cy="5575"/>
            </a:xfrm>
            <a:custGeom>
              <a:avLst/>
              <a:gdLst/>
              <a:ahLst/>
              <a:cxnLst/>
              <a:rect l="0" t="0" r="0" b="0"/>
              <a:pathLst>
                <a:path w="352" h="223" fill="none" extrusionOk="0">
                  <a:moveTo>
                    <a:pt x="0" y="222"/>
                  </a:moveTo>
                  <a:lnTo>
                    <a:pt x="35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48" name="Shape 2848"/>
            <p:cNvSpPr/>
            <p:nvPr/>
          </p:nvSpPr>
          <p:spPr>
            <a:xfrm>
              <a:off x="309775" y="321025"/>
              <a:ext cx="16325" cy="5550"/>
            </a:xfrm>
            <a:custGeom>
              <a:avLst/>
              <a:gdLst/>
              <a:ahLst/>
              <a:cxnLst/>
              <a:rect l="0" t="0" r="0" b="0"/>
              <a:pathLst>
                <a:path w="653" h="222" fill="none" extrusionOk="0">
                  <a:moveTo>
                    <a:pt x="0" y="222"/>
                  </a:moveTo>
                  <a:lnTo>
                    <a:pt x="6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49" name="Shape 2849"/>
            <p:cNvSpPr/>
            <p:nvPr/>
          </p:nvSpPr>
          <p:spPr>
            <a:xfrm>
              <a:off x="326075" y="321025"/>
              <a:ext cx="15075" cy="25"/>
            </a:xfrm>
            <a:custGeom>
              <a:avLst/>
              <a:gdLst/>
              <a:ahLst/>
              <a:cxnLst/>
              <a:rect l="0" t="0" r="0" b="0"/>
              <a:pathLst>
                <a:path w="603" h="1" fill="none" extrusionOk="0">
                  <a:moveTo>
                    <a:pt x="0" y="0"/>
                  </a:moveTo>
                  <a:lnTo>
                    <a:pt x="6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50" name="Shape 2850"/>
            <p:cNvSpPr/>
            <p:nvPr/>
          </p:nvSpPr>
          <p:spPr>
            <a:xfrm>
              <a:off x="341125" y="321025"/>
              <a:ext cx="7550" cy="5550"/>
            </a:xfrm>
            <a:custGeom>
              <a:avLst/>
              <a:gdLst/>
              <a:ahLst/>
              <a:cxnLst/>
              <a:rect l="0" t="0" r="0" b="0"/>
              <a:pathLst>
                <a:path w="302" h="222" fill="none" extrusionOk="0">
                  <a:moveTo>
                    <a:pt x="0" y="0"/>
                  </a:moveTo>
                  <a:lnTo>
                    <a:pt x="301"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51" name="Shape 2851"/>
            <p:cNvSpPr/>
            <p:nvPr/>
          </p:nvSpPr>
          <p:spPr>
            <a:xfrm>
              <a:off x="348650" y="326550"/>
              <a:ext cx="8800" cy="5575"/>
            </a:xfrm>
            <a:custGeom>
              <a:avLst/>
              <a:gdLst/>
              <a:ahLst/>
              <a:cxnLst/>
              <a:rect l="0" t="0" r="0" b="0"/>
              <a:pathLst>
                <a:path w="352" h="223" fill="none" extrusionOk="0">
                  <a:moveTo>
                    <a:pt x="0" y="1"/>
                  </a:moveTo>
                  <a:lnTo>
                    <a:pt x="352"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52" name="Shape 2852"/>
            <p:cNvSpPr/>
            <p:nvPr/>
          </p:nvSpPr>
          <p:spPr>
            <a:xfrm>
              <a:off x="357425" y="332100"/>
              <a:ext cx="16325" cy="16625"/>
            </a:xfrm>
            <a:custGeom>
              <a:avLst/>
              <a:gdLst/>
              <a:ahLst/>
              <a:cxnLst/>
              <a:rect l="0" t="0" r="0" b="0"/>
              <a:pathLst>
                <a:path w="653" h="665" fill="none" extrusionOk="0">
                  <a:moveTo>
                    <a:pt x="1" y="0"/>
                  </a:moveTo>
                  <a:lnTo>
                    <a:pt x="653" y="66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53" name="Shape 2853"/>
            <p:cNvSpPr/>
            <p:nvPr/>
          </p:nvSpPr>
          <p:spPr>
            <a:xfrm>
              <a:off x="373725" y="348700"/>
              <a:ext cx="7550" cy="11100"/>
            </a:xfrm>
            <a:custGeom>
              <a:avLst/>
              <a:gdLst/>
              <a:ahLst/>
              <a:cxnLst/>
              <a:rect l="0" t="0" r="0" b="0"/>
              <a:pathLst>
                <a:path w="302" h="444" fill="none" extrusionOk="0">
                  <a:moveTo>
                    <a:pt x="1" y="0"/>
                  </a:moveTo>
                  <a:lnTo>
                    <a:pt x="302" y="4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54" name="Shape 2854"/>
            <p:cNvSpPr/>
            <p:nvPr/>
          </p:nvSpPr>
          <p:spPr>
            <a:xfrm>
              <a:off x="381250" y="359775"/>
              <a:ext cx="7550" cy="16625"/>
            </a:xfrm>
            <a:custGeom>
              <a:avLst/>
              <a:gdLst/>
              <a:ahLst/>
              <a:cxnLst/>
              <a:rect l="0" t="0" r="0" b="0"/>
              <a:pathLst>
                <a:path w="302" h="665" fill="none" extrusionOk="0">
                  <a:moveTo>
                    <a:pt x="1" y="0"/>
                  </a:moveTo>
                  <a:lnTo>
                    <a:pt x="302" y="66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55" name="Shape 2855"/>
            <p:cNvSpPr/>
            <p:nvPr/>
          </p:nvSpPr>
          <p:spPr>
            <a:xfrm>
              <a:off x="388775" y="376375"/>
              <a:ext cx="16350" cy="33225"/>
            </a:xfrm>
            <a:custGeom>
              <a:avLst/>
              <a:gdLst/>
              <a:ahLst/>
              <a:cxnLst/>
              <a:rect l="0" t="0" r="0" b="0"/>
              <a:pathLst>
                <a:path w="654" h="1329" fill="none" extrusionOk="0">
                  <a:moveTo>
                    <a:pt x="1" y="0"/>
                  </a:moveTo>
                  <a:lnTo>
                    <a:pt x="653" y="1329"/>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56" name="Shape 2856"/>
            <p:cNvSpPr/>
            <p:nvPr/>
          </p:nvSpPr>
          <p:spPr>
            <a:xfrm>
              <a:off x="405100" y="409575"/>
              <a:ext cx="8800" cy="22175"/>
            </a:xfrm>
            <a:custGeom>
              <a:avLst/>
              <a:gdLst/>
              <a:ahLst/>
              <a:cxnLst/>
              <a:rect l="0" t="0" r="0" b="0"/>
              <a:pathLst>
                <a:path w="352" h="887" fill="none" extrusionOk="0">
                  <a:moveTo>
                    <a:pt x="0" y="1"/>
                  </a:moveTo>
                  <a:lnTo>
                    <a:pt x="351" y="88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57" name="Shape 2857"/>
            <p:cNvSpPr/>
            <p:nvPr/>
          </p:nvSpPr>
          <p:spPr>
            <a:xfrm>
              <a:off x="413875" y="431725"/>
              <a:ext cx="7550" cy="22150"/>
            </a:xfrm>
            <a:custGeom>
              <a:avLst/>
              <a:gdLst/>
              <a:ahLst/>
              <a:cxnLst/>
              <a:rect l="0" t="0" r="0" b="0"/>
              <a:pathLst>
                <a:path w="302" h="886" fill="none" extrusionOk="0">
                  <a:moveTo>
                    <a:pt x="0" y="0"/>
                  </a:moveTo>
                  <a:lnTo>
                    <a:pt x="301" y="88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58" name="Shape 2858"/>
            <p:cNvSpPr/>
            <p:nvPr/>
          </p:nvSpPr>
          <p:spPr>
            <a:xfrm>
              <a:off x="421400" y="453850"/>
              <a:ext cx="15075" cy="49850"/>
            </a:xfrm>
            <a:custGeom>
              <a:avLst/>
              <a:gdLst/>
              <a:ahLst/>
              <a:cxnLst/>
              <a:rect l="0" t="0" r="0" b="0"/>
              <a:pathLst>
                <a:path w="603" h="1994" fill="none" extrusionOk="0">
                  <a:moveTo>
                    <a:pt x="0" y="1"/>
                  </a:moveTo>
                  <a:lnTo>
                    <a:pt x="602" y="199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59" name="Shape 2859"/>
            <p:cNvSpPr/>
            <p:nvPr/>
          </p:nvSpPr>
          <p:spPr>
            <a:xfrm>
              <a:off x="436450" y="503675"/>
              <a:ext cx="16325" cy="55375"/>
            </a:xfrm>
            <a:custGeom>
              <a:avLst/>
              <a:gdLst/>
              <a:ahLst/>
              <a:cxnLst/>
              <a:rect l="0" t="0" r="0" b="0"/>
              <a:pathLst>
                <a:path w="653" h="2215" fill="none" extrusionOk="0">
                  <a:moveTo>
                    <a:pt x="0" y="1"/>
                  </a:moveTo>
                  <a:lnTo>
                    <a:pt x="652" y="221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60" name="Shape 2860"/>
            <p:cNvSpPr/>
            <p:nvPr/>
          </p:nvSpPr>
          <p:spPr>
            <a:xfrm>
              <a:off x="452750" y="559025"/>
              <a:ext cx="16325" cy="60925"/>
            </a:xfrm>
            <a:custGeom>
              <a:avLst/>
              <a:gdLst/>
              <a:ahLst/>
              <a:cxnLst/>
              <a:rect l="0" t="0" r="0" b="0"/>
              <a:pathLst>
                <a:path w="653" h="2437" fill="none" extrusionOk="0">
                  <a:moveTo>
                    <a:pt x="0" y="1"/>
                  </a:moveTo>
                  <a:lnTo>
                    <a:pt x="653" y="243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61" name="Shape 2861"/>
            <p:cNvSpPr/>
            <p:nvPr/>
          </p:nvSpPr>
          <p:spPr>
            <a:xfrm>
              <a:off x="469050" y="619925"/>
              <a:ext cx="15075" cy="66425"/>
            </a:xfrm>
            <a:custGeom>
              <a:avLst/>
              <a:gdLst/>
              <a:ahLst/>
              <a:cxnLst/>
              <a:rect l="0" t="0" r="0" b="0"/>
              <a:pathLst>
                <a:path w="603" h="2657" fill="none" extrusionOk="0">
                  <a:moveTo>
                    <a:pt x="1" y="0"/>
                  </a:moveTo>
                  <a:lnTo>
                    <a:pt x="603" y="2657"/>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62" name="Shape 2862"/>
            <p:cNvSpPr/>
            <p:nvPr/>
          </p:nvSpPr>
          <p:spPr>
            <a:xfrm>
              <a:off x="484100" y="686325"/>
              <a:ext cx="16325" cy="72000"/>
            </a:xfrm>
            <a:custGeom>
              <a:avLst/>
              <a:gdLst/>
              <a:ahLst/>
              <a:cxnLst/>
              <a:rect l="0" t="0" r="0" b="0"/>
              <a:pathLst>
                <a:path w="653" h="2880" fill="none" extrusionOk="0">
                  <a:moveTo>
                    <a:pt x="1" y="1"/>
                  </a:moveTo>
                  <a:lnTo>
                    <a:pt x="653" y="2879"/>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63" name="Shape 2863"/>
            <p:cNvSpPr/>
            <p:nvPr/>
          </p:nvSpPr>
          <p:spPr>
            <a:xfrm>
              <a:off x="500400" y="758300"/>
              <a:ext cx="16325" cy="77500"/>
            </a:xfrm>
            <a:custGeom>
              <a:avLst/>
              <a:gdLst/>
              <a:ahLst/>
              <a:cxnLst/>
              <a:rect l="0" t="0" r="0" b="0"/>
              <a:pathLst>
                <a:path w="653" h="3100" fill="none" extrusionOk="0">
                  <a:moveTo>
                    <a:pt x="1" y="0"/>
                  </a:moveTo>
                  <a:lnTo>
                    <a:pt x="653" y="310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64" name="Shape 2864"/>
            <p:cNvSpPr/>
            <p:nvPr/>
          </p:nvSpPr>
          <p:spPr>
            <a:xfrm>
              <a:off x="516700" y="835775"/>
              <a:ext cx="15075" cy="77525"/>
            </a:xfrm>
            <a:custGeom>
              <a:avLst/>
              <a:gdLst/>
              <a:ahLst/>
              <a:cxnLst/>
              <a:rect l="0" t="0" r="0" b="0"/>
              <a:pathLst>
                <a:path w="603" h="3101" fill="none" extrusionOk="0">
                  <a:moveTo>
                    <a:pt x="1" y="1"/>
                  </a:moveTo>
                  <a:lnTo>
                    <a:pt x="603" y="310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65" name="Shape 2865"/>
            <p:cNvSpPr/>
            <p:nvPr/>
          </p:nvSpPr>
          <p:spPr>
            <a:xfrm>
              <a:off x="531750" y="913275"/>
              <a:ext cx="16350" cy="83050"/>
            </a:xfrm>
            <a:custGeom>
              <a:avLst/>
              <a:gdLst/>
              <a:ahLst/>
              <a:cxnLst/>
              <a:rect l="0" t="0" r="0" b="0"/>
              <a:pathLst>
                <a:path w="654" h="3322" fill="none" extrusionOk="0">
                  <a:moveTo>
                    <a:pt x="1" y="0"/>
                  </a:moveTo>
                  <a:lnTo>
                    <a:pt x="653" y="332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66" name="Shape 2866"/>
            <p:cNvSpPr/>
            <p:nvPr/>
          </p:nvSpPr>
          <p:spPr>
            <a:xfrm>
              <a:off x="548075" y="996300"/>
              <a:ext cx="8800" cy="44300"/>
            </a:xfrm>
            <a:custGeom>
              <a:avLst/>
              <a:gdLst/>
              <a:ahLst/>
              <a:cxnLst/>
              <a:rect l="0" t="0" r="0" b="0"/>
              <a:pathLst>
                <a:path w="352" h="1772" fill="none" extrusionOk="0">
                  <a:moveTo>
                    <a:pt x="0" y="0"/>
                  </a:moveTo>
                  <a:lnTo>
                    <a:pt x="351" y="177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67" name="Shape 2867"/>
            <p:cNvSpPr/>
            <p:nvPr/>
          </p:nvSpPr>
          <p:spPr>
            <a:xfrm>
              <a:off x="556850" y="1040575"/>
              <a:ext cx="7550" cy="44300"/>
            </a:xfrm>
            <a:custGeom>
              <a:avLst/>
              <a:gdLst/>
              <a:ahLst/>
              <a:cxnLst/>
              <a:rect l="0" t="0" r="0" b="0"/>
              <a:pathLst>
                <a:path w="302" h="1772" fill="none" extrusionOk="0">
                  <a:moveTo>
                    <a:pt x="0" y="1"/>
                  </a:moveTo>
                  <a:lnTo>
                    <a:pt x="301" y="177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68" name="Shape 2868"/>
            <p:cNvSpPr/>
            <p:nvPr/>
          </p:nvSpPr>
          <p:spPr>
            <a:xfrm>
              <a:off x="564375" y="1084850"/>
              <a:ext cx="15075" cy="83050"/>
            </a:xfrm>
            <a:custGeom>
              <a:avLst/>
              <a:gdLst/>
              <a:ahLst/>
              <a:cxnLst/>
              <a:rect l="0" t="0" r="0" b="0"/>
              <a:pathLst>
                <a:path w="603" h="3322" fill="none" extrusionOk="0">
                  <a:moveTo>
                    <a:pt x="0" y="1"/>
                  </a:moveTo>
                  <a:lnTo>
                    <a:pt x="602" y="33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69" name="Shape 2869"/>
            <p:cNvSpPr/>
            <p:nvPr/>
          </p:nvSpPr>
          <p:spPr>
            <a:xfrm>
              <a:off x="579425" y="1167875"/>
              <a:ext cx="16325" cy="88600"/>
            </a:xfrm>
            <a:custGeom>
              <a:avLst/>
              <a:gdLst/>
              <a:ahLst/>
              <a:cxnLst/>
              <a:rect l="0" t="0" r="0" b="0"/>
              <a:pathLst>
                <a:path w="653" h="3544" fill="none" extrusionOk="0">
                  <a:moveTo>
                    <a:pt x="0" y="1"/>
                  </a:moveTo>
                  <a:lnTo>
                    <a:pt x="652" y="35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70" name="Shape 2870"/>
            <p:cNvSpPr/>
            <p:nvPr/>
          </p:nvSpPr>
          <p:spPr>
            <a:xfrm>
              <a:off x="595725" y="1256450"/>
              <a:ext cx="16325" cy="88575"/>
            </a:xfrm>
            <a:custGeom>
              <a:avLst/>
              <a:gdLst/>
              <a:ahLst/>
              <a:cxnLst/>
              <a:rect l="0" t="0" r="0" b="0"/>
              <a:pathLst>
                <a:path w="653" h="3543" fill="none" extrusionOk="0">
                  <a:moveTo>
                    <a:pt x="0" y="0"/>
                  </a:moveTo>
                  <a:lnTo>
                    <a:pt x="653" y="35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71" name="Shape 2871"/>
            <p:cNvSpPr/>
            <p:nvPr/>
          </p:nvSpPr>
          <p:spPr>
            <a:xfrm>
              <a:off x="612025" y="1345000"/>
              <a:ext cx="15075" cy="88600"/>
            </a:xfrm>
            <a:custGeom>
              <a:avLst/>
              <a:gdLst/>
              <a:ahLst/>
              <a:cxnLst/>
              <a:rect l="0" t="0" r="0" b="0"/>
              <a:pathLst>
                <a:path w="603" h="3544" fill="none" extrusionOk="0">
                  <a:moveTo>
                    <a:pt x="1" y="1"/>
                  </a:moveTo>
                  <a:lnTo>
                    <a:pt x="603" y="35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72" name="Shape 2872"/>
            <p:cNvSpPr/>
            <p:nvPr/>
          </p:nvSpPr>
          <p:spPr>
            <a:xfrm>
              <a:off x="627075" y="1433575"/>
              <a:ext cx="16325" cy="88575"/>
            </a:xfrm>
            <a:custGeom>
              <a:avLst/>
              <a:gdLst/>
              <a:ahLst/>
              <a:cxnLst/>
              <a:rect l="0" t="0" r="0" b="0"/>
              <a:pathLst>
                <a:path w="653" h="3543" fill="none" extrusionOk="0">
                  <a:moveTo>
                    <a:pt x="1" y="0"/>
                  </a:moveTo>
                  <a:lnTo>
                    <a:pt x="653" y="35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73" name="Shape 2873"/>
            <p:cNvSpPr/>
            <p:nvPr/>
          </p:nvSpPr>
          <p:spPr>
            <a:xfrm>
              <a:off x="643375" y="1522125"/>
              <a:ext cx="16325" cy="83050"/>
            </a:xfrm>
            <a:custGeom>
              <a:avLst/>
              <a:gdLst/>
              <a:ahLst/>
              <a:cxnLst/>
              <a:rect l="0" t="0" r="0" b="0"/>
              <a:pathLst>
                <a:path w="653" h="3322" fill="none" extrusionOk="0">
                  <a:moveTo>
                    <a:pt x="1" y="1"/>
                  </a:moveTo>
                  <a:lnTo>
                    <a:pt x="653" y="33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74" name="Shape 2874"/>
            <p:cNvSpPr/>
            <p:nvPr/>
          </p:nvSpPr>
          <p:spPr>
            <a:xfrm>
              <a:off x="659675" y="1605150"/>
              <a:ext cx="15075" cy="83050"/>
            </a:xfrm>
            <a:custGeom>
              <a:avLst/>
              <a:gdLst/>
              <a:ahLst/>
              <a:cxnLst/>
              <a:rect l="0" t="0" r="0" b="0"/>
              <a:pathLst>
                <a:path w="603" h="3322" fill="none" extrusionOk="0">
                  <a:moveTo>
                    <a:pt x="1" y="1"/>
                  </a:moveTo>
                  <a:lnTo>
                    <a:pt x="603" y="33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75" name="Shape 2875"/>
            <p:cNvSpPr/>
            <p:nvPr/>
          </p:nvSpPr>
          <p:spPr>
            <a:xfrm>
              <a:off x="674725" y="1688175"/>
              <a:ext cx="16350" cy="77525"/>
            </a:xfrm>
            <a:custGeom>
              <a:avLst/>
              <a:gdLst/>
              <a:ahLst/>
              <a:cxnLst/>
              <a:rect l="0" t="0" r="0" b="0"/>
              <a:pathLst>
                <a:path w="654" h="3101" fill="none" extrusionOk="0">
                  <a:moveTo>
                    <a:pt x="1" y="1"/>
                  </a:moveTo>
                  <a:lnTo>
                    <a:pt x="653" y="310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76" name="Shape 2876"/>
            <p:cNvSpPr/>
            <p:nvPr/>
          </p:nvSpPr>
          <p:spPr>
            <a:xfrm>
              <a:off x="691050" y="1765675"/>
              <a:ext cx="16325" cy="77500"/>
            </a:xfrm>
            <a:custGeom>
              <a:avLst/>
              <a:gdLst/>
              <a:ahLst/>
              <a:cxnLst/>
              <a:rect l="0" t="0" r="0" b="0"/>
              <a:pathLst>
                <a:path w="653" h="3100" fill="none" extrusionOk="0">
                  <a:moveTo>
                    <a:pt x="0" y="0"/>
                  </a:moveTo>
                  <a:lnTo>
                    <a:pt x="652" y="310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77" name="Shape 2877"/>
            <p:cNvSpPr/>
            <p:nvPr/>
          </p:nvSpPr>
          <p:spPr>
            <a:xfrm>
              <a:off x="707350" y="1843150"/>
              <a:ext cx="15075" cy="72000"/>
            </a:xfrm>
            <a:custGeom>
              <a:avLst/>
              <a:gdLst/>
              <a:ahLst/>
              <a:cxnLst/>
              <a:rect l="0" t="0" r="0" b="0"/>
              <a:pathLst>
                <a:path w="603" h="2880" fill="none" extrusionOk="0">
                  <a:moveTo>
                    <a:pt x="0" y="1"/>
                  </a:moveTo>
                  <a:lnTo>
                    <a:pt x="602" y="2879"/>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78" name="Shape 2878"/>
            <p:cNvSpPr/>
            <p:nvPr/>
          </p:nvSpPr>
          <p:spPr>
            <a:xfrm>
              <a:off x="722400" y="1915125"/>
              <a:ext cx="7550" cy="38750"/>
            </a:xfrm>
            <a:custGeom>
              <a:avLst/>
              <a:gdLst/>
              <a:ahLst/>
              <a:cxnLst/>
              <a:rect l="0" t="0" r="0" b="0"/>
              <a:pathLst>
                <a:path w="302" h="1550" fill="none" extrusionOk="0">
                  <a:moveTo>
                    <a:pt x="0" y="0"/>
                  </a:moveTo>
                  <a:lnTo>
                    <a:pt x="301" y="155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79" name="Shape 2879"/>
            <p:cNvSpPr/>
            <p:nvPr/>
          </p:nvSpPr>
          <p:spPr>
            <a:xfrm>
              <a:off x="729925" y="1953850"/>
              <a:ext cx="8800" cy="33250"/>
            </a:xfrm>
            <a:custGeom>
              <a:avLst/>
              <a:gdLst/>
              <a:ahLst/>
              <a:cxnLst/>
              <a:rect l="0" t="0" r="0" b="0"/>
              <a:pathLst>
                <a:path w="352" h="1330" fill="none" extrusionOk="0">
                  <a:moveTo>
                    <a:pt x="0" y="1"/>
                  </a:moveTo>
                  <a:lnTo>
                    <a:pt x="351" y="1329"/>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80" name="Shape 2880"/>
            <p:cNvSpPr/>
            <p:nvPr/>
          </p:nvSpPr>
          <p:spPr>
            <a:xfrm>
              <a:off x="738700" y="1987075"/>
              <a:ext cx="16325" cy="60900"/>
            </a:xfrm>
            <a:custGeom>
              <a:avLst/>
              <a:gdLst/>
              <a:ahLst/>
              <a:cxnLst/>
              <a:rect l="0" t="0" r="0" b="0"/>
              <a:pathLst>
                <a:path w="653" h="2436" fill="none" extrusionOk="0">
                  <a:moveTo>
                    <a:pt x="0" y="0"/>
                  </a:moveTo>
                  <a:lnTo>
                    <a:pt x="653" y="243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81" name="Shape 2881"/>
            <p:cNvSpPr/>
            <p:nvPr/>
          </p:nvSpPr>
          <p:spPr>
            <a:xfrm>
              <a:off x="755000" y="2047950"/>
              <a:ext cx="15075" cy="55375"/>
            </a:xfrm>
            <a:custGeom>
              <a:avLst/>
              <a:gdLst/>
              <a:ahLst/>
              <a:cxnLst/>
              <a:rect l="0" t="0" r="0" b="0"/>
              <a:pathLst>
                <a:path w="603" h="2215" fill="none" extrusionOk="0">
                  <a:moveTo>
                    <a:pt x="1" y="1"/>
                  </a:moveTo>
                  <a:lnTo>
                    <a:pt x="603" y="221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82" name="Shape 2882"/>
            <p:cNvSpPr/>
            <p:nvPr/>
          </p:nvSpPr>
          <p:spPr>
            <a:xfrm>
              <a:off x="770050" y="2103300"/>
              <a:ext cx="7550" cy="27700"/>
            </a:xfrm>
            <a:custGeom>
              <a:avLst/>
              <a:gdLst/>
              <a:ahLst/>
              <a:cxnLst/>
              <a:rect l="0" t="0" r="0" b="0"/>
              <a:pathLst>
                <a:path w="302" h="1108" fill="none" extrusionOk="0">
                  <a:moveTo>
                    <a:pt x="1" y="1"/>
                  </a:moveTo>
                  <a:lnTo>
                    <a:pt x="302" y="1108"/>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83" name="Shape 2883"/>
            <p:cNvSpPr/>
            <p:nvPr/>
          </p:nvSpPr>
          <p:spPr>
            <a:xfrm>
              <a:off x="777575" y="2130975"/>
              <a:ext cx="8800" cy="22175"/>
            </a:xfrm>
            <a:custGeom>
              <a:avLst/>
              <a:gdLst/>
              <a:ahLst/>
              <a:cxnLst/>
              <a:rect l="0" t="0" r="0" b="0"/>
              <a:pathLst>
                <a:path w="352" h="887" fill="none" extrusionOk="0">
                  <a:moveTo>
                    <a:pt x="1" y="1"/>
                  </a:moveTo>
                  <a:lnTo>
                    <a:pt x="352" y="88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84" name="Shape 2884"/>
            <p:cNvSpPr/>
            <p:nvPr/>
          </p:nvSpPr>
          <p:spPr>
            <a:xfrm>
              <a:off x="786350" y="2153125"/>
              <a:ext cx="15075" cy="44300"/>
            </a:xfrm>
            <a:custGeom>
              <a:avLst/>
              <a:gdLst/>
              <a:ahLst/>
              <a:cxnLst/>
              <a:rect l="0" t="0" r="0" b="0"/>
              <a:pathLst>
                <a:path w="603" h="1772" fill="none" extrusionOk="0">
                  <a:moveTo>
                    <a:pt x="1" y="0"/>
                  </a:moveTo>
                  <a:lnTo>
                    <a:pt x="603" y="177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85" name="Shape 2885"/>
            <p:cNvSpPr/>
            <p:nvPr/>
          </p:nvSpPr>
          <p:spPr>
            <a:xfrm>
              <a:off x="801400" y="2197400"/>
              <a:ext cx="16350" cy="38775"/>
            </a:xfrm>
            <a:custGeom>
              <a:avLst/>
              <a:gdLst/>
              <a:ahLst/>
              <a:cxnLst/>
              <a:rect l="0" t="0" r="0" b="0"/>
              <a:pathLst>
                <a:path w="654" h="1551" fill="none" extrusionOk="0">
                  <a:moveTo>
                    <a:pt x="1" y="1"/>
                  </a:moveTo>
                  <a:lnTo>
                    <a:pt x="653" y="155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86" name="Shape 2886"/>
            <p:cNvSpPr/>
            <p:nvPr/>
          </p:nvSpPr>
          <p:spPr>
            <a:xfrm>
              <a:off x="817725" y="2236150"/>
              <a:ext cx="16325" cy="33225"/>
            </a:xfrm>
            <a:custGeom>
              <a:avLst/>
              <a:gdLst/>
              <a:ahLst/>
              <a:cxnLst/>
              <a:rect l="0" t="0" r="0" b="0"/>
              <a:pathLst>
                <a:path w="653" h="1329" fill="none" extrusionOk="0">
                  <a:moveTo>
                    <a:pt x="0" y="0"/>
                  </a:moveTo>
                  <a:lnTo>
                    <a:pt x="652" y="1329"/>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87" name="Shape 2887"/>
            <p:cNvSpPr/>
            <p:nvPr/>
          </p:nvSpPr>
          <p:spPr>
            <a:xfrm>
              <a:off x="834025" y="2269350"/>
              <a:ext cx="7550" cy="16650"/>
            </a:xfrm>
            <a:custGeom>
              <a:avLst/>
              <a:gdLst/>
              <a:ahLst/>
              <a:cxnLst/>
              <a:rect l="0" t="0" r="0" b="0"/>
              <a:pathLst>
                <a:path w="302" h="666" fill="none" extrusionOk="0">
                  <a:moveTo>
                    <a:pt x="0" y="1"/>
                  </a:moveTo>
                  <a:lnTo>
                    <a:pt x="301" y="66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88" name="Shape 2888"/>
            <p:cNvSpPr/>
            <p:nvPr/>
          </p:nvSpPr>
          <p:spPr>
            <a:xfrm>
              <a:off x="841550" y="2285975"/>
              <a:ext cx="7550" cy="11075"/>
            </a:xfrm>
            <a:custGeom>
              <a:avLst/>
              <a:gdLst/>
              <a:ahLst/>
              <a:cxnLst/>
              <a:rect l="0" t="0" r="0" b="0"/>
              <a:pathLst>
                <a:path w="302" h="443" fill="none" extrusionOk="0">
                  <a:moveTo>
                    <a:pt x="0" y="0"/>
                  </a:moveTo>
                  <a:lnTo>
                    <a:pt x="301" y="4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89" name="Shape 2889"/>
            <p:cNvSpPr/>
            <p:nvPr/>
          </p:nvSpPr>
          <p:spPr>
            <a:xfrm>
              <a:off x="849075" y="2297025"/>
              <a:ext cx="16325" cy="16650"/>
            </a:xfrm>
            <a:custGeom>
              <a:avLst/>
              <a:gdLst/>
              <a:ahLst/>
              <a:cxnLst/>
              <a:rect l="0" t="0" r="0" b="0"/>
              <a:pathLst>
                <a:path w="653" h="666" fill="none" extrusionOk="0">
                  <a:moveTo>
                    <a:pt x="0" y="1"/>
                  </a:moveTo>
                  <a:lnTo>
                    <a:pt x="652" y="66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90" name="Shape 2890"/>
            <p:cNvSpPr/>
            <p:nvPr/>
          </p:nvSpPr>
          <p:spPr>
            <a:xfrm>
              <a:off x="865375" y="2313650"/>
              <a:ext cx="16325" cy="11075"/>
            </a:xfrm>
            <a:custGeom>
              <a:avLst/>
              <a:gdLst/>
              <a:ahLst/>
              <a:cxnLst/>
              <a:rect l="0" t="0" r="0" b="0"/>
              <a:pathLst>
                <a:path w="653" h="443" fill="none" extrusionOk="0">
                  <a:moveTo>
                    <a:pt x="0" y="0"/>
                  </a:moveTo>
                  <a:lnTo>
                    <a:pt x="653" y="4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91" name="Shape 2891"/>
            <p:cNvSpPr/>
            <p:nvPr/>
          </p:nvSpPr>
          <p:spPr>
            <a:xfrm>
              <a:off x="881675" y="2324700"/>
              <a:ext cx="15075" cy="5575"/>
            </a:xfrm>
            <a:custGeom>
              <a:avLst/>
              <a:gdLst/>
              <a:ahLst/>
              <a:cxnLst/>
              <a:rect l="0" t="0" r="0" b="0"/>
              <a:pathLst>
                <a:path w="603" h="223" fill="none" extrusionOk="0">
                  <a:moveTo>
                    <a:pt x="1" y="1"/>
                  </a:moveTo>
                  <a:lnTo>
                    <a:pt x="603"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92" name="Shape 2892"/>
            <p:cNvSpPr/>
            <p:nvPr/>
          </p:nvSpPr>
          <p:spPr>
            <a:xfrm>
              <a:off x="896725" y="2330250"/>
              <a:ext cx="7550" cy="25"/>
            </a:xfrm>
            <a:custGeom>
              <a:avLst/>
              <a:gdLst/>
              <a:ahLst/>
              <a:cxnLst/>
              <a:rect l="0" t="0" r="0" b="0"/>
              <a:pathLst>
                <a:path w="302" h="1" fill="none" extrusionOk="0">
                  <a:moveTo>
                    <a:pt x="1" y="0"/>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93" name="Shape 2893"/>
            <p:cNvSpPr/>
            <p:nvPr/>
          </p:nvSpPr>
          <p:spPr>
            <a:xfrm>
              <a:off x="904250" y="2324700"/>
              <a:ext cx="8800" cy="5575"/>
            </a:xfrm>
            <a:custGeom>
              <a:avLst/>
              <a:gdLst/>
              <a:ahLst/>
              <a:cxnLst/>
              <a:rect l="0" t="0" r="0" b="0"/>
              <a:pathLst>
                <a:path w="352" h="223" fill="none" extrusionOk="0">
                  <a:moveTo>
                    <a:pt x="1" y="222"/>
                  </a:moveTo>
                  <a:lnTo>
                    <a:pt x="3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94" name="Shape 2894"/>
            <p:cNvSpPr/>
            <p:nvPr/>
          </p:nvSpPr>
          <p:spPr>
            <a:xfrm>
              <a:off x="913025" y="2324700"/>
              <a:ext cx="8800" cy="25"/>
            </a:xfrm>
            <a:custGeom>
              <a:avLst/>
              <a:gdLst/>
              <a:ahLst/>
              <a:cxnLst/>
              <a:rect l="0" t="0" r="0" b="0"/>
              <a:pathLst>
                <a:path w="352" h="1" fill="none" extrusionOk="0">
                  <a:moveTo>
                    <a:pt x="1" y="1"/>
                  </a:moveTo>
                  <a:lnTo>
                    <a:pt x="3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95" name="Shape 2895"/>
            <p:cNvSpPr/>
            <p:nvPr/>
          </p:nvSpPr>
          <p:spPr>
            <a:xfrm>
              <a:off x="921800" y="2319175"/>
              <a:ext cx="7550" cy="5550"/>
            </a:xfrm>
            <a:custGeom>
              <a:avLst/>
              <a:gdLst/>
              <a:ahLst/>
              <a:cxnLst/>
              <a:rect l="0" t="0" r="0" b="0"/>
              <a:pathLst>
                <a:path w="302" h="222" fill="none" extrusionOk="0">
                  <a:moveTo>
                    <a:pt x="1" y="222"/>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96" name="Shape 2896"/>
            <p:cNvSpPr/>
            <p:nvPr/>
          </p:nvSpPr>
          <p:spPr>
            <a:xfrm>
              <a:off x="929325" y="2313650"/>
              <a:ext cx="7550" cy="5550"/>
            </a:xfrm>
            <a:custGeom>
              <a:avLst/>
              <a:gdLst/>
              <a:ahLst/>
              <a:cxnLst/>
              <a:rect l="0" t="0" r="0" b="0"/>
              <a:pathLst>
                <a:path w="302" h="222" fill="none" extrusionOk="0">
                  <a:moveTo>
                    <a:pt x="1" y="222"/>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97" name="Shape 2897"/>
            <p:cNvSpPr/>
            <p:nvPr/>
          </p:nvSpPr>
          <p:spPr>
            <a:xfrm>
              <a:off x="936850" y="2302575"/>
              <a:ext cx="7550" cy="11100"/>
            </a:xfrm>
            <a:custGeom>
              <a:avLst/>
              <a:gdLst/>
              <a:ahLst/>
              <a:cxnLst/>
              <a:rect l="0" t="0" r="0" b="0"/>
              <a:pathLst>
                <a:path w="302" h="444" fill="none" extrusionOk="0">
                  <a:moveTo>
                    <a:pt x="1" y="443"/>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98" name="Shape 2898"/>
            <p:cNvSpPr/>
            <p:nvPr/>
          </p:nvSpPr>
          <p:spPr>
            <a:xfrm>
              <a:off x="944375" y="2280425"/>
              <a:ext cx="16350" cy="22175"/>
            </a:xfrm>
            <a:custGeom>
              <a:avLst/>
              <a:gdLst/>
              <a:ahLst/>
              <a:cxnLst/>
              <a:rect l="0" t="0" r="0" b="0"/>
              <a:pathLst>
                <a:path w="654" h="887" fill="none" extrusionOk="0">
                  <a:moveTo>
                    <a:pt x="1" y="886"/>
                  </a:moveTo>
                  <a:lnTo>
                    <a:pt x="653"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99" name="Shape 2899"/>
            <p:cNvSpPr/>
            <p:nvPr/>
          </p:nvSpPr>
          <p:spPr>
            <a:xfrm>
              <a:off x="960700" y="2263825"/>
              <a:ext cx="8800" cy="16625"/>
            </a:xfrm>
            <a:custGeom>
              <a:avLst/>
              <a:gdLst/>
              <a:ahLst/>
              <a:cxnLst/>
              <a:rect l="0" t="0" r="0" b="0"/>
              <a:pathLst>
                <a:path w="352" h="665" fill="none" extrusionOk="0">
                  <a:moveTo>
                    <a:pt x="0" y="665"/>
                  </a:moveTo>
                  <a:lnTo>
                    <a:pt x="35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00" name="Shape 2900"/>
            <p:cNvSpPr/>
            <p:nvPr/>
          </p:nvSpPr>
          <p:spPr>
            <a:xfrm>
              <a:off x="969475" y="2247225"/>
              <a:ext cx="7550" cy="16625"/>
            </a:xfrm>
            <a:custGeom>
              <a:avLst/>
              <a:gdLst/>
              <a:ahLst/>
              <a:cxnLst/>
              <a:rect l="0" t="0" r="0" b="0"/>
              <a:pathLst>
                <a:path w="302" h="665" fill="none" extrusionOk="0">
                  <a:moveTo>
                    <a:pt x="0" y="665"/>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01" name="Shape 2901"/>
            <p:cNvSpPr/>
            <p:nvPr/>
          </p:nvSpPr>
          <p:spPr>
            <a:xfrm>
              <a:off x="977000" y="2214000"/>
              <a:ext cx="15075" cy="33250"/>
            </a:xfrm>
            <a:custGeom>
              <a:avLst/>
              <a:gdLst/>
              <a:ahLst/>
              <a:cxnLst/>
              <a:rect l="0" t="0" r="0" b="0"/>
              <a:pathLst>
                <a:path w="603" h="1330" fill="none" extrusionOk="0">
                  <a:moveTo>
                    <a:pt x="0" y="1329"/>
                  </a:moveTo>
                  <a:lnTo>
                    <a:pt x="6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02" name="Shape 2902"/>
            <p:cNvSpPr/>
            <p:nvPr/>
          </p:nvSpPr>
          <p:spPr>
            <a:xfrm>
              <a:off x="992050" y="2175275"/>
              <a:ext cx="16325" cy="38750"/>
            </a:xfrm>
            <a:custGeom>
              <a:avLst/>
              <a:gdLst/>
              <a:ahLst/>
              <a:cxnLst/>
              <a:rect l="0" t="0" r="0" b="0"/>
              <a:pathLst>
                <a:path w="653" h="1550" fill="none" extrusionOk="0">
                  <a:moveTo>
                    <a:pt x="0" y="1550"/>
                  </a:moveTo>
                  <a:lnTo>
                    <a:pt x="6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03" name="Shape 2903"/>
            <p:cNvSpPr/>
            <p:nvPr/>
          </p:nvSpPr>
          <p:spPr>
            <a:xfrm>
              <a:off x="1008350" y="2130975"/>
              <a:ext cx="16325" cy="44325"/>
            </a:xfrm>
            <a:custGeom>
              <a:avLst/>
              <a:gdLst/>
              <a:ahLst/>
              <a:cxnLst/>
              <a:rect l="0" t="0" r="0" b="0"/>
              <a:pathLst>
                <a:path w="653" h="1773" fill="none" extrusionOk="0">
                  <a:moveTo>
                    <a:pt x="0" y="1772"/>
                  </a:moveTo>
                  <a:lnTo>
                    <a:pt x="653"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04" name="Shape 2904"/>
            <p:cNvSpPr/>
            <p:nvPr/>
          </p:nvSpPr>
          <p:spPr>
            <a:xfrm>
              <a:off x="1024650" y="2081175"/>
              <a:ext cx="15075" cy="49825"/>
            </a:xfrm>
            <a:custGeom>
              <a:avLst/>
              <a:gdLst/>
              <a:ahLst/>
              <a:cxnLst/>
              <a:rect l="0" t="0" r="0" b="0"/>
              <a:pathLst>
                <a:path w="603" h="1993" fill="none" extrusionOk="0">
                  <a:moveTo>
                    <a:pt x="1" y="1993"/>
                  </a:moveTo>
                  <a:lnTo>
                    <a:pt x="60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05" name="Shape 2905"/>
            <p:cNvSpPr/>
            <p:nvPr/>
          </p:nvSpPr>
          <p:spPr>
            <a:xfrm>
              <a:off x="1039700" y="2025825"/>
              <a:ext cx="16325" cy="55375"/>
            </a:xfrm>
            <a:custGeom>
              <a:avLst/>
              <a:gdLst/>
              <a:ahLst/>
              <a:cxnLst/>
              <a:rect l="0" t="0" r="0" b="0"/>
              <a:pathLst>
                <a:path w="653" h="2215" fill="none" extrusionOk="0">
                  <a:moveTo>
                    <a:pt x="1" y="2214"/>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06" name="Shape 2906"/>
            <p:cNvSpPr/>
            <p:nvPr/>
          </p:nvSpPr>
          <p:spPr>
            <a:xfrm>
              <a:off x="1056000" y="1970475"/>
              <a:ext cx="16325" cy="55375"/>
            </a:xfrm>
            <a:custGeom>
              <a:avLst/>
              <a:gdLst/>
              <a:ahLst/>
              <a:cxnLst/>
              <a:rect l="0" t="0" r="0" b="0"/>
              <a:pathLst>
                <a:path w="653" h="2215" fill="none" extrusionOk="0">
                  <a:moveTo>
                    <a:pt x="1" y="2214"/>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07" name="Shape 2907"/>
            <p:cNvSpPr/>
            <p:nvPr/>
          </p:nvSpPr>
          <p:spPr>
            <a:xfrm>
              <a:off x="1072300" y="1909575"/>
              <a:ext cx="15075" cy="60925"/>
            </a:xfrm>
            <a:custGeom>
              <a:avLst/>
              <a:gdLst/>
              <a:ahLst/>
              <a:cxnLst/>
              <a:rect l="0" t="0" r="0" b="0"/>
              <a:pathLst>
                <a:path w="603" h="2437" fill="none" extrusionOk="0">
                  <a:moveTo>
                    <a:pt x="1" y="2436"/>
                  </a:moveTo>
                  <a:lnTo>
                    <a:pt x="603"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08" name="Shape 2908"/>
            <p:cNvSpPr/>
            <p:nvPr/>
          </p:nvSpPr>
          <p:spPr>
            <a:xfrm>
              <a:off x="1087350" y="1843150"/>
              <a:ext cx="16350" cy="66450"/>
            </a:xfrm>
            <a:custGeom>
              <a:avLst/>
              <a:gdLst/>
              <a:ahLst/>
              <a:cxnLst/>
              <a:rect l="0" t="0" r="0" b="0"/>
              <a:pathLst>
                <a:path w="654" h="2658" fill="none" extrusionOk="0">
                  <a:moveTo>
                    <a:pt x="1" y="2658"/>
                  </a:moveTo>
                  <a:lnTo>
                    <a:pt x="653"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09" name="Shape 2909"/>
            <p:cNvSpPr/>
            <p:nvPr/>
          </p:nvSpPr>
          <p:spPr>
            <a:xfrm>
              <a:off x="1103675" y="1776750"/>
              <a:ext cx="16325" cy="66425"/>
            </a:xfrm>
            <a:custGeom>
              <a:avLst/>
              <a:gdLst/>
              <a:ahLst/>
              <a:cxnLst/>
              <a:rect l="0" t="0" r="0" b="0"/>
              <a:pathLst>
                <a:path w="653" h="2657" fill="none" extrusionOk="0">
                  <a:moveTo>
                    <a:pt x="0" y="2657"/>
                  </a:moveTo>
                  <a:lnTo>
                    <a:pt x="6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10" name="Shape 2910"/>
            <p:cNvSpPr/>
            <p:nvPr/>
          </p:nvSpPr>
          <p:spPr>
            <a:xfrm>
              <a:off x="1119975" y="1710325"/>
              <a:ext cx="15075" cy="66450"/>
            </a:xfrm>
            <a:custGeom>
              <a:avLst/>
              <a:gdLst/>
              <a:ahLst/>
              <a:cxnLst/>
              <a:rect l="0" t="0" r="0" b="0"/>
              <a:pathLst>
                <a:path w="603" h="2658" fill="none" extrusionOk="0">
                  <a:moveTo>
                    <a:pt x="0" y="2657"/>
                  </a:moveTo>
                  <a:lnTo>
                    <a:pt x="6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11" name="Shape 2911"/>
            <p:cNvSpPr/>
            <p:nvPr/>
          </p:nvSpPr>
          <p:spPr>
            <a:xfrm>
              <a:off x="1135025" y="1671575"/>
              <a:ext cx="7550" cy="38775"/>
            </a:xfrm>
            <a:custGeom>
              <a:avLst/>
              <a:gdLst/>
              <a:ahLst/>
              <a:cxnLst/>
              <a:rect l="0" t="0" r="0" b="0"/>
              <a:pathLst>
                <a:path w="302" h="1551" fill="none" extrusionOk="0">
                  <a:moveTo>
                    <a:pt x="0" y="1550"/>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12" name="Shape 2912"/>
            <p:cNvSpPr/>
            <p:nvPr/>
          </p:nvSpPr>
          <p:spPr>
            <a:xfrm>
              <a:off x="1142550" y="1638375"/>
              <a:ext cx="8800" cy="33225"/>
            </a:xfrm>
            <a:custGeom>
              <a:avLst/>
              <a:gdLst/>
              <a:ahLst/>
              <a:cxnLst/>
              <a:rect l="0" t="0" r="0" b="0"/>
              <a:pathLst>
                <a:path w="352" h="1329" fill="none" extrusionOk="0">
                  <a:moveTo>
                    <a:pt x="0" y="1328"/>
                  </a:moveTo>
                  <a:lnTo>
                    <a:pt x="3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13" name="Shape 2913"/>
            <p:cNvSpPr/>
            <p:nvPr/>
          </p:nvSpPr>
          <p:spPr>
            <a:xfrm>
              <a:off x="1151325" y="1571950"/>
              <a:ext cx="16325" cy="66450"/>
            </a:xfrm>
            <a:custGeom>
              <a:avLst/>
              <a:gdLst/>
              <a:ahLst/>
              <a:cxnLst/>
              <a:rect l="0" t="0" r="0" b="0"/>
              <a:pathLst>
                <a:path w="653" h="2658" fill="none" extrusionOk="0">
                  <a:moveTo>
                    <a:pt x="1" y="2657"/>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14" name="Shape 2914"/>
            <p:cNvSpPr/>
            <p:nvPr/>
          </p:nvSpPr>
          <p:spPr>
            <a:xfrm>
              <a:off x="1167625" y="1533200"/>
              <a:ext cx="7550" cy="38775"/>
            </a:xfrm>
            <a:custGeom>
              <a:avLst/>
              <a:gdLst/>
              <a:ahLst/>
              <a:cxnLst/>
              <a:rect l="0" t="0" r="0" b="0"/>
              <a:pathLst>
                <a:path w="302" h="1551" fill="none" extrusionOk="0">
                  <a:moveTo>
                    <a:pt x="1" y="1550"/>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15" name="Shape 2915"/>
            <p:cNvSpPr/>
            <p:nvPr/>
          </p:nvSpPr>
          <p:spPr>
            <a:xfrm>
              <a:off x="1175150" y="1500000"/>
              <a:ext cx="7550" cy="33225"/>
            </a:xfrm>
            <a:custGeom>
              <a:avLst/>
              <a:gdLst/>
              <a:ahLst/>
              <a:cxnLst/>
              <a:rect l="0" t="0" r="0" b="0"/>
              <a:pathLst>
                <a:path w="302" h="1329" fill="none" extrusionOk="0">
                  <a:moveTo>
                    <a:pt x="1" y="1328"/>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16" name="Shape 2916"/>
            <p:cNvSpPr/>
            <p:nvPr/>
          </p:nvSpPr>
          <p:spPr>
            <a:xfrm>
              <a:off x="1182675" y="1433575"/>
              <a:ext cx="16325" cy="66425"/>
            </a:xfrm>
            <a:custGeom>
              <a:avLst/>
              <a:gdLst/>
              <a:ahLst/>
              <a:cxnLst/>
              <a:rect l="0" t="0" r="0" b="0"/>
              <a:pathLst>
                <a:path w="653" h="2657" fill="none" extrusionOk="0">
                  <a:moveTo>
                    <a:pt x="1" y="2657"/>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17" name="Shape 2917"/>
            <p:cNvSpPr/>
            <p:nvPr/>
          </p:nvSpPr>
          <p:spPr>
            <a:xfrm>
              <a:off x="1198975" y="1367150"/>
              <a:ext cx="16350" cy="66450"/>
            </a:xfrm>
            <a:custGeom>
              <a:avLst/>
              <a:gdLst/>
              <a:ahLst/>
              <a:cxnLst/>
              <a:rect l="0" t="0" r="0" b="0"/>
              <a:pathLst>
                <a:path w="654" h="2658" fill="none" extrusionOk="0">
                  <a:moveTo>
                    <a:pt x="1" y="2657"/>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18" name="Shape 2918"/>
            <p:cNvSpPr/>
            <p:nvPr/>
          </p:nvSpPr>
          <p:spPr>
            <a:xfrm>
              <a:off x="1215300" y="1300725"/>
              <a:ext cx="15075" cy="66450"/>
            </a:xfrm>
            <a:custGeom>
              <a:avLst/>
              <a:gdLst/>
              <a:ahLst/>
              <a:cxnLst/>
              <a:rect l="0" t="0" r="0" b="0"/>
              <a:pathLst>
                <a:path w="603" h="2658" fill="none" extrusionOk="0">
                  <a:moveTo>
                    <a:pt x="0" y="2657"/>
                  </a:moveTo>
                  <a:lnTo>
                    <a:pt x="6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19" name="Shape 2919"/>
            <p:cNvSpPr/>
            <p:nvPr/>
          </p:nvSpPr>
          <p:spPr>
            <a:xfrm>
              <a:off x="1230350" y="1234300"/>
              <a:ext cx="16325" cy="66450"/>
            </a:xfrm>
            <a:custGeom>
              <a:avLst/>
              <a:gdLst/>
              <a:ahLst/>
              <a:cxnLst/>
              <a:rect l="0" t="0" r="0" b="0"/>
              <a:pathLst>
                <a:path w="653" h="2658" fill="none" extrusionOk="0">
                  <a:moveTo>
                    <a:pt x="0" y="2658"/>
                  </a:moveTo>
                  <a:lnTo>
                    <a:pt x="6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20" name="Shape 2920"/>
            <p:cNvSpPr/>
            <p:nvPr/>
          </p:nvSpPr>
          <p:spPr>
            <a:xfrm>
              <a:off x="1246650" y="1173425"/>
              <a:ext cx="16325" cy="60900"/>
            </a:xfrm>
            <a:custGeom>
              <a:avLst/>
              <a:gdLst/>
              <a:ahLst/>
              <a:cxnLst/>
              <a:rect l="0" t="0" r="0" b="0"/>
              <a:pathLst>
                <a:path w="653" h="2436" fill="none" extrusionOk="0">
                  <a:moveTo>
                    <a:pt x="0" y="2436"/>
                  </a:moveTo>
                  <a:lnTo>
                    <a:pt x="6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21" name="Shape 2921"/>
            <p:cNvSpPr/>
            <p:nvPr/>
          </p:nvSpPr>
          <p:spPr>
            <a:xfrm>
              <a:off x="1262950" y="1118075"/>
              <a:ext cx="15075" cy="55375"/>
            </a:xfrm>
            <a:custGeom>
              <a:avLst/>
              <a:gdLst/>
              <a:ahLst/>
              <a:cxnLst/>
              <a:rect l="0" t="0" r="0" b="0"/>
              <a:pathLst>
                <a:path w="603" h="2215" fill="none" extrusionOk="0">
                  <a:moveTo>
                    <a:pt x="0" y="2214"/>
                  </a:moveTo>
                  <a:lnTo>
                    <a:pt x="6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22" name="Shape 2922"/>
            <p:cNvSpPr/>
            <p:nvPr/>
          </p:nvSpPr>
          <p:spPr>
            <a:xfrm>
              <a:off x="1278000" y="1062725"/>
              <a:ext cx="16325" cy="55375"/>
            </a:xfrm>
            <a:custGeom>
              <a:avLst/>
              <a:gdLst/>
              <a:ahLst/>
              <a:cxnLst/>
              <a:rect l="0" t="0" r="0" b="0"/>
              <a:pathLst>
                <a:path w="653" h="2215" fill="none" extrusionOk="0">
                  <a:moveTo>
                    <a:pt x="0" y="2214"/>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23" name="Shape 2923"/>
            <p:cNvSpPr/>
            <p:nvPr/>
          </p:nvSpPr>
          <p:spPr>
            <a:xfrm>
              <a:off x="1294300" y="1035050"/>
              <a:ext cx="8800" cy="27700"/>
            </a:xfrm>
            <a:custGeom>
              <a:avLst/>
              <a:gdLst/>
              <a:ahLst/>
              <a:cxnLst/>
              <a:rect l="0" t="0" r="0" b="0"/>
              <a:pathLst>
                <a:path w="352" h="1108" fill="none" extrusionOk="0">
                  <a:moveTo>
                    <a:pt x="1" y="1107"/>
                  </a:moveTo>
                  <a:lnTo>
                    <a:pt x="3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24" name="Shape 2924"/>
            <p:cNvSpPr/>
            <p:nvPr/>
          </p:nvSpPr>
          <p:spPr>
            <a:xfrm>
              <a:off x="1303075" y="1007375"/>
              <a:ext cx="7550" cy="27700"/>
            </a:xfrm>
            <a:custGeom>
              <a:avLst/>
              <a:gdLst/>
              <a:ahLst/>
              <a:cxnLst/>
              <a:rect l="0" t="0" r="0" b="0"/>
              <a:pathLst>
                <a:path w="302" h="1108" fill="none" extrusionOk="0">
                  <a:moveTo>
                    <a:pt x="1" y="1107"/>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25" name="Shape 2925"/>
            <p:cNvSpPr/>
            <p:nvPr/>
          </p:nvSpPr>
          <p:spPr>
            <a:xfrm>
              <a:off x="1310600" y="985225"/>
              <a:ext cx="7550" cy="22175"/>
            </a:xfrm>
            <a:custGeom>
              <a:avLst/>
              <a:gdLst/>
              <a:ahLst/>
              <a:cxnLst/>
              <a:rect l="0" t="0" r="0" b="0"/>
              <a:pathLst>
                <a:path w="302" h="887" fill="none" extrusionOk="0">
                  <a:moveTo>
                    <a:pt x="1" y="886"/>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26" name="Shape 2926"/>
            <p:cNvSpPr/>
            <p:nvPr/>
          </p:nvSpPr>
          <p:spPr>
            <a:xfrm>
              <a:off x="1318125" y="963075"/>
              <a:ext cx="7550" cy="22175"/>
            </a:xfrm>
            <a:custGeom>
              <a:avLst/>
              <a:gdLst/>
              <a:ahLst/>
              <a:cxnLst/>
              <a:rect l="0" t="0" r="0" b="0"/>
              <a:pathLst>
                <a:path w="302" h="887" fill="none" extrusionOk="0">
                  <a:moveTo>
                    <a:pt x="1" y="887"/>
                  </a:moveTo>
                  <a:lnTo>
                    <a:pt x="3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27" name="Shape 2927"/>
            <p:cNvSpPr/>
            <p:nvPr/>
          </p:nvSpPr>
          <p:spPr>
            <a:xfrm>
              <a:off x="1325650" y="918800"/>
              <a:ext cx="16325" cy="44300"/>
            </a:xfrm>
            <a:custGeom>
              <a:avLst/>
              <a:gdLst/>
              <a:ahLst/>
              <a:cxnLst/>
              <a:rect l="0" t="0" r="0" b="0"/>
              <a:pathLst>
                <a:path w="653" h="1772" fill="none" extrusionOk="0">
                  <a:moveTo>
                    <a:pt x="1" y="1772"/>
                  </a:moveTo>
                  <a:lnTo>
                    <a:pt x="653"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28" name="Shape 2928"/>
            <p:cNvSpPr/>
            <p:nvPr/>
          </p:nvSpPr>
          <p:spPr>
            <a:xfrm>
              <a:off x="1341950" y="880050"/>
              <a:ext cx="16350" cy="38775"/>
            </a:xfrm>
            <a:custGeom>
              <a:avLst/>
              <a:gdLst/>
              <a:ahLst/>
              <a:cxnLst/>
              <a:rect l="0" t="0" r="0" b="0"/>
              <a:pathLst>
                <a:path w="654" h="1551" fill="none" extrusionOk="0">
                  <a:moveTo>
                    <a:pt x="1" y="1551"/>
                  </a:moveTo>
                  <a:lnTo>
                    <a:pt x="653"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29" name="Shape 2929"/>
            <p:cNvSpPr/>
            <p:nvPr/>
          </p:nvSpPr>
          <p:spPr>
            <a:xfrm>
              <a:off x="1358275" y="846850"/>
              <a:ext cx="15075" cy="33225"/>
            </a:xfrm>
            <a:custGeom>
              <a:avLst/>
              <a:gdLst/>
              <a:ahLst/>
              <a:cxnLst/>
              <a:rect l="0" t="0" r="0" b="0"/>
              <a:pathLst>
                <a:path w="603" h="1329" fill="none" extrusionOk="0">
                  <a:moveTo>
                    <a:pt x="0" y="1329"/>
                  </a:moveTo>
                  <a:lnTo>
                    <a:pt x="6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30" name="Shape 2930"/>
            <p:cNvSpPr/>
            <p:nvPr/>
          </p:nvSpPr>
          <p:spPr>
            <a:xfrm>
              <a:off x="1373325" y="819175"/>
              <a:ext cx="16325" cy="27700"/>
            </a:xfrm>
            <a:custGeom>
              <a:avLst/>
              <a:gdLst/>
              <a:ahLst/>
              <a:cxnLst/>
              <a:rect l="0" t="0" r="0" b="0"/>
              <a:pathLst>
                <a:path w="653" h="1108" fill="none" extrusionOk="0">
                  <a:moveTo>
                    <a:pt x="0" y="1108"/>
                  </a:moveTo>
                  <a:lnTo>
                    <a:pt x="6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31" name="Shape 2931"/>
            <p:cNvSpPr/>
            <p:nvPr/>
          </p:nvSpPr>
          <p:spPr>
            <a:xfrm>
              <a:off x="1389625" y="797025"/>
              <a:ext cx="16325" cy="22175"/>
            </a:xfrm>
            <a:custGeom>
              <a:avLst/>
              <a:gdLst/>
              <a:ahLst/>
              <a:cxnLst/>
              <a:rect l="0" t="0" r="0" b="0"/>
              <a:pathLst>
                <a:path w="653" h="887" fill="none" extrusionOk="0">
                  <a:moveTo>
                    <a:pt x="0" y="887"/>
                  </a:moveTo>
                  <a:lnTo>
                    <a:pt x="6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32" name="Shape 2932"/>
            <p:cNvSpPr/>
            <p:nvPr/>
          </p:nvSpPr>
          <p:spPr>
            <a:xfrm>
              <a:off x="1405925" y="780425"/>
              <a:ext cx="15075" cy="16625"/>
            </a:xfrm>
            <a:custGeom>
              <a:avLst/>
              <a:gdLst/>
              <a:ahLst/>
              <a:cxnLst/>
              <a:rect l="0" t="0" r="0" b="0"/>
              <a:pathLst>
                <a:path w="603" h="665" fill="none" extrusionOk="0">
                  <a:moveTo>
                    <a:pt x="0" y="665"/>
                  </a:moveTo>
                  <a:lnTo>
                    <a:pt x="6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33" name="Shape 2933"/>
            <p:cNvSpPr/>
            <p:nvPr/>
          </p:nvSpPr>
          <p:spPr>
            <a:xfrm>
              <a:off x="1420975" y="769350"/>
              <a:ext cx="7550" cy="11100"/>
            </a:xfrm>
            <a:custGeom>
              <a:avLst/>
              <a:gdLst/>
              <a:ahLst/>
              <a:cxnLst/>
              <a:rect l="0" t="0" r="0" b="0"/>
              <a:pathLst>
                <a:path w="302" h="444" fill="none" extrusionOk="0">
                  <a:moveTo>
                    <a:pt x="0" y="444"/>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34" name="Shape 2934"/>
            <p:cNvSpPr/>
            <p:nvPr/>
          </p:nvSpPr>
          <p:spPr>
            <a:xfrm>
              <a:off x="1428500" y="763825"/>
              <a:ext cx="8800" cy="5550"/>
            </a:xfrm>
            <a:custGeom>
              <a:avLst/>
              <a:gdLst/>
              <a:ahLst/>
              <a:cxnLst/>
              <a:rect l="0" t="0" r="0" b="0"/>
              <a:pathLst>
                <a:path w="352" h="222" fill="none" extrusionOk="0">
                  <a:moveTo>
                    <a:pt x="0" y="222"/>
                  </a:moveTo>
                  <a:lnTo>
                    <a:pt x="3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35" name="Shape 2935"/>
            <p:cNvSpPr/>
            <p:nvPr/>
          </p:nvSpPr>
          <p:spPr>
            <a:xfrm>
              <a:off x="1437275" y="758300"/>
              <a:ext cx="16325" cy="5550"/>
            </a:xfrm>
            <a:custGeom>
              <a:avLst/>
              <a:gdLst/>
              <a:ahLst/>
              <a:cxnLst/>
              <a:rect l="0" t="0" r="0" b="0"/>
              <a:pathLst>
                <a:path w="653" h="222" fill="none" extrusionOk="0">
                  <a:moveTo>
                    <a:pt x="1" y="222"/>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36" name="Shape 2936"/>
            <p:cNvSpPr/>
            <p:nvPr/>
          </p:nvSpPr>
          <p:spPr>
            <a:xfrm>
              <a:off x="1453575" y="758300"/>
              <a:ext cx="15075" cy="25"/>
            </a:xfrm>
            <a:custGeom>
              <a:avLst/>
              <a:gdLst/>
              <a:ahLst/>
              <a:cxnLst/>
              <a:rect l="0" t="0" r="0" b="0"/>
              <a:pathLst>
                <a:path w="603" h="1" fill="none" extrusionOk="0">
                  <a:moveTo>
                    <a:pt x="1" y="0"/>
                  </a:moveTo>
                  <a:lnTo>
                    <a:pt x="60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37" name="Shape 2937"/>
            <p:cNvSpPr/>
            <p:nvPr/>
          </p:nvSpPr>
          <p:spPr>
            <a:xfrm>
              <a:off x="1468625" y="758300"/>
              <a:ext cx="7550" cy="25"/>
            </a:xfrm>
            <a:custGeom>
              <a:avLst/>
              <a:gdLst/>
              <a:ahLst/>
              <a:cxnLst/>
              <a:rect l="0" t="0" r="0" b="0"/>
              <a:pathLst>
                <a:path w="302" h="1" fill="none" extrusionOk="0">
                  <a:moveTo>
                    <a:pt x="1" y="0"/>
                  </a:moveTo>
                  <a:lnTo>
                    <a:pt x="3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38" name="Shape 2938"/>
            <p:cNvSpPr/>
            <p:nvPr/>
          </p:nvSpPr>
          <p:spPr>
            <a:xfrm>
              <a:off x="1476150" y="758300"/>
              <a:ext cx="8800" cy="25"/>
            </a:xfrm>
            <a:custGeom>
              <a:avLst/>
              <a:gdLst/>
              <a:ahLst/>
              <a:cxnLst/>
              <a:rect l="0" t="0" r="0" b="0"/>
              <a:pathLst>
                <a:path w="352" h="1" fill="none" extrusionOk="0">
                  <a:moveTo>
                    <a:pt x="1" y="0"/>
                  </a:moveTo>
                  <a:lnTo>
                    <a:pt x="3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39" name="Shape 2939"/>
            <p:cNvSpPr/>
            <p:nvPr/>
          </p:nvSpPr>
          <p:spPr>
            <a:xfrm>
              <a:off x="1484925" y="758300"/>
              <a:ext cx="8825" cy="5550"/>
            </a:xfrm>
            <a:custGeom>
              <a:avLst/>
              <a:gdLst/>
              <a:ahLst/>
              <a:cxnLst/>
              <a:rect l="0" t="0" r="0" b="0"/>
              <a:pathLst>
                <a:path w="353" h="222" fill="none" extrusionOk="0">
                  <a:moveTo>
                    <a:pt x="1" y="0"/>
                  </a:moveTo>
                  <a:lnTo>
                    <a:pt x="352"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40" name="Shape 2940"/>
            <p:cNvSpPr/>
            <p:nvPr/>
          </p:nvSpPr>
          <p:spPr>
            <a:xfrm>
              <a:off x="1493725" y="763825"/>
              <a:ext cx="7550" cy="5550"/>
            </a:xfrm>
            <a:custGeom>
              <a:avLst/>
              <a:gdLst/>
              <a:ahLst/>
              <a:cxnLst/>
              <a:rect l="0" t="0" r="0" b="0"/>
              <a:pathLst>
                <a:path w="302" h="222" fill="none" extrusionOk="0">
                  <a:moveTo>
                    <a:pt x="0" y="1"/>
                  </a:moveTo>
                  <a:lnTo>
                    <a:pt x="301"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41" name="Shape 2941"/>
            <p:cNvSpPr/>
            <p:nvPr/>
          </p:nvSpPr>
          <p:spPr>
            <a:xfrm>
              <a:off x="1501250" y="769350"/>
              <a:ext cx="7550" cy="5575"/>
            </a:xfrm>
            <a:custGeom>
              <a:avLst/>
              <a:gdLst/>
              <a:ahLst/>
              <a:cxnLst/>
              <a:rect l="0" t="0" r="0" b="0"/>
              <a:pathLst>
                <a:path w="302" h="223" fill="none" extrusionOk="0">
                  <a:moveTo>
                    <a:pt x="0" y="1"/>
                  </a:moveTo>
                  <a:lnTo>
                    <a:pt x="301"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42" name="Shape 2942"/>
            <p:cNvSpPr/>
            <p:nvPr/>
          </p:nvSpPr>
          <p:spPr>
            <a:xfrm>
              <a:off x="1508775" y="774900"/>
              <a:ext cx="7550" cy="5550"/>
            </a:xfrm>
            <a:custGeom>
              <a:avLst/>
              <a:gdLst/>
              <a:ahLst/>
              <a:cxnLst/>
              <a:rect l="0" t="0" r="0" b="0"/>
              <a:pathLst>
                <a:path w="302" h="222" fill="none" extrusionOk="0">
                  <a:moveTo>
                    <a:pt x="0" y="0"/>
                  </a:moveTo>
                  <a:lnTo>
                    <a:pt x="301"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43" name="Shape 2943"/>
            <p:cNvSpPr/>
            <p:nvPr/>
          </p:nvSpPr>
          <p:spPr>
            <a:xfrm>
              <a:off x="1516300" y="780425"/>
              <a:ext cx="7550" cy="11100"/>
            </a:xfrm>
            <a:custGeom>
              <a:avLst/>
              <a:gdLst/>
              <a:ahLst/>
              <a:cxnLst/>
              <a:rect l="0" t="0" r="0" b="0"/>
              <a:pathLst>
                <a:path w="302" h="444" fill="none" extrusionOk="0">
                  <a:moveTo>
                    <a:pt x="0" y="1"/>
                  </a:moveTo>
                  <a:lnTo>
                    <a:pt x="301" y="44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44" name="Shape 2944"/>
            <p:cNvSpPr/>
            <p:nvPr/>
          </p:nvSpPr>
          <p:spPr>
            <a:xfrm>
              <a:off x="1523825" y="791500"/>
              <a:ext cx="8800" cy="11100"/>
            </a:xfrm>
            <a:custGeom>
              <a:avLst/>
              <a:gdLst/>
              <a:ahLst/>
              <a:cxnLst/>
              <a:rect l="0" t="0" r="0" b="0"/>
              <a:pathLst>
                <a:path w="352" h="444" fill="none" extrusionOk="0">
                  <a:moveTo>
                    <a:pt x="0" y="1"/>
                  </a:moveTo>
                  <a:lnTo>
                    <a:pt x="351" y="4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45" name="Shape 2945"/>
            <p:cNvSpPr/>
            <p:nvPr/>
          </p:nvSpPr>
          <p:spPr>
            <a:xfrm>
              <a:off x="1532600" y="802575"/>
              <a:ext cx="16325" cy="22150"/>
            </a:xfrm>
            <a:custGeom>
              <a:avLst/>
              <a:gdLst/>
              <a:ahLst/>
              <a:cxnLst/>
              <a:rect l="0" t="0" r="0" b="0"/>
              <a:pathLst>
                <a:path w="653" h="886" fill="none" extrusionOk="0">
                  <a:moveTo>
                    <a:pt x="0" y="0"/>
                  </a:moveTo>
                  <a:lnTo>
                    <a:pt x="653" y="88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46" name="Shape 2946"/>
            <p:cNvSpPr/>
            <p:nvPr/>
          </p:nvSpPr>
          <p:spPr>
            <a:xfrm>
              <a:off x="1548900" y="824700"/>
              <a:ext cx="15075" cy="27700"/>
            </a:xfrm>
            <a:custGeom>
              <a:avLst/>
              <a:gdLst/>
              <a:ahLst/>
              <a:cxnLst/>
              <a:rect l="0" t="0" r="0" b="0"/>
              <a:pathLst>
                <a:path w="603" h="1108" fill="none" extrusionOk="0">
                  <a:moveTo>
                    <a:pt x="1" y="1"/>
                  </a:moveTo>
                  <a:lnTo>
                    <a:pt x="603" y="1108"/>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47" name="Shape 2947"/>
            <p:cNvSpPr/>
            <p:nvPr/>
          </p:nvSpPr>
          <p:spPr>
            <a:xfrm>
              <a:off x="1563950" y="852375"/>
              <a:ext cx="7550" cy="11100"/>
            </a:xfrm>
            <a:custGeom>
              <a:avLst/>
              <a:gdLst/>
              <a:ahLst/>
              <a:cxnLst/>
              <a:rect l="0" t="0" r="0" b="0"/>
              <a:pathLst>
                <a:path w="302" h="444" fill="none" extrusionOk="0">
                  <a:moveTo>
                    <a:pt x="1" y="1"/>
                  </a:moveTo>
                  <a:lnTo>
                    <a:pt x="302" y="44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48" name="Shape 2948"/>
            <p:cNvSpPr/>
            <p:nvPr/>
          </p:nvSpPr>
          <p:spPr>
            <a:xfrm>
              <a:off x="1571475" y="863450"/>
              <a:ext cx="8800" cy="16625"/>
            </a:xfrm>
            <a:custGeom>
              <a:avLst/>
              <a:gdLst/>
              <a:ahLst/>
              <a:cxnLst/>
              <a:rect l="0" t="0" r="0" b="0"/>
              <a:pathLst>
                <a:path w="352" h="665" fill="none" extrusionOk="0">
                  <a:moveTo>
                    <a:pt x="1" y="1"/>
                  </a:moveTo>
                  <a:lnTo>
                    <a:pt x="352" y="66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49" name="Shape 2949"/>
            <p:cNvSpPr/>
            <p:nvPr/>
          </p:nvSpPr>
          <p:spPr>
            <a:xfrm>
              <a:off x="1580250" y="880050"/>
              <a:ext cx="8800" cy="16650"/>
            </a:xfrm>
            <a:custGeom>
              <a:avLst/>
              <a:gdLst/>
              <a:ahLst/>
              <a:cxnLst/>
              <a:rect l="0" t="0" r="0" b="0"/>
              <a:pathLst>
                <a:path w="352" h="666" fill="none" extrusionOk="0">
                  <a:moveTo>
                    <a:pt x="1" y="1"/>
                  </a:moveTo>
                  <a:lnTo>
                    <a:pt x="352" y="66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50" name="Shape 2950"/>
            <p:cNvSpPr/>
            <p:nvPr/>
          </p:nvSpPr>
          <p:spPr>
            <a:xfrm>
              <a:off x="1589025" y="896675"/>
              <a:ext cx="7550" cy="22150"/>
            </a:xfrm>
            <a:custGeom>
              <a:avLst/>
              <a:gdLst/>
              <a:ahLst/>
              <a:cxnLst/>
              <a:rect l="0" t="0" r="0" b="0"/>
              <a:pathLst>
                <a:path w="302" h="886" fill="none" extrusionOk="0">
                  <a:moveTo>
                    <a:pt x="1" y="0"/>
                  </a:moveTo>
                  <a:lnTo>
                    <a:pt x="302" y="88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51" name="Shape 2951"/>
            <p:cNvSpPr/>
            <p:nvPr/>
          </p:nvSpPr>
          <p:spPr>
            <a:xfrm>
              <a:off x="1596550" y="918800"/>
              <a:ext cx="15075" cy="38775"/>
            </a:xfrm>
            <a:custGeom>
              <a:avLst/>
              <a:gdLst/>
              <a:ahLst/>
              <a:cxnLst/>
              <a:rect l="0" t="0" r="0" b="0"/>
              <a:pathLst>
                <a:path w="603" h="1551" fill="none" extrusionOk="0">
                  <a:moveTo>
                    <a:pt x="1" y="1"/>
                  </a:moveTo>
                  <a:lnTo>
                    <a:pt x="603" y="155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52" name="Shape 2952"/>
            <p:cNvSpPr/>
            <p:nvPr/>
          </p:nvSpPr>
          <p:spPr>
            <a:xfrm>
              <a:off x="1611600" y="957550"/>
              <a:ext cx="16350" cy="38775"/>
            </a:xfrm>
            <a:custGeom>
              <a:avLst/>
              <a:gdLst/>
              <a:ahLst/>
              <a:cxnLst/>
              <a:rect l="0" t="0" r="0" b="0"/>
              <a:pathLst>
                <a:path w="654" h="1551" fill="none" extrusionOk="0">
                  <a:moveTo>
                    <a:pt x="1" y="1"/>
                  </a:moveTo>
                  <a:lnTo>
                    <a:pt x="653" y="155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53" name="Shape 2953"/>
            <p:cNvSpPr/>
            <p:nvPr/>
          </p:nvSpPr>
          <p:spPr>
            <a:xfrm>
              <a:off x="1627925" y="996300"/>
              <a:ext cx="16325" cy="44300"/>
            </a:xfrm>
            <a:custGeom>
              <a:avLst/>
              <a:gdLst/>
              <a:ahLst/>
              <a:cxnLst/>
              <a:rect l="0" t="0" r="0" b="0"/>
              <a:pathLst>
                <a:path w="653" h="1772" fill="none" extrusionOk="0">
                  <a:moveTo>
                    <a:pt x="0" y="0"/>
                  </a:moveTo>
                  <a:lnTo>
                    <a:pt x="652" y="177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54" name="Shape 2954"/>
            <p:cNvSpPr/>
            <p:nvPr/>
          </p:nvSpPr>
          <p:spPr>
            <a:xfrm>
              <a:off x="1644225" y="1040575"/>
              <a:ext cx="15075" cy="44300"/>
            </a:xfrm>
            <a:custGeom>
              <a:avLst/>
              <a:gdLst/>
              <a:ahLst/>
              <a:cxnLst/>
              <a:rect l="0" t="0" r="0" b="0"/>
              <a:pathLst>
                <a:path w="603" h="1772" fill="none" extrusionOk="0">
                  <a:moveTo>
                    <a:pt x="0" y="1"/>
                  </a:moveTo>
                  <a:lnTo>
                    <a:pt x="602" y="177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55" name="Shape 2955"/>
            <p:cNvSpPr/>
            <p:nvPr/>
          </p:nvSpPr>
          <p:spPr>
            <a:xfrm>
              <a:off x="1659275" y="1084850"/>
              <a:ext cx="16325" cy="49850"/>
            </a:xfrm>
            <a:custGeom>
              <a:avLst/>
              <a:gdLst/>
              <a:ahLst/>
              <a:cxnLst/>
              <a:rect l="0" t="0" r="0" b="0"/>
              <a:pathLst>
                <a:path w="653" h="1994" fill="none" extrusionOk="0">
                  <a:moveTo>
                    <a:pt x="0" y="1"/>
                  </a:moveTo>
                  <a:lnTo>
                    <a:pt x="652" y="199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56" name="Shape 2956"/>
            <p:cNvSpPr/>
            <p:nvPr/>
          </p:nvSpPr>
          <p:spPr>
            <a:xfrm>
              <a:off x="1675575" y="1134675"/>
              <a:ext cx="16325" cy="49850"/>
            </a:xfrm>
            <a:custGeom>
              <a:avLst/>
              <a:gdLst/>
              <a:ahLst/>
              <a:cxnLst/>
              <a:rect l="0" t="0" r="0" b="0"/>
              <a:pathLst>
                <a:path w="653" h="1994" fill="none" extrusionOk="0">
                  <a:moveTo>
                    <a:pt x="0" y="0"/>
                  </a:moveTo>
                  <a:lnTo>
                    <a:pt x="653" y="199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57" name="Shape 2957"/>
            <p:cNvSpPr/>
            <p:nvPr/>
          </p:nvSpPr>
          <p:spPr>
            <a:xfrm>
              <a:off x="1691875" y="1184500"/>
              <a:ext cx="15075" cy="49825"/>
            </a:xfrm>
            <a:custGeom>
              <a:avLst/>
              <a:gdLst/>
              <a:ahLst/>
              <a:cxnLst/>
              <a:rect l="0" t="0" r="0" b="0"/>
              <a:pathLst>
                <a:path w="603" h="1993" fill="none" extrusionOk="0">
                  <a:moveTo>
                    <a:pt x="1" y="0"/>
                  </a:moveTo>
                  <a:lnTo>
                    <a:pt x="603" y="199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58" name="Shape 2958"/>
            <p:cNvSpPr/>
            <p:nvPr/>
          </p:nvSpPr>
          <p:spPr>
            <a:xfrm>
              <a:off x="1706925" y="1234300"/>
              <a:ext cx="16325" cy="49850"/>
            </a:xfrm>
            <a:custGeom>
              <a:avLst/>
              <a:gdLst/>
              <a:ahLst/>
              <a:cxnLst/>
              <a:rect l="0" t="0" r="0" b="0"/>
              <a:pathLst>
                <a:path w="653" h="1994" fill="none" extrusionOk="0">
                  <a:moveTo>
                    <a:pt x="1" y="1"/>
                  </a:moveTo>
                  <a:lnTo>
                    <a:pt x="653" y="199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59" name="Shape 2959"/>
            <p:cNvSpPr/>
            <p:nvPr/>
          </p:nvSpPr>
          <p:spPr>
            <a:xfrm>
              <a:off x="1723225" y="1284125"/>
              <a:ext cx="16325" cy="49825"/>
            </a:xfrm>
            <a:custGeom>
              <a:avLst/>
              <a:gdLst/>
              <a:ahLst/>
              <a:cxnLst/>
              <a:rect l="0" t="0" r="0" b="0"/>
              <a:pathLst>
                <a:path w="653" h="1993" fill="none" extrusionOk="0">
                  <a:moveTo>
                    <a:pt x="1" y="0"/>
                  </a:moveTo>
                  <a:lnTo>
                    <a:pt x="653" y="199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60" name="Shape 2960"/>
            <p:cNvSpPr/>
            <p:nvPr/>
          </p:nvSpPr>
          <p:spPr>
            <a:xfrm>
              <a:off x="1739525" y="1333925"/>
              <a:ext cx="15075" cy="49850"/>
            </a:xfrm>
            <a:custGeom>
              <a:avLst/>
              <a:gdLst/>
              <a:ahLst/>
              <a:cxnLst/>
              <a:rect l="0" t="0" r="0" b="0"/>
              <a:pathLst>
                <a:path w="603" h="1994" fill="none" extrusionOk="0">
                  <a:moveTo>
                    <a:pt x="1" y="1"/>
                  </a:moveTo>
                  <a:lnTo>
                    <a:pt x="603" y="199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61" name="Shape 2961"/>
            <p:cNvSpPr/>
            <p:nvPr/>
          </p:nvSpPr>
          <p:spPr>
            <a:xfrm>
              <a:off x="1754575" y="1383750"/>
              <a:ext cx="16350" cy="49850"/>
            </a:xfrm>
            <a:custGeom>
              <a:avLst/>
              <a:gdLst/>
              <a:ahLst/>
              <a:cxnLst/>
              <a:rect l="0" t="0" r="0" b="0"/>
              <a:pathLst>
                <a:path w="654" h="1994" fill="none" extrusionOk="0">
                  <a:moveTo>
                    <a:pt x="1" y="1"/>
                  </a:moveTo>
                  <a:lnTo>
                    <a:pt x="653" y="199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62" name="Shape 2962"/>
            <p:cNvSpPr/>
            <p:nvPr/>
          </p:nvSpPr>
          <p:spPr>
            <a:xfrm>
              <a:off x="1770900" y="1433575"/>
              <a:ext cx="16325" cy="49825"/>
            </a:xfrm>
            <a:custGeom>
              <a:avLst/>
              <a:gdLst/>
              <a:ahLst/>
              <a:cxnLst/>
              <a:rect l="0" t="0" r="0" b="0"/>
              <a:pathLst>
                <a:path w="653" h="1993" fill="none" extrusionOk="0">
                  <a:moveTo>
                    <a:pt x="0" y="0"/>
                  </a:moveTo>
                  <a:lnTo>
                    <a:pt x="652" y="199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63" name="Shape 2963"/>
            <p:cNvSpPr/>
            <p:nvPr/>
          </p:nvSpPr>
          <p:spPr>
            <a:xfrm>
              <a:off x="1787200" y="1483375"/>
              <a:ext cx="15075" cy="44325"/>
            </a:xfrm>
            <a:custGeom>
              <a:avLst/>
              <a:gdLst/>
              <a:ahLst/>
              <a:cxnLst/>
              <a:rect l="0" t="0" r="0" b="0"/>
              <a:pathLst>
                <a:path w="603" h="1773" fill="none" extrusionOk="0">
                  <a:moveTo>
                    <a:pt x="0" y="1"/>
                  </a:moveTo>
                  <a:lnTo>
                    <a:pt x="602" y="177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64" name="Shape 2964"/>
            <p:cNvSpPr/>
            <p:nvPr/>
          </p:nvSpPr>
          <p:spPr>
            <a:xfrm>
              <a:off x="1802250" y="1527675"/>
              <a:ext cx="16325" cy="44300"/>
            </a:xfrm>
            <a:custGeom>
              <a:avLst/>
              <a:gdLst/>
              <a:ahLst/>
              <a:cxnLst/>
              <a:rect l="0" t="0" r="0" b="0"/>
              <a:pathLst>
                <a:path w="653" h="1772" fill="none" extrusionOk="0">
                  <a:moveTo>
                    <a:pt x="0" y="0"/>
                  </a:moveTo>
                  <a:lnTo>
                    <a:pt x="652" y="177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65" name="Shape 2965"/>
            <p:cNvSpPr/>
            <p:nvPr/>
          </p:nvSpPr>
          <p:spPr>
            <a:xfrm>
              <a:off x="1818550" y="1571950"/>
              <a:ext cx="16325" cy="44300"/>
            </a:xfrm>
            <a:custGeom>
              <a:avLst/>
              <a:gdLst/>
              <a:ahLst/>
              <a:cxnLst/>
              <a:rect l="0" t="0" r="0" b="0"/>
              <a:pathLst>
                <a:path w="653" h="1772" fill="none" extrusionOk="0">
                  <a:moveTo>
                    <a:pt x="0" y="0"/>
                  </a:moveTo>
                  <a:lnTo>
                    <a:pt x="653" y="177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66" name="Shape 2966"/>
            <p:cNvSpPr/>
            <p:nvPr/>
          </p:nvSpPr>
          <p:spPr>
            <a:xfrm>
              <a:off x="1834850" y="1616225"/>
              <a:ext cx="15075" cy="44300"/>
            </a:xfrm>
            <a:custGeom>
              <a:avLst/>
              <a:gdLst/>
              <a:ahLst/>
              <a:cxnLst/>
              <a:rect l="0" t="0" r="0" b="0"/>
              <a:pathLst>
                <a:path w="603" h="1772" fill="none" extrusionOk="0">
                  <a:moveTo>
                    <a:pt x="1" y="0"/>
                  </a:moveTo>
                  <a:lnTo>
                    <a:pt x="603" y="177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67" name="Shape 2967"/>
            <p:cNvSpPr/>
            <p:nvPr/>
          </p:nvSpPr>
          <p:spPr>
            <a:xfrm>
              <a:off x="1849900" y="1660500"/>
              <a:ext cx="16325" cy="38775"/>
            </a:xfrm>
            <a:custGeom>
              <a:avLst/>
              <a:gdLst/>
              <a:ahLst/>
              <a:cxnLst/>
              <a:rect l="0" t="0" r="0" b="0"/>
              <a:pathLst>
                <a:path w="653" h="1551" fill="none" extrusionOk="0">
                  <a:moveTo>
                    <a:pt x="1" y="1"/>
                  </a:moveTo>
                  <a:lnTo>
                    <a:pt x="653" y="155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68" name="Shape 2968"/>
            <p:cNvSpPr/>
            <p:nvPr/>
          </p:nvSpPr>
          <p:spPr>
            <a:xfrm>
              <a:off x="1866200" y="1699250"/>
              <a:ext cx="16325" cy="33225"/>
            </a:xfrm>
            <a:custGeom>
              <a:avLst/>
              <a:gdLst/>
              <a:ahLst/>
              <a:cxnLst/>
              <a:rect l="0" t="0" r="0" b="0"/>
              <a:pathLst>
                <a:path w="653" h="1329" fill="none" extrusionOk="0">
                  <a:moveTo>
                    <a:pt x="1" y="0"/>
                  </a:moveTo>
                  <a:lnTo>
                    <a:pt x="653" y="1329"/>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69" name="Shape 2969"/>
            <p:cNvSpPr/>
            <p:nvPr/>
          </p:nvSpPr>
          <p:spPr>
            <a:xfrm>
              <a:off x="1882525" y="1732450"/>
              <a:ext cx="15075" cy="33250"/>
            </a:xfrm>
            <a:custGeom>
              <a:avLst/>
              <a:gdLst/>
              <a:ahLst/>
              <a:cxnLst/>
              <a:rect l="0" t="0" r="0" b="0"/>
              <a:pathLst>
                <a:path w="603" h="1330" fill="none" extrusionOk="0">
                  <a:moveTo>
                    <a:pt x="0" y="1"/>
                  </a:moveTo>
                  <a:lnTo>
                    <a:pt x="602" y="1329"/>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70" name="Shape 2970"/>
            <p:cNvSpPr/>
            <p:nvPr/>
          </p:nvSpPr>
          <p:spPr>
            <a:xfrm>
              <a:off x="1897575" y="1765675"/>
              <a:ext cx="16325" cy="27700"/>
            </a:xfrm>
            <a:custGeom>
              <a:avLst/>
              <a:gdLst/>
              <a:ahLst/>
              <a:cxnLst/>
              <a:rect l="0" t="0" r="0" b="0"/>
              <a:pathLst>
                <a:path w="653" h="1108" fill="none" extrusionOk="0">
                  <a:moveTo>
                    <a:pt x="0" y="0"/>
                  </a:moveTo>
                  <a:lnTo>
                    <a:pt x="652" y="1107"/>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71" name="Shape 2971"/>
            <p:cNvSpPr/>
            <p:nvPr/>
          </p:nvSpPr>
          <p:spPr>
            <a:xfrm>
              <a:off x="1913875" y="1793350"/>
              <a:ext cx="16325" cy="22150"/>
            </a:xfrm>
            <a:custGeom>
              <a:avLst/>
              <a:gdLst/>
              <a:ahLst/>
              <a:cxnLst/>
              <a:rect l="0" t="0" r="0" b="0"/>
              <a:pathLst>
                <a:path w="653" h="886" fill="none" extrusionOk="0">
                  <a:moveTo>
                    <a:pt x="0" y="0"/>
                  </a:moveTo>
                  <a:lnTo>
                    <a:pt x="652" y="886"/>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72" name="Shape 2972"/>
            <p:cNvSpPr/>
            <p:nvPr/>
          </p:nvSpPr>
          <p:spPr>
            <a:xfrm>
              <a:off x="1930175" y="1815475"/>
              <a:ext cx="15075" cy="22175"/>
            </a:xfrm>
            <a:custGeom>
              <a:avLst/>
              <a:gdLst/>
              <a:ahLst/>
              <a:cxnLst/>
              <a:rect l="0" t="0" r="0" b="0"/>
              <a:pathLst>
                <a:path w="603" h="887" fill="none" extrusionOk="0">
                  <a:moveTo>
                    <a:pt x="0" y="1"/>
                  </a:moveTo>
                  <a:lnTo>
                    <a:pt x="602" y="887"/>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73" name="Shape 2973"/>
            <p:cNvSpPr/>
            <p:nvPr/>
          </p:nvSpPr>
          <p:spPr>
            <a:xfrm>
              <a:off x="1945225" y="1837625"/>
              <a:ext cx="7550" cy="11100"/>
            </a:xfrm>
            <a:custGeom>
              <a:avLst/>
              <a:gdLst/>
              <a:ahLst/>
              <a:cxnLst/>
              <a:rect l="0" t="0" r="0" b="0"/>
              <a:pathLst>
                <a:path w="302" h="444" fill="none" extrusionOk="0">
                  <a:moveTo>
                    <a:pt x="0" y="1"/>
                  </a:moveTo>
                  <a:lnTo>
                    <a:pt x="301" y="4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74" name="Shape 2974"/>
            <p:cNvSpPr/>
            <p:nvPr/>
          </p:nvSpPr>
          <p:spPr>
            <a:xfrm>
              <a:off x="1952750" y="1848700"/>
              <a:ext cx="8800" cy="11100"/>
            </a:xfrm>
            <a:custGeom>
              <a:avLst/>
              <a:gdLst/>
              <a:ahLst/>
              <a:cxnLst/>
              <a:rect l="0" t="0" r="0" b="0"/>
              <a:pathLst>
                <a:path w="352" h="444" fill="none" extrusionOk="0">
                  <a:moveTo>
                    <a:pt x="0" y="0"/>
                  </a:moveTo>
                  <a:lnTo>
                    <a:pt x="352" y="4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75" name="Shape 2975"/>
            <p:cNvSpPr/>
            <p:nvPr/>
          </p:nvSpPr>
          <p:spPr>
            <a:xfrm>
              <a:off x="1961525" y="1859775"/>
              <a:ext cx="8800" cy="5550"/>
            </a:xfrm>
            <a:custGeom>
              <a:avLst/>
              <a:gdLst/>
              <a:ahLst/>
              <a:cxnLst/>
              <a:rect l="0" t="0" r="0" b="0"/>
              <a:pathLst>
                <a:path w="352" h="222" fill="none" extrusionOk="0">
                  <a:moveTo>
                    <a:pt x="1" y="0"/>
                  </a:moveTo>
                  <a:lnTo>
                    <a:pt x="352"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76" name="Shape 2976"/>
            <p:cNvSpPr/>
            <p:nvPr/>
          </p:nvSpPr>
          <p:spPr>
            <a:xfrm>
              <a:off x="1970300" y="1865300"/>
              <a:ext cx="7550" cy="5550"/>
            </a:xfrm>
            <a:custGeom>
              <a:avLst/>
              <a:gdLst/>
              <a:ahLst/>
              <a:cxnLst/>
              <a:rect l="0" t="0" r="0" b="0"/>
              <a:pathLst>
                <a:path w="302" h="222" fill="none" extrusionOk="0">
                  <a:moveTo>
                    <a:pt x="1" y="1"/>
                  </a:moveTo>
                  <a:lnTo>
                    <a:pt x="302"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77" name="Shape 2977"/>
            <p:cNvSpPr/>
            <p:nvPr/>
          </p:nvSpPr>
          <p:spPr>
            <a:xfrm>
              <a:off x="1977825" y="1870825"/>
              <a:ext cx="15075" cy="11100"/>
            </a:xfrm>
            <a:custGeom>
              <a:avLst/>
              <a:gdLst/>
              <a:ahLst/>
              <a:cxnLst/>
              <a:rect l="0" t="0" r="0" b="0"/>
              <a:pathLst>
                <a:path w="603" h="444" fill="none" extrusionOk="0">
                  <a:moveTo>
                    <a:pt x="1" y="1"/>
                  </a:moveTo>
                  <a:lnTo>
                    <a:pt x="603" y="44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78" name="Shape 2978"/>
            <p:cNvSpPr/>
            <p:nvPr/>
          </p:nvSpPr>
          <p:spPr>
            <a:xfrm>
              <a:off x="1992875" y="1881900"/>
              <a:ext cx="16325" cy="5575"/>
            </a:xfrm>
            <a:custGeom>
              <a:avLst/>
              <a:gdLst/>
              <a:ahLst/>
              <a:cxnLst/>
              <a:rect l="0" t="0" r="0" b="0"/>
              <a:pathLst>
                <a:path w="653" h="223" fill="none" extrusionOk="0">
                  <a:moveTo>
                    <a:pt x="1" y="1"/>
                  </a:moveTo>
                  <a:lnTo>
                    <a:pt x="653"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79" name="Shape 2979"/>
            <p:cNvSpPr/>
            <p:nvPr/>
          </p:nvSpPr>
          <p:spPr>
            <a:xfrm>
              <a:off x="2009175" y="1887450"/>
              <a:ext cx="16350" cy="5550"/>
            </a:xfrm>
            <a:custGeom>
              <a:avLst/>
              <a:gdLst/>
              <a:ahLst/>
              <a:cxnLst/>
              <a:rect l="0" t="0" r="0" b="0"/>
              <a:pathLst>
                <a:path w="654" h="222" fill="none" extrusionOk="0">
                  <a:moveTo>
                    <a:pt x="1" y="0"/>
                  </a:moveTo>
                  <a:lnTo>
                    <a:pt x="653"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80" name="Shape 2980"/>
            <p:cNvSpPr/>
            <p:nvPr/>
          </p:nvSpPr>
          <p:spPr>
            <a:xfrm>
              <a:off x="2025500" y="1892975"/>
              <a:ext cx="15075" cy="25"/>
            </a:xfrm>
            <a:custGeom>
              <a:avLst/>
              <a:gdLst/>
              <a:ahLst/>
              <a:cxnLst/>
              <a:rect l="0" t="0" r="0" b="0"/>
              <a:pathLst>
                <a:path w="603" h="1" fill="none" extrusionOk="0">
                  <a:moveTo>
                    <a:pt x="0" y="1"/>
                  </a:moveTo>
                  <a:lnTo>
                    <a:pt x="6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81" name="Shape 2981"/>
            <p:cNvSpPr/>
            <p:nvPr/>
          </p:nvSpPr>
          <p:spPr>
            <a:xfrm>
              <a:off x="2040550" y="1887450"/>
              <a:ext cx="16325" cy="5550"/>
            </a:xfrm>
            <a:custGeom>
              <a:avLst/>
              <a:gdLst/>
              <a:ahLst/>
              <a:cxnLst/>
              <a:rect l="0" t="0" r="0" b="0"/>
              <a:pathLst>
                <a:path w="653" h="222" fill="none" extrusionOk="0">
                  <a:moveTo>
                    <a:pt x="0" y="222"/>
                  </a:moveTo>
                  <a:lnTo>
                    <a:pt x="6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82" name="Shape 2982"/>
            <p:cNvSpPr/>
            <p:nvPr/>
          </p:nvSpPr>
          <p:spPr>
            <a:xfrm>
              <a:off x="2056850" y="1876375"/>
              <a:ext cx="16325" cy="11100"/>
            </a:xfrm>
            <a:custGeom>
              <a:avLst/>
              <a:gdLst/>
              <a:ahLst/>
              <a:cxnLst/>
              <a:rect l="0" t="0" r="0" b="0"/>
              <a:pathLst>
                <a:path w="653" h="444" fill="none" extrusionOk="0">
                  <a:moveTo>
                    <a:pt x="0" y="443"/>
                  </a:moveTo>
                  <a:lnTo>
                    <a:pt x="6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83" name="Shape 2983"/>
            <p:cNvSpPr/>
            <p:nvPr/>
          </p:nvSpPr>
          <p:spPr>
            <a:xfrm>
              <a:off x="2073150" y="1865300"/>
              <a:ext cx="15075" cy="11100"/>
            </a:xfrm>
            <a:custGeom>
              <a:avLst/>
              <a:gdLst/>
              <a:ahLst/>
              <a:cxnLst/>
              <a:rect l="0" t="0" r="0" b="0"/>
              <a:pathLst>
                <a:path w="603" h="444" fill="none" extrusionOk="0">
                  <a:moveTo>
                    <a:pt x="0" y="443"/>
                  </a:moveTo>
                  <a:lnTo>
                    <a:pt x="6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84" name="Shape 2984"/>
            <p:cNvSpPr/>
            <p:nvPr/>
          </p:nvSpPr>
          <p:spPr>
            <a:xfrm>
              <a:off x="2088200" y="1854225"/>
              <a:ext cx="16325" cy="11100"/>
            </a:xfrm>
            <a:custGeom>
              <a:avLst/>
              <a:gdLst/>
              <a:ahLst/>
              <a:cxnLst/>
              <a:rect l="0" t="0" r="0" b="0"/>
              <a:pathLst>
                <a:path w="653" h="444" fill="none" extrusionOk="0">
                  <a:moveTo>
                    <a:pt x="0" y="444"/>
                  </a:moveTo>
                  <a:lnTo>
                    <a:pt x="653"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85" name="Shape 2985"/>
            <p:cNvSpPr/>
            <p:nvPr/>
          </p:nvSpPr>
          <p:spPr>
            <a:xfrm>
              <a:off x="2104500" y="1837625"/>
              <a:ext cx="16325" cy="16625"/>
            </a:xfrm>
            <a:custGeom>
              <a:avLst/>
              <a:gdLst/>
              <a:ahLst/>
              <a:cxnLst/>
              <a:rect l="0" t="0" r="0" b="0"/>
              <a:pathLst>
                <a:path w="653" h="665" fill="none" extrusionOk="0">
                  <a:moveTo>
                    <a:pt x="1" y="665"/>
                  </a:moveTo>
                  <a:lnTo>
                    <a:pt x="653"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86" name="Shape 2986"/>
            <p:cNvSpPr/>
            <p:nvPr/>
          </p:nvSpPr>
          <p:spPr>
            <a:xfrm>
              <a:off x="2120800" y="1815475"/>
              <a:ext cx="15075" cy="22175"/>
            </a:xfrm>
            <a:custGeom>
              <a:avLst/>
              <a:gdLst/>
              <a:ahLst/>
              <a:cxnLst/>
              <a:rect l="0" t="0" r="0" b="0"/>
              <a:pathLst>
                <a:path w="603" h="887" fill="none" extrusionOk="0">
                  <a:moveTo>
                    <a:pt x="1" y="887"/>
                  </a:moveTo>
                  <a:lnTo>
                    <a:pt x="603"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87" name="Shape 2987"/>
            <p:cNvSpPr/>
            <p:nvPr/>
          </p:nvSpPr>
          <p:spPr>
            <a:xfrm>
              <a:off x="2135850" y="1793350"/>
              <a:ext cx="16325" cy="22150"/>
            </a:xfrm>
            <a:custGeom>
              <a:avLst/>
              <a:gdLst/>
              <a:ahLst/>
              <a:cxnLst/>
              <a:rect l="0" t="0" r="0" b="0"/>
              <a:pathLst>
                <a:path w="653" h="886" fill="none" extrusionOk="0">
                  <a:moveTo>
                    <a:pt x="1" y="886"/>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88" name="Shape 2988"/>
            <p:cNvSpPr/>
            <p:nvPr/>
          </p:nvSpPr>
          <p:spPr>
            <a:xfrm>
              <a:off x="2152150" y="1771200"/>
              <a:ext cx="16350" cy="22175"/>
            </a:xfrm>
            <a:custGeom>
              <a:avLst/>
              <a:gdLst/>
              <a:ahLst/>
              <a:cxnLst/>
              <a:rect l="0" t="0" r="0" b="0"/>
              <a:pathLst>
                <a:path w="654" h="887" fill="none" extrusionOk="0">
                  <a:moveTo>
                    <a:pt x="1" y="886"/>
                  </a:moveTo>
                  <a:lnTo>
                    <a:pt x="653"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89" name="Shape 2989"/>
            <p:cNvSpPr/>
            <p:nvPr/>
          </p:nvSpPr>
          <p:spPr>
            <a:xfrm>
              <a:off x="2168475" y="1743525"/>
              <a:ext cx="15075" cy="27700"/>
            </a:xfrm>
            <a:custGeom>
              <a:avLst/>
              <a:gdLst/>
              <a:ahLst/>
              <a:cxnLst/>
              <a:rect l="0" t="0" r="0" b="0"/>
              <a:pathLst>
                <a:path w="603" h="1108" fill="none" extrusionOk="0">
                  <a:moveTo>
                    <a:pt x="0" y="1108"/>
                  </a:moveTo>
                  <a:lnTo>
                    <a:pt x="6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90" name="Shape 2990"/>
            <p:cNvSpPr/>
            <p:nvPr/>
          </p:nvSpPr>
          <p:spPr>
            <a:xfrm>
              <a:off x="2183525" y="1732450"/>
              <a:ext cx="7550" cy="11100"/>
            </a:xfrm>
            <a:custGeom>
              <a:avLst/>
              <a:gdLst/>
              <a:ahLst/>
              <a:cxnLst/>
              <a:rect l="0" t="0" r="0" b="0"/>
              <a:pathLst>
                <a:path w="302" h="444" fill="none" extrusionOk="0">
                  <a:moveTo>
                    <a:pt x="0" y="444"/>
                  </a:moveTo>
                  <a:lnTo>
                    <a:pt x="30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91" name="Shape 2991"/>
            <p:cNvSpPr/>
            <p:nvPr/>
          </p:nvSpPr>
          <p:spPr>
            <a:xfrm>
              <a:off x="2191050" y="1715850"/>
              <a:ext cx="8800" cy="16625"/>
            </a:xfrm>
            <a:custGeom>
              <a:avLst/>
              <a:gdLst/>
              <a:ahLst/>
              <a:cxnLst/>
              <a:rect l="0" t="0" r="0" b="0"/>
              <a:pathLst>
                <a:path w="352" h="665" fill="none" extrusionOk="0">
                  <a:moveTo>
                    <a:pt x="0" y="665"/>
                  </a:moveTo>
                  <a:lnTo>
                    <a:pt x="351"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92" name="Shape 2992"/>
            <p:cNvSpPr/>
            <p:nvPr/>
          </p:nvSpPr>
          <p:spPr>
            <a:xfrm>
              <a:off x="2199825" y="1699250"/>
              <a:ext cx="7550" cy="16625"/>
            </a:xfrm>
            <a:custGeom>
              <a:avLst/>
              <a:gdLst/>
              <a:ahLst/>
              <a:cxnLst/>
              <a:rect l="0" t="0" r="0" b="0"/>
              <a:pathLst>
                <a:path w="302" h="665" fill="none" extrusionOk="0">
                  <a:moveTo>
                    <a:pt x="0" y="665"/>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93" name="Shape 2993"/>
            <p:cNvSpPr/>
            <p:nvPr/>
          </p:nvSpPr>
          <p:spPr>
            <a:xfrm>
              <a:off x="2207350" y="1682650"/>
              <a:ext cx="7550" cy="16625"/>
            </a:xfrm>
            <a:custGeom>
              <a:avLst/>
              <a:gdLst/>
              <a:ahLst/>
              <a:cxnLst/>
              <a:rect l="0" t="0" r="0" b="0"/>
              <a:pathLst>
                <a:path w="302" h="665" fill="none" extrusionOk="0">
                  <a:moveTo>
                    <a:pt x="0" y="664"/>
                  </a:moveTo>
                  <a:lnTo>
                    <a:pt x="301"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94" name="Shape 2994"/>
            <p:cNvSpPr/>
            <p:nvPr/>
          </p:nvSpPr>
          <p:spPr>
            <a:xfrm>
              <a:off x="2214875" y="1654975"/>
              <a:ext cx="16325" cy="27700"/>
            </a:xfrm>
            <a:custGeom>
              <a:avLst/>
              <a:gdLst/>
              <a:ahLst/>
              <a:cxnLst/>
              <a:rect l="0" t="0" r="0" b="0"/>
              <a:pathLst>
                <a:path w="653" h="1108" fill="none" extrusionOk="0">
                  <a:moveTo>
                    <a:pt x="0" y="1107"/>
                  </a:moveTo>
                  <a:lnTo>
                    <a:pt x="6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95" name="Shape 2995"/>
            <p:cNvSpPr/>
            <p:nvPr/>
          </p:nvSpPr>
          <p:spPr>
            <a:xfrm>
              <a:off x="2231175" y="1621750"/>
              <a:ext cx="16325" cy="33250"/>
            </a:xfrm>
            <a:custGeom>
              <a:avLst/>
              <a:gdLst/>
              <a:ahLst/>
              <a:cxnLst/>
              <a:rect l="0" t="0" r="0" b="0"/>
              <a:pathLst>
                <a:path w="653" h="1330" fill="none" extrusionOk="0">
                  <a:moveTo>
                    <a:pt x="0" y="1329"/>
                  </a:moveTo>
                  <a:lnTo>
                    <a:pt x="653"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96" name="Shape 2996"/>
            <p:cNvSpPr/>
            <p:nvPr/>
          </p:nvSpPr>
          <p:spPr>
            <a:xfrm>
              <a:off x="2247475" y="1588550"/>
              <a:ext cx="15075" cy="33225"/>
            </a:xfrm>
            <a:custGeom>
              <a:avLst/>
              <a:gdLst/>
              <a:ahLst/>
              <a:cxnLst/>
              <a:rect l="0" t="0" r="0" b="0"/>
              <a:pathLst>
                <a:path w="603" h="1329" fill="none" extrusionOk="0">
                  <a:moveTo>
                    <a:pt x="1" y="1329"/>
                  </a:moveTo>
                  <a:lnTo>
                    <a:pt x="60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97" name="Shape 2997"/>
            <p:cNvSpPr/>
            <p:nvPr/>
          </p:nvSpPr>
          <p:spPr>
            <a:xfrm>
              <a:off x="2262525" y="1560875"/>
              <a:ext cx="16325" cy="27700"/>
            </a:xfrm>
            <a:custGeom>
              <a:avLst/>
              <a:gdLst/>
              <a:ahLst/>
              <a:cxnLst/>
              <a:rect l="0" t="0" r="0" b="0"/>
              <a:pathLst>
                <a:path w="653" h="1108" fill="none" extrusionOk="0">
                  <a:moveTo>
                    <a:pt x="1" y="1107"/>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98" name="Shape 2998"/>
            <p:cNvSpPr/>
            <p:nvPr/>
          </p:nvSpPr>
          <p:spPr>
            <a:xfrm>
              <a:off x="2278825" y="1527675"/>
              <a:ext cx="16350" cy="33225"/>
            </a:xfrm>
            <a:custGeom>
              <a:avLst/>
              <a:gdLst/>
              <a:ahLst/>
              <a:cxnLst/>
              <a:rect l="0" t="0" r="0" b="0"/>
              <a:pathLst>
                <a:path w="654" h="1329" fill="none" extrusionOk="0">
                  <a:moveTo>
                    <a:pt x="1" y="1328"/>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99" name="Shape 2999"/>
            <p:cNvSpPr/>
            <p:nvPr/>
          </p:nvSpPr>
          <p:spPr>
            <a:xfrm>
              <a:off x="2295150" y="1494450"/>
              <a:ext cx="15075" cy="33250"/>
            </a:xfrm>
            <a:custGeom>
              <a:avLst/>
              <a:gdLst/>
              <a:ahLst/>
              <a:cxnLst/>
              <a:rect l="0" t="0" r="0" b="0"/>
              <a:pathLst>
                <a:path w="603" h="1330" fill="none" extrusionOk="0">
                  <a:moveTo>
                    <a:pt x="0" y="1329"/>
                  </a:moveTo>
                  <a:lnTo>
                    <a:pt x="6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00" name="Shape 3000"/>
            <p:cNvSpPr/>
            <p:nvPr/>
          </p:nvSpPr>
          <p:spPr>
            <a:xfrm>
              <a:off x="2310200" y="1461250"/>
              <a:ext cx="16325" cy="33225"/>
            </a:xfrm>
            <a:custGeom>
              <a:avLst/>
              <a:gdLst/>
              <a:ahLst/>
              <a:cxnLst/>
              <a:rect l="0" t="0" r="0" b="0"/>
              <a:pathLst>
                <a:path w="653" h="1329" fill="none" extrusionOk="0">
                  <a:moveTo>
                    <a:pt x="0" y="1329"/>
                  </a:moveTo>
                  <a:lnTo>
                    <a:pt x="6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01" name="Shape 3001"/>
            <p:cNvSpPr/>
            <p:nvPr/>
          </p:nvSpPr>
          <p:spPr>
            <a:xfrm>
              <a:off x="2326500" y="1433575"/>
              <a:ext cx="16325" cy="27700"/>
            </a:xfrm>
            <a:custGeom>
              <a:avLst/>
              <a:gdLst/>
              <a:ahLst/>
              <a:cxnLst/>
              <a:rect l="0" t="0" r="0" b="0"/>
              <a:pathLst>
                <a:path w="653" h="1108" fill="none" extrusionOk="0">
                  <a:moveTo>
                    <a:pt x="0" y="1107"/>
                  </a:moveTo>
                  <a:lnTo>
                    <a:pt x="6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02" name="Shape 3002"/>
            <p:cNvSpPr/>
            <p:nvPr/>
          </p:nvSpPr>
          <p:spPr>
            <a:xfrm>
              <a:off x="2342800" y="1405900"/>
              <a:ext cx="15075" cy="27700"/>
            </a:xfrm>
            <a:custGeom>
              <a:avLst/>
              <a:gdLst/>
              <a:ahLst/>
              <a:cxnLst/>
              <a:rect l="0" t="0" r="0" b="0"/>
              <a:pathLst>
                <a:path w="603" h="1108" fill="none" extrusionOk="0">
                  <a:moveTo>
                    <a:pt x="0" y="1107"/>
                  </a:moveTo>
                  <a:lnTo>
                    <a:pt x="6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03" name="Shape 3003"/>
            <p:cNvSpPr/>
            <p:nvPr/>
          </p:nvSpPr>
          <p:spPr>
            <a:xfrm>
              <a:off x="2357850" y="1378225"/>
              <a:ext cx="16325" cy="27700"/>
            </a:xfrm>
            <a:custGeom>
              <a:avLst/>
              <a:gdLst/>
              <a:ahLst/>
              <a:cxnLst/>
              <a:rect l="0" t="0" r="0" b="0"/>
              <a:pathLst>
                <a:path w="653" h="1108" fill="none" extrusionOk="0">
                  <a:moveTo>
                    <a:pt x="0" y="1107"/>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04" name="Shape 3004"/>
            <p:cNvSpPr/>
            <p:nvPr/>
          </p:nvSpPr>
          <p:spPr>
            <a:xfrm>
              <a:off x="2374150" y="1350550"/>
              <a:ext cx="16325" cy="27700"/>
            </a:xfrm>
            <a:custGeom>
              <a:avLst/>
              <a:gdLst/>
              <a:ahLst/>
              <a:cxnLst/>
              <a:rect l="0" t="0" r="0" b="0"/>
              <a:pathLst>
                <a:path w="653" h="1108" fill="none" extrusionOk="0">
                  <a:moveTo>
                    <a:pt x="1" y="1107"/>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05" name="Shape 3005"/>
            <p:cNvSpPr/>
            <p:nvPr/>
          </p:nvSpPr>
          <p:spPr>
            <a:xfrm>
              <a:off x="2390450" y="1322875"/>
              <a:ext cx="15075" cy="27700"/>
            </a:xfrm>
            <a:custGeom>
              <a:avLst/>
              <a:gdLst/>
              <a:ahLst/>
              <a:cxnLst/>
              <a:rect l="0" t="0" r="0" b="0"/>
              <a:pathLst>
                <a:path w="603" h="1108" fill="none" extrusionOk="0">
                  <a:moveTo>
                    <a:pt x="1" y="1107"/>
                  </a:moveTo>
                  <a:lnTo>
                    <a:pt x="60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06" name="Shape 3006"/>
            <p:cNvSpPr/>
            <p:nvPr/>
          </p:nvSpPr>
          <p:spPr>
            <a:xfrm>
              <a:off x="2405500" y="1300725"/>
              <a:ext cx="16325" cy="22175"/>
            </a:xfrm>
            <a:custGeom>
              <a:avLst/>
              <a:gdLst/>
              <a:ahLst/>
              <a:cxnLst/>
              <a:rect l="0" t="0" r="0" b="0"/>
              <a:pathLst>
                <a:path w="653" h="887" fill="none" extrusionOk="0">
                  <a:moveTo>
                    <a:pt x="1" y="886"/>
                  </a:moveTo>
                  <a:lnTo>
                    <a:pt x="653"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07" name="Shape 3007"/>
            <p:cNvSpPr/>
            <p:nvPr/>
          </p:nvSpPr>
          <p:spPr>
            <a:xfrm>
              <a:off x="2421800" y="1278575"/>
              <a:ext cx="16350" cy="22175"/>
            </a:xfrm>
            <a:custGeom>
              <a:avLst/>
              <a:gdLst/>
              <a:ahLst/>
              <a:cxnLst/>
              <a:rect l="0" t="0" r="0" b="0"/>
              <a:pathLst>
                <a:path w="654" h="887" fill="none" extrusionOk="0">
                  <a:moveTo>
                    <a:pt x="1" y="887"/>
                  </a:moveTo>
                  <a:lnTo>
                    <a:pt x="653"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08" name="Shape 3008"/>
            <p:cNvSpPr/>
            <p:nvPr/>
          </p:nvSpPr>
          <p:spPr>
            <a:xfrm>
              <a:off x="2438125" y="1261975"/>
              <a:ext cx="15075" cy="16625"/>
            </a:xfrm>
            <a:custGeom>
              <a:avLst/>
              <a:gdLst/>
              <a:ahLst/>
              <a:cxnLst/>
              <a:rect l="0" t="0" r="0" b="0"/>
              <a:pathLst>
                <a:path w="603" h="665" fill="none" extrusionOk="0">
                  <a:moveTo>
                    <a:pt x="0" y="665"/>
                  </a:moveTo>
                  <a:lnTo>
                    <a:pt x="60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09" name="Shape 3009"/>
            <p:cNvSpPr/>
            <p:nvPr/>
          </p:nvSpPr>
          <p:spPr>
            <a:xfrm>
              <a:off x="2453175" y="1245375"/>
              <a:ext cx="16325" cy="16625"/>
            </a:xfrm>
            <a:custGeom>
              <a:avLst/>
              <a:gdLst/>
              <a:ahLst/>
              <a:cxnLst/>
              <a:rect l="0" t="0" r="0" b="0"/>
              <a:pathLst>
                <a:path w="653" h="665" fill="none" extrusionOk="0">
                  <a:moveTo>
                    <a:pt x="0" y="665"/>
                  </a:moveTo>
                  <a:lnTo>
                    <a:pt x="652"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10" name="Shape 3010"/>
            <p:cNvSpPr/>
            <p:nvPr/>
          </p:nvSpPr>
          <p:spPr>
            <a:xfrm>
              <a:off x="2469475" y="1228775"/>
              <a:ext cx="16325" cy="16625"/>
            </a:xfrm>
            <a:custGeom>
              <a:avLst/>
              <a:gdLst/>
              <a:ahLst/>
              <a:cxnLst/>
              <a:rect l="0" t="0" r="0" b="0"/>
              <a:pathLst>
                <a:path w="653" h="665" fill="none" extrusionOk="0">
                  <a:moveTo>
                    <a:pt x="0" y="665"/>
                  </a:moveTo>
                  <a:lnTo>
                    <a:pt x="65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11" name="Shape 3011"/>
            <p:cNvSpPr/>
            <p:nvPr/>
          </p:nvSpPr>
          <p:spPr>
            <a:xfrm>
              <a:off x="2485775" y="1217700"/>
              <a:ext cx="15075" cy="11100"/>
            </a:xfrm>
            <a:custGeom>
              <a:avLst/>
              <a:gdLst/>
              <a:ahLst/>
              <a:cxnLst/>
              <a:rect l="0" t="0" r="0" b="0"/>
              <a:pathLst>
                <a:path w="603" h="444" fill="none" extrusionOk="0">
                  <a:moveTo>
                    <a:pt x="0" y="443"/>
                  </a:moveTo>
                  <a:lnTo>
                    <a:pt x="6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12" name="Shape 3012"/>
            <p:cNvSpPr/>
            <p:nvPr/>
          </p:nvSpPr>
          <p:spPr>
            <a:xfrm>
              <a:off x="2500825" y="1206625"/>
              <a:ext cx="16325" cy="11100"/>
            </a:xfrm>
            <a:custGeom>
              <a:avLst/>
              <a:gdLst/>
              <a:ahLst/>
              <a:cxnLst/>
              <a:rect l="0" t="0" r="0" b="0"/>
              <a:pathLst>
                <a:path w="653" h="444" fill="none" extrusionOk="0">
                  <a:moveTo>
                    <a:pt x="0" y="443"/>
                  </a:moveTo>
                  <a:lnTo>
                    <a:pt x="653"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13" name="Shape 3013"/>
            <p:cNvSpPr/>
            <p:nvPr/>
          </p:nvSpPr>
          <p:spPr>
            <a:xfrm>
              <a:off x="2517125" y="1201100"/>
              <a:ext cx="16325" cy="5550"/>
            </a:xfrm>
            <a:custGeom>
              <a:avLst/>
              <a:gdLst/>
              <a:ahLst/>
              <a:cxnLst/>
              <a:rect l="0" t="0" r="0" b="0"/>
              <a:pathLst>
                <a:path w="653" h="222" fill="none" extrusionOk="0">
                  <a:moveTo>
                    <a:pt x="1" y="222"/>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14" name="Shape 3014"/>
            <p:cNvSpPr/>
            <p:nvPr/>
          </p:nvSpPr>
          <p:spPr>
            <a:xfrm>
              <a:off x="2533425" y="1195550"/>
              <a:ext cx="15075" cy="5575"/>
            </a:xfrm>
            <a:custGeom>
              <a:avLst/>
              <a:gdLst/>
              <a:ahLst/>
              <a:cxnLst/>
              <a:rect l="0" t="0" r="0" b="0"/>
              <a:pathLst>
                <a:path w="603" h="223" fill="none" extrusionOk="0">
                  <a:moveTo>
                    <a:pt x="1" y="222"/>
                  </a:moveTo>
                  <a:lnTo>
                    <a:pt x="603" y="1"/>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15" name="Shape 3015"/>
            <p:cNvSpPr/>
            <p:nvPr/>
          </p:nvSpPr>
          <p:spPr>
            <a:xfrm>
              <a:off x="2548475" y="1190025"/>
              <a:ext cx="16325" cy="5550"/>
            </a:xfrm>
            <a:custGeom>
              <a:avLst/>
              <a:gdLst/>
              <a:ahLst/>
              <a:cxnLst/>
              <a:rect l="0" t="0" r="0" b="0"/>
              <a:pathLst>
                <a:path w="653" h="222" fill="none" extrusionOk="0">
                  <a:moveTo>
                    <a:pt x="1" y="222"/>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16" name="Shape 3016"/>
            <p:cNvSpPr/>
            <p:nvPr/>
          </p:nvSpPr>
          <p:spPr>
            <a:xfrm>
              <a:off x="2564775" y="1190025"/>
              <a:ext cx="16350" cy="25"/>
            </a:xfrm>
            <a:custGeom>
              <a:avLst/>
              <a:gdLst/>
              <a:ahLst/>
              <a:cxnLst/>
              <a:rect l="0" t="0" r="0" b="0"/>
              <a:pathLst>
                <a:path w="654" h="1" fill="none" extrusionOk="0">
                  <a:moveTo>
                    <a:pt x="1" y="0"/>
                  </a:moveTo>
                  <a:lnTo>
                    <a:pt x="653"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17" name="Shape 3017"/>
            <p:cNvSpPr/>
            <p:nvPr/>
          </p:nvSpPr>
          <p:spPr>
            <a:xfrm>
              <a:off x="2581100" y="1190025"/>
              <a:ext cx="15075" cy="25"/>
            </a:xfrm>
            <a:custGeom>
              <a:avLst/>
              <a:gdLst/>
              <a:ahLst/>
              <a:cxnLst/>
              <a:rect l="0" t="0" r="0" b="0"/>
              <a:pathLst>
                <a:path w="603" h="1" fill="none" extrusionOk="0">
                  <a:moveTo>
                    <a:pt x="0" y="0"/>
                  </a:moveTo>
                  <a:lnTo>
                    <a:pt x="602" y="0"/>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18" name="Shape 3018"/>
            <p:cNvSpPr/>
            <p:nvPr/>
          </p:nvSpPr>
          <p:spPr>
            <a:xfrm>
              <a:off x="2596150" y="1190025"/>
              <a:ext cx="16325" cy="5550"/>
            </a:xfrm>
            <a:custGeom>
              <a:avLst/>
              <a:gdLst/>
              <a:ahLst/>
              <a:cxnLst/>
              <a:rect l="0" t="0" r="0" b="0"/>
              <a:pathLst>
                <a:path w="653" h="222" fill="none" extrusionOk="0">
                  <a:moveTo>
                    <a:pt x="0" y="0"/>
                  </a:moveTo>
                  <a:lnTo>
                    <a:pt x="652"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19" name="Shape 3019"/>
            <p:cNvSpPr/>
            <p:nvPr/>
          </p:nvSpPr>
          <p:spPr>
            <a:xfrm>
              <a:off x="2612450" y="1195550"/>
              <a:ext cx="16325" cy="5575"/>
            </a:xfrm>
            <a:custGeom>
              <a:avLst/>
              <a:gdLst/>
              <a:ahLst/>
              <a:cxnLst/>
              <a:rect l="0" t="0" r="0" b="0"/>
              <a:pathLst>
                <a:path w="653" h="223" fill="none" extrusionOk="0">
                  <a:moveTo>
                    <a:pt x="0" y="1"/>
                  </a:moveTo>
                  <a:lnTo>
                    <a:pt x="653"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20" name="Shape 3020"/>
            <p:cNvSpPr/>
            <p:nvPr/>
          </p:nvSpPr>
          <p:spPr>
            <a:xfrm>
              <a:off x="2628750" y="1201100"/>
              <a:ext cx="15075" cy="5550"/>
            </a:xfrm>
            <a:custGeom>
              <a:avLst/>
              <a:gdLst/>
              <a:ahLst/>
              <a:cxnLst/>
              <a:rect l="0" t="0" r="0" b="0"/>
              <a:pathLst>
                <a:path w="603" h="222" fill="none" extrusionOk="0">
                  <a:moveTo>
                    <a:pt x="1" y="0"/>
                  </a:moveTo>
                  <a:lnTo>
                    <a:pt x="603"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21" name="Shape 3021"/>
            <p:cNvSpPr/>
            <p:nvPr/>
          </p:nvSpPr>
          <p:spPr>
            <a:xfrm>
              <a:off x="2643800" y="1206625"/>
              <a:ext cx="16325" cy="11100"/>
            </a:xfrm>
            <a:custGeom>
              <a:avLst/>
              <a:gdLst/>
              <a:ahLst/>
              <a:cxnLst/>
              <a:rect l="0" t="0" r="0" b="0"/>
              <a:pathLst>
                <a:path w="653" h="444" fill="none" extrusionOk="0">
                  <a:moveTo>
                    <a:pt x="1" y="1"/>
                  </a:moveTo>
                  <a:lnTo>
                    <a:pt x="653" y="4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22" name="Shape 3022"/>
            <p:cNvSpPr/>
            <p:nvPr/>
          </p:nvSpPr>
          <p:spPr>
            <a:xfrm>
              <a:off x="2660100" y="1217700"/>
              <a:ext cx="16325" cy="11100"/>
            </a:xfrm>
            <a:custGeom>
              <a:avLst/>
              <a:gdLst/>
              <a:ahLst/>
              <a:cxnLst/>
              <a:rect l="0" t="0" r="0" b="0"/>
              <a:pathLst>
                <a:path w="653" h="444" fill="none" extrusionOk="0">
                  <a:moveTo>
                    <a:pt x="1" y="0"/>
                  </a:moveTo>
                  <a:lnTo>
                    <a:pt x="653" y="4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23" name="Shape 3023"/>
            <p:cNvSpPr/>
            <p:nvPr/>
          </p:nvSpPr>
          <p:spPr>
            <a:xfrm>
              <a:off x="2676400" y="1228775"/>
              <a:ext cx="15075" cy="11100"/>
            </a:xfrm>
            <a:custGeom>
              <a:avLst/>
              <a:gdLst/>
              <a:ahLst/>
              <a:cxnLst/>
              <a:rect l="0" t="0" r="0" b="0"/>
              <a:pathLst>
                <a:path w="603" h="444" fill="none" extrusionOk="0">
                  <a:moveTo>
                    <a:pt x="1" y="0"/>
                  </a:moveTo>
                  <a:lnTo>
                    <a:pt x="603" y="4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24" name="Shape 3024"/>
            <p:cNvSpPr/>
            <p:nvPr/>
          </p:nvSpPr>
          <p:spPr>
            <a:xfrm>
              <a:off x="2691450" y="1239850"/>
              <a:ext cx="16350" cy="11075"/>
            </a:xfrm>
            <a:custGeom>
              <a:avLst/>
              <a:gdLst/>
              <a:ahLst/>
              <a:cxnLst/>
              <a:rect l="0" t="0" r="0" b="0"/>
              <a:pathLst>
                <a:path w="654" h="443" fill="none" extrusionOk="0">
                  <a:moveTo>
                    <a:pt x="1" y="0"/>
                  </a:moveTo>
                  <a:lnTo>
                    <a:pt x="653" y="4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25" name="Shape 3025"/>
            <p:cNvSpPr/>
            <p:nvPr/>
          </p:nvSpPr>
          <p:spPr>
            <a:xfrm>
              <a:off x="2707775" y="1250900"/>
              <a:ext cx="16325" cy="11100"/>
            </a:xfrm>
            <a:custGeom>
              <a:avLst/>
              <a:gdLst/>
              <a:ahLst/>
              <a:cxnLst/>
              <a:rect l="0" t="0" r="0" b="0"/>
              <a:pathLst>
                <a:path w="653" h="444" fill="none" extrusionOk="0">
                  <a:moveTo>
                    <a:pt x="0" y="1"/>
                  </a:moveTo>
                  <a:lnTo>
                    <a:pt x="652" y="44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26" name="Shape 3026"/>
            <p:cNvSpPr/>
            <p:nvPr/>
          </p:nvSpPr>
          <p:spPr>
            <a:xfrm>
              <a:off x="2724075" y="1261975"/>
              <a:ext cx="15075" cy="16625"/>
            </a:xfrm>
            <a:custGeom>
              <a:avLst/>
              <a:gdLst/>
              <a:ahLst/>
              <a:cxnLst/>
              <a:rect l="0" t="0" r="0" b="0"/>
              <a:pathLst>
                <a:path w="603" h="665" fill="none" extrusionOk="0">
                  <a:moveTo>
                    <a:pt x="0" y="1"/>
                  </a:moveTo>
                  <a:lnTo>
                    <a:pt x="602" y="66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27" name="Shape 3027"/>
            <p:cNvSpPr/>
            <p:nvPr/>
          </p:nvSpPr>
          <p:spPr>
            <a:xfrm>
              <a:off x="2739125" y="1278575"/>
              <a:ext cx="16325" cy="16650"/>
            </a:xfrm>
            <a:custGeom>
              <a:avLst/>
              <a:gdLst/>
              <a:ahLst/>
              <a:cxnLst/>
              <a:rect l="0" t="0" r="0" b="0"/>
              <a:pathLst>
                <a:path w="653" h="666" fill="none" extrusionOk="0">
                  <a:moveTo>
                    <a:pt x="0" y="1"/>
                  </a:moveTo>
                  <a:lnTo>
                    <a:pt x="652" y="66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28" name="Shape 3028"/>
            <p:cNvSpPr/>
            <p:nvPr/>
          </p:nvSpPr>
          <p:spPr>
            <a:xfrm>
              <a:off x="2755425" y="1295200"/>
              <a:ext cx="16325" cy="11075"/>
            </a:xfrm>
            <a:custGeom>
              <a:avLst/>
              <a:gdLst/>
              <a:ahLst/>
              <a:cxnLst/>
              <a:rect l="0" t="0" r="0" b="0"/>
              <a:pathLst>
                <a:path w="653" h="443" fill="none" extrusionOk="0">
                  <a:moveTo>
                    <a:pt x="0" y="0"/>
                  </a:moveTo>
                  <a:lnTo>
                    <a:pt x="653" y="4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29" name="Shape 3029"/>
            <p:cNvSpPr/>
            <p:nvPr/>
          </p:nvSpPr>
          <p:spPr>
            <a:xfrm>
              <a:off x="2771725" y="1306250"/>
              <a:ext cx="15075" cy="16650"/>
            </a:xfrm>
            <a:custGeom>
              <a:avLst/>
              <a:gdLst/>
              <a:ahLst/>
              <a:cxnLst/>
              <a:rect l="0" t="0" r="0" b="0"/>
              <a:pathLst>
                <a:path w="603" h="666" fill="none" extrusionOk="0">
                  <a:moveTo>
                    <a:pt x="1" y="1"/>
                  </a:moveTo>
                  <a:lnTo>
                    <a:pt x="603" y="66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30" name="Shape 3030"/>
            <p:cNvSpPr/>
            <p:nvPr/>
          </p:nvSpPr>
          <p:spPr>
            <a:xfrm>
              <a:off x="2786775" y="1322875"/>
              <a:ext cx="16325" cy="16625"/>
            </a:xfrm>
            <a:custGeom>
              <a:avLst/>
              <a:gdLst/>
              <a:ahLst/>
              <a:cxnLst/>
              <a:rect l="0" t="0" r="0" b="0"/>
              <a:pathLst>
                <a:path w="653" h="665" fill="none" extrusionOk="0">
                  <a:moveTo>
                    <a:pt x="1" y="0"/>
                  </a:moveTo>
                  <a:lnTo>
                    <a:pt x="653" y="66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31" name="Shape 3031"/>
            <p:cNvSpPr/>
            <p:nvPr/>
          </p:nvSpPr>
          <p:spPr>
            <a:xfrm>
              <a:off x="2803075" y="1339475"/>
              <a:ext cx="16325" cy="16625"/>
            </a:xfrm>
            <a:custGeom>
              <a:avLst/>
              <a:gdLst/>
              <a:ahLst/>
              <a:cxnLst/>
              <a:rect l="0" t="0" r="0" b="0"/>
              <a:pathLst>
                <a:path w="653" h="665" fill="none" extrusionOk="0">
                  <a:moveTo>
                    <a:pt x="1" y="0"/>
                  </a:moveTo>
                  <a:lnTo>
                    <a:pt x="653" y="665"/>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32" name="Shape 3032"/>
            <p:cNvSpPr/>
            <p:nvPr/>
          </p:nvSpPr>
          <p:spPr>
            <a:xfrm>
              <a:off x="2819375" y="1356075"/>
              <a:ext cx="15075" cy="11100"/>
            </a:xfrm>
            <a:custGeom>
              <a:avLst/>
              <a:gdLst/>
              <a:ahLst/>
              <a:cxnLst/>
              <a:rect l="0" t="0" r="0" b="0"/>
              <a:pathLst>
                <a:path w="603" h="444" fill="none" extrusionOk="0">
                  <a:moveTo>
                    <a:pt x="1" y="1"/>
                  </a:moveTo>
                  <a:lnTo>
                    <a:pt x="603" y="4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33" name="Shape 3033"/>
            <p:cNvSpPr/>
            <p:nvPr/>
          </p:nvSpPr>
          <p:spPr>
            <a:xfrm>
              <a:off x="2834425" y="1367150"/>
              <a:ext cx="7550" cy="5550"/>
            </a:xfrm>
            <a:custGeom>
              <a:avLst/>
              <a:gdLst/>
              <a:ahLst/>
              <a:cxnLst/>
              <a:rect l="0" t="0" r="0" b="0"/>
              <a:pathLst>
                <a:path w="302" h="222" fill="none" extrusionOk="0">
                  <a:moveTo>
                    <a:pt x="1" y="0"/>
                  </a:moveTo>
                  <a:lnTo>
                    <a:pt x="302"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34" name="Shape 3034"/>
            <p:cNvSpPr/>
            <p:nvPr/>
          </p:nvSpPr>
          <p:spPr>
            <a:xfrm>
              <a:off x="2841950" y="1372675"/>
              <a:ext cx="8825" cy="11100"/>
            </a:xfrm>
            <a:custGeom>
              <a:avLst/>
              <a:gdLst/>
              <a:ahLst/>
              <a:cxnLst/>
              <a:rect l="0" t="0" r="0" b="0"/>
              <a:pathLst>
                <a:path w="353" h="444" fill="none" extrusionOk="0">
                  <a:moveTo>
                    <a:pt x="1" y="1"/>
                  </a:moveTo>
                  <a:lnTo>
                    <a:pt x="352" y="44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35" name="Shape 3035"/>
            <p:cNvSpPr/>
            <p:nvPr/>
          </p:nvSpPr>
          <p:spPr>
            <a:xfrm>
              <a:off x="2850750" y="1383750"/>
              <a:ext cx="16325" cy="11100"/>
            </a:xfrm>
            <a:custGeom>
              <a:avLst/>
              <a:gdLst/>
              <a:ahLst/>
              <a:cxnLst/>
              <a:rect l="0" t="0" r="0" b="0"/>
              <a:pathLst>
                <a:path w="653" h="444" fill="none" extrusionOk="0">
                  <a:moveTo>
                    <a:pt x="0" y="1"/>
                  </a:moveTo>
                  <a:lnTo>
                    <a:pt x="652" y="4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36" name="Shape 3036"/>
            <p:cNvSpPr/>
            <p:nvPr/>
          </p:nvSpPr>
          <p:spPr>
            <a:xfrm>
              <a:off x="2867050" y="1394825"/>
              <a:ext cx="7550" cy="5550"/>
            </a:xfrm>
            <a:custGeom>
              <a:avLst/>
              <a:gdLst/>
              <a:ahLst/>
              <a:cxnLst/>
              <a:rect l="0" t="0" r="0" b="0"/>
              <a:pathLst>
                <a:path w="302" h="222" fill="none" extrusionOk="0">
                  <a:moveTo>
                    <a:pt x="0" y="0"/>
                  </a:moveTo>
                  <a:lnTo>
                    <a:pt x="301" y="222"/>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37" name="Shape 3037"/>
            <p:cNvSpPr/>
            <p:nvPr/>
          </p:nvSpPr>
          <p:spPr>
            <a:xfrm>
              <a:off x="2874575" y="1400350"/>
              <a:ext cx="7550" cy="11100"/>
            </a:xfrm>
            <a:custGeom>
              <a:avLst/>
              <a:gdLst/>
              <a:ahLst/>
              <a:cxnLst/>
              <a:rect l="0" t="0" r="0" b="0"/>
              <a:pathLst>
                <a:path w="302" h="444" fill="none" extrusionOk="0">
                  <a:moveTo>
                    <a:pt x="0" y="1"/>
                  </a:moveTo>
                  <a:lnTo>
                    <a:pt x="301" y="444"/>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38" name="Shape 3038"/>
            <p:cNvSpPr/>
            <p:nvPr/>
          </p:nvSpPr>
          <p:spPr>
            <a:xfrm>
              <a:off x="2882100" y="1411425"/>
              <a:ext cx="16325" cy="11100"/>
            </a:xfrm>
            <a:custGeom>
              <a:avLst/>
              <a:gdLst/>
              <a:ahLst/>
              <a:cxnLst/>
              <a:rect l="0" t="0" r="0" b="0"/>
              <a:pathLst>
                <a:path w="653" h="444" fill="none" extrusionOk="0">
                  <a:moveTo>
                    <a:pt x="0" y="1"/>
                  </a:moveTo>
                  <a:lnTo>
                    <a:pt x="652" y="4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39" name="Shape 3039"/>
            <p:cNvSpPr/>
            <p:nvPr/>
          </p:nvSpPr>
          <p:spPr>
            <a:xfrm>
              <a:off x="2898400" y="1422500"/>
              <a:ext cx="16325" cy="11100"/>
            </a:xfrm>
            <a:custGeom>
              <a:avLst/>
              <a:gdLst/>
              <a:ahLst/>
              <a:cxnLst/>
              <a:rect l="0" t="0" r="0" b="0"/>
              <a:pathLst>
                <a:path w="653" h="444" fill="none" extrusionOk="0">
                  <a:moveTo>
                    <a:pt x="0" y="0"/>
                  </a:moveTo>
                  <a:lnTo>
                    <a:pt x="653" y="443"/>
                  </a:lnTo>
                </a:path>
              </a:pathLst>
            </a:custGeom>
            <a:noFill/>
            <a:ln w="30100" cap="sq" cmpd="sng">
              <a:solidFill>
                <a:srgbClr val="FCF30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040" name="Shape 3040"/>
          <p:cNvGrpSpPr/>
          <p:nvPr/>
        </p:nvGrpSpPr>
        <p:grpSpPr>
          <a:xfrm>
            <a:off x="1798018" y="3272809"/>
            <a:ext cx="7187849" cy="1550495"/>
            <a:chOff x="21300" y="94075"/>
            <a:chExt cx="2957400" cy="2817375"/>
          </a:xfrm>
        </p:grpSpPr>
        <p:sp>
          <p:nvSpPr>
            <p:cNvPr id="3041" name="Shape 3041"/>
            <p:cNvSpPr/>
            <p:nvPr/>
          </p:nvSpPr>
          <p:spPr>
            <a:xfrm>
              <a:off x="22575" y="99625"/>
              <a:ext cx="2954850" cy="2806300"/>
            </a:xfrm>
            <a:custGeom>
              <a:avLst/>
              <a:gdLst/>
              <a:ahLst/>
              <a:cxnLst/>
              <a:rect l="0" t="0" r="0" b="0"/>
              <a:pathLst>
                <a:path w="118194" h="112252" extrusionOk="0">
                  <a:moveTo>
                    <a:pt x="0" y="0"/>
                  </a:moveTo>
                  <a:lnTo>
                    <a:pt x="0" y="112251"/>
                  </a:lnTo>
                  <a:lnTo>
                    <a:pt x="118194" y="112251"/>
                  </a:lnTo>
                  <a:lnTo>
                    <a:pt x="11819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3042" name="Shape 3042"/>
            <p:cNvSpPr/>
            <p:nvPr/>
          </p:nvSpPr>
          <p:spPr>
            <a:xfrm>
              <a:off x="21300" y="94075"/>
              <a:ext cx="2957400" cy="2817375"/>
            </a:xfrm>
            <a:custGeom>
              <a:avLst/>
              <a:gdLst/>
              <a:ahLst/>
              <a:cxnLst/>
              <a:rect l="0" t="0" r="0" b="0"/>
              <a:pathLst>
                <a:path w="118296" h="112695" fill="none" extrusionOk="0">
                  <a:moveTo>
                    <a:pt x="1" y="1"/>
                  </a:moveTo>
                  <a:lnTo>
                    <a:pt x="118295" y="1"/>
                  </a:lnTo>
                  <a:lnTo>
                    <a:pt x="118295" y="112695"/>
                  </a:lnTo>
                  <a:lnTo>
                    <a:pt x="1" y="112695"/>
                  </a:lnTo>
                  <a:lnTo>
                    <a:pt x="1" y="1"/>
                  </a:lnTo>
                  <a:close/>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43" name="Shape 3043"/>
            <p:cNvSpPr/>
            <p:nvPr/>
          </p:nvSpPr>
          <p:spPr>
            <a:xfrm>
              <a:off x="62700" y="276750"/>
              <a:ext cx="2874600" cy="2446500"/>
            </a:xfrm>
            <a:custGeom>
              <a:avLst/>
              <a:gdLst/>
              <a:ahLst/>
              <a:cxnLst/>
              <a:rect l="0" t="0" r="0" b="0"/>
              <a:pathLst>
                <a:path w="114984" h="97860" extrusionOk="0">
                  <a:moveTo>
                    <a:pt x="0" y="0"/>
                  </a:moveTo>
                  <a:lnTo>
                    <a:pt x="0" y="97860"/>
                  </a:lnTo>
                  <a:lnTo>
                    <a:pt x="114984" y="97860"/>
                  </a:lnTo>
                  <a:lnTo>
                    <a:pt x="11498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3044" name="Shape 3044"/>
            <p:cNvSpPr/>
            <p:nvPr/>
          </p:nvSpPr>
          <p:spPr>
            <a:xfrm>
              <a:off x="62700" y="27232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45" name="Shape 3045"/>
            <p:cNvSpPr/>
            <p:nvPr/>
          </p:nvSpPr>
          <p:spPr>
            <a:xfrm>
              <a:off x="62700" y="23136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46" name="Shape 3046"/>
            <p:cNvSpPr/>
            <p:nvPr/>
          </p:nvSpPr>
          <p:spPr>
            <a:xfrm>
              <a:off x="62700" y="190957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47" name="Shape 3047"/>
            <p:cNvSpPr/>
            <p:nvPr/>
          </p:nvSpPr>
          <p:spPr>
            <a:xfrm>
              <a:off x="62700" y="1500000"/>
              <a:ext cx="2874600" cy="0"/>
            </a:xfrm>
            <a:custGeom>
              <a:avLst/>
              <a:gdLst/>
              <a:ahLst/>
              <a:cxnLst/>
              <a:rect l="0" t="0" r="0" b="0"/>
              <a:pathLst>
                <a:path w="114984"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48" name="Shape 3048"/>
            <p:cNvSpPr/>
            <p:nvPr/>
          </p:nvSpPr>
          <p:spPr>
            <a:xfrm>
              <a:off x="62700" y="109040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49" name="Shape 3049"/>
            <p:cNvSpPr/>
            <p:nvPr/>
          </p:nvSpPr>
          <p:spPr>
            <a:xfrm>
              <a:off x="62700" y="6863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50" name="Shape 3050"/>
            <p:cNvSpPr/>
            <p:nvPr/>
          </p:nvSpPr>
          <p:spPr>
            <a:xfrm>
              <a:off x="62700" y="2767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51" name="Shape 3051"/>
            <p:cNvSpPr/>
            <p:nvPr/>
          </p:nvSpPr>
          <p:spPr>
            <a:xfrm>
              <a:off x="60200" y="265675"/>
              <a:ext cx="2874600" cy="25"/>
            </a:xfrm>
            <a:custGeom>
              <a:avLst/>
              <a:gdLst/>
              <a:ahLst/>
              <a:cxnLst/>
              <a:rect l="0" t="0" r="0" b="0"/>
              <a:pathLst>
                <a:path w="114984" h="1" fill="none" extrusionOk="0">
                  <a:moveTo>
                    <a:pt x="0" y="0"/>
                  </a:moveTo>
                  <a:lnTo>
                    <a:pt x="114983"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52" name="Shape 3052"/>
            <p:cNvSpPr/>
            <p:nvPr/>
          </p:nvSpPr>
          <p:spPr>
            <a:xfrm>
              <a:off x="2934775" y="265675"/>
              <a:ext cx="25" cy="2446525"/>
            </a:xfrm>
            <a:custGeom>
              <a:avLst/>
              <a:gdLst/>
              <a:ahLst/>
              <a:cxnLst/>
              <a:rect l="0" t="0" r="0" b="0"/>
              <a:pathLst>
                <a:path w="1" h="97861" fill="none" extrusionOk="0">
                  <a:moveTo>
                    <a:pt x="0" y="0"/>
                  </a:moveTo>
                  <a:lnTo>
                    <a:pt x="0" y="9786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53" name="Shape 3053"/>
            <p:cNvSpPr/>
            <p:nvPr/>
          </p:nvSpPr>
          <p:spPr>
            <a:xfrm>
              <a:off x="60200" y="2712175"/>
              <a:ext cx="2874600" cy="25"/>
            </a:xfrm>
            <a:custGeom>
              <a:avLst/>
              <a:gdLst/>
              <a:ahLst/>
              <a:cxnLst/>
              <a:rect l="0" t="0" r="0" b="0"/>
              <a:pathLst>
                <a:path w="114984" h="1" fill="none" extrusionOk="0">
                  <a:moveTo>
                    <a:pt x="114983" y="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54" name="Shape 3054"/>
            <p:cNvSpPr/>
            <p:nvPr/>
          </p:nvSpPr>
          <p:spPr>
            <a:xfrm>
              <a:off x="60200" y="265675"/>
              <a:ext cx="25" cy="2446525"/>
            </a:xfrm>
            <a:custGeom>
              <a:avLst/>
              <a:gdLst/>
              <a:ahLst/>
              <a:cxnLst/>
              <a:rect l="0" t="0" r="0" b="0"/>
              <a:pathLst>
                <a:path w="1" h="97861" fill="none" extrusionOk="0">
                  <a:moveTo>
                    <a:pt x="0" y="9786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55" name="Shape 3055"/>
            <p:cNvSpPr/>
            <p:nvPr/>
          </p:nvSpPr>
          <p:spPr>
            <a:xfrm>
              <a:off x="55175" y="1328400"/>
              <a:ext cx="7550" cy="105200"/>
            </a:xfrm>
            <a:custGeom>
              <a:avLst/>
              <a:gdLst/>
              <a:ahLst/>
              <a:cxnLst/>
              <a:rect l="0" t="0" r="0" b="0"/>
              <a:pathLst>
                <a:path w="302" h="4208" fill="none" extrusionOk="0">
                  <a:moveTo>
                    <a:pt x="0" y="4207"/>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56" name="Shape 3056"/>
            <p:cNvSpPr/>
            <p:nvPr/>
          </p:nvSpPr>
          <p:spPr>
            <a:xfrm>
              <a:off x="62700" y="1223225"/>
              <a:ext cx="8800" cy="105200"/>
            </a:xfrm>
            <a:custGeom>
              <a:avLst/>
              <a:gdLst/>
              <a:ahLst/>
              <a:cxnLst/>
              <a:rect l="0" t="0" r="0" b="0"/>
              <a:pathLst>
                <a:path w="352" h="4208" fill="none" extrusionOk="0">
                  <a:moveTo>
                    <a:pt x="0" y="4208"/>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57" name="Shape 3057"/>
            <p:cNvSpPr/>
            <p:nvPr/>
          </p:nvSpPr>
          <p:spPr>
            <a:xfrm>
              <a:off x="71475" y="1123600"/>
              <a:ext cx="8800" cy="99650"/>
            </a:xfrm>
            <a:custGeom>
              <a:avLst/>
              <a:gdLst/>
              <a:ahLst/>
              <a:cxnLst/>
              <a:rect l="0" t="0" r="0" b="0"/>
              <a:pathLst>
                <a:path w="352" h="3986" fill="none" extrusionOk="0">
                  <a:moveTo>
                    <a:pt x="1" y="3986"/>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58" name="Shape 3058"/>
            <p:cNvSpPr/>
            <p:nvPr/>
          </p:nvSpPr>
          <p:spPr>
            <a:xfrm>
              <a:off x="80250" y="1029500"/>
              <a:ext cx="7550" cy="94125"/>
            </a:xfrm>
            <a:custGeom>
              <a:avLst/>
              <a:gdLst/>
              <a:ahLst/>
              <a:cxnLst/>
              <a:rect l="0" t="0" r="0" b="0"/>
              <a:pathLst>
                <a:path w="302" h="3765" fill="none" extrusionOk="0">
                  <a:moveTo>
                    <a:pt x="1" y="3765"/>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59" name="Shape 3059"/>
            <p:cNvSpPr/>
            <p:nvPr/>
          </p:nvSpPr>
          <p:spPr>
            <a:xfrm>
              <a:off x="87775" y="940950"/>
              <a:ext cx="7550" cy="88575"/>
            </a:xfrm>
            <a:custGeom>
              <a:avLst/>
              <a:gdLst/>
              <a:ahLst/>
              <a:cxnLst/>
              <a:rect l="0" t="0" r="0" b="0"/>
              <a:pathLst>
                <a:path w="302" h="3543" fill="none" extrusionOk="0">
                  <a:moveTo>
                    <a:pt x="1" y="3543"/>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60" name="Shape 3060"/>
            <p:cNvSpPr/>
            <p:nvPr/>
          </p:nvSpPr>
          <p:spPr>
            <a:xfrm>
              <a:off x="95300" y="863450"/>
              <a:ext cx="7550" cy="77525"/>
            </a:xfrm>
            <a:custGeom>
              <a:avLst/>
              <a:gdLst/>
              <a:ahLst/>
              <a:cxnLst/>
              <a:rect l="0" t="0" r="0" b="0"/>
              <a:pathLst>
                <a:path w="302" h="3101" fill="none" extrusionOk="0">
                  <a:moveTo>
                    <a:pt x="1" y="3100"/>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61" name="Shape 3061"/>
            <p:cNvSpPr/>
            <p:nvPr/>
          </p:nvSpPr>
          <p:spPr>
            <a:xfrm>
              <a:off x="102825" y="797025"/>
              <a:ext cx="7550" cy="66450"/>
            </a:xfrm>
            <a:custGeom>
              <a:avLst/>
              <a:gdLst/>
              <a:ahLst/>
              <a:cxnLst/>
              <a:rect l="0" t="0" r="0" b="0"/>
              <a:pathLst>
                <a:path w="302" h="2658" fill="none" extrusionOk="0">
                  <a:moveTo>
                    <a:pt x="1" y="2658"/>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62" name="Shape 3062"/>
            <p:cNvSpPr/>
            <p:nvPr/>
          </p:nvSpPr>
          <p:spPr>
            <a:xfrm>
              <a:off x="110350" y="741675"/>
              <a:ext cx="8800" cy="55375"/>
            </a:xfrm>
            <a:custGeom>
              <a:avLst/>
              <a:gdLst/>
              <a:ahLst/>
              <a:cxnLst/>
              <a:rect l="0" t="0" r="0" b="0"/>
              <a:pathLst>
                <a:path w="352" h="2215" fill="none" extrusionOk="0">
                  <a:moveTo>
                    <a:pt x="1" y="2215"/>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63" name="Shape 3063"/>
            <p:cNvSpPr/>
            <p:nvPr/>
          </p:nvSpPr>
          <p:spPr>
            <a:xfrm>
              <a:off x="119125" y="697400"/>
              <a:ext cx="8825" cy="44300"/>
            </a:xfrm>
            <a:custGeom>
              <a:avLst/>
              <a:gdLst/>
              <a:ahLst/>
              <a:cxnLst/>
              <a:rect l="0" t="0" r="0" b="0"/>
              <a:pathLst>
                <a:path w="353" h="1772" fill="none" extrusionOk="0">
                  <a:moveTo>
                    <a:pt x="1" y="1772"/>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64" name="Shape 3064"/>
            <p:cNvSpPr/>
            <p:nvPr/>
          </p:nvSpPr>
          <p:spPr>
            <a:xfrm>
              <a:off x="127925" y="664200"/>
              <a:ext cx="7550" cy="33225"/>
            </a:xfrm>
            <a:custGeom>
              <a:avLst/>
              <a:gdLst/>
              <a:ahLst/>
              <a:cxnLst/>
              <a:rect l="0" t="0" r="0" b="0"/>
              <a:pathLst>
                <a:path w="302" h="1329" fill="none" extrusionOk="0">
                  <a:moveTo>
                    <a:pt x="0" y="1329"/>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65" name="Shape 3065"/>
            <p:cNvSpPr/>
            <p:nvPr/>
          </p:nvSpPr>
          <p:spPr>
            <a:xfrm>
              <a:off x="135450" y="647600"/>
              <a:ext cx="7550" cy="16625"/>
            </a:xfrm>
            <a:custGeom>
              <a:avLst/>
              <a:gdLst/>
              <a:ahLst/>
              <a:cxnLst/>
              <a:rect l="0" t="0" r="0" b="0"/>
              <a:pathLst>
                <a:path w="302" h="665" fill="none" extrusionOk="0">
                  <a:moveTo>
                    <a:pt x="0" y="664"/>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66" name="Shape 3066"/>
            <p:cNvSpPr/>
            <p:nvPr/>
          </p:nvSpPr>
          <p:spPr>
            <a:xfrm>
              <a:off x="142975" y="642050"/>
              <a:ext cx="7550" cy="5575"/>
            </a:xfrm>
            <a:custGeom>
              <a:avLst/>
              <a:gdLst/>
              <a:ahLst/>
              <a:cxnLst/>
              <a:rect l="0" t="0" r="0" b="0"/>
              <a:pathLst>
                <a:path w="302" h="223" fill="none" extrusionOk="0">
                  <a:moveTo>
                    <a:pt x="0" y="222"/>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67" name="Shape 3067"/>
            <p:cNvSpPr/>
            <p:nvPr/>
          </p:nvSpPr>
          <p:spPr>
            <a:xfrm>
              <a:off x="150500" y="642050"/>
              <a:ext cx="7550" cy="11100"/>
            </a:xfrm>
            <a:custGeom>
              <a:avLst/>
              <a:gdLst/>
              <a:ahLst/>
              <a:cxnLst/>
              <a:rect l="0" t="0" r="0" b="0"/>
              <a:pathLst>
                <a:path w="302" h="444" fill="none" extrusionOk="0">
                  <a:moveTo>
                    <a:pt x="0" y="1"/>
                  </a:moveTo>
                  <a:lnTo>
                    <a:pt x="301" y="44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68" name="Shape 3068"/>
            <p:cNvSpPr/>
            <p:nvPr/>
          </p:nvSpPr>
          <p:spPr>
            <a:xfrm>
              <a:off x="158025" y="653125"/>
              <a:ext cx="8800" cy="22175"/>
            </a:xfrm>
            <a:custGeom>
              <a:avLst/>
              <a:gdLst/>
              <a:ahLst/>
              <a:cxnLst/>
              <a:rect l="0" t="0" r="0" b="0"/>
              <a:pathLst>
                <a:path w="352" h="887" fill="none" extrusionOk="0">
                  <a:moveTo>
                    <a:pt x="0" y="0"/>
                  </a:moveTo>
                  <a:lnTo>
                    <a:pt x="351" y="8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69" name="Shape 3069"/>
            <p:cNvSpPr/>
            <p:nvPr/>
          </p:nvSpPr>
          <p:spPr>
            <a:xfrm>
              <a:off x="166800" y="675275"/>
              <a:ext cx="8800" cy="33225"/>
            </a:xfrm>
            <a:custGeom>
              <a:avLst/>
              <a:gdLst/>
              <a:ahLst/>
              <a:cxnLst/>
              <a:rect l="0" t="0" r="0" b="0"/>
              <a:pathLst>
                <a:path w="352" h="1329" fill="none" extrusionOk="0">
                  <a:moveTo>
                    <a:pt x="0" y="0"/>
                  </a:moveTo>
                  <a:lnTo>
                    <a:pt x="351" y="132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70" name="Shape 3070"/>
            <p:cNvSpPr/>
            <p:nvPr/>
          </p:nvSpPr>
          <p:spPr>
            <a:xfrm>
              <a:off x="175575" y="708475"/>
              <a:ext cx="7550" cy="49850"/>
            </a:xfrm>
            <a:custGeom>
              <a:avLst/>
              <a:gdLst/>
              <a:ahLst/>
              <a:cxnLst/>
              <a:rect l="0" t="0" r="0" b="0"/>
              <a:pathLst>
                <a:path w="302" h="1994" fill="none" extrusionOk="0">
                  <a:moveTo>
                    <a:pt x="0" y="0"/>
                  </a:moveTo>
                  <a:lnTo>
                    <a:pt x="301" y="199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71" name="Shape 3071"/>
            <p:cNvSpPr/>
            <p:nvPr/>
          </p:nvSpPr>
          <p:spPr>
            <a:xfrm>
              <a:off x="183100" y="758300"/>
              <a:ext cx="7550" cy="60900"/>
            </a:xfrm>
            <a:custGeom>
              <a:avLst/>
              <a:gdLst/>
              <a:ahLst/>
              <a:cxnLst/>
              <a:rect l="0" t="0" r="0" b="0"/>
              <a:pathLst>
                <a:path w="302" h="2436" fill="none" extrusionOk="0">
                  <a:moveTo>
                    <a:pt x="0" y="0"/>
                  </a:moveTo>
                  <a:lnTo>
                    <a:pt x="301" y="243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72" name="Shape 3072"/>
            <p:cNvSpPr/>
            <p:nvPr/>
          </p:nvSpPr>
          <p:spPr>
            <a:xfrm>
              <a:off x="190625" y="819175"/>
              <a:ext cx="7550" cy="66450"/>
            </a:xfrm>
            <a:custGeom>
              <a:avLst/>
              <a:gdLst/>
              <a:ahLst/>
              <a:cxnLst/>
              <a:rect l="0" t="0" r="0" b="0"/>
              <a:pathLst>
                <a:path w="302" h="2658" fill="none" extrusionOk="0">
                  <a:moveTo>
                    <a:pt x="0" y="1"/>
                  </a:moveTo>
                  <a:lnTo>
                    <a:pt x="301" y="2657"/>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73" name="Shape 3073"/>
            <p:cNvSpPr/>
            <p:nvPr/>
          </p:nvSpPr>
          <p:spPr>
            <a:xfrm>
              <a:off x="198150" y="885600"/>
              <a:ext cx="7550" cy="77500"/>
            </a:xfrm>
            <a:custGeom>
              <a:avLst/>
              <a:gdLst/>
              <a:ahLst/>
              <a:cxnLst/>
              <a:rect l="0" t="0" r="0" b="0"/>
              <a:pathLst>
                <a:path w="302" h="3100" fill="none" extrusionOk="0">
                  <a:moveTo>
                    <a:pt x="0" y="0"/>
                  </a:moveTo>
                  <a:lnTo>
                    <a:pt x="301" y="310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74" name="Shape 3074"/>
            <p:cNvSpPr/>
            <p:nvPr/>
          </p:nvSpPr>
          <p:spPr>
            <a:xfrm>
              <a:off x="205675" y="963075"/>
              <a:ext cx="8800" cy="83075"/>
            </a:xfrm>
            <a:custGeom>
              <a:avLst/>
              <a:gdLst/>
              <a:ahLst/>
              <a:cxnLst/>
              <a:rect l="0" t="0" r="0" b="0"/>
              <a:pathLst>
                <a:path w="352" h="3323" fill="none" extrusionOk="0">
                  <a:moveTo>
                    <a:pt x="0" y="1"/>
                  </a:moveTo>
                  <a:lnTo>
                    <a:pt x="352" y="33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75" name="Shape 3075"/>
            <p:cNvSpPr/>
            <p:nvPr/>
          </p:nvSpPr>
          <p:spPr>
            <a:xfrm>
              <a:off x="214450" y="1046125"/>
              <a:ext cx="8800" cy="94100"/>
            </a:xfrm>
            <a:custGeom>
              <a:avLst/>
              <a:gdLst/>
              <a:ahLst/>
              <a:cxnLst/>
              <a:rect l="0" t="0" r="0" b="0"/>
              <a:pathLst>
                <a:path w="352" h="3764" fill="none" extrusionOk="0">
                  <a:moveTo>
                    <a:pt x="1" y="0"/>
                  </a:moveTo>
                  <a:lnTo>
                    <a:pt x="352" y="376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76" name="Shape 3076"/>
            <p:cNvSpPr/>
            <p:nvPr/>
          </p:nvSpPr>
          <p:spPr>
            <a:xfrm>
              <a:off x="223225" y="1140200"/>
              <a:ext cx="7550" cy="94125"/>
            </a:xfrm>
            <a:custGeom>
              <a:avLst/>
              <a:gdLst/>
              <a:ahLst/>
              <a:cxnLst/>
              <a:rect l="0" t="0" r="0" b="0"/>
              <a:pathLst>
                <a:path w="302" h="3765" fill="none" extrusionOk="0">
                  <a:moveTo>
                    <a:pt x="1" y="1"/>
                  </a:moveTo>
                  <a:lnTo>
                    <a:pt x="302" y="376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77" name="Shape 3077"/>
            <p:cNvSpPr/>
            <p:nvPr/>
          </p:nvSpPr>
          <p:spPr>
            <a:xfrm>
              <a:off x="230750" y="1234300"/>
              <a:ext cx="7550" cy="99650"/>
            </a:xfrm>
            <a:custGeom>
              <a:avLst/>
              <a:gdLst/>
              <a:ahLst/>
              <a:cxnLst/>
              <a:rect l="0" t="0" r="0" b="0"/>
              <a:pathLst>
                <a:path w="302" h="3986" fill="none" extrusionOk="0">
                  <a:moveTo>
                    <a:pt x="1" y="1"/>
                  </a:moveTo>
                  <a:lnTo>
                    <a:pt x="302" y="39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78" name="Shape 3078"/>
            <p:cNvSpPr/>
            <p:nvPr/>
          </p:nvSpPr>
          <p:spPr>
            <a:xfrm>
              <a:off x="238275" y="1333925"/>
              <a:ext cx="7550" cy="99675"/>
            </a:xfrm>
            <a:custGeom>
              <a:avLst/>
              <a:gdLst/>
              <a:ahLst/>
              <a:cxnLst/>
              <a:rect l="0" t="0" r="0" b="0"/>
              <a:pathLst>
                <a:path w="302" h="3987" fill="none" extrusionOk="0">
                  <a:moveTo>
                    <a:pt x="1" y="1"/>
                  </a:moveTo>
                  <a:lnTo>
                    <a:pt x="302" y="39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79" name="Shape 3079"/>
            <p:cNvSpPr/>
            <p:nvPr/>
          </p:nvSpPr>
          <p:spPr>
            <a:xfrm>
              <a:off x="245800" y="1433575"/>
              <a:ext cx="7550" cy="99650"/>
            </a:xfrm>
            <a:custGeom>
              <a:avLst/>
              <a:gdLst/>
              <a:ahLst/>
              <a:cxnLst/>
              <a:rect l="0" t="0" r="0" b="0"/>
              <a:pathLst>
                <a:path w="302" h="3986" fill="none" extrusionOk="0">
                  <a:moveTo>
                    <a:pt x="1" y="0"/>
                  </a:moveTo>
                  <a:lnTo>
                    <a:pt x="302" y="398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80" name="Shape 3080"/>
            <p:cNvSpPr/>
            <p:nvPr/>
          </p:nvSpPr>
          <p:spPr>
            <a:xfrm>
              <a:off x="253325" y="1533200"/>
              <a:ext cx="8800" cy="99650"/>
            </a:xfrm>
            <a:custGeom>
              <a:avLst/>
              <a:gdLst/>
              <a:ahLst/>
              <a:cxnLst/>
              <a:rect l="0" t="0" r="0" b="0"/>
              <a:pathLst>
                <a:path w="352" h="3986" fill="none" extrusionOk="0">
                  <a:moveTo>
                    <a:pt x="1" y="0"/>
                  </a:moveTo>
                  <a:lnTo>
                    <a:pt x="352" y="39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81" name="Shape 3081"/>
            <p:cNvSpPr/>
            <p:nvPr/>
          </p:nvSpPr>
          <p:spPr>
            <a:xfrm>
              <a:off x="262100" y="1632825"/>
              <a:ext cx="8825" cy="94125"/>
            </a:xfrm>
            <a:custGeom>
              <a:avLst/>
              <a:gdLst/>
              <a:ahLst/>
              <a:cxnLst/>
              <a:rect l="0" t="0" r="0" b="0"/>
              <a:pathLst>
                <a:path w="353" h="3765" fill="none" extrusionOk="0">
                  <a:moveTo>
                    <a:pt x="1" y="1"/>
                  </a:moveTo>
                  <a:lnTo>
                    <a:pt x="352" y="376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82" name="Shape 3082"/>
            <p:cNvSpPr/>
            <p:nvPr/>
          </p:nvSpPr>
          <p:spPr>
            <a:xfrm>
              <a:off x="270900" y="1726925"/>
              <a:ext cx="7550" cy="88575"/>
            </a:xfrm>
            <a:custGeom>
              <a:avLst/>
              <a:gdLst/>
              <a:ahLst/>
              <a:cxnLst/>
              <a:rect l="0" t="0" r="0" b="0"/>
              <a:pathLst>
                <a:path w="302" h="3543" fill="none" extrusionOk="0">
                  <a:moveTo>
                    <a:pt x="0" y="0"/>
                  </a:moveTo>
                  <a:lnTo>
                    <a:pt x="301" y="354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83" name="Shape 3083"/>
            <p:cNvSpPr/>
            <p:nvPr/>
          </p:nvSpPr>
          <p:spPr>
            <a:xfrm>
              <a:off x="278425" y="1815475"/>
              <a:ext cx="7550" cy="77525"/>
            </a:xfrm>
            <a:custGeom>
              <a:avLst/>
              <a:gdLst/>
              <a:ahLst/>
              <a:cxnLst/>
              <a:rect l="0" t="0" r="0" b="0"/>
              <a:pathLst>
                <a:path w="302" h="3101" fill="none" extrusionOk="0">
                  <a:moveTo>
                    <a:pt x="0" y="1"/>
                  </a:moveTo>
                  <a:lnTo>
                    <a:pt x="301" y="310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84" name="Shape 3084"/>
            <p:cNvSpPr/>
            <p:nvPr/>
          </p:nvSpPr>
          <p:spPr>
            <a:xfrm>
              <a:off x="285950" y="1892975"/>
              <a:ext cx="7550" cy="71975"/>
            </a:xfrm>
            <a:custGeom>
              <a:avLst/>
              <a:gdLst/>
              <a:ahLst/>
              <a:cxnLst/>
              <a:rect l="0" t="0" r="0" b="0"/>
              <a:pathLst>
                <a:path w="302" h="2879" fill="none" extrusionOk="0">
                  <a:moveTo>
                    <a:pt x="0" y="1"/>
                  </a:moveTo>
                  <a:lnTo>
                    <a:pt x="301" y="287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85" name="Shape 3085"/>
            <p:cNvSpPr/>
            <p:nvPr/>
          </p:nvSpPr>
          <p:spPr>
            <a:xfrm>
              <a:off x="293475" y="1964925"/>
              <a:ext cx="7550" cy="60925"/>
            </a:xfrm>
            <a:custGeom>
              <a:avLst/>
              <a:gdLst/>
              <a:ahLst/>
              <a:cxnLst/>
              <a:rect l="0" t="0" r="0" b="0"/>
              <a:pathLst>
                <a:path w="302" h="2437" fill="none" extrusionOk="0">
                  <a:moveTo>
                    <a:pt x="0" y="1"/>
                  </a:moveTo>
                  <a:lnTo>
                    <a:pt x="301" y="243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86" name="Shape 3086"/>
            <p:cNvSpPr/>
            <p:nvPr/>
          </p:nvSpPr>
          <p:spPr>
            <a:xfrm>
              <a:off x="301000" y="2025825"/>
              <a:ext cx="8800" cy="55375"/>
            </a:xfrm>
            <a:custGeom>
              <a:avLst/>
              <a:gdLst/>
              <a:ahLst/>
              <a:cxnLst/>
              <a:rect l="0" t="0" r="0" b="0"/>
              <a:pathLst>
                <a:path w="352" h="2215" fill="none" extrusionOk="0">
                  <a:moveTo>
                    <a:pt x="0" y="0"/>
                  </a:moveTo>
                  <a:lnTo>
                    <a:pt x="351" y="221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87" name="Shape 3087"/>
            <p:cNvSpPr/>
            <p:nvPr/>
          </p:nvSpPr>
          <p:spPr>
            <a:xfrm>
              <a:off x="309775" y="2081175"/>
              <a:ext cx="8800" cy="44300"/>
            </a:xfrm>
            <a:custGeom>
              <a:avLst/>
              <a:gdLst/>
              <a:ahLst/>
              <a:cxnLst/>
              <a:rect l="0" t="0" r="0" b="0"/>
              <a:pathLst>
                <a:path w="352" h="1772" fill="none" extrusionOk="0">
                  <a:moveTo>
                    <a:pt x="0" y="0"/>
                  </a:moveTo>
                  <a:lnTo>
                    <a:pt x="351" y="177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88" name="Shape 3088"/>
            <p:cNvSpPr/>
            <p:nvPr/>
          </p:nvSpPr>
          <p:spPr>
            <a:xfrm>
              <a:off x="318550" y="2125450"/>
              <a:ext cx="7550" cy="27700"/>
            </a:xfrm>
            <a:custGeom>
              <a:avLst/>
              <a:gdLst/>
              <a:ahLst/>
              <a:cxnLst/>
              <a:rect l="0" t="0" r="0" b="0"/>
              <a:pathLst>
                <a:path w="302" h="1108" fill="none" extrusionOk="0">
                  <a:moveTo>
                    <a:pt x="0" y="0"/>
                  </a:moveTo>
                  <a:lnTo>
                    <a:pt x="301" y="1107"/>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89" name="Shape 3089"/>
            <p:cNvSpPr/>
            <p:nvPr/>
          </p:nvSpPr>
          <p:spPr>
            <a:xfrm>
              <a:off x="326075" y="2153125"/>
              <a:ext cx="7550" cy="16625"/>
            </a:xfrm>
            <a:custGeom>
              <a:avLst/>
              <a:gdLst/>
              <a:ahLst/>
              <a:cxnLst/>
              <a:rect l="0" t="0" r="0" b="0"/>
              <a:pathLst>
                <a:path w="302" h="665" fill="none" extrusionOk="0">
                  <a:moveTo>
                    <a:pt x="0" y="0"/>
                  </a:moveTo>
                  <a:lnTo>
                    <a:pt x="301" y="66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90" name="Shape 3090"/>
            <p:cNvSpPr/>
            <p:nvPr/>
          </p:nvSpPr>
          <p:spPr>
            <a:xfrm>
              <a:off x="333600" y="2169725"/>
              <a:ext cx="7550" cy="5575"/>
            </a:xfrm>
            <a:custGeom>
              <a:avLst/>
              <a:gdLst/>
              <a:ahLst/>
              <a:cxnLst/>
              <a:rect l="0" t="0" r="0" b="0"/>
              <a:pathLst>
                <a:path w="302" h="223" fill="none" extrusionOk="0">
                  <a:moveTo>
                    <a:pt x="0" y="1"/>
                  </a:moveTo>
                  <a:lnTo>
                    <a:pt x="301"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91" name="Shape 3091"/>
            <p:cNvSpPr/>
            <p:nvPr/>
          </p:nvSpPr>
          <p:spPr>
            <a:xfrm>
              <a:off x="341125" y="2169725"/>
              <a:ext cx="7550" cy="5575"/>
            </a:xfrm>
            <a:custGeom>
              <a:avLst/>
              <a:gdLst/>
              <a:ahLst/>
              <a:cxnLst/>
              <a:rect l="0" t="0" r="0" b="0"/>
              <a:pathLst>
                <a:path w="302" h="223" fill="none" extrusionOk="0">
                  <a:moveTo>
                    <a:pt x="0" y="222"/>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92" name="Shape 3092"/>
            <p:cNvSpPr/>
            <p:nvPr/>
          </p:nvSpPr>
          <p:spPr>
            <a:xfrm>
              <a:off x="348650" y="2147600"/>
              <a:ext cx="8800" cy="22150"/>
            </a:xfrm>
            <a:custGeom>
              <a:avLst/>
              <a:gdLst/>
              <a:ahLst/>
              <a:cxnLst/>
              <a:rect l="0" t="0" r="0" b="0"/>
              <a:pathLst>
                <a:path w="352" h="886" fill="none" extrusionOk="0">
                  <a:moveTo>
                    <a:pt x="0" y="886"/>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93" name="Shape 3093"/>
            <p:cNvSpPr/>
            <p:nvPr/>
          </p:nvSpPr>
          <p:spPr>
            <a:xfrm>
              <a:off x="357425" y="2114375"/>
              <a:ext cx="8800" cy="33250"/>
            </a:xfrm>
            <a:custGeom>
              <a:avLst/>
              <a:gdLst/>
              <a:ahLst/>
              <a:cxnLst/>
              <a:rect l="0" t="0" r="0" b="0"/>
              <a:pathLst>
                <a:path w="352" h="1330" fill="none" extrusionOk="0">
                  <a:moveTo>
                    <a:pt x="1" y="1329"/>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94" name="Shape 3094"/>
            <p:cNvSpPr/>
            <p:nvPr/>
          </p:nvSpPr>
          <p:spPr>
            <a:xfrm>
              <a:off x="366200" y="2070100"/>
              <a:ext cx="7550" cy="44300"/>
            </a:xfrm>
            <a:custGeom>
              <a:avLst/>
              <a:gdLst/>
              <a:ahLst/>
              <a:cxnLst/>
              <a:rect l="0" t="0" r="0" b="0"/>
              <a:pathLst>
                <a:path w="302" h="1772" fill="none" extrusionOk="0">
                  <a:moveTo>
                    <a:pt x="1" y="1772"/>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95" name="Shape 3095"/>
            <p:cNvSpPr/>
            <p:nvPr/>
          </p:nvSpPr>
          <p:spPr>
            <a:xfrm>
              <a:off x="373725" y="2014750"/>
              <a:ext cx="7550" cy="55375"/>
            </a:xfrm>
            <a:custGeom>
              <a:avLst/>
              <a:gdLst/>
              <a:ahLst/>
              <a:cxnLst/>
              <a:rect l="0" t="0" r="0" b="0"/>
              <a:pathLst>
                <a:path w="302" h="2215" fill="none" extrusionOk="0">
                  <a:moveTo>
                    <a:pt x="1" y="2214"/>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96" name="Shape 3096"/>
            <p:cNvSpPr/>
            <p:nvPr/>
          </p:nvSpPr>
          <p:spPr>
            <a:xfrm>
              <a:off x="381250" y="1948325"/>
              <a:ext cx="7550" cy="66450"/>
            </a:xfrm>
            <a:custGeom>
              <a:avLst/>
              <a:gdLst/>
              <a:ahLst/>
              <a:cxnLst/>
              <a:rect l="0" t="0" r="0" b="0"/>
              <a:pathLst>
                <a:path w="302" h="2658" fill="none" extrusionOk="0">
                  <a:moveTo>
                    <a:pt x="1" y="2657"/>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97" name="Shape 3097"/>
            <p:cNvSpPr/>
            <p:nvPr/>
          </p:nvSpPr>
          <p:spPr>
            <a:xfrm>
              <a:off x="388775" y="1876375"/>
              <a:ext cx="7550" cy="71975"/>
            </a:xfrm>
            <a:custGeom>
              <a:avLst/>
              <a:gdLst/>
              <a:ahLst/>
              <a:cxnLst/>
              <a:rect l="0" t="0" r="0" b="0"/>
              <a:pathLst>
                <a:path w="302" h="2879" fill="none" extrusionOk="0">
                  <a:moveTo>
                    <a:pt x="1" y="2879"/>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98" name="Shape 3098"/>
            <p:cNvSpPr/>
            <p:nvPr/>
          </p:nvSpPr>
          <p:spPr>
            <a:xfrm>
              <a:off x="396300" y="1798875"/>
              <a:ext cx="8825" cy="77525"/>
            </a:xfrm>
            <a:custGeom>
              <a:avLst/>
              <a:gdLst/>
              <a:ahLst/>
              <a:cxnLst/>
              <a:rect l="0" t="0" r="0" b="0"/>
              <a:pathLst>
                <a:path w="353" h="3101" fill="none" extrusionOk="0">
                  <a:moveTo>
                    <a:pt x="1" y="3100"/>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99" name="Shape 3099"/>
            <p:cNvSpPr/>
            <p:nvPr/>
          </p:nvSpPr>
          <p:spPr>
            <a:xfrm>
              <a:off x="405100" y="1710325"/>
              <a:ext cx="8800" cy="88575"/>
            </a:xfrm>
            <a:custGeom>
              <a:avLst/>
              <a:gdLst/>
              <a:ahLst/>
              <a:cxnLst/>
              <a:rect l="0" t="0" r="0" b="0"/>
              <a:pathLst>
                <a:path w="352" h="3543" fill="none" extrusionOk="0">
                  <a:moveTo>
                    <a:pt x="0" y="3543"/>
                  </a:moveTo>
                  <a:lnTo>
                    <a:pt x="35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00" name="Shape 3100"/>
            <p:cNvSpPr/>
            <p:nvPr/>
          </p:nvSpPr>
          <p:spPr>
            <a:xfrm>
              <a:off x="413875" y="1621750"/>
              <a:ext cx="7550" cy="88600"/>
            </a:xfrm>
            <a:custGeom>
              <a:avLst/>
              <a:gdLst/>
              <a:ahLst/>
              <a:cxnLst/>
              <a:rect l="0" t="0" r="0" b="0"/>
              <a:pathLst>
                <a:path w="302" h="3544" fill="none" extrusionOk="0">
                  <a:moveTo>
                    <a:pt x="0" y="3543"/>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01" name="Shape 3101"/>
            <p:cNvSpPr/>
            <p:nvPr/>
          </p:nvSpPr>
          <p:spPr>
            <a:xfrm>
              <a:off x="421400" y="1527675"/>
              <a:ext cx="7550" cy="94100"/>
            </a:xfrm>
            <a:custGeom>
              <a:avLst/>
              <a:gdLst/>
              <a:ahLst/>
              <a:cxnLst/>
              <a:rect l="0" t="0" r="0" b="0"/>
              <a:pathLst>
                <a:path w="302" h="3764" fill="none" extrusionOk="0">
                  <a:moveTo>
                    <a:pt x="0" y="3764"/>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02" name="Shape 3102"/>
            <p:cNvSpPr/>
            <p:nvPr/>
          </p:nvSpPr>
          <p:spPr>
            <a:xfrm>
              <a:off x="428925" y="1433575"/>
              <a:ext cx="7550" cy="94125"/>
            </a:xfrm>
            <a:custGeom>
              <a:avLst/>
              <a:gdLst/>
              <a:ahLst/>
              <a:cxnLst/>
              <a:rect l="0" t="0" r="0" b="0"/>
              <a:pathLst>
                <a:path w="302" h="3765" fill="none" extrusionOk="0">
                  <a:moveTo>
                    <a:pt x="0" y="3764"/>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03" name="Shape 3103"/>
            <p:cNvSpPr/>
            <p:nvPr/>
          </p:nvSpPr>
          <p:spPr>
            <a:xfrm>
              <a:off x="436450" y="1339475"/>
              <a:ext cx="7550" cy="94125"/>
            </a:xfrm>
            <a:custGeom>
              <a:avLst/>
              <a:gdLst/>
              <a:ahLst/>
              <a:cxnLst/>
              <a:rect l="0" t="0" r="0" b="0"/>
              <a:pathLst>
                <a:path w="302" h="3765" fill="none" extrusionOk="0">
                  <a:moveTo>
                    <a:pt x="0" y="3764"/>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04" name="Shape 3104"/>
            <p:cNvSpPr/>
            <p:nvPr/>
          </p:nvSpPr>
          <p:spPr>
            <a:xfrm>
              <a:off x="443975" y="1250900"/>
              <a:ext cx="8800" cy="88600"/>
            </a:xfrm>
            <a:custGeom>
              <a:avLst/>
              <a:gdLst/>
              <a:ahLst/>
              <a:cxnLst/>
              <a:rect l="0" t="0" r="0" b="0"/>
              <a:pathLst>
                <a:path w="352" h="3544" fill="none" extrusionOk="0">
                  <a:moveTo>
                    <a:pt x="0" y="3543"/>
                  </a:moveTo>
                  <a:lnTo>
                    <a:pt x="35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05" name="Shape 3105"/>
            <p:cNvSpPr/>
            <p:nvPr/>
          </p:nvSpPr>
          <p:spPr>
            <a:xfrm>
              <a:off x="452750" y="1162350"/>
              <a:ext cx="8800" cy="88575"/>
            </a:xfrm>
            <a:custGeom>
              <a:avLst/>
              <a:gdLst/>
              <a:ahLst/>
              <a:cxnLst/>
              <a:rect l="0" t="0" r="0" b="0"/>
              <a:pathLst>
                <a:path w="352" h="3543" fill="none" extrusionOk="0">
                  <a:moveTo>
                    <a:pt x="0" y="3543"/>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06" name="Shape 3106"/>
            <p:cNvSpPr/>
            <p:nvPr/>
          </p:nvSpPr>
          <p:spPr>
            <a:xfrm>
              <a:off x="461525" y="1079325"/>
              <a:ext cx="7550" cy="83050"/>
            </a:xfrm>
            <a:custGeom>
              <a:avLst/>
              <a:gdLst/>
              <a:ahLst/>
              <a:cxnLst/>
              <a:rect l="0" t="0" r="0" b="0"/>
              <a:pathLst>
                <a:path w="302" h="3322" fill="none" extrusionOk="0">
                  <a:moveTo>
                    <a:pt x="1" y="3321"/>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07" name="Shape 3107"/>
            <p:cNvSpPr/>
            <p:nvPr/>
          </p:nvSpPr>
          <p:spPr>
            <a:xfrm>
              <a:off x="469050" y="1001825"/>
              <a:ext cx="7550" cy="77525"/>
            </a:xfrm>
            <a:custGeom>
              <a:avLst/>
              <a:gdLst/>
              <a:ahLst/>
              <a:cxnLst/>
              <a:rect l="0" t="0" r="0" b="0"/>
              <a:pathLst>
                <a:path w="302" h="3101" fill="none" extrusionOk="0">
                  <a:moveTo>
                    <a:pt x="1" y="3100"/>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08" name="Shape 3108"/>
            <p:cNvSpPr/>
            <p:nvPr/>
          </p:nvSpPr>
          <p:spPr>
            <a:xfrm>
              <a:off x="476575" y="935400"/>
              <a:ext cx="7550" cy="66450"/>
            </a:xfrm>
            <a:custGeom>
              <a:avLst/>
              <a:gdLst/>
              <a:ahLst/>
              <a:cxnLst/>
              <a:rect l="0" t="0" r="0" b="0"/>
              <a:pathLst>
                <a:path w="302" h="2658" fill="none" extrusionOk="0">
                  <a:moveTo>
                    <a:pt x="1" y="2658"/>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09" name="Shape 3109"/>
            <p:cNvSpPr/>
            <p:nvPr/>
          </p:nvSpPr>
          <p:spPr>
            <a:xfrm>
              <a:off x="484100" y="874525"/>
              <a:ext cx="7550" cy="60900"/>
            </a:xfrm>
            <a:custGeom>
              <a:avLst/>
              <a:gdLst/>
              <a:ahLst/>
              <a:cxnLst/>
              <a:rect l="0" t="0" r="0" b="0"/>
              <a:pathLst>
                <a:path w="302" h="2436" fill="none" extrusionOk="0">
                  <a:moveTo>
                    <a:pt x="1" y="2436"/>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10" name="Shape 3110"/>
            <p:cNvSpPr/>
            <p:nvPr/>
          </p:nvSpPr>
          <p:spPr>
            <a:xfrm>
              <a:off x="491625" y="824700"/>
              <a:ext cx="8800" cy="49850"/>
            </a:xfrm>
            <a:custGeom>
              <a:avLst/>
              <a:gdLst/>
              <a:ahLst/>
              <a:cxnLst/>
              <a:rect l="0" t="0" r="0" b="0"/>
              <a:pathLst>
                <a:path w="352" h="1994" fill="none" extrusionOk="0">
                  <a:moveTo>
                    <a:pt x="1" y="1994"/>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11" name="Shape 3111"/>
            <p:cNvSpPr/>
            <p:nvPr/>
          </p:nvSpPr>
          <p:spPr>
            <a:xfrm>
              <a:off x="500400" y="785975"/>
              <a:ext cx="8800" cy="38750"/>
            </a:xfrm>
            <a:custGeom>
              <a:avLst/>
              <a:gdLst/>
              <a:ahLst/>
              <a:cxnLst/>
              <a:rect l="0" t="0" r="0" b="0"/>
              <a:pathLst>
                <a:path w="352" h="1550" fill="none" extrusionOk="0">
                  <a:moveTo>
                    <a:pt x="1" y="1550"/>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12" name="Shape 3112"/>
            <p:cNvSpPr/>
            <p:nvPr/>
          </p:nvSpPr>
          <p:spPr>
            <a:xfrm>
              <a:off x="509175" y="758300"/>
              <a:ext cx="7550" cy="27700"/>
            </a:xfrm>
            <a:custGeom>
              <a:avLst/>
              <a:gdLst/>
              <a:ahLst/>
              <a:cxnLst/>
              <a:rect l="0" t="0" r="0" b="0"/>
              <a:pathLst>
                <a:path w="302" h="1108" fill="none" extrusionOk="0">
                  <a:moveTo>
                    <a:pt x="1" y="1107"/>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13" name="Shape 3113"/>
            <p:cNvSpPr/>
            <p:nvPr/>
          </p:nvSpPr>
          <p:spPr>
            <a:xfrm>
              <a:off x="516700" y="741675"/>
              <a:ext cx="7550" cy="16650"/>
            </a:xfrm>
            <a:custGeom>
              <a:avLst/>
              <a:gdLst/>
              <a:ahLst/>
              <a:cxnLst/>
              <a:rect l="0" t="0" r="0" b="0"/>
              <a:pathLst>
                <a:path w="302" h="666" fill="none" extrusionOk="0">
                  <a:moveTo>
                    <a:pt x="1" y="665"/>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14" name="Shape 3114"/>
            <p:cNvSpPr/>
            <p:nvPr/>
          </p:nvSpPr>
          <p:spPr>
            <a:xfrm>
              <a:off x="524225" y="741675"/>
              <a:ext cx="7550" cy="25"/>
            </a:xfrm>
            <a:custGeom>
              <a:avLst/>
              <a:gdLst/>
              <a:ahLst/>
              <a:cxnLst/>
              <a:rect l="0" t="0" r="0" b="0"/>
              <a:pathLst>
                <a:path w="302" h="1" fill="none" extrusionOk="0">
                  <a:moveTo>
                    <a:pt x="1" y="1"/>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15" name="Shape 3115"/>
            <p:cNvSpPr/>
            <p:nvPr/>
          </p:nvSpPr>
          <p:spPr>
            <a:xfrm>
              <a:off x="531750" y="741675"/>
              <a:ext cx="7550" cy="5575"/>
            </a:xfrm>
            <a:custGeom>
              <a:avLst/>
              <a:gdLst/>
              <a:ahLst/>
              <a:cxnLst/>
              <a:rect l="0" t="0" r="0" b="0"/>
              <a:pathLst>
                <a:path w="302" h="223" fill="none" extrusionOk="0">
                  <a:moveTo>
                    <a:pt x="1" y="1"/>
                  </a:moveTo>
                  <a:lnTo>
                    <a:pt x="302"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16" name="Shape 3116"/>
            <p:cNvSpPr/>
            <p:nvPr/>
          </p:nvSpPr>
          <p:spPr>
            <a:xfrm>
              <a:off x="539275" y="747225"/>
              <a:ext cx="8825" cy="22150"/>
            </a:xfrm>
            <a:custGeom>
              <a:avLst/>
              <a:gdLst/>
              <a:ahLst/>
              <a:cxnLst/>
              <a:rect l="0" t="0" r="0" b="0"/>
              <a:pathLst>
                <a:path w="353" h="886" fill="none" extrusionOk="0">
                  <a:moveTo>
                    <a:pt x="1" y="0"/>
                  </a:moveTo>
                  <a:lnTo>
                    <a:pt x="352" y="8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17" name="Shape 3117"/>
            <p:cNvSpPr/>
            <p:nvPr/>
          </p:nvSpPr>
          <p:spPr>
            <a:xfrm>
              <a:off x="548075" y="769350"/>
              <a:ext cx="8800" cy="33250"/>
            </a:xfrm>
            <a:custGeom>
              <a:avLst/>
              <a:gdLst/>
              <a:ahLst/>
              <a:cxnLst/>
              <a:rect l="0" t="0" r="0" b="0"/>
              <a:pathLst>
                <a:path w="352" h="1330" fill="none" extrusionOk="0">
                  <a:moveTo>
                    <a:pt x="0" y="1"/>
                  </a:moveTo>
                  <a:lnTo>
                    <a:pt x="351" y="132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18" name="Shape 3118"/>
            <p:cNvSpPr/>
            <p:nvPr/>
          </p:nvSpPr>
          <p:spPr>
            <a:xfrm>
              <a:off x="556850" y="802575"/>
              <a:ext cx="7550" cy="38775"/>
            </a:xfrm>
            <a:custGeom>
              <a:avLst/>
              <a:gdLst/>
              <a:ahLst/>
              <a:cxnLst/>
              <a:rect l="0" t="0" r="0" b="0"/>
              <a:pathLst>
                <a:path w="302" h="1551" fill="none" extrusionOk="0">
                  <a:moveTo>
                    <a:pt x="0" y="0"/>
                  </a:moveTo>
                  <a:lnTo>
                    <a:pt x="301" y="155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19" name="Shape 3119"/>
            <p:cNvSpPr/>
            <p:nvPr/>
          </p:nvSpPr>
          <p:spPr>
            <a:xfrm>
              <a:off x="564375" y="841325"/>
              <a:ext cx="7550" cy="49825"/>
            </a:xfrm>
            <a:custGeom>
              <a:avLst/>
              <a:gdLst/>
              <a:ahLst/>
              <a:cxnLst/>
              <a:rect l="0" t="0" r="0" b="0"/>
              <a:pathLst>
                <a:path w="302" h="1993" fill="none" extrusionOk="0">
                  <a:moveTo>
                    <a:pt x="0" y="0"/>
                  </a:moveTo>
                  <a:lnTo>
                    <a:pt x="301" y="199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20" name="Shape 3120"/>
            <p:cNvSpPr/>
            <p:nvPr/>
          </p:nvSpPr>
          <p:spPr>
            <a:xfrm>
              <a:off x="571900" y="891125"/>
              <a:ext cx="7550" cy="60925"/>
            </a:xfrm>
            <a:custGeom>
              <a:avLst/>
              <a:gdLst/>
              <a:ahLst/>
              <a:cxnLst/>
              <a:rect l="0" t="0" r="0" b="0"/>
              <a:pathLst>
                <a:path w="302" h="2437" fill="none" extrusionOk="0">
                  <a:moveTo>
                    <a:pt x="0" y="1"/>
                  </a:moveTo>
                  <a:lnTo>
                    <a:pt x="301" y="243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21" name="Shape 3121"/>
            <p:cNvSpPr/>
            <p:nvPr/>
          </p:nvSpPr>
          <p:spPr>
            <a:xfrm>
              <a:off x="579425" y="952025"/>
              <a:ext cx="7550" cy="66450"/>
            </a:xfrm>
            <a:custGeom>
              <a:avLst/>
              <a:gdLst/>
              <a:ahLst/>
              <a:cxnLst/>
              <a:rect l="0" t="0" r="0" b="0"/>
              <a:pathLst>
                <a:path w="302" h="2658" fill="none" extrusionOk="0">
                  <a:moveTo>
                    <a:pt x="0" y="0"/>
                  </a:moveTo>
                  <a:lnTo>
                    <a:pt x="301" y="2657"/>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22" name="Shape 3122"/>
            <p:cNvSpPr/>
            <p:nvPr/>
          </p:nvSpPr>
          <p:spPr>
            <a:xfrm>
              <a:off x="586950" y="1018450"/>
              <a:ext cx="8800" cy="77500"/>
            </a:xfrm>
            <a:custGeom>
              <a:avLst/>
              <a:gdLst/>
              <a:ahLst/>
              <a:cxnLst/>
              <a:rect l="0" t="0" r="0" b="0"/>
              <a:pathLst>
                <a:path w="352" h="3100" fill="none" extrusionOk="0">
                  <a:moveTo>
                    <a:pt x="0" y="0"/>
                  </a:moveTo>
                  <a:lnTo>
                    <a:pt x="351" y="310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23" name="Shape 3123"/>
            <p:cNvSpPr/>
            <p:nvPr/>
          </p:nvSpPr>
          <p:spPr>
            <a:xfrm>
              <a:off x="595725" y="1095925"/>
              <a:ext cx="8800" cy="83050"/>
            </a:xfrm>
            <a:custGeom>
              <a:avLst/>
              <a:gdLst/>
              <a:ahLst/>
              <a:cxnLst/>
              <a:rect l="0" t="0" r="0" b="0"/>
              <a:pathLst>
                <a:path w="352" h="3322" fill="none" extrusionOk="0">
                  <a:moveTo>
                    <a:pt x="0" y="1"/>
                  </a:moveTo>
                  <a:lnTo>
                    <a:pt x="352" y="33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24" name="Shape 3124"/>
            <p:cNvSpPr/>
            <p:nvPr/>
          </p:nvSpPr>
          <p:spPr>
            <a:xfrm>
              <a:off x="604500" y="1178950"/>
              <a:ext cx="7550" cy="83050"/>
            </a:xfrm>
            <a:custGeom>
              <a:avLst/>
              <a:gdLst/>
              <a:ahLst/>
              <a:cxnLst/>
              <a:rect l="0" t="0" r="0" b="0"/>
              <a:pathLst>
                <a:path w="302" h="3322" fill="none" extrusionOk="0">
                  <a:moveTo>
                    <a:pt x="1" y="1"/>
                  </a:moveTo>
                  <a:lnTo>
                    <a:pt x="302" y="33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25" name="Shape 3125"/>
            <p:cNvSpPr/>
            <p:nvPr/>
          </p:nvSpPr>
          <p:spPr>
            <a:xfrm>
              <a:off x="612025" y="1261975"/>
              <a:ext cx="15075" cy="171625"/>
            </a:xfrm>
            <a:custGeom>
              <a:avLst/>
              <a:gdLst/>
              <a:ahLst/>
              <a:cxnLst/>
              <a:rect l="0" t="0" r="0" b="0"/>
              <a:pathLst>
                <a:path w="603" h="6865" fill="none" extrusionOk="0">
                  <a:moveTo>
                    <a:pt x="1" y="1"/>
                  </a:moveTo>
                  <a:lnTo>
                    <a:pt x="603" y="686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26" name="Shape 3126"/>
            <p:cNvSpPr/>
            <p:nvPr/>
          </p:nvSpPr>
          <p:spPr>
            <a:xfrm>
              <a:off x="627075" y="1433575"/>
              <a:ext cx="7550" cy="88575"/>
            </a:xfrm>
            <a:custGeom>
              <a:avLst/>
              <a:gdLst/>
              <a:ahLst/>
              <a:cxnLst/>
              <a:rect l="0" t="0" r="0" b="0"/>
              <a:pathLst>
                <a:path w="302" h="3543" fill="none" extrusionOk="0">
                  <a:moveTo>
                    <a:pt x="1" y="0"/>
                  </a:moveTo>
                  <a:lnTo>
                    <a:pt x="302" y="354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27" name="Shape 3127"/>
            <p:cNvSpPr/>
            <p:nvPr/>
          </p:nvSpPr>
          <p:spPr>
            <a:xfrm>
              <a:off x="634600" y="1522125"/>
              <a:ext cx="8800" cy="83050"/>
            </a:xfrm>
            <a:custGeom>
              <a:avLst/>
              <a:gdLst/>
              <a:ahLst/>
              <a:cxnLst/>
              <a:rect l="0" t="0" r="0" b="0"/>
              <a:pathLst>
                <a:path w="352" h="3322" fill="none" extrusionOk="0">
                  <a:moveTo>
                    <a:pt x="1" y="1"/>
                  </a:moveTo>
                  <a:lnTo>
                    <a:pt x="352" y="33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28" name="Shape 3128"/>
            <p:cNvSpPr/>
            <p:nvPr/>
          </p:nvSpPr>
          <p:spPr>
            <a:xfrm>
              <a:off x="643375" y="1605150"/>
              <a:ext cx="8800" cy="83050"/>
            </a:xfrm>
            <a:custGeom>
              <a:avLst/>
              <a:gdLst/>
              <a:ahLst/>
              <a:cxnLst/>
              <a:rect l="0" t="0" r="0" b="0"/>
              <a:pathLst>
                <a:path w="352" h="3322" fill="none" extrusionOk="0">
                  <a:moveTo>
                    <a:pt x="1" y="1"/>
                  </a:moveTo>
                  <a:lnTo>
                    <a:pt x="352" y="33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29" name="Shape 3129"/>
            <p:cNvSpPr/>
            <p:nvPr/>
          </p:nvSpPr>
          <p:spPr>
            <a:xfrm>
              <a:off x="652150" y="1688175"/>
              <a:ext cx="7550" cy="77525"/>
            </a:xfrm>
            <a:custGeom>
              <a:avLst/>
              <a:gdLst/>
              <a:ahLst/>
              <a:cxnLst/>
              <a:rect l="0" t="0" r="0" b="0"/>
              <a:pathLst>
                <a:path w="302" h="3101" fill="none" extrusionOk="0">
                  <a:moveTo>
                    <a:pt x="1" y="1"/>
                  </a:moveTo>
                  <a:lnTo>
                    <a:pt x="302" y="310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30" name="Shape 3130"/>
            <p:cNvSpPr/>
            <p:nvPr/>
          </p:nvSpPr>
          <p:spPr>
            <a:xfrm>
              <a:off x="659675" y="1765675"/>
              <a:ext cx="7550" cy="71975"/>
            </a:xfrm>
            <a:custGeom>
              <a:avLst/>
              <a:gdLst/>
              <a:ahLst/>
              <a:cxnLst/>
              <a:rect l="0" t="0" r="0" b="0"/>
              <a:pathLst>
                <a:path w="302" h="2879" fill="none" extrusionOk="0">
                  <a:moveTo>
                    <a:pt x="1" y="0"/>
                  </a:moveTo>
                  <a:lnTo>
                    <a:pt x="302" y="287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31" name="Shape 3131"/>
            <p:cNvSpPr/>
            <p:nvPr/>
          </p:nvSpPr>
          <p:spPr>
            <a:xfrm>
              <a:off x="667200" y="1837625"/>
              <a:ext cx="7550" cy="60900"/>
            </a:xfrm>
            <a:custGeom>
              <a:avLst/>
              <a:gdLst/>
              <a:ahLst/>
              <a:cxnLst/>
              <a:rect l="0" t="0" r="0" b="0"/>
              <a:pathLst>
                <a:path w="302" h="2436" fill="none" extrusionOk="0">
                  <a:moveTo>
                    <a:pt x="1" y="1"/>
                  </a:moveTo>
                  <a:lnTo>
                    <a:pt x="302" y="243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32" name="Shape 3132"/>
            <p:cNvSpPr/>
            <p:nvPr/>
          </p:nvSpPr>
          <p:spPr>
            <a:xfrm>
              <a:off x="674725" y="1898500"/>
              <a:ext cx="7550" cy="55375"/>
            </a:xfrm>
            <a:custGeom>
              <a:avLst/>
              <a:gdLst/>
              <a:ahLst/>
              <a:cxnLst/>
              <a:rect l="0" t="0" r="0" b="0"/>
              <a:pathLst>
                <a:path w="302" h="2215" fill="none" extrusionOk="0">
                  <a:moveTo>
                    <a:pt x="1" y="1"/>
                  </a:moveTo>
                  <a:lnTo>
                    <a:pt x="302" y="221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33" name="Shape 3133"/>
            <p:cNvSpPr/>
            <p:nvPr/>
          </p:nvSpPr>
          <p:spPr>
            <a:xfrm>
              <a:off x="682250" y="1953850"/>
              <a:ext cx="8825" cy="44325"/>
            </a:xfrm>
            <a:custGeom>
              <a:avLst/>
              <a:gdLst/>
              <a:ahLst/>
              <a:cxnLst/>
              <a:rect l="0" t="0" r="0" b="0"/>
              <a:pathLst>
                <a:path w="353" h="1773" fill="none" extrusionOk="0">
                  <a:moveTo>
                    <a:pt x="1" y="1"/>
                  </a:moveTo>
                  <a:lnTo>
                    <a:pt x="352" y="177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34" name="Shape 3134"/>
            <p:cNvSpPr/>
            <p:nvPr/>
          </p:nvSpPr>
          <p:spPr>
            <a:xfrm>
              <a:off x="691050" y="1998150"/>
              <a:ext cx="8800" cy="33225"/>
            </a:xfrm>
            <a:custGeom>
              <a:avLst/>
              <a:gdLst/>
              <a:ahLst/>
              <a:cxnLst/>
              <a:rect l="0" t="0" r="0" b="0"/>
              <a:pathLst>
                <a:path w="352" h="1329" fill="none" extrusionOk="0">
                  <a:moveTo>
                    <a:pt x="0" y="0"/>
                  </a:moveTo>
                  <a:lnTo>
                    <a:pt x="351" y="132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35" name="Shape 3135"/>
            <p:cNvSpPr/>
            <p:nvPr/>
          </p:nvSpPr>
          <p:spPr>
            <a:xfrm>
              <a:off x="699825" y="2031350"/>
              <a:ext cx="7550" cy="27700"/>
            </a:xfrm>
            <a:custGeom>
              <a:avLst/>
              <a:gdLst/>
              <a:ahLst/>
              <a:cxnLst/>
              <a:rect l="0" t="0" r="0" b="0"/>
              <a:pathLst>
                <a:path w="302" h="1108" fill="none" extrusionOk="0">
                  <a:moveTo>
                    <a:pt x="0" y="1"/>
                  </a:moveTo>
                  <a:lnTo>
                    <a:pt x="301" y="110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36" name="Shape 3136"/>
            <p:cNvSpPr/>
            <p:nvPr/>
          </p:nvSpPr>
          <p:spPr>
            <a:xfrm>
              <a:off x="707350" y="2059025"/>
              <a:ext cx="7550" cy="11100"/>
            </a:xfrm>
            <a:custGeom>
              <a:avLst/>
              <a:gdLst/>
              <a:ahLst/>
              <a:cxnLst/>
              <a:rect l="0" t="0" r="0" b="0"/>
              <a:pathLst>
                <a:path w="302" h="444" fill="none" extrusionOk="0">
                  <a:moveTo>
                    <a:pt x="0" y="1"/>
                  </a:moveTo>
                  <a:lnTo>
                    <a:pt x="301" y="44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37" name="Shape 3137"/>
            <p:cNvSpPr/>
            <p:nvPr/>
          </p:nvSpPr>
          <p:spPr>
            <a:xfrm>
              <a:off x="714875" y="2070100"/>
              <a:ext cx="7550" cy="5550"/>
            </a:xfrm>
            <a:custGeom>
              <a:avLst/>
              <a:gdLst/>
              <a:ahLst/>
              <a:cxnLst/>
              <a:rect l="0" t="0" r="0" b="0"/>
              <a:pathLst>
                <a:path w="302" h="222" fill="none" extrusionOk="0">
                  <a:moveTo>
                    <a:pt x="0" y="0"/>
                  </a:moveTo>
                  <a:lnTo>
                    <a:pt x="301"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38" name="Shape 3138"/>
            <p:cNvSpPr/>
            <p:nvPr/>
          </p:nvSpPr>
          <p:spPr>
            <a:xfrm>
              <a:off x="722400" y="2070100"/>
              <a:ext cx="7550" cy="5550"/>
            </a:xfrm>
            <a:custGeom>
              <a:avLst/>
              <a:gdLst/>
              <a:ahLst/>
              <a:cxnLst/>
              <a:rect l="0" t="0" r="0" b="0"/>
              <a:pathLst>
                <a:path w="302" h="222" fill="none" extrusionOk="0">
                  <a:moveTo>
                    <a:pt x="0" y="222"/>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39" name="Shape 3139"/>
            <p:cNvSpPr/>
            <p:nvPr/>
          </p:nvSpPr>
          <p:spPr>
            <a:xfrm>
              <a:off x="729925" y="2053500"/>
              <a:ext cx="8800" cy="16625"/>
            </a:xfrm>
            <a:custGeom>
              <a:avLst/>
              <a:gdLst/>
              <a:ahLst/>
              <a:cxnLst/>
              <a:rect l="0" t="0" r="0" b="0"/>
              <a:pathLst>
                <a:path w="352" h="665" fill="none" extrusionOk="0">
                  <a:moveTo>
                    <a:pt x="0" y="664"/>
                  </a:moveTo>
                  <a:lnTo>
                    <a:pt x="35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40" name="Shape 3140"/>
            <p:cNvSpPr/>
            <p:nvPr/>
          </p:nvSpPr>
          <p:spPr>
            <a:xfrm>
              <a:off x="738700" y="2025825"/>
              <a:ext cx="8800" cy="27700"/>
            </a:xfrm>
            <a:custGeom>
              <a:avLst/>
              <a:gdLst/>
              <a:ahLst/>
              <a:cxnLst/>
              <a:rect l="0" t="0" r="0" b="0"/>
              <a:pathLst>
                <a:path w="352" h="1108" fill="none" extrusionOk="0">
                  <a:moveTo>
                    <a:pt x="0" y="1107"/>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41" name="Shape 3141"/>
            <p:cNvSpPr/>
            <p:nvPr/>
          </p:nvSpPr>
          <p:spPr>
            <a:xfrm>
              <a:off x="747475" y="1987075"/>
              <a:ext cx="7550" cy="38775"/>
            </a:xfrm>
            <a:custGeom>
              <a:avLst/>
              <a:gdLst/>
              <a:ahLst/>
              <a:cxnLst/>
              <a:rect l="0" t="0" r="0" b="0"/>
              <a:pathLst>
                <a:path w="302" h="1551" fill="none" extrusionOk="0">
                  <a:moveTo>
                    <a:pt x="1" y="1550"/>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42" name="Shape 3142"/>
            <p:cNvSpPr/>
            <p:nvPr/>
          </p:nvSpPr>
          <p:spPr>
            <a:xfrm>
              <a:off x="755000" y="1937250"/>
              <a:ext cx="7550" cy="49850"/>
            </a:xfrm>
            <a:custGeom>
              <a:avLst/>
              <a:gdLst/>
              <a:ahLst/>
              <a:cxnLst/>
              <a:rect l="0" t="0" r="0" b="0"/>
              <a:pathLst>
                <a:path w="302" h="1994" fill="none" extrusionOk="0">
                  <a:moveTo>
                    <a:pt x="1" y="1993"/>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43" name="Shape 3143"/>
            <p:cNvSpPr/>
            <p:nvPr/>
          </p:nvSpPr>
          <p:spPr>
            <a:xfrm>
              <a:off x="762525" y="1881900"/>
              <a:ext cx="7550" cy="55375"/>
            </a:xfrm>
            <a:custGeom>
              <a:avLst/>
              <a:gdLst/>
              <a:ahLst/>
              <a:cxnLst/>
              <a:rect l="0" t="0" r="0" b="0"/>
              <a:pathLst>
                <a:path w="302" h="2215" fill="none" extrusionOk="0">
                  <a:moveTo>
                    <a:pt x="1" y="2215"/>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44" name="Shape 3144"/>
            <p:cNvSpPr/>
            <p:nvPr/>
          </p:nvSpPr>
          <p:spPr>
            <a:xfrm>
              <a:off x="770050" y="1821025"/>
              <a:ext cx="7550" cy="60900"/>
            </a:xfrm>
            <a:custGeom>
              <a:avLst/>
              <a:gdLst/>
              <a:ahLst/>
              <a:cxnLst/>
              <a:rect l="0" t="0" r="0" b="0"/>
              <a:pathLst>
                <a:path w="302" h="2436" fill="none" extrusionOk="0">
                  <a:moveTo>
                    <a:pt x="1" y="2436"/>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45" name="Shape 3145"/>
            <p:cNvSpPr/>
            <p:nvPr/>
          </p:nvSpPr>
          <p:spPr>
            <a:xfrm>
              <a:off x="777575" y="1749075"/>
              <a:ext cx="8800" cy="71975"/>
            </a:xfrm>
            <a:custGeom>
              <a:avLst/>
              <a:gdLst/>
              <a:ahLst/>
              <a:cxnLst/>
              <a:rect l="0" t="0" r="0" b="0"/>
              <a:pathLst>
                <a:path w="352" h="2879" fill="none" extrusionOk="0">
                  <a:moveTo>
                    <a:pt x="1" y="2878"/>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46" name="Shape 3146"/>
            <p:cNvSpPr/>
            <p:nvPr/>
          </p:nvSpPr>
          <p:spPr>
            <a:xfrm>
              <a:off x="786350" y="1671575"/>
              <a:ext cx="7550" cy="77525"/>
            </a:xfrm>
            <a:custGeom>
              <a:avLst/>
              <a:gdLst/>
              <a:ahLst/>
              <a:cxnLst/>
              <a:rect l="0" t="0" r="0" b="0"/>
              <a:pathLst>
                <a:path w="302" h="3101" fill="none" extrusionOk="0">
                  <a:moveTo>
                    <a:pt x="1" y="3100"/>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47" name="Shape 3147"/>
            <p:cNvSpPr/>
            <p:nvPr/>
          </p:nvSpPr>
          <p:spPr>
            <a:xfrm>
              <a:off x="793875" y="1594075"/>
              <a:ext cx="7550" cy="77525"/>
            </a:xfrm>
            <a:custGeom>
              <a:avLst/>
              <a:gdLst/>
              <a:ahLst/>
              <a:cxnLst/>
              <a:rect l="0" t="0" r="0" b="0"/>
              <a:pathLst>
                <a:path w="302" h="3101" fill="none" extrusionOk="0">
                  <a:moveTo>
                    <a:pt x="1" y="3100"/>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48" name="Shape 3148"/>
            <p:cNvSpPr/>
            <p:nvPr/>
          </p:nvSpPr>
          <p:spPr>
            <a:xfrm>
              <a:off x="801400" y="1433575"/>
              <a:ext cx="16350" cy="160525"/>
            </a:xfrm>
            <a:custGeom>
              <a:avLst/>
              <a:gdLst/>
              <a:ahLst/>
              <a:cxnLst/>
              <a:rect l="0" t="0" r="0" b="0"/>
              <a:pathLst>
                <a:path w="654" h="6421" fill="none" extrusionOk="0">
                  <a:moveTo>
                    <a:pt x="1" y="6421"/>
                  </a:moveTo>
                  <a:lnTo>
                    <a:pt x="653"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49" name="Shape 3149"/>
            <p:cNvSpPr/>
            <p:nvPr/>
          </p:nvSpPr>
          <p:spPr>
            <a:xfrm>
              <a:off x="817725" y="1350550"/>
              <a:ext cx="8800" cy="83050"/>
            </a:xfrm>
            <a:custGeom>
              <a:avLst/>
              <a:gdLst/>
              <a:ahLst/>
              <a:cxnLst/>
              <a:rect l="0" t="0" r="0" b="0"/>
              <a:pathLst>
                <a:path w="352" h="3322" fill="none" extrusionOk="0">
                  <a:moveTo>
                    <a:pt x="0" y="3321"/>
                  </a:moveTo>
                  <a:lnTo>
                    <a:pt x="35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50" name="Shape 3150"/>
            <p:cNvSpPr/>
            <p:nvPr/>
          </p:nvSpPr>
          <p:spPr>
            <a:xfrm>
              <a:off x="826500" y="1273050"/>
              <a:ext cx="7550" cy="77525"/>
            </a:xfrm>
            <a:custGeom>
              <a:avLst/>
              <a:gdLst/>
              <a:ahLst/>
              <a:cxnLst/>
              <a:rect l="0" t="0" r="0" b="0"/>
              <a:pathLst>
                <a:path w="302" h="3101" fill="none" extrusionOk="0">
                  <a:moveTo>
                    <a:pt x="0" y="3100"/>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51" name="Shape 3151"/>
            <p:cNvSpPr/>
            <p:nvPr/>
          </p:nvSpPr>
          <p:spPr>
            <a:xfrm>
              <a:off x="834025" y="1201100"/>
              <a:ext cx="7550" cy="71975"/>
            </a:xfrm>
            <a:custGeom>
              <a:avLst/>
              <a:gdLst/>
              <a:ahLst/>
              <a:cxnLst/>
              <a:rect l="0" t="0" r="0" b="0"/>
              <a:pathLst>
                <a:path w="302" h="2879" fill="none" extrusionOk="0">
                  <a:moveTo>
                    <a:pt x="0" y="2879"/>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52" name="Shape 3152"/>
            <p:cNvSpPr/>
            <p:nvPr/>
          </p:nvSpPr>
          <p:spPr>
            <a:xfrm>
              <a:off x="841550" y="1129150"/>
              <a:ext cx="7550" cy="71975"/>
            </a:xfrm>
            <a:custGeom>
              <a:avLst/>
              <a:gdLst/>
              <a:ahLst/>
              <a:cxnLst/>
              <a:rect l="0" t="0" r="0" b="0"/>
              <a:pathLst>
                <a:path w="302" h="2879" fill="none" extrusionOk="0">
                  <a:moveTo>
                    <a:pt x="0" y="2878"/>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53" name="Shape 3153"/>
            <p:cNvSpPr/>
            <p:nvPr/>
          </p:nvSpPr>
          <p:spPr>
            <a:xfrm>
              <a:off x="849075" y="1062725"/>
              <a:ext cx="7550" cy="66450"/>
            </a:xfrm>
            <a:custGeom>
              <a:avLst/>
              <a:gdLst/>
              <a:ahLst/>
              <a:cxnLst/>
              <a:rect l="0" t="0" r="0" b="0"/>
              <a:pathLst>
                <a:path w="302" h="2658" fill="none" extrusionOk="0">
                  <a:moveTo>
                    <a:pt x="0" y="2657"/>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54" name="Shape 3154"/>
            <p:cNvSpPr/>
            <p:nvPr/>
          </p:nvSpPr>
          <p:spPr>
            <a:xfrm>
              <a:off x="856600" y="1001825"/>
              <a:ext cx="8800" cy="60925"/>
            </a:xfrm>
            <a:custGeom>
              <a:avLst/>
              <a:gdLst/>
              <a:ahLst/>
              <a:cxnLst/>
              <a:rect l="0" t="0" r="0" b="0"/>
              <a:pathLst>
                <a:path w="352" h="2437" fill="none" extrusionOk="0">
                  <a:moveTo>
                    <a:pt x="0" y="2436"/>
                  </a:moveTo>
                  <a:lnTo>
                    <a:pt x="35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55" name="Shape 3155"/>
            <p:cNvSpPr/>
            <p:nvPr/>
          </p:nvSpPr>
          <p:spPr>
            <a:xfrm>
              <a:off x="865375" y="952025"/>
              <a:ext cx="8800" cy="49825"/>
            </a:xfrm>
            <a:custGeom>
              <a:avLst/>
              <a:gdLst/>
              <a:ahLst/>
              <a:cxnLst/>
              <a:rect l="0" t="0" r="0" b="0"/>
              <a:pathLst>
                <a:path w="352" h="1993" fill="none" extrusionOk="0">
                  <a:moveTo>
                    <a:pt x="0" y="1993"/>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56" name="Shape 3156"/>
            <p:cNvSpPr/>
            <p:nvPr/>
          </p:nvSpPr>
          <p:spPr>
            <a:xfrm>
              <a:off x="874150" y="913275"/>
              <a:ext cx="7550" cy="38775"/>
            </a:xfrm>
            <a:custGeom>
              <a:avLst/>
              <a:gdLst/>
              <a:ahLst/>
              <a:cxnLst/>
              <a:rect l="0" t="0" r="0" b="0"/>
              <a:pathLst>
                <a:path w="302" h="1551" fill="none" extrusionOk="0">
                  <a:moveTo>
                    <a:pt x="1" y="1550"/>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57" name="Shape 3157"/>
            <p:cNvSpPr/>
            <p:nvPr/>
          </p:nvSpPr>
          <p:spPr>
            <a:xfrm>
              <a:off x="881675" y="880050"/>
              <a:ext cx="7550" cy="33250"/>
            </a:xfrm>
            <a:custGeom>
              <a:avLst/>
              <a:gdLst/>
              <a:ahLst/>
              <a:cxnLst/>
              <a:rect l="0" t="0" r="0" b="0"/>
              <a:pathLst>
                <a:path w="302" h="1330" fill="none" extrusionOk="0">
                  <a:moveTo>
                    <a:pt x="1" y="1329"/>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58" name="Shape 3158"/>
            <p:cNvSpPr/>
            <p:nvPr/>
          </p:nvSpPr>
          <p:spPr>
            <a:xfrm>
              <a:off x="889200" y="852375"/>
              <a:ext cx="7550" cy="27700"/>
            </a:xfrm>
            <a:custGeom>
              <a:avLst/>
              <a:gdLst/>
              <a:ahLst/>
              <a:cxnLst/>
              <a:rect l="0" t="0" r="0" b="0"/>
              <a:pathLst>
                <a:path w="302" h="1108" fill="none" extrusionOk="0">
                  <a:moveTo>
                    <a:pt x="1" y="1108"/>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59" name="Shape 3159"/>
            <p:cNvSpPr/>
            <p:nvPr/>
          </p:nvSpPr>
          <p:spPr>
            <a:xfrm>
              <a:off x="896725" y="841325"/>
              <a:ext cx="7550" cy="11075"/>
            </a:xfrm>
            <a:custGeom>
              <a:avLst/>
              <a:gdLst/>
              <a:ahLst/>
              <a:cxnLst/>
              <a:rect l="0" t="0" r="0" b="0"/>
              <a:pathLst>
                <a:path w="302" h="443" fill="none" extrusionOk="0">
                  <a:moveTo>
                    <a:pt x="1" y="443"/>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60" name="Shape 3160"/>
            <p:cNvSpPr/>
            <p:nvPr/>
          </p:nvSpPr>
          <p:spPr>
            <a:xfrm>
              <a:off x="904250" y="835775"/>
              <a:ext cx="8800" cy="5575"/>
            </a:xfrm>
            <a:custGeom>
              <a:avLst/>
              <a:gdLst/>
              <a:ahLst/>
              <a:cxnLst/>
              <a:rect l="0" t="0" r="0" b="0"/>
              <a:pathLst>
                <a:path w="352" h="223" fill="none" extrusionOk="0">
                  <a:moveTo>
                    <a:pt x="1" y="222"/>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61" name="Shape 3161"/>
            <p:cNvSpPr/>
            <p:nvPr/>
          </p:nvSpPr>
          <p:spPr>
            <a:xfrm>
              <a:off x="913025" y="835775"/>
              <a:ext cx="8800" cy="11100"/>
            </a:xfrm>
            <a:custGeom>
              <a:avLst/>
              <a:gdLst/>
              <a:ahLst/>
              <a:cxnLst/>
              <a:rect l="0" t="0" r="0" b="0"/>
              <a:pathLst>
                <a:path w="352" h="444" fill="none" extrusionOk="0">
                  <a:moveTo>
                    <a:pt x="1" y="1"/>
                  </a:moveTo>
                  <a:lnTo>
                    <a:pt x="352" y="44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62" name="Shape 3162"/>
            <p:cNvSpPr/>
            <p:nvPr/>
          </p:nvSpPr>
          <p:spPr>
            <a:xfrm>
              <a:off x="921800" y="846850"/>
              <a:ext cx="7550" cy="16625"/>
            </a:xfrm>
            <a:custGeom>
              <a:avLst/>
              <a:gdLst/>
              <a:ahLst/>
              <a:cxnLst/>
              <a:rect l="0" t="0" r="0" b="0"/>
              <a:pathLst>
                <a:path w="302" h="665" fill="none" extrusionOk="0">
                  <a:moveTo>
                    <a:pt x="1" y="1"/>
                  </a:moveTo>
                  <a:lnTo>
                    <a:pt x="302" y="66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63" name="Shape 3163"/>
            <p:cNvSpPr/>
            <p:nvPr/>
          </p:nvSpPr>
          <p:spPr>
            <a:xfrm>
              <a:off x="929325" y="863450"/>
              <a:ext cx="7550" cy="27700"/>
            </a:xfrm>
            <a:custGeom>
              <a:avLst/>
              <a:gdLst/>
              <a:ahLst/>
              <a:cxnLst/>
              <a:rect l="0" t="0" r="0" b="0"/>
              <a:pathLst>
                <a:path w="302" h="1108" fill="none" extrusionOk="0">
                  <a:moveTo>
                    <a:pt x="1" y="1"/>
                  </a:moveTo>
                  <a:lnTo>
                    <a:pt x="302" y="110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64" name="Shape 3164"/>
            <p:cNvSpPr/>
            <p:nvPr/>
          </p:nvSpPr>
          <p:spPr>
            <a:xfrm>
              <a:off x="936850" y="891125"/>
              <a:ext cx="7550" cy="33250"/>
            </a:xfrm>
            <a:custGeom>
              <a:avLst/>
              <a:gdLst/>
              <a:ahLst/>
              <a:cxnLst/>
              <a:rect l="0" t="0" r="0" b="0"/>
              <a:pathLst>
                <a:path w="302" h="1330" fill="none" extrusionOk="0">
                  <a:moveTo>
                    <a:pt x="1" y="1"/>
                  </a:moveTo>
                  <a:lnTo>
                    <a:pt x="302" y="132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65" name="Shape 3165"/>
            <p:cNvSpPr/>
            <p:nvPr/>
          </p:nvSpPr>
          <p:spPr>
            <a:xfrm>
              <a:off x="944375" y="924350"/>
              <a:ext cx="7550" cy="44300"/>
            </a:xfrm>
            <a:custGeom>
              <a:avLst/>
              <a:gdLst/>
              <a:ahLst/>
              <a:cxnLst/>
              <a:rect l="0" t="0" r="0" b="0"/>
              <a:pathLst>
                <a:path w="302" h="1772" fill="none" extrusionOk="0">
                  <a:moveTo>
                    <a:pt x="1" y="0"/>
                  </a:moveTo>
                  <a:lnTo>
                    <a:pt x="302" y="177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66" name="Shape 3166"/>
            <p:cNvSpPr/>
            <p:nvPr/>
          </p:nvSpPr>
          <p:spPr>
            <a:xfrm>
              <a:off x="951900" y="968625"/>
              <a:ext cx="8825" cy="55375"/>
            </a:xfrm>
            <a:custGeom>
              <a:avLst/>
              <a:gdLst/>
              <a:ahLst/>
              <a:cxnLst/>
              <a:rect l="0" t="0" r="0" b="0"/>
              <a:pathLst>
                <a:path w="353" h="2215" fill="none" extrusionOk="0">
                  <a:moveTo>
                    <a:pt x="1" y="0"/>
                  </a:moveTo>
                  <a:lnTo>
                    <a:pt x="352" y="221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67" name="Shape 3167"/>
            <p:cNvSpPr/>
            <p:nvPr/>
          </p:nvSpPr>
          <p:spPr>
            <a:xfrm>
              <a:off x="960700" y="1023975"/>
              <a:ext cx="8800" cy="60900"/>
            </a:xfrm>
            <a:custGeom>
              <a:avLst/>
              <a:gdLst/>
              <a:ahLst/>
              <a:cxnLst/>
              <a:rect l="0" t="0" r="0" b="0"/>
              <a:pathLst>
                <a:path w="352" h="2436" fill="none" extrusionOk="0">
                  <a:moveTo>
                    <a:pt x="0" y="0"/>
                  </a:moveTo>
                  <a:lnTo>
                    <a:pt x="351" y="243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68" name="Shape 3168"/>
            <p:cNvSpPr/>
            <p:nvPr/>
          </p:nvSpPr>
          <p:spPr>
            <a:xfrm>
              <a:off x="969475" y="1084850"/>
              <a:ext cx="7550" cy="60925"/>
            </a:xfrm>
            <a:custGeom>
              <a:avLst/>
              <a:gdLst/>
              <a:ahLst/>
              <a:cxnLst/>
              <a:rect l="0" t="0" r="0" b="0"/>
              <a:pathLst>
                <a:path w="302" h="2437" fill="none" extrusionOk="0">
                  <a:moveTo>
                    <a:pt x="0" y="1"/>
                  </a:moveTo>
                  <a:lnTo>
                    <a:pt x="301" y="243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69" name="Shape 3169"/>
            <p:cNvSpPr/>
            <p:nvPr/>
          </p:nvSpPr>
          <p:spPr>
            <a:xfrm>
              <a:off x="977000" y="1145750"/>
              <a:ext cx="7550" cy="66450"/>
            </a:xfrm>
            <a:custGeom>
              <a:avLst/>
              <a:gdLst/>
              <a:ahLst/>
              <a:cxnLst/>
              <a:rect l="0" t="0" r="0" b="0"/>
              <a:pathLst>
                <a:path w="302" h="2658" fill="none" extrusionOk="0">
                  <a:moveTo>
                    <a:pt x="0" y="0"/>
                  </a:moveTo>
                  <a:lnTo>
                    <a:pt x="301" y="2657"/>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70" name="Shape 3170"/>
            <p:cNvSpPr/>
            <p:nvPr/>
          </p:nvSpPr>
          <p:spPr>
            <a:xfrm>
              <a:off x="984525" y="1212175"/>
              <a:ext cx="7550" cy="71975"/>
            </a:xfrm>
            <a:custGeom>
              <a:avLst/>
              <a:gdLst/>
              <a:ahLst/>
              <a:cxnLst/>
              <a:rect l="0" t="0" r="0" b="0"/>
              <a:pathLst>
                <a:path w="302" h="2879" fill="none" extrusionOk="0">
                  <a:moveTo>
                    <a:pt x="0" y="0"/>
                  </a:moveTo>
                  <a:lnTo>
                    <a:pt x="301" y="287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71" name="Shape 3171"/>
            <p:cNvSpPr/>
            <p:nvPr/>
          </p:nvSpPr>
          <p:spPr>
            <a:xfrm>
              <a:off x="992050" y="1284125"/>
              <a:ext cx="7550" cy="71975"/>
            </a:xfrm>
            <a:custGeom>
              <a:avLst/>
              <a:gdLst/>
              <a:ahLst/>
              <a:cxnLst/>
              <a:rect l="0" t="0" r="0" b="0"/>
              <a:pathLst>
                <a:path w="302" h="2879" fill="none" extrusionOk="0">
                  <a:moveTo>
                    <a:pt x="0" y="0"/>
                  </a:moveTo>
                  <a:lnTo>
                    <a:pt x="301" y="287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72" name="Shape 3172"/>
            <p:cNvSpPr/>
            <p:nvPr/>
          </p:nvSpPr>
          <p:spPr>
            <a:xfrm>
              <a:off x="999575" y="1356075"/>
              <a:ext cx="8800" cy="77525"/>
            </a:xfrm>
            <a:custGeom>
              <a:avLst/>
              <a:gdLst/>
              <a:ahLst/>
              <a:cxnLst/>
              <a:rect l="0" t="0" r="0" b="0"/>
              <a:pathLst>
                <a:path w="352" h="3101" fill="none" extrusionOk="0">
                  <a:moveTo>
                    <a:pt x="0" y="1"/>
                  </a:moveTo>
                  <a:lnTo>
                    <a:pt x="351" y="310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73" name="Shape 3173"/>
            <p:cNvSpPr/>
            <p:nvPr/>
          </p:nvSpPr>
          <p:spPr>
            <a:xfrm>
              <a:off x="1008350" y="1433575"/>
              <a:ext cx="8800" cy="77500"/>
            </a:xfrm>
            <a:custGeom>
              <a:avLst/>
              <a:gdLst/>
              <a:ahLst/>
              <a:cxnLst/>
              <a:rect l="0" t="0" r="0" b="0"/>
              <a:pathLst>
                <a:path w="352" h="3100" fill="none" extrusionOk="0">
                  <a:moveTo>
                    <a:pt x="0" y="0"/>
                  </a:moveTo>
                  <a:lnTo>
                    <a:pt x="352" y="310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74" name="Shape 3174"/>
            <p:cNvSpPr/>
            <p:nvPr/>
          </p:nvSpPr>
          <p:spPr>
            <a:xfrm>
              <a:off x="1017125" y="1511050"/>
              <a:ext cx="7550" cy="72000"/>
            </a:xfrm>
            <a:custGeom>
              <a:avLst/>
              <a:gdLst/>
              <a:ahLst/>
              <a:cxnLst/>
              <a:rect l="0" t="0" r="0" b="0"/>
              <a:pathLst>
                <a:path w="302" h="2880" fill="none" extrusionOk="0">
                  <a:moveTo>
                    <a:pt x="1" y="1"/>
                  </a:moveTo>
                  <a:lnTo>
                    <a:pt x="302" y="287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75" name="Shape 3175"/>
            <p:cNvSpPr/>
            <p:nvPr/>
          </p:nvSpPr>
          <p:spPr>
            <a:xfrm>
              <a:off x="1024650" y="1583025"/>
              <a:ext cx="7550" cy="66425"/>
            </a:xfrm>
            <a:custGeom>
              <a:avLst/>
              <a:gdLst/>
              <a:ahLst/>
              <a:cxnLst/>
              <a:rect l="0" t="0" r="0" b="0"/>
              <a:pathLst>
                <a:path w="302" h="2657" fill="none" extrusionOk="0">
                  <a:moveTo>
                    <a:pt x="1" y="0"/>
                  </a:moveTo>
                  <a:lnTo>
                    <a:pt x="302" y="2657"/>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76" name="Shape 3176"/>
            <p:cNvSpPr/>
            <p:nvPr/>
          </p:nvSpPr>
          <p:spPr>
            <a:xfrm>
              <a:off x="1032175" y="1649425"/>
              <a:ext cx="7550" cy="66450"/>
            </a:xfrm>
            <a:custGeom>
              <a:avLst/>
              <a:gdLst/>
              <a:ahLst/>
              <a:cxnLst/>
              <a:rect l="0" t="0" r="0" b="0"/>
              <a:pathLst>
                <a:path w="302" h="2658" fill="none" extrusionOk="0">
                  <a:moveTo>
                    <a:pt x="1" y="1"/>
                  </a:moveTo>
                  <a:lnTo>
                    <a:pt x="302" y="265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77" name="Shape 3177"/>
            <p:cNvSpPr/>
            <p:nvPr/>
          </p:nvSpPr>
          <p:spPr>
            <a:xfrm>
              <a:off x="1039700" y="1715850"/>
              <a:ext cx="7550" cy="55375"/>
            </a:xfrm>
            <a:custGeom>
              <a:avLst/>
              <a:gdLst/>
              <a:ahLst/>
              <a:cxnLst/>
              <a:rect l="0" t="0" r="0" b="0"/>
              <a:pathLst>
                <a:path w="302" h="2215" fill="none" extrusionOk="0">
                  <a:moveTo>
                    <a:pt x="1" y="1"/>
                  </a:moveTo>
                  <a:lnTo>
                    <a:pt x="302" y="221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78" name="Shape 3178"/>
            <p:cNvSpPr/>
            <p:nvPr/>
          </p:nvSpPr>
          <p:spPr>
            <a:xfrm>
              <a:off x="1047225" y="1771200"/>
              <a:ext cx="8800" cy="55375"/>
            </a:xfrm>
            <a:custGeom>
              <a:avLst/>
              <a:gdLst/>
              <a:ahLst/>
              <a:cxnLst/>
              <a:rect l="0" t="0" r="0" b="0"/>
              <a:pathLst>
                <a:path w="352" h="2215" fill="none" extrusionOk="0">
                  <a:moveTo>
                    <a:pt x="1" y="1"/>
                  </a:moveTo>
                  <a:lnTo>
                    <a:pt x="352" y="221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79" name="Shape 3179"/>
            <p:cNvSpPr/>
            <p:nvPr/>
          </p:nvSpPr>
          <p:spPr>
            <a:xfrm>
              <a:off x="1056000" y="1826550"/>
              <a:ext cx="8800" cy="49850"/>
            </a:xfrm>
            <a:custGeom>
              <a:avLst/>
              <a:gdLst/>
              <a:ahLst/>
              <a:cxnLst/>
              <a:rect l="0" t="0" r="0" b="0"/>
              <a:pathLst>
                <a:path w="352" h="1994" fill="none" extrusionOk="0">
                  <a:moveTo>
                    <a:pt x="1" y="1"/>
                  </a:moveTo>
                  <a:lnTo>
                    <a:pt x="352" y="199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80" name="Shape 3180"/>
            <p:cNvSpPr/>
            <p:nvPr/>
          </p:nvSpPr>
          <p:spPr>
            <a:xfrm>
              <a:off x="1064775" y="1876375"/>
              <a:ext cx="7550" cy="38775"/>
            </a:xfrm>
            <a:custGeom>
              <a:avLst/>
              <a:gdLst/>
              <a:ahLst/>
              <a:cxnLst/>
              <a:rect l="0" t="0" r="0" b="0"/>
              <a:pathLst>
                <a:path w="302" h="1551" fill="none" extrusionOk="0">
                  <a:moveTo>
                    <a:pt x="1" y="0"/>
                  </a:moveTo>
                  <a:lnTo>
                    <a:pt x="302" y="155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81" name="Shape 3181"/>
            <p:cNvSpPr/>
            <p:nvPr/>
          </p:nvSpPr>
          <p:spPr>
            <a:xfrm>
              <a:off x="1072300" y="1915125"/>
              <a:ext cx="7550" cy="27700"/>
            </a:xfrm>
            <a:custGeom>
              <a:avLst/>
              <a:gdLst/>
              <a:ahLst/>
              <a:cxnLst/>
              <a:rect l="0" t="0" r="0" b="0"/>
              <a:pathLst>
                <a:path w="302" h="1108" fill="none" extrusionOk="0">
                  <a:moveTo>
                    <a:pt x="1" y="0"/>
                  </a:moveTo>
                  <a:lnTo>
                    <a:pt x="302" y="1107"/>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82" name="Shape 3182"/>
            <p:cNvSpPr/>
            <p:nvPr/>
          </p:nvSpPr>
          <p:spPr>
            <a:xfrm>
              <a:off x="1079825" y="1942800"/>
              <a:ext cx="7550" cy="22150"/>
            </a:xfrm>
            <a:custGeom>
              <a:avLst/>
              <a:gdLst/>
              <a:ahLst/>
              <a:cxnLst/>
              <a:rect l="0" t="0" r="0" b="0"/>
              <a:pathLst>
                <a:path w="302" h="886" fill="none" extrusionOk="0">
                  <a:moveTo>
                    <a:pt x="1" y="0"/>
                  </a:moveTo>
                  <a:lnTo>
                    <a:pt x="302" y="8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83" name="Shape 3183"/>
            <p:cNvSpPr/>
            <p:nvPr/>
          </p:nvSpPr>
          <p:spPr>
            <a:xfrm>
              <a:off x="1087350" y="1964925"/>
              <a:ext cx="7550" cy="11100"/>
            </a:xfrm>
            <a:custGeom>
              <a:avLst/>
              <a:gdLst/>
              <a:ahLst/>
              <a:cxnLst/>
              <a:rect l="0" t="0" r="0" b="0"/>
              <a:pathLst>
                <a:path w="302" h="444" fill="none" extrusionOk="0">
                  <a:moveTo>
                    <a:pt x="1" y="1"/>
                  </a:moveTo>
                  <a:lnTo>
                    <a:pt x="302" y="44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84" name="Shape 3184"/>
            <p:cNvSpPr/>
            <p:nvPr/>
          </p:nvSpPr>
          <p:spPr>
            <a:xfrm>
              <a:off x="1094875" y="1976000"/>
              <a:ext cx="8825" cy="5550"/>
            </a:xfrm>
            <a:custGeom>
              <a:avLst/>
              <a:gdLst/>
              <a:ahLst/>
              <a:cxnLst/>
              <a:rect l="0" t="0" r="0" b="0"/>
              <a:pathLst>
                <a:path w="353" h="222" fill="none" extrusionOk="0">
                  <a:moveTo>
                    <a:pt x="1" y="1"/>
                  </a:moveTo>
                  <a:lnTo>
                    <a:pt x="352"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85" name="Shape 3185"/>
            <p:cNvSpPr/>
            <p:nvPr/>
          </p:nvSpPr>
          <p:spPr>
            <a:xfrm>
              <a:off x="1103675" y="1976000"/>
              <a:ext cx="8800" cy="5550"/>
            </a:xfrm>
            <a:custGeom>
              <a:avLst/>
              <a:gdLst/>
              <a:ahLst/>
              <a:cxnLst/>
              <a:rect l="0" t="0" r="0" b="0"/>
              <a:pathLst>
                <a:path w="352" h="222" fill="none" extrusionOk="0">
                  <a:moveTo>
                    <a:pt x="0" y="222"/>
                  </a:moveTo>
                  <a:lnTo>
                    <a:pt x="35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86" name="Shape 3186"/>
            <p:cNvSpPr/>
            <p:nvPr/>
          </p:nvSpPr>
          <p:spPr>
            <a:xfrm>
              <a:off x="1112450" y="1959400"/>
              <a:ext cx="7550" cy="16625"/>
            </a:xfrm>
            <a:custGeom>
              <a:avLst/>
              <a:gdLst/>
              <a:ahLst/>
              <a:cxnLst/>
              <a:rect l="0" t="0" r="0" b="0"/>
              <a:pathLst>
                <a:path w="302" h="665" fill="none" extrusionOk="0">
                  <a:moveTo>
                    <a:pt x="0" y="665"/>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87" name="Shape 3187"/>
            <p:cNvSpPr/>
            <p:nvPr/>
          </p:nvSpPr>
          <p:spPr>
            <a:xfrm>
              <a:off x="1119975" y="1931725"/>
              <a:ext cx="7550" cy="27700"/>
            </a:xfrm>
            <a:custGeom>
              <a:avLst/>
              <a:gdLst/>
              <a:ahLst/>
              <a:cxnLst/>
              <a:rect l="0" t="0" r="0" b="0"/>
              <a:pathLst>
                <a:path w="302" h="1108" fill="none" extrusionOk="0">
                  <a:moveTo>
                    <a:pt x="0" y="1107"/>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88" name="Shape 3188"/>
            <p:cNvSpPr/>
            <p:nvPr/>
          </p:nvSpPr>
          <p:spPr>
            <a:xfrm>
              <a:off x="1127500" y="1898500"/>
              <a:ext cx="7550" cy="33250"/>
            </a:xfrm>
            <a:custGeom>
              <a:avLst/>
              <a:gdLst/>
              <a:ahLst/>
              <a:cxnLst/>
              <a:rect l="0" t="0" r="0" b="0"/>
              <a:pathLst>
                <a:path w="302" h="1330" fill="none" extrusionOk="0">
                  <a:moveTo>
                    <a:pt x="0" y="1329"/>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89" name="Shape 3189"/>
            <p:cNvSpPr/>
            <p:nvPr/>
          </p:nvSpPr>
          <p:spPr>
            <a:xfrm>
              <a:off x="1135025" y="1859775"/>
              <a:ext cx="7550" cy="38750"/>
            </a:xfrm>
            <a:custGeom>
              <a:avLst/>
              <a:gdLst/>
              <a:ahLst/>
              <a:cxnLst/>
              <a:rect l="0" t="0" r="0" b="0"/>
              <a:pathLst>
                <a:path w="302" h="1550" fill="none" extrusionOk="0">
                  <a:moveTo>
                    <a:pt x="0" y="1550"/>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90" name="Shape 3190"/>
            <p:cNvSpPr/>
            <p:nvPr/>
          </p:nvSpPr>
          <p:spPr>
            <a:xfrm>
              <a:off x="1142550" y="1809950"/>
              <a:ext cx="8800" cy="49850"/>
            </a:xfrm>
            <a:custGeom>
              <a:avLst/>
              <a:gdLst/>
              <a:ahLst/>
              <a:cxnLst/>
              <a:rect l="0" t="0" r="0" b="0"/>
              <a:pathLst>
                <a:path w="352" h="1994" fill="none" extrusionOk="0">
                  <a:moveTo>
                    <a:pt x="0" y="1993"/>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91" name="Shape 3191"/>
            <p:cNvSpPr/>
            <p:nvPr/>
          </p:nvSpPr>
          <p:spPr>
            <a:xfrm>
              <a:off x="1151325" y="1754600"/>
              <a:ext cx="8800" cy="55375"/>
            </a:xfrm>
            <a:custGeom>
              <a:avLst/>
              <a:gdLst/>
              <a:ahLst/>
              <a:cxnLst/>
              <a:rect l="0" t="0" r="0" b="0"/>
              <a:pathLst>
                <a:path w="352" h="2215" fill="none" extrusionOk="0">
                  <a:moveTo>
                    <a:pt x="1" y="2215"/>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92" name="Shape 3192"/>
            <p:cNvSpPr/>
            <p:nvPr/>
          </p:nvSpPr>
          <p:spPr>
            <a:xfrm>
              <a:off x="1160100" y="1699250"/>
              <a:ext cx="7550" cy="55375"/>
            </a:xfrm>
            <a:custGeom>
              <a:avLst/>
              <a:gdLst/>
              <a:ahLst/>
              <a:cxnLst/>
              <a:rect l="0" t="0" r="0" b="0"/>
              <a:pathLst>
                <a:path w="302" h="2215" fill="none" extrusionOk="0">
                  <a:moveTo>
                    <a:pt x="1" y="2215"/>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93" name="Shape 3193"/>
            <p:cNvSpPr/>
            <p:nvPr/>
          </p:nvSpPr>
          <p:spPr>
            <a:xfrm>
              <a:off x="1167625" y="1638375"/>
              <a:ext cx="7550" cy="60900"/>
            </a:xfrm>
            <a:custGeom>
              <a:avLst/>
              <a:gdLst/>
              <a:ahLst/>
              <a:cxnLst/>
              <a:rect l="0" t="0" r="0" b="0"/>
              <a:pathLst>
                <a:path w="302" h="2436" fill="none" extrusionOk="0">
                  <a:moveTo>
                    <a:pt x="1" y="2435"/>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94" name="Shape 3194"/>
            <p:cNvSpPr/>
            <p:nvPr/>
          </p:nvSpPr>
          <p:spPr>
            <a:xfrm>
              <a:off x="1175150" y="1571950"/>
              <a:ext cx="7550" cy="66450"/>
            </a:xfrm>
            <a:custGeom>
              <a:avLst/>
              <a:gdLst/>
              <a:ahLst/>
              <a:cxnLst/>
              <a:rect l="0" t="0" r="0" b="0"/>
              <a:pathLst>
                <a:path w="302" h="2658" fill="none" extrusionOk="0">
                  <a:moveTo>
                    <a:pt x="1" y="2657"/>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95" name="Shape 3195"/>
            <p:cNvSpPr/>
            <p:nvPr/>
          </p:nvSpPr>
          <p:spPr>
            <a:xfrm>
              <a:off x="1182675" y="1505525"/>
              <a:ext cx="7550" cy="66450"/>
            </a:xfrm>
            <a:custGeom>
              <a:avLst/>
              <a:gdLst/>
              <a:ahLst/>
              <a:cxnLst/>
              <a:rect l="0" t="0" r="0" b="0"/>
              <a:pathLst>
                <a:path w="302" h="2658" fill="none" extrusionOk="0">
                  <a:moveTo>
                    <a:pt x="1" y="2657"/>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96" name="Shape 3196"/>
            <p:cNvSpPr/>
            <p:nvPr/>
          </p:nvSpPr>
          <p:spPr>
            <a:xfrm>
              <a:off x="1190200" y="1433575"/>
              <a:ext cx="8800" cy="71975"/>
            </a:xfrm>
            <a:custGeom>
              <a:avLst/>
              <a:gdLst/>
              <a:ahLst/>
              <a:cxnLst/>
              <a:rect l="0" t="0" r="0" b="0"/>
              <a:pathLst>
                <a:path w="352" h="2879" fill="none" extrusionOk="0">
                  <a:moveTo>
                    <a:pt x="1" y="2878"/>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97" name="Shape 3197"/>
            <p:cNvSpPr/>
            <p:nvPr/>
          </p:nvSpPr>
          <p:spPr>
            <a:xfrm>
              <a:off x="1198975" y="1367150"/>
              <a:ext cx="8825" cy="66450"/>
            </a:xfrm>
            <a:custGeom>
              <a:avLst/>
              <a:gdLst/>
              <a:ahLst/>
              <a:cxnLst/>
              <a:rect l="0" t="0" r="0" b="0"/>
              <a:pathLst>
                <a:path w="353" h="2658" fill="none" extrusionOk="0">
                  <a:moveTo>
                    <a:pt x="1" y="2657"/>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98" name="Shape 3198"/>
            <p:cNvSpPr/>
            <p:nvPr/>
          </p:nvSpPr>
          <p:spPr>
            <a:xfrm>
              <a:off x="1207775" y="1300725"/>
              <a:ext cx="7550" cy="66450"/>
            </a:xfrm>
            <a:custGeom>
              <a:avLst/>
              <a:gdLst/>
              <a:ahLst/>
              <a:cxnLst/>
              <a:rect l="0" t="0" r="0" b="0"/>
              <a:pathLst>
                <a:path w="302" h="2658" fill="none" extrusionOk="0">
                  <a:moveTo>
                    <a:pt x="0" y="2657"/>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99" name="Shape 3199"/>
            <p:cNvSpPr/>
            <p:nvPr/>
          </p:nvSpPr>
          <p:spPr>
            <a:xfrm>
              <a:off x="1215300" y="1239850"/>
              <a:ext cx="7550" cy="60900"/>
            </a:xfrm>
            <a:custGeom>
              <a:avLst/>
              <a:gdLst/>
              <a:ahLst/>
              <a:cxnLst/>
              <a:rect l="0" t="0" r="0" b="0"/>
              <a:pathLst>
                <a:path w="302" h="2436" fill="none" extrusionOk="0">
                  <a:moveTo>
                    <a:pt x="0" y="2436"/>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00" name="Shape 3200"/>
            <p:cNvSpPr/>
            <p:nvPr/>
          </p:nvSpPr>
          <p:spPr>
            <a:xfrm>
              <a:off x="1222825" y="1178950"/>
              <a:ext cx="7550" cy="60925"/>
            </a:xfrm>
            <a:custGeom>
              <a:avLst/>
              <a:gdLst/>
              <a:ahLst/>
              <a:cxnLst/>
              <a:rect l="0" t="0" r="0" b="0"/>
              <a:pathLst>
                <a:path w="302" h="2437" fill="none" extrusionOk="0">
                  <a:moveTo>
                    <a:pt x="0" y="2436"/>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01" name="Shape 3201"/>
            <p:cNvSpPr/>
            <p:nvPr/>
          </p:nvSpPr>
          <p:spPr>
            <a:xfrm>
              <a:off x="1230350" y="1123600"/>
              <a:ext cx="7550" cy="55375"/>
            </a:xfrm>
            <a:custGeom>
              <a:avLst/>
              <a:gdLst/>
              <a:ahLst/>
              <a:cxnLst/>
              <a:rect l="0" t="0" r="0" b="0"/>
              <a:pathLst>
                <a:path w="302" h="2215" fill="none" extrusionOk="0">
                  <a:moveTo>
                    <a:pt x="0" y="2215"/>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02" name="Shape 3202"/>
            <p:cNvSpPr/>
            <p:nvPr/>
          </p:nvSpPr>
          <p:spPr>
            <a:xfrm>
              <a:off x="1237875" y="1073800"/>
              <a:ext cx="8800" cy="49825"/>
            </a:xfrm>
            <a:custGeom>
              <a:avLst/>
              <a:gdLst/>
              <a:ahLst/>
              <a:cxnLst/>
              <a:rect l="0" t="0" r="0" b="0"/>
              <a:pathLst>
                <a:path w="352" h="1993" fill="none" extrusionOk="0">
                  <a:moveTo>
                    <a:pt x="0" y="1993"/>
                  </a:moveTo>
                  <a:lnTo>
                    <a:pt x="35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03" name="Shape 3203"/>
            <p:cNvSpPr/>
            <p:nvPr/>
          </p:nvSpPr>
          <p:spPr>
            <a:xfrm>
              <a:off x="1246650" y="1029500"/>
              <a:ext cx="8800" cy="44325"/>
            </a:xfrm>
            <a:custGeom>
              <a:avLst/>
              <a:gdLst/>
              <a:ahLst/>
              <a:cxnLst/>
              <a:rect l="0" t="0" r="0" b="0"/>
              <a:pathLst>
                <a:path w="352" h="1773" fill="none" extrusionOk="0">
                  <a:moveTo>
                    <a:pt x="0" y="1772"/>
                  </a:moveTo>
                  <a:lnTo>
                    <a:pt x="35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04" name="Shape 3204"/>
            <p:cNvSpPr/>
            <p:nvPr/>
          </p:nvSpPr>
          <p:spPr>
            <a:xfrm>
              <a:off x="1255425" y="996300"/>
              <a:ext cx="7550" cy="33225"/>
            </a:xfrm>
            <a:custGeom>
              <a:avLst/>
              <a:gdLst/>
              <a:ahLst/>
              <a:cxnLst/>
              <a:rect l="0" t="0" r="0" b="0"/>
              <a:pathLst>
                <a:path w="302" h="1329" fill="none" extrusionOk="0">
                  <a:moveTo>
                    <a:pt x="0" y="1329"/>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05" name="Shape 3205"/>
            <p:cNvSpPr/>
            <p:nvPr/>
          </p:nvSpPr>
          <p:spPr>
            <a:xfrm>
              <a:off x="1262950" y="968625"/>
              <a:ext cx="7550" cy="27700"/>
            </a:xfrm>
            <a:custGeom>
              <a:avLst/>
              <a:gdLst/>
              <a:ahLst/>
              <a:cxnLst/>
              <a:rect l="0" t="0" r="0" b="0"/>
              <a:pathLst>
                <a:path w="302" h="1108" fill="none" extrusionOk="0">
                  <a:moveTo>
                    <a:pt x="0" y="1107"/>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06" name="Shape 3206"/>
            <p:cNvSpPr/>
            <p:nvPr/>
          </p:nvSpPr>
          <p:spPr>
            <a:xfrm>
              <a:off x="1270475" y="946475"/>
              <a:ext cx="7550" cy="22175"/>
            </a:xfrm>
            <a:custGeom>
              <a:avLst/>
              <a:gdLst/>
              <a:ahLst/>
              <a:cxnLst/>
              <a:rect l="0" t="0" r="0" b="0"/>
              <a:pathLst>
                <a:path w="302" h="887" fill="none" extrusionOk="0">
                  <a:moveTo>
                    <a:pt x="0" y="886"/>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07" name="Shape 3207"/>
            <p:cNvSpPr/>
            <p:nvPr/>
          </p:nvSpPr>
          <p:spPr>
            <a:xfrm>
              <a:off x="1278000" y="935400"/>
              <a:ext cx="7550" cy="11100"/>
            </a:xfrm>
            <a:custGeom>
              <a:avLst/>
              <a:gdLst/>
              <a:ahLst/>
              <a:cxnLst/>
              <a:rect l="0" t="0" r="0" b="0"/>
              <a:pathLst>
                <a:path w="302" h="444" fill="none" extrusionOk="0">
                  <a:moveTo>
                    <a:pt x="0" y="444"/>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08" name="Shape 3208"/>
            <p:cNvSpPr/>
            <p:nvPr/>
          </p:nvSpPr>
          <p:spPr>
            <a:xfrm>
              <a:off x="1285525" y="935400"/>
              <a:ext cx="8800" cy="25"/>
            </a:xfrm>
            <a:custGeom>
              <a:avLst/>
              <a:gdLst/>
              <a:ahLst/>
              <a:cxnLst/>
              <a:rect l="0" t="0" r="0" b="0"/>
              <a:pathLst>
                <a:path w="352" h="1" fill="none" extrusionOk="0">
                  <a:moveTo>
                    <a:pt x="0" y="1"/>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09" name="Shape 3209"/>
            <p:cNvSpPr/>
            <p:nvPr/>
          </p:nvSpPr>
          <p:spPr>
            <a:xfrm>
              <a:off x="1294300" y="935400"/>
              <a:ext cx="8800" cy="5575"/>
            </a:xfrm>
            <a:custGeom>
              <a:avLst/>
              <a:gdLst/>
              <a:ahLst/>
              <a:cxnLst/>
              <a:rect l="0" t="0" r="0" b="0"/>
              <a:pathLst>
                <a:path w="352" h="223" fill="none" extrusionOk="0">
                  <a:moveTo>
                    <a:pt x="1" y="1"/>
                  </a:moveTo>
                  <a:lnTo>
                    <a:pt x="352"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10" name="Shape 3210"/>
            <p:cNvSpPr/>
            <p:nvPr/>
          </p:nvSpPr>
          <p:spPr>
            <a:xfrm>
              <a:off x="1303075" y="940950"/>
              <a:ext cx="7550" cy="16625"/>
            </a:xfrm>
            <a:custGeom>
              <a:avLst/>
              <a:gdLst/>
              <a:ahLst/>
              <a:cxnLst/>
              <a:rect l="0" t="0" r="0" b="0"/>
              <a:pathLst>
                <a:path w="302" h="665" fill="none" extrusionOk="0">
                  <a:moveTo>
                    <a:pt x="1" y="0"/>
                  </a:moveTo>
                  <a:lnTo>
                    <a:pt x="302" y="66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11" name="Shape 3211"/>
            <p:cNvSpPr/>
            <p:nvPr/>
          </p:nvSpPr>
          <p:spPr>
            <a:xfrm>
              <a:off x="1310600" y="957550"/>
              <a:ext cx="7550" cy="22175"/>
            </a:xfrm>
            <a:custGeom>
              <a:avLst/>
              <a:gdLst/>
              <a:ahLst/>
              <a:cxnLst/>
              <a:rect l="0" t="0" r="0" b="0"/>
              <a:pathLst>
                <a:path w="302" h="887" fill="none" extrusionOk="0">
                  <a:moveTo>
                    <a:pt x="1" y="1"/>
                  </a:moveTo>
                  <a:lnTo>
                    <a:pt x="302" y="8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12" name="Shape 3212"/>
            <p:cNvSpPr/>
            <p:nvPr/>
          </p:nvSpPr>
          <p:spPr>
            <a:xfrm>
              <a:off x="1318125" y="979700"/>
              <a:ext cx="7550" cy="27700"/>
            </a:xfrm>
            <a:custGeom>
              <a:avLst/>
              <a:gdLst/>
              <a:ahLst/>
              <a:cxnLst/>
              <a:rect l="0" t="0" r="0" b="0"/>
              <a:pathLst>
                <a:path w="302" h="1108" fill="none" extrusionOk="0">
                  <a:moveTo>
                    <a:pt x="1" y="0"/>
                  </a:moveTo>
                  <a:lnTo>
                    <a:pt x="302" y="1107"/>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13" name="Shape 3213"/>
            <p:cNvSpPr/>
            <p:nvPr/>
          </p:nvSpPr>
          <p:spPr>
            <a:xfrm>
              <a:off x="1325650" y="1007375"/>
              <a:ext cx="7550" cy="38775"/>
            </a:xfrm>
            <a:custGeom>
              <a:avLst/>
              <a:gdLst/>
              <a:ahLst/>
              <a:cxnLst/>
              <a:rect l="0" t="0" r="0" b="0"/>
              <a:pathLst>
                <a:path w="302" h="1551" fill="none" extrusionOk="0">
                  <a:moveTo>
                    <a:pt x="1" y="0"/>
                  </a:moveTo>
                  <a:lnTo>
                    <a:pt x="302" y="155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14" name="Shape 3214"/>
            <p:cNvSpPr/>
            <p:nvPr/>
          </p:nvSpPr>
          <p:spPr>
            <a:xfrm>
              <a:off x="1333175" y="1046125"/>
              <a:ext cx="8800" cy="44300"/>
            </a:xfrm>
            <a:custGeom>
              <a:avLst/>
              <a:gdLst/>
              <a:ahLst/>
              <a:cxnLst/>
              <a:rect l="0" t="0" r="0" b="0"/>
              <a:pathLst>
                <a:path w="352" h="1772" fill="none" extrusionOk="0">
                  <a:moveTo>
                    <a:pt x="1" y="0"/>
                  </a:moveTo>
                  <a:lnTo>
                    <a:pt x="352" y="177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15" name="Shape 3215"/>
            <p:cNvSpPr/>
            <p:nvPr/>
          </p:nvSpPr>
          <p:spPr>
            <a:xfrm>
              <a:off x="1341950" y="1090400"/>
              <a:ext cx="8825" cy="49825"/>
            </a:xfrm>
            <a:custGeom>
              <a:avLst/>
              <a:gdLst/>
              <a:ahLst/>
              <a:cxnLst/>
              <a:rect l="0" t="0" r="0" b="0"/>
              <a:pathLst>
                <a:path w="353" h="1993" fill="none" extrusionOk="0">
                  <a:moveTo>
                    <a:pt x="1" y="0"/>
                  </a:moveTo>
                  <a:lnTo>
                    <a:pt x="352" y="199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16" name="Shape 3216"/>
            <p:cNvSpPr/>
            <p:nvPr/>
          </p:nvSpPr>
          <p:spPr>
            <a:xfrm>
              <a:off x="1350750" y="1140200"/>
              <a:ext cx="7550" cy="55375"/>
            </a:xfrm>
            <a:custGeom>
              <a:avLst/>
              <a:gdLst/>
              <a:ahLst/>
              <a:cxnLst/>
              <a:rect l="0" t="0" r="0" b="0"/>
              <a:pathLst>
                <a:path w="302" h="2215" fill="none" extrusionOk="0">
                  <a:moveTo>
                    <a:pt x="0" y="1"/>
                  </a:moveTo>
                  <a:lnTo>
                    <a:pt x="301" y="221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17" name="Shape 3217"/>
            <p:cNvSpPr/>
            <p:nvPr/>
          </p:nvSpPr>
          <p:spPr>
            <a:xfrm>
              <a:off x="1358275" y="1195550"/>
              <a:ext cx="7550" cy="55375"/>
            </a:xfrm>
            <a:custGeom>
              <a:avLst/>
              <a:gdLst/>
              <a:ahLst/>
              <a:cxnLst/>
              <a:rect l="0" t="0" r="0" b="0"/>
              <a:pathLst>
                <a:path w="302" h="2215" fill="none" extrusionOk="0">
                  <a:moveTo>
                    <a:pt x="0" y="1"/>
                  </a:moveTo>
                  <a:lnTo>
                    <a:pt x="301" y="221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18" name="Shape 3218"/>
            <p:cNvSpPr/>
            <p:nvPr/>
          </p:nvSpPr>
          <p:spPr>
            <a:xfrm>
              <a:off x="1365800" y="1250900"/>
              <a:ext cx="7550" cy="60925"/>
            </a:xfrm>
            <a:custGeom>
              <a:avLst/>
              <a:gdLst/>
              <a:ahLst/>
              <a:cxnLst/>
              <a:rect l="0" t="0" r="0" b="0"/>
              <a:pathLst>
                <a:path w="302" h="2437" fill="none" extrusionOk="0">
                  <a:moveTo>
                    <a:pt x="0" y="1"/>
                  </a:moveTo>
                  <a:lnTo>
                    <a:pt x="301" y="243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19" name="Shape 3219"/>
            <p:cNvSpPr/>
            <p:nvPr/>
          </p:nvSpPr>
          <p:spPr>
            <a:xfrm>
              <a:off x="1373325" y="1311800"/>
              <a:ext cx="16325" cy="121800"/>
            </a:xfrm>
            <a:custGeom>
              <a:avLst/>
              <a:gdLst/>
              <a:ahLst/>
              <a:cxnLst/>
              <a:rect l="0" t="0" r="0" b="0"/>
              <a:pathLst>
                <a:path w="653" h="4872" fill="none" extrusionOk="0">
                  <a:moveTo>
                    <a:pt x="0" y="0"/>
                  </a:moveTo>
                  <a:lnTo>
                    <a:pt x="652" y="487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20" name="Shape 3220"/>
            <p:cNvSpPr/>
            <p:nvPr/>
          </p:nvSpPr>
          <p:spPr>
            <a:xfrm>
              <a:off x="1389625" y="1433575"/>
              <a:ext cx="8800" cy="60900"/>
            </a:xfrm>
            <a:custGeom>
              <a:avLst/>
              <a:gdLst/>
              <a:ahLst/>
              <a:cxnLst/>
              <a:rect l="0" t="0" r="0" b="0"/>
              <a:pathLst>
                <a:path w="352" h="2436" fill="none" extrusionOk="0">
                  <a:moveTo>
                    <a:pt x="0" y="0"/>
                  </a:moveTo>
                  <a:lnTo>
                    <a:pt x="351" y="243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21" name="Shape 3221"/>
            <p:cNvSpPr/>
            <p:nvPr/>
          </p:nvSpPr>
          <p:spPr>
            <a:xfrm>
              <a:off x="1398400" y="1494450"/>
              <a:ext cx="7550" cy="60925"/>
            </a:xfrm>
            <a:custGeom>
              <a:avLst/>
              <a:gdLst/>
              <a:ahLst/>
              <a:cxnLst/>
              <a:rect l="0" t="0" r="0" b="0"/>
              <a:pathLst>
                <a:path w="302" h="2437" fill="none" extrusionOk="0">
                  <a:moveTo>
                    <a:pt x="0" y="1"/>
                  </a:moveTo>
                  <a:lnTo>
                    <a:pt x="301" y="243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22" name="Shape 3222"/>
            <p:cNvSpPr/>
            <p:nvPr/>
          </p:nvSpPr>
          <p:spPr>
            <a:xfrm>
              <a:off x="1405925" y="1555350"/>
              <a:ext cx="7550" cy="55375"/>
            </a:xfrm>
            <a:custGeom>
              <a:avLst/>
              <a:gdLst/>
              <a:ahLst/>
              <a:cxnLst/>
              <a:rect l="0" t="0" r="0" b="0"/>
              <a:pathLst>
                <a:path w="302" h="2215" fill="none" extrusionOk="0">
                  <a:moveTo>
                    <a:pt x="0" y="0"/>
                  </a:moveTo>
                  <a:lnTo>
                    <a:pt x="301" y="221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23" name="Shape 3223"/>
            <p:cNvSpPr/>
            <p:nvPr/>
          </p:nvSpPr>
          <p:spPr>
            <a:xfrm>
              <a:off x="1413450" y="1610700"/>
              <a:ext cx="7550" cy="55375"/>
            </a:xfrm>
            <a:custGeom>
              <a:avLst/>
              <a:gdLst/>
              <a:ahLst/>
              <a:cxnLst/>
              <a:rect l="0" t="0" r="0" b="0"/>
              <a:pathLst>
                <a:path w="302" h="2215" fill="none" extrusionOk="0">
                  <a:moveTo>
                    <a:pt x="0" y="0"/>
                  </a:moveTo>
                  <a:lnTo>
                    <a:pt x="301" y="221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24" name="Shape 3224"/>
            <p:cNvSpPr/>
            <p:nvPr/>
          </p:nvSpPr>
          <p:spPr>
            <a:xfrm>
              <a:off x="1420975" y="1666050"/>
              <a:ext cx="7550" cy="49825"/>
            </a:xfrm>
            <a:custGeom>
              <a:avLst/>
              <a:gdLst/>
              <a:ahLst/>
              <a:cxnLst/>
              <a:rect l="0" t="0" r="0" b="0"/>
              <a:pathLst>
                <a:path w="302" h="1993" fill="none" extrusionOk="0">
                  <a:moveTo>
                    <a:pt x="0" y="0"/>
                  </a:moveTo>
                  <a:lnTo>
                    <a:pt x="301" y="199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25" name="Shape 3225"/>
            <p:cNvSpPr/>
            <p:nvPr/>
          </p:nvSpPr>
          <p:spPr>
            <a:xfrm>
              <a:off x="1428500" y="1715850"/>
              <a:ext cx="8800" cy="44300"/>
            </a:xfrm>
            <a:custGeom>
              <a:avLst/>
              <a:gdLst/>
              <a:ahLst/>
              <a:cxnLst/>
              <a:rect l="0" t="0" r="0" b="0"/>
              <a:pathLst>
                <a:path w="352" h="1772" fill="none" extrusionOk="0">
                  <a:moveTo>
                    <a:pt x="0" y="1"/>
                  </a:moveTo>
                  <a:lnTo>
                    <a:pt x="352" y="177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26" name="Shape 3226"/>
            <p:cNvSpPr/>
            <p:nvPr/>
          </p:nvSpPr>
          <p:spPr>
            <a:xfrm>
              <a:off x="1437275" y="1760125"/>
              <a:ext cx="8800" cy="38775"/>
            </a:xfrm>
            <a:custGeom>
              <a:avLst/>
              <a:gdLst/>
              <a:ahLst/>
              <a:cxnLst/>
              <a:rect l="0" t="0" r="0" b="0"/>
              <a:pathLst>
                <a:path w="352" h="1551" fill="none" extrusionOk="0">
                  <a:moveTo>
                    <a:pt x="1" y="1"/>
                  </a:moveTo>
                  <a:lnTo>
                    <a:pt x="352" y="155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27" name="Shape 3227"/>
            <p:cNvSpPr/>
            <p:nvPr/>
          </p:nvSpPr>
          <p:spPr>
            <a:xfrm>
              <a:off x="1446050" y="1798875"/>
              <a:ext cx="7550" cy="27700"/>
            </a:xfrm>
            <a:custGeom>
              <a:avLst/>
              <a:gdLst/>
              <a:ahLst/>
              <a:cxnLst/>
              <a:rect l="0" t="0" r="0" b="0"/>
              <a:pathLst>
                <a:path w="302" h="1108" fill="none" extrusionOk="0">
                  <a:moveTo>
                    <a:pt x="1" y="1"/>
                  </a:moveTo>
                  <a:lnTo>
                    <a:pt x="302" y="110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28" name="Shape 3228"/>
            <p:cNvSpPr/>
            <p:nvPr/>
          </p:nvSpPr>
          <p:spPr>
            <a:xfrm>
              <a:off x="1453575" y="1826550"/>
              <a:ext cx="7550" cy="27700"/>
            </a:xfrm>
            <a:custGeom>
              <a:avLst/>
              <a:gdLst/>
              <a:ahLst/>
              <a:cxnLst/>
              <a:rect l="0" t="0" r="0" b="0"/>
              <a:pathLst>
                <a:path w="302" h="1108" fill="none" extrusionOk="0">
                  <a:moveTo>
                    <a:pt x="1" y="1"/>
                  </a:moveTo>
                  <a:lnTo>
                    <a:pt x="302" y="110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29" name="Shape 3229"/>
            <p:cNvSpPr/>
            <p:nvPr/>
          </p:nvSpPr>
          <p:spPr>
            <a:xfrm>
              <a:off x="1461100" y="1854225"/>
              <a:ext cx="7550" cy="16625"/>
            </a:xfrm>
            <a:custGeom>
              <a:avLst/>
              <a:gdLst/>
              <a:ahLst/>
              <a:cxnLst/>
              <a:rect l="0" t="0" r="0" b="0"/>
              <a:pathLst>
                <a:path w="302" h="665" fill="none" extrusionOk="0">
                  <a:moveTo>
                    <a:pt x="1" y="1"/>
                  </a:moveTo>
                  <a:lnTo>
                    <a:pt x="302" y="66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30" name="Shape 3230"/>
            <p:cNvSpPr/>
            <p:nvPr/>
          </p:nvSpPr>
          <p:spPr>
            <a:xfrm>
              <a:off x="1468625" y="1870825"/>
              <a:ext cx="7550" cy="11100"/>
            </a:xfrm>
            <a:custGeom>
              <a:avLst/>
              <a:gdLst/>
              <a:ahLst/>
              <a:cxnLst/>
              <a:rect l="0" t="0" r="0" b="0"/>
              <a:pathLst>
                <a:path w="302" h="444" fill="none" extrusionOk="0">
                  <a:moveTo>
                    <a:pt x="1" y="1"/>
                  </a:moveTo>
                  <a:lnTo>
                    <a:pt x="302" y="44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31" name="Shape 3231"/>
            <p:cNvSpPr/>
            <p:nvPr/>
          </p:nvSpPr>
          <p:spPr>
            <a:xfrm>
              <a:off x="1476150" y="1881900"/>
              <a:ext cx="8800" cy="25"/>
            </a:xfrm>
            <a:custGeom>
              <a:avLst/>
              <a:gdLst/>
              <a:ahLst/>
              <a:cxnLst/>
              <a:rect l="0" t="0" r="0" b="0"/>
              <a:pathLst>
                <a:path w="352" h="1" fill="none" extrusionOk="0">
                  <a:moveTo>
                    <a:pt x="1" y="1"/>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32" name="Shape 3232"/>
            <p:cNvSpPr/>
            <p:nvPr/>
          </p:nvSpPr>
          <p:spPr>
            <a:xfrm>
              <a:off x="1484925" y="1876375"/>
              <a:ext cx="8825" cy="5550"/>
            </a:xfrm>
            <a:custGeom>
              <a:avLst/>
              <a:gdLst/>
              <a:ahLst/>
              <a:cxnLst/>
              <a:rect l="0" t="0" r="0" b="0"/>
              <a:pathLst>
                <a:path w="353" h="222" fill="none" extrusionOk="0">
                  <a:moveTo>
                    <a:pt x="1" y="222"/>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33" name="Shape 3233"/>
            <p:cNvSpPr/>
            <p:nvPr/>
          </p:nvSpPr>
          <p:spPr>
            <a:xfrm>
              <a:off x="1493725" y="1865300"/>
              <a:ext cx="7550" cy="11100"/>
            </a:xfrm>
            <a:custGeom>
              <a:avLst/>
              <a:gdLst/>
              <a:ahLst/>
              <a:cxnLst/>
              <a:rect l="0" t="0" r="0" b="0"/>
              <a:pathLst>
                <a:path w="302" h="444" fill="none" extrusionOk="0">
                  <a:moveTo>
                    <a:pt x="0" y="443"/>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34" name="Shape 3234"/>
            <p:cNvSpPr/>
            <p:nvPr/>
          </p:nvSpPr>
          <p:spPr>
            <a:xfrm>
              <a:off x="1501250" y="1843150"/>
              <a:ext cx="7550" cy="22175"/>
            </a:xfrm>
            <a:custGeom>
              <a:avLst/>
              <a:gdLst/>
              <a:ahLst/>
              <a:cxnLst/>
              <a:rect l="0" t="0" r="0" b="0"/>
              <a:pathLst>
                <a:path w="302" h="887" fill="none" extrusionOk="0">
                  <a:moveTo>
                    <a:pt x="0" y="887"/>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35" name="Shape 3235"/>
            <p:cNvSpPr/>
            <p:nvPr/>
          </p:nvSpPr>
          <p:spPr>
            <a:xfrm>
              <a:off x="1508775" y="1815475"/>
              <a:ext cx="7550" cy="27700"/>
            </a:xfrm>
            <a:custGeom>
              <a:avLst/>
              <a:gdLst/>
              <a:ahLst/>
              <a:cxnLst/>
              <a:rect l="0" t="0" r="0" b="0"/>
              <a:pathLst>
                <a:path w="302" h="1108" fill="none" extrusionOk="0">
                  <a:moveTo>
                    <a:pt x="0" y="1108"/>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36" name="Shape 3236"/>
            <p:cNvSpPr/>
            <p:nvPr/>
          </p:nvSpPr>
          <p:spPr>
            <a:xfrm>
              <a:off x="1516300" y="1782275"/>
              <a:ext cx="7550" cy="33225"/>
            </a:xfrm>
            <a:custGeom>
              <a:avLst/>
              <a:gdLst/>
              <a:ahLst/>
              <a:cxnLst/>
              <a:rect l="0" t="0" r="0" b="0"/>
              <a:pathLst>
                <a:path w="302" h="1329" fill="none" extrusionOk="0">
                  <a:moveTo>
                    <a:pt x="0" y="1329"/>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37" name="Shape 3237"/>
            <p:cNvSpPr/>
            <p:nvPr/>
          </p:nvSpPr>
          <p:spPr>
            <a:xfrm>
              <a:off x="1523825" y="1743525"/>
              <a:ext cx="8800" cy="38775"/>
            </a:xfrm>
            <a:custGeom>
              <a:avLst/>
              <a:gdLst/>
              <a:ahLst/>
              <a:cxnLst/>
              <a:rect l="0" t="0" r="0" b="0"/>
              <a:pathLst>
                <a:path w="352" h="1551" fill="none" extrusionOk="0">
                  <a:moveTo>
                    <a:pt x="0" y="1551"/>
                  </a:moveTo>
                  <a:lnTo>
                    <a:pt x="35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38" name="Shape 3238"/>
            <p:cNvSpPr/>
            <p:nvPr/>
          </p:nvSpPr>
          <p:spPr>
            <a:xfrm>
              <a:off x="1532600" y="1699250"/>
              <a:ext cx="8800" cy="44300"/>
            </a:xfrm>
            <a:custGeom>
              <a:avLst/>
              <a:gdLst/>
              <a:ahLst/>
              <a:cxnLst/>
              <a:rect l="0" t="0" r="0" b="0"/>
              <a:pathLst>
                <a:path w="352" h="1772" fill="none" extrusionOk="0">
                  <a:moveTo>
                    <a:pt x="0" y="1772"/>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39" name="Shape 3239"/>
            <p:cNvSpPr/>
            <p:nvPr/>
          </p:nvSpPr>
          <p:spPr>
            <a:xfrm>
              <a:off x="1541375" y="1649425"/>
              <a:ext cx="7550" cy="49850"/>
            </a:xfrm>
            <a:custGeom>
              <a:avLst/>
              <a:gdLst/>
              <a:ahLst/>
              <a:cxnLst/>
              <a:rect l="0" t="0" r="0" b="0"/>
              <a:pathLst>
                <a:path w="302" h="1994" fill="none" extrusionOk="0">
                  <a:moveTo>
                    <a:pt x="1" y="1993"/>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40" name="Shape 3240"/>
            <p:cNvSpPr/>
            <p:nvPr/>
          </p:nvSpPr>
          <p:spPr>
            <a:xfrm>
              <a:off x="1548900" y="1544275"/>
              <a:ext cx="15075" cy="105175"/>
            </a:xfrm>
            <a:custGeom>
              <a:avLst/>
              <a:gdLst/>
              <a:ahLst/>
              <a:cxnLst/>
              <a:rect l="0" t="0" r="0" b="0"/>
              <a:pathLst>
                <a:path w="603" h="4207" fill="none" extrusionOk="0">
                  <a:moveTo>
                    <a:pt x="1" y="4207"/>
                  </a:moveTo>
                  <a:lnTo>
                    <a:pt x="603"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41" name="Shape 3241"/>
            <p:cNvSpPr/>
            <p:nvPr/>
          </p:nvSpPr>
          <p:spPr>
            <a:xfrm>
              <a:off x="1563950" y="1433575"/>
              <a:ext cx="16325" cy="110725"/>
            </a:xfrm>
            <a:custGeom>
              <a:avLst/>
              <a:gdLst/>
              <a:ahLst/>
              <a:cxnLst/>
              <a:rect l="0" t="0" r="0" b="0"/>
              <a:pathLst>
                <a:path w="653" h="4429" fill="none" extrusionOk="0">
                  <a:moveTo>
                    <a:pt x="1" y="4428"/>
                  </a:moveTo>
                  <a:lnTo>
                    <a:pt x="653"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42" name="Shape 3242"/>
            <p:cNvSpPr/>
            <p:nvPr/>
          </p:nvSpPr>
          <p:spPr>
            <a:xfrm>
              <a:off x="1580250" y="1378225"/>
              <a:ext cx="8800" cy="55375"/>
            </a:xfrm>
            <a:custGeom>
              <a:avLst/>
              <a:gdLst/>
              <a:ahLst/>
              <a:cxnLst/>
              <a:rect l="0" t="0" r="0" b="0"/>
              <a:pathLst>
                <a:path w="352" h="2215" fill="none" extrusionOk="0">
                  <a:moveTo>
                    <a:pt x="1" y="2214"/>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43" name="Shape 3243"/>
            <p:cNvSpPr/>
            <p:nvPr/>
          </p:nvSpPr>
          <p:spPr>
            <a:xfrm>
              <a:off x="1589025" y="1322875"/>
              <a:ext cx="7550" cy="55375"/>
            </a:xfrm>
            <a:custGeom>
              <a:avLst/>
              <a:gdLst/>
              <a:ahLst/>
              <a:cxnLst/>
              <a:rect l="0" t="0" r="0" b="0"/>
              <a:pathLst>
                <a:path w="302" h="2215" fill="none" extrusionOk="0">
                  <a:moveTo>
                    <a:pt x="1" y="2214"/>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44" name="Shape 3244"/>
            <p:cNvSpPr/>
            <p:nvPr/>
          </p:nvSpPr>
          <p:spPr>
            <a:xfrm>
              <a:off x="1596550" y="1273050"/>
              <a:ext cx="7550" cy="49850"/>
            </a:xfrm>
            <a:custGeom>
              <a:avLst/>
              <a:gdLst/>
              <a:ahLst/>
              <a:cxnLst/>
              <a:rect l="0" t="0" r="0" b="0"/>
              <a:pathLst>
                <a:path w="302" h="1994" fill="none" extrusionOk="0">
                  <a:moveTo>
                    <a:pt x="1" y="1993"/>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45" name="Shape 3245"/>
            <p:cNvSpPr/>
            <p:nvPr/>
          </p:nvSpPr>
          <p:spPr>
            <a:xfrm>
              <a:off x="1604075" y="1223225"/>
              <a:ext cx="7550" cy="49850"/>
            </a:xfrm>
            <a:custGeom>
              <a:avLst/>
              <a:gdLst/>
              <a:ahLst/>
              <a:cxnLst/>
              <a:rect l="0" t="0" r="0" b="0"/>
              <a:pathLst>
                <a:path w="302" h="1994" fill="none" extrusionOk="0">
                  <a:moveTo>
                    <a:pt x="1" y="1994"/>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46" name="Shape 3246"/>
            <p:cNvSpPr/>
            <p:nvPr/>
          </p:nvSpPr>
          <p:spPr>
            <a:xfrm>
              <a:off x="1611600" y="1178950"/>
              <a:ext cx="7550" cy="44300"/>
            </a:xfrm>
            <a:custGeom>
              <a:avLst/>
              <a:gdLst/>
              <a:ahLst/>
              <a:cxnLst/>
              <a:rect l="0" t="0" r="0" b="0"/>
              <a:pathLst>
                <a:path w="302" h="1772" fill="none" extrusionOk="0">
                  <a:moveTo>
                    <a:pt x="1" y="1772"/>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47" name="Shape 3247"/>
            <p:cNvSpPr/>
            <p:nvPr/>
          </p:nvSpPr>
          <p:spPr>
            <a:xfrm>
              <a:off x="1619125" y="1140200"/>
              <a:ext cx="8825" cy="38775"/>
            </a:xfrm>
            <a:custGeom>
              <a:avLst/>
              <a:gdLst/>
              <a:ahLst/>
              <a:cxnLst/>
              <a:rect l="0" t="0" r="0" b="0"/>
              <a:pathLst>
                <a:path w="353" h="1551" fill="none" extrusionOk="0">
                  <a:moveTo>
                    <a:pt x="1" y="1551"/>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48" name="Shape 3248"/>
            <p:cNvSpPr/>
            <p:nvPr/>
          </p:nvSpPr>
          <p:spPr>
            <a:xfrm>
              <a:off x="1627925" y="1107000"/>
              <a:ext cx="8800" cy="33225"/>
            </a:xfrm>
            <a:custGeom>
              <a:avLst/>
              <a:gdLst/>
              <a:ahLst/>
              <a:cxnLst/>
              <a:rect l="0" t="0" r="0" b="0"/>
              <a:pathLst>
                <a:path w="352" h="1329" fill="none" extrusionOk="0">
                  <a:moveTo>
                    <a:pt x="0" y="1329"/>
                  </a:moveTo>
                  <a:lnTo>
                    <a:pt x="35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49" name="Shape 3249"/>
            <p:cNvSpPr/>
            <p:nvPr/>
          </p:nvSpPr>
          <p:spPr>
            <a:xfrm>
              <a:off x="1636700" y="1079325"/>
              <a:ext cx="7550" cy="27700"/>
            </a:xfrm>
            <a:custGeom>
              <a:avLst/>
              <a:gdLst/>
              <a:ahLst/>
              <a:cxnLst/>
              <a:rect l="0" t="0" r="0" b="0"/>
              <a:pathLst>
                <a:path w="302" h="1108" fill="none" extrusionOk="0">
                  <a:moveTo>
                    <a:pt x="0" y="1107"/>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50" name="Shape 3250"/>
            <p:cNvSpPr/>
            <p:nvPr/>
          </p:nvSpPr>
          <p:spPr>
            <a:xfrm>
              <a:off x="1644225" y="1057175"/>
              <a:ext cx="7550" cy="22175"/>
            </a:xfrm>
            <a:custGeom>
              <a:avLst/>
              <a:gdLst/>
              <a:ahLst/>
              <a:cxnLst/>
              <a:rect l="0" t="0" r="0" b="0"/>
              <a:pathLst>
                <a:path w="302" h="887" fill="none" extrusionOk="0">
                  <a:moveTo>
                    <a:pt x="0" y="886"/>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51" name="Shape 3251"/>
            <p:cNvSpPr/>
            <p:nvPr/>
          </p:nvSpPr>
          <p:spPr>
            <a:xfrm>
              <a:off x="1651750" y="1046125"/>
              <a:ext cx="7550" cy="11075"/>
            </a:xfrm>
            <a:custGeom>
              <a:avLst/>
              <a:gdLst/>
              <a:ahLst/>
              <a:cxnLst/>
              <a:rect l="0" t="0" r="0" b="0"/>
              <a:pathLst>
                <a:path w="302" h="443" fill="none" extrusionOk="0">
                  <a:moveTo>
                    <a:pt x="0" y="443"/>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52" name="Shape 3252"/>
            <p:cNvSpPr/>
            <p:nvPr/>
          </p:nvSpPr>
          <p:spPr>
            <a:xfrm>
              <a:off x="1659275" y="1035050"/>
              <a:ext cx="7550" cy="11100"/>
            </a:xfrm>
            <a:custGeom>
              <a:avLst/>
              <a:gdLst/>
              <a:ahLst/>
              <a:cxnLst/>
              <a:rect l="0" t="0" r="0" b="0"/>
              <a:pathLst>
                <a:path w="302" h="444" fill="none" extrusionOk="0">
                  <a:moveTo>
                    <a:pt x="0" y="443"/>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53" name="Shape 3253"/>
            <p:cNvSpPr/>
            <p:nvPr/>
          </p:nvSpPr>
          <p:spPr>
            <a:xfrm>
              <a:off x="1666800" y="1035050"/>
              <a:ext cx="8800" cy="25"/>
            </a:xfrm>
            <a:custGeom>
              <a:avLst/>
              <a:gdLst/>
              <a:ahLst/>
              <a:cxnLst/>
              <a:rect l="0" t="0" r="0" b="0"/>
              <a:pathLst>
                <a:path w="352" h="1" fill="none" extrusionOk="0">
                  <a:moveTo>
                    <a:pt x="0" y="0"/>
                  </a:moveTo>
                  <a:lnTo>
                    <a:pt x="35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54" name="Shape 3254"/>
            <p:cNvSpPr/>
            <p:nvPr/>
          </p:nvSpPr>
          <p:spPr>
            <a:xfrm>
              <a:off x="1675575" y="1035050"/>
              <a:ext cx="8800" cy="5550"/>
            </a:xfrm>
            <a:custGeom>
              <a:avLst/>
              <a:gdLst/>
              <a:ahLst/>
              <a:cxnLst/>
              <a:rect l="0" t="0" r="0" b="0"/>
              <a:pathLst>
                <a:path w="352" h="222" fill="none" extrusionOk="0">
                  <a:moveTo>
                    <a:pt x="0" y="0"/>
                  </a:moveTo>
                  <a:lnTo>
                    <a:pt x="352"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55" name="Shape 3255"/>
            <p:cNvSpPr/>
            <p:nvPr/>
          </p:nvSpPr>
          <p:spPr>
            <a:xfrm>
              <a:off x="1684350" y="1040575"/>
              <a:ext cx="7550" cy="11100"/>
            </a:xfrm>
            <a:custGeom>
              <a:avLst/>
              <a:gdLst/>
              <a:ahLst/>
              <a:cxnLst/>
              <a:rect l="0" t="0" r="0" b="0"/>
              <a:pathLst>
                <a:path w="302" h="444" fill="none" extrusionOk="0">
                  <a:moveTo>
                    <a:pt x="1" y="1"/>
                  </a:moveTo>
                  <a:lnTo>
                    <a:pt x="302" y="44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56" name="Shape 3256"/>
            <p:cNvSpPr/>
            <p:nvPr/>
          </p:nvSpPr>
          <p:spPr>
            <a:xfrm>
              <a:off x="1691875" y="1051650"/>
              <a:ext cx="7550" cy="16625"/>
            </a:xfrm>
            <a:custGeom>
              <a:avLst/>
              <a:gdLst/>
              <a:ahLst/>
              <a:cxnLst/>
              <a:rect l="0" t="0" r="0" b="0"/>
              <a:pathLst>
                <a:path w="302" h="665" fill="none" extrusionOk="0">
                  <a:moveTo>
                    <a:pt x="1" y="0"/>
                  </a:moveTo>
                  <a:lnTo>
                    <a:pt x="302" y="66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57" name="Shape 3257"/>
            <p:cNvSpPr/>
            <p:nvPr/>
          </p:nvSpPr>
          <p:spPr>
            <a:xfrm>
              <a:off x="1699400" y="1068250"/>
              <a:ext cx="7550" cy="27700"/>
            </a:xfrm>
            <a:custGeom>
              <a:avLst/>
              <a:gdLst/>
              <a:ahLst/>
              <a:cxnLst/>
              <a:rect l="0" t="0" r="0" b="0"/>
              <a:pathLst>
                <a:path w="302" h="1108" fill="none" extrusionOk="0">
                  <a:moveTo>
                    <a:pt x="1" y="1"/>
                  </a:moveTo>
                  <a:lnTo>
                    <a:pt x="302" y="110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58" name="Shape 3258"/>
            <p:cNvSpPr/>
            <p:nvPr/>
          </p:nvSpPr>
          <p:spPr>
            <a:xfrm>
              <a:off x="1706925" y="1095925"/>
              <a:ext cx="7550" cy="33250"/>
            </a:xfrm>
            <a:custGeom>
              <a:avLst/>
              <a:gdLst/>
              <a:ahLst/>
              <a:cxnLst/>
              <a:rect l="0" t="0" r="0" b="0"/>
              <a:pathLst>
                <a:path w="302" h="1330" fill="none" extrusionOk="0">
                  <a:moveTo>
                    <a:pt x="1" y="1"/>
                  </a:moveTo>
                  <a:lnTo>
                    <a:pt x="302" y="132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59" name="Shape 3259"/>
            <p:cNvSpPr/>
            <p:nvPr/>
          </p:nvSpPr>
          <p:spPr>
            <a:xfrm>
              <a:off x="1714450" y="1129150"/>
              <a:ext cx="8800" cy="33225"/>
            </a:xfrm>
            <a:custGeom>
              <a:avLst/>
              <a:gdLst/>
              <a:ahLst/>
              <a:cxnLst/>
              <a:rect l="0" t="0" r="0" b="0"/>
              <a:pathLst>
                <a:path w="352" h="1329" fill="none" extrusionOk="0">
                  <a:moveTo>
                    <a:pt x="1" y="0"/>
                  </a:moveTo>
                  <a:lnTo>
                    <a:pt x="352" y="132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60" name="Shape 3260"/>
            <p:cNvSpPr/>
            <p:nvPr/>
          </p:nvSpPr>
          <p:spPr>
            <a:xfrm>
              <a:off x="1723225" y="1162350"/>
              <a:ext cx="8800" cy="38775"/>
            </a:xfrm>
            <a:custGeom>
              <a:avLst/>
              <a:gdLst/>
              <a:ahLst/>
              <a:cxnLst/>
              <a:rect l="0" t="0" r="0" b="0"/>
              <a:pathLst>
                <a:path w="352" h="1551" fill="none" extrusionOk="0">
                  <a:moveTo>
                    <a:pt x="1" y="0"/>
                  </a:moveTo>
                  <a:lnTo>
                    <a:pt x="352" y="155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61" name="Shape 3261"/>
            <p:cNvSpPr/>
            <p:nvPr/>
          </p:nvSpPr>
          <p:spPr>
            <a:xfrm>
              <a:off x="1732000" y="1201100"/>
              <a:ext cx="7550" cy="38775"/>
            </a:xfrm>
            <a:custGeom>
              <a:avLst/>
              <a:gdLst/>
              <a:ahLst/>
              <a:cxnLst/>
              <a:rect l="0" t="0" r="0" b="0"/>
              <a:pathLst>
                <a:path w="302" h="1551" fill="none" extrusionOk="0">
                  <a:moveTo>
                    <a:pt x="1" y="0"/>
                  </a:moveTo>
                  <a:lnTo>
                    <a:pt x="302" y="155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62" name="Shape 3262"/>
            <p:cNvSpPr/>
            <p:nvPr/>
          </p:nvSpPr>
          <p:spPr>
            <a:xfrm>
              <a:off x="1739525" y="1239850"/>
              <a:ext cx="7550" cy="44300"/>
            </a:xfrm>
            <a:custGeom>
              <a:avLst/>
              <a:gdLst/>
              <a:ahLst/>
              <a:cxnLst/>
              <a:rect l="0" t="0" r="0" b="0"/>
              <a:pathLst>
                <a:path w="302" h="1772" fill="none" extrusionOk="0">
                  <a:moveTo>
                    <a:pt x="1" y="0"/>
                  </a:moveTo>
                  <a:lnTo>
                    <a:pt x="302" y="177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63" name="Shape 3263"/>
            <p:cNvSpPr/>
            <p:nvPr/>
          </p:nvSpPr>
          <p:spPr>
            <a:xfrm>
              <a:off x="1747050" y="1284125"/>
              <a:ext cx="7550" cy="49825"/>
            </a:xfrm>
            <a:custGeom>
              <a:avLst/>
              <a:gdLst/>
              <a:ahLst/>
              <a:cxnLst/>
              <a:rect l="0" t="0" r="0" b="0"/>
              <a:pathLst>
                <a:path w="302" h="1993" fill="none" extrusionOk="0">
                  <a:moveTo>
                    <a:pt x="1" y="0"/>
                  </a:moveTo>
                  <a:lnTo>
                    <a:pt x="302" y="199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64" name="Shape 3264"/>
            <p:cNvSpPr/>
            <p:nvPr/>
          </p:nvSpPr>
          <p:spPr>
            <a:xfrm>
              <a:off x="1754575" y="1333925"/>
              <a:ext cx="7550" cy="49850"/>
            </a:xfrm>
            <a:custGeom>
              <a:avLst/>
              <a:gdLst/>
              <a:ahLst/>
              <a:cxnLst/>
              <a:rect l="0" t="0" r="0" b="0"/>
              <a:pathLst>
                <a:path w="302" h="1994" fill="none" extrusionOk="0">
                  <a:moveTo>
                    <a:pt x="1" y="1"/>
                  </a:moveTo>
                  <a:lnTo>
                    <a:pt x="302" y="199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65" name="Shape 3265"/>
            <p:cNvSpPr/>
            <p:nvPr/>
          </p:nvSpPr>
          <p:spPr>
            <a:xfrm>
              <a:off x="1762100" y="1383750"/>
              <a:ext cx="8825" cy="49850"/>
            </a:xfrm>
            <a:custGeom>
              <a:avLst/>
              <a:gdLst/>
              <a:ahLst/>
              <a:cxnLst/>
              <a:rect l="0" t="0" r="0" b="0"/>
              <a:pathLst>
                <a:path w="353" h="1994" fill="none" extrusionOk="0">
                  <a:moveTo>
                    <a:pt x="1" y="1"/>
                  </a:moveTo>
                  <a:lnTo>
                    <a:pt x="352" y="199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66" name="Shape 3266"/>
            <p:cNvSpPr/>
            <p:nvPr/>
          </p:nvSpPr>
          <p:spPr>
            <a:xfrm>
              <a:off x="1770900" y="1433575"/>
              <a:ext cx="16325" cy="94125"/>
            </a:xfrm>
            <a:custGeom>
              <a:avLst/>
              <a:gdLst/>
              <a:ahLst/>
              <a:cxnLst/>
              <a:rect l="0" t="0" r="0" b="0"/>
              <a:pathLst>
                <a:path w="653" h="3765" fill="none" extrusionOk="0">
                  <a:moveTo>
                    <a:pt x="0" y="0"/>
                  </a:moveTo>
                  <a:lnTo>
                    <a:pt x="652" y="376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67" name="Shape 3267"/>
            <p:cNvSpPr/>
            <p:nvPr/>
          </p:nvSpPr>
          <p:spPr>
            <a:xfrm>
              <a:off x="1787200" y="1527675"/>
              <a:ext cx="7550" cy="44300"/>
            </a:xfrm>
            <a:custGeom>
              <a:avLst/>
              <a:gdLst/>
              <a:ahLst/>
              <a:cxnLst/>
              <a:rect l="0" t="0" r="0" b="0"/>
              <a:pathLst>
                <a:path w="302" h="1772" fill="none" extrusionOk="0">
                  <a:moveTo>
                    <a:pt x="0" y="0"/>
                  </a:moveTo>
                  <a:lnTo>
                    <a:pt x="301" y="177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68" name="Shape 3268"/>
            <p:cNvSpPr/>
            <p:nvPr/>
          </p:nvSpPr>
          <p:spPr>
            <a:xfrm>
              <a:off x="1794725" y="1571950"/>
              <a:ext cx="7550" cy="44300"/>
            </a:xfrm>
            <a:custGeom>
              <a:avLst/>
              <a:gdLst/>
              <a:ahLst/>
              <a:cxnLst/>
              <a:rect l="0" t="0" r="0" b="0"/>
              <a:pathLst>
                <a:path w="302" h="1772" fill="none" extrusionOk="0">
                  <a:moveTo>
                    <a:pt x="0" y="0"/>
                  </a:moveTo>
                  <a:lnTo>
                    <a:pt x="301" y="177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69" name="Shape 3269"/>
            <p:cNvSpPr/>
            <p:nvPr/>
          </p:nvSpPr>
          <p:spPr>
            <a:xfrm>
              <a:off x="1802250" y="1616225"/>
              <a:ext cx="7550" cy="38775"/>
            </a:xfrm>
            <a:custGeom>
              <a:avLst/>
              <a:gdLst/>
              <a:ahLst/>
              <a:cxnLst/>
              <a:rect l="0" t="0" r="0" b="0"/>
              <a:pathLst>
                <a:path w="302" h="1551" fill="none" extrusionOk="0">
                  <a:moveTo>
                    <a:pt x="0" y="0"/>
                  </a:moveTo>
                  <a:lnTo>
                    <a:pt x="301" y="155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70" name="Shape 3270"/>
            <p:cNvSpPr/>
            <p:nvPr/>
          </p:nvSpPr>
          <p:spPr>
            <a:xfrm>
              <a:off x="1809775" y="1654975"/>
              <a:ext cx="8800" cy="33225"/>
            </a:xfrm>
            <a:custGeom>
              <a:avLst/>
              <a:gdLst/>
              <a:ahLst/>
              <a:cxnLst/>
              <a:rect l="0" t="0" r="0" b="0"/>
              <a:pathLst>
                <a:path w="352" h="1329" fill="none" extrusionOk="0">
                  <a:moveTo>
                    <a:pt x="0" y="0"/>
                  </a:moveTo>
                  <a:lnTo>
                    <a:pt x="351" y="132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71" name="Shape 3271"/>
            <p:cNvSpPr/>
            <p:nvPr/>
          </p:nvSpPr>
          <p:spPr>
            <a:xfrm>
              <a:off x="1818550" y="1688175"/>
              <a:ext cx="8800" cy="27700"/>
            </a:xfrm>
            <a:custGeom>
              <a:avLst/>
              <a:gdLst/>
              <a:ahLst/>
              <a:cxnLst/>
              <a:rect l="0" t="0" r="0" b="0"/>
              <a:pathLst>
                <a:path w="352" h="1108" fill="none" extrusionOk="0">
                  <a:moveTo>
                    <a:pt x="0" y="1"/>
                  </a:moveTo>
                  <a:lnTo>
                    <a:pt x="352" y="110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72" name="Shape 3272"/>
            <p:cNvSpPr/>
            <p:nvPr/>
          </p:nvSpPr>
          <p:spPr>
            <a:xfrm>
              <a:off x="1827325" y="1715850"/>
              <a:ext cx="7550" cy="27700"/>
            </a:xfrm>
            <a:custGeom>
              <a:avLst/>
              <a:gdLst/>
              <a:ahLst/>
              <a:cxnLst/>
              <a:rect l="0" t="0" r="0" b="0"/>
              <a:pathLst>
                <a:path w="302" h="1108" fill="none" extrusionOk="0">
                  <a:moveTo>
                    <a:pt x="1" y="1"/>
                  </a:moveTo>
                  <a:lnTo>
                    <a:pt x="302" y="110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73" name="Shape 3273"/>
            <p:cNvSpPr/>
            <p:nvPr/>
          </p:nvSpPr>
          <p:spPr>
            <a:xfrm>
              <a:off x="1834850" y="1743525"/>
              <a:ext cx="7550" cy="22175"/>
            </a:xfrm>
            <a:custGeom>
              <a:avLst/>
              <a:gdLst/>
              <a:ahLst/>
              <a:cxnLst/>
              <a:rect l="0" t="0" r="0" b="0"/>
              <a:pathLst>
                <a:path w="302" h="887" fill="none" extrusionOk="0">
                  <a:moveTo>
                    <a:pt x="1" y="1"/>
                  </a:moveTo>
                  <a:lnTo>
                    <a:pt x="302" y="8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74" name="Shape 3274"/>
            <p:cNvSpPr/>
            <p:nvPr/>
          </p:nvSpPr>
          <p:spPr>
            <a:xfrm>
              <a:off x="1842375" y="1765675"/>
              <a:ext cx="7550" cy="11100"/>
            </a:xfrm>
            <a:custGeom>
              <a:avLst/>
              <a:gdLst/>
              <a:ahLst/>
              <a:cxnLst/>
              <a:rect l="0" t="0" r="0" b="0"/>
              <a:pathLst>
                <a:path w="302" h="444" fill="none" extrusionOk="0">
                  <a:moveTo>
                    <a:pt x="1" y="0"/>
                  </a:moveTo>
                  <a:lnTo>
                    <a:pt x="302" y="44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75" name="Shape 3275"/>
            <p:cNvSpPr/>
            <p:nvPr/>
          </p:nvSpPr>
          <p:spPr>
            <a:xfrm>
              <a:off x="1849900" y="1776750"/>
              <a:ext cx="7550" cy="5550"/>
            </a:xfrm>
            <a:custGeom>
              <a:avLst/>
              <a:gdLst/>
              <a:ahLst/>
              <a:cxnLst/>
              <a:rect l="0" t="0" r="0" b="0"/>
              <a:pathLst>
                <a:path w="302" h="222" fill="none" extrusionOk="0">
                  <a:moveTo>
                    <a:pt x="1" y="0"/>
                  </a:moveTo>
                  <a:lnTo>
                    <a:pt x="302"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76" name="Shape 3276"/>
            <p:cNvSpPr/>
            <p:nvPr/>
          </p:nvSpPr>
          <p:spPr>
            <a:xfrm>
              <a:off x="1857425" y="1782275"/>
              <a:ext cx="8800" cy="25"/>
            </a:xfrm>
            <a:custGeom>
              <a:avLst/>
              <a:gdLst/>
              <a:ahLst/>
              <a:cxnLst/>
              <a:rect l="0" t="0" r="0" b="0"/>
              <a:pathLst>
                <a:path w="352" h="1" fill="none" extrusionOk="0">
                  <a:moveTo>
                    <a:pt x="1" y="1"/>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77" name="Shape 3277"/>
            <p:cNvSpPr/>
            <p:nvPr/>
          </p:nvSpPr>
          <p:spPr>
            <a:xfrm>
              <a:off x="1866200" y="1776750"/>
              <a:ext cx="8800" cy="5550"/>
            </a:xfrm>
            <a:custGeom>
              <a:avLst/>
              <a:gdLst/>
              <a:ahLst/>
              <a:cxnLst/>
              <a:rect l="0" t="0" r="0" b="0"/>
              <a:pathLst>
                <a:path w="352" h="222" fill="none" extrusionOk="0">
                  <a:moveTo>
                    <a:pt x="1" y="222"/>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78" name="Shape 3278"/>
            <p:cNvSpPr/>
            <p:nvPr/>
          </p:nvSpPr>
          <p:spPr>
            <a:xfrm>
              <a:off x="1875000" y="1765675"/>
              <a:ext cx="7525" cy="11100"/>
            </a:xfrm>
            <a:custGeom>
              <a:avLst/>
              <a:gdLst/>
              <a:ahLst/>
              <a:cxnLst/>
              <a:rect l="0" t="0" r="0" b="0"/>
              <a:pathLst>
                <a:path w="301" h="444" fill="none" extrusionOk="0">
                  <a:moveTo>
                    <a:pt x="0" y="443"/>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79" name="Shape 3279"/>
            <p:cNvSpPr/>
            <p:nvPr/>
          </p:nvSpPr>
          <p:spPr>
            <a:xfrm>
              <a:off x="1882525" y="1749075"/>
              <a:ext cx="7550" cy="16625"/>
            </a:xfrm>
            <a:custGeom>
              <a:avLst/>
              <a:gdLst/>
              <a:ahLst/>
              <a:cxnLst/>
              <a:rect l="0" t="0" r="0" b="0"/>
              <a:pathLst>
                <a:path w="302" h="665" fill="none" extrusionOk="0">
                  <a:moveTo>
                    <a:pt x="0" y="664"/>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80" name="Shape 3280"/>
            <p:cNvSpPr/>
            <p:nvPr/>
          </p:nvSpPr>
          <p:spPr>
            <a:xfrm>
              <a:off x="1890050" y="1732450"/>
              <a:ext cx="7550" cy="16650"/>
            </a:xfrm>
            <a:custGeom>
              <a:avLst/>
              <a:gdLst/>
              <a:ahLst/>
              <a:cxnLst/>
              <a:rect l="0" t="0" r="0" b="0"/>
              <a:pathLst>
                <a:path w="302" h="666" fill="none" extrusionOk="0">
                  <a:moveTo>
                    <a:pt x="0" y="665"/>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81" name="Shape 3281"/>
            <p:cNvSpPr/>
            <p:nvPr/>
          </p:nvSpPr>
          <p:spPr>
            <a:xfrm>
              <a:off x="1897575" y="1704775"/>
              <a:ext cx="7550" cy="27700"/>
            </a:xfrm>
            <a:custGeom>
              <a:avLst/>
              <a:gdLst/>
              <a:ahLst/>
              <a:cxnLst/>
              <a:rect l="0" t="0" r="0" b="0"/>
              <a:pathLst>
                <a:path w="302" h="1108" fill="none" extrusionOk="0">
                  <a:moveTo>
                    <a:pt x="0" y="1108"/>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82" name="Shape 3282"/>
            <p:cNvSpPr/>
            <p:nvPr/>
          </p:nvSpPr>
          <p:spPr>
            <a:xfrm>
              <a:off x="1905100" y="1671575"/>
              <a:ext cx="8800" cy="33225"/>
            </a:xfrm>
            <a:custGeom>
              <a:avLst/>
              <a:gdLst/>
              <a:ahLst/>
              <a:cxnLst/>
              <a:rect l="0" t="0" r="0" b="0"/>
              <a:pathLst>
                <a:path w="352" h="1329" fill="none" extrusionOk="0">
                  <a:moveTo>
                    <a:pt x="0" y="1329"/>
                  </a:moveTo>
                  <a:lnTo>
                    <a:pt x="35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83" name="Shape 3283"/>
            <p:cNvSpPr/>
            <p:nvPr/>
          </p:nvSpPr>
          <p:spPr>
            <a:xfrm>
              <a:off x="1913875" y="1599625"/>
              <a:ext cx="16325" cy="71975"/>
            </a:xfrm>
            <a:custGeom>
              <a:avLst/>
              <a:gdLst/>
              <a:ahLst/>
              <a:cxnLst/>
              <a:rect l="0" t="0" r="0" b="0"/>
              <a:pathLst>
                <a:path w="653" h="2879" fill="none" extrusionOk="0">
                  <a:moveTo>
                    <a:pt x="0" y="2878"/>
                  </a:moveTo>
                  <a:lnTo>
                    <a:pt x="6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84" name="Shape 3284"/>
            <p:cNvSpPr/>
            <p:nvPr/>
          </p:nvSpPr>
          <p:spPr>
            <a:xfrm>
              <a:off x="1930175" y="1560875"/>
              <a:ext cx="7550" cy="38775"/>
            </a:xfrm>
            <a:custGeom>
              <a:avLst/>
              <a:gdLst/>
              <a:ahLst/>
              <a:cxnLst/>
              <a:rect l="0" t="0" r="0" b="0"/>
              <a:pathLst>
                <a:path w="302" h="1551" fill="none" extrusionOk="0">
                  <a:moveTo>
                    <a:pt x="0" y="1550"/>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85" name="Shape 3285"/>
            <p:cNvSpPr/>
            <p:nvPr/>
          </p:nvSpPr>
          <p:spPr>
            <a:xfrm>
              <a:off x="1937700" y="1516600"/>
              <a:ext cx="7550" cy="44300"/>
            </a:xfrm>
            <a:custGeom>
              <a:avLst/>
              <a:gdLst/>
              <a:ahLst/>
              <a:cxnLst/>
              <a:rect l="0" t="0" r="0" b="0"/>
              <a:pathLst>
                <a:path w="302" h="1772" fill="none" extrusionOk="0">
                  <a:moveTo>
                    <a:pt x="0" y="1771"/>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86" name="Shape 3286"/>
            <p:cNvSpPr/>
            <p:nvPr/>
          </p:nvSpPr>
          <p:spPr>
            <a:xfrm>
              <a:off x="1945225" y="1433575"/>
              <a:ext cx="16325" cy="83050"/>
            </a:xfrm>
            <a:custGeom>
              <a:avLst/>
              <a:gdLst/>
              <a:ahLst/>
              <a:cxnLst/>
              <a:rect l="0" t="0" r="0" b="0"/>
              <a:pathLst>
                <a:path w="653" h="3322" fill="none" extrusionOk="0">
                  <a:moveTo>
                    <a:pt x="0" y="3321"/>
                  </a:moveTo>
                  <a:lnTo>
                    <a:pt x="653"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87" name="Shape 3287"/>
            <p:cNvSpPr/>
            <p:nvPr/>
          </p:nvSpPr>
          <p:spPr>
            <a:xfrm>
              <a:off x="1961525" y="1350550"/>
              <a:ext cx="16325" cy="83050"/>
            </a:xfrm>
            <a:custGeom>
              <a:avLst/>
              <a:gdLst/>
              <a:ahLst/>
              <a:cxnLst/>
              <a:rect l="0" t="0" r="0" b="0"/>
              <a:pathLst>
                <a:path w="653" h="3322" fill="none" extrusionOk="0">
                  <a:moveTo>
                    <a:pt x="1" y="3321"/>
                  </a:moveTo>
                  <a:lnTo>
                    <a:pt x="653"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88" name="Shape 3288"/>
            <p:cNvSpPr/>
            <p:nvPr/>
          </p:nvSpPr>
          <p:spPr>
            <a:xfrm>
              <a:off x="1977825" y="1311800"/>
              <a:ext cx="7550" cy="38775"/>
            </a:xfrm>
            <a:custGeom>
              <a:avLst/>
              <a:gdLst/>
              <a:ahLst/>
              <a:cxnLst/>
              <a:rect l="0" t="0" r="0" b="0"/>
              <a:pathLst>
                <a:path w="302" h="1551" fill="none" extrusionOk="0">
                  <a:moveTo>
                    <a:pt x="1" y="1550"/>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89" name="Shape 3289"/>
            <p:cNvSpPr/>
            <p:nvPr/>
          </p:nvSpPr>
          <p:spPr>
            <a:xfrm>
              <a:off x="1985350" y="1273050"/>
              <a:ext cx="7550" cy="38775"/>
            </a:xfrm>
            <a:custGeom>
              <a:avLst/>
              <a:gdLst/>
              <a:ahLst/>
              <a:cxnLst/>
              <a:rect l="0" t="0" r="0" b="0"/>
              <a:pathLst>
                <a:path w="302" h="1551" fill="none" extrusionOk="0">
                  <a:moveTo>
                    <a:pt x="1" y="1550"/>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90" name="Shape 3290"/>
            <p:cNvSpPr/>
            <p:nvPr/>
          </p:nvSpPr>
          <p:spPr>
            <a:xfrm>
              <a:off x="1992875" y="1239850"/>
              <a:ext cx="7550" cy="33225"/>
            </a:xfrm>
            <a:custGeom>
              <a:avLst/>
              <a:gdLst/>
              <a:ahLst/>
              <a:cxnLst/>
              <a:rect l="0" t="0" r="0" b="0"/>
              <a:pathLst>
                <a:path w="302" h="1329" fill="none" extrusionOk="0">
                  <a:moveTo>
                    <a:pt x="1" y="1329"/>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91" name="Shape 3291"/>
            <p:cNvSpPr/>
            <p:nvPr/>
          </p:nvSpPr>
          <p:spPr>
            <a:xfrm>
              <a:off x="2000400" y="1212175"/>
              <a:ext cx="8800" cy="27700"/>
            </a:xfrm>
            <a:custGeom>
              <a:avLst/>
              <a:gdLst/>
              <a:ahLst/>
              <a:cxnLst/>
              <a:rect l="0" t="0" r="0" b="0"/>
              <a:pathLst>
                <a:path w="352" h="1108" fill="none" extrusionOk="0">
                  <a:moveTo>
                    <a:pt x="1" y="1107"/>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92" name="Shape 3292"/>
            <p:cNvSpPr/>
            <p:nvPr/>
          </p:nvSpPr>
          <p:spPr>
            <a:xfrm>
              <a:off x="2009175" y="1190025"/>
              <a:ext cx="8825" cy="22175"/>
            </a:xfrm>
            <a:custGeom>
              <a:avLst/>
              <a:gdLst/>
              <a:ahLst/>
              <a:cxnLst/>
              <a:rect l="0" t="0" r="0" b="0"/>
              <a:pathLst>
                <a:path w="353" h="887" fill="none" extrusionOk="0">
                  <a:moveTo>
                    <a:pt x="1" y="886"/>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93" name="Shape 3293"/>
            <p:cNvSpPr/>
            <p:nvPr/>
          </p:nvSpPr>
          <p:spPr>
            <a:xfrm>
              <a:off x="2017975" y="1167875"/>
              <a:ext cx="7550" cy="22175"/>
            </a:xfrm>
            <a:custGeom>
              <a:avLst/>
              <a:gdLst/>
              <a:ahLst/>
              <a:cxnLst/>
              <a:rect l="0" t="0" r="0" b="0"/>
              <a:pathLst>
                <a:path w="302" h="887" fill="none" extrusionOk="0">
                  <a:moveTo>
                    <a:pt x="0" y="886"/>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94" name="Shape 3294"/>
            <p:cNvSpPr/>
            <p:nvPr/>
          </p:nvSpPr>
          <p:spPr>
            <a:xfrm>
              <a:off x="2025500" y="1151275"/>
              <a:ext cx="7550" cy="16625"/>
            </a:xfrm>
            <a:custGeom>
              <a:avLst/>
              <a:gdLst/>
              <a:ahLst/>
              <a:cxnLst/>
              <a:rect l="0" t="0" r="0" b="0"/>
              <a:pathLst>
                <a:path w="302" h="665" fill="none" extrusionOk="0">
                  <a:moveTo>
                    <a:pt x="0" y="665"/>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95" name="Shape 3295"/>
            <p:cNvSpPr/>
            <p:nvPr/>
          </p:nvSpPr>
          <p:spPr>
            <a:xfrm>
              <a:off x="2033025" y="1140200"/>
              <a:ext cx="7550" cy="11100"/>
            </a:xfrm>
            <a:custGeom>
              <a:avLst/>
              <a:gdLst/>
              <a:ahLst/>
              <a:cxnLst/>
              <a:rect l="0" t="0" r="0" b="0"/>
              <a:pathLst>
                <a:path w="302" h="444" fill="none" extrusionOk="0">
                  <a:moveTo>
                    <a:pt x="0" y="444"/>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96" name="Shape 3296"/>
            <p:cNvSpPr/>
            <p:nvPr/>
          </p:nvSpPr>
          <p:spPr>
            <a:xfrm>
              <a:off x="2040550" y="1134675"/>
              <a:ext cx="7550" cy="5550"/>
            </a:xfrm>
            <a:custGeom>
              <a:avLst/>
              <a:gdLst/>
              <a:ahLst/>
              <a:cxnLst/>
              <a:rect l="0" t="0" r="0" b="0"/>
              <a:pathLst>
                <a:path w="302" h="222" fill="none" extrusionOk="0">
                  <a:moveTo>
                    <a:pt x="0" y="222"/>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97" name="Shape 3297"/>
            <p:cNvSpPr/>
            <p:nvPr/>
          </p:nvSpPr>
          <p:spPr>
            <a:xfrm>
              <a:off x="2048075" y="1129150"/>
              <a:ext cx="8800" cy="5550"/>
            </a:xfrm>
            <a:custGeom>
              <a:avLst/>
              <a:gdLst/>
              <a:ahLst/>
              <a:cxnLst/>
              <a:rect l="0" t="0" r="0" b="0"/>
              <a:pathLst>
                <a:path w="352" h="222" fill="none" extrusionOk="0">
                  <a:moveTo>
                    <a:pt x="0" y="221"/>
                  </a:moveTo>
                  <a:lnTo>
                    <a:pt x="35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98" name="Shape 3298"/>
            <p:cNvSpPr/>
            <p:nvPr/>
          </p:nvSpPr>
          <p:spPr>
            <a:xfrm>
              <a:off x="2056850" y="1129150"/>
              <a:ext cx="8800" cy="5550"/>
            </a:xfrm>
            <a:custGeom>
              <a:avLst/>
              <a:gdLst/>
              <a:ahLst/>
              <a:cxnLst/>
              <a:rect l="0" t="0" r="0" b="0"/>
              <a:pathLst>
                <a:path w="352" h="222" fill="none" extrusionOk="0">
                  <a:moveTo>
                    <a:pt x="0" y="0"/>
                  </a:moveTo>
                  <a:lnTo>
                    <a:pt x="351" y="22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99" name="Shape 3299"/>
            <p:cNvSpPr/>
            <p:nvPr/>
          </p:nvSpPr>
          <p:spPr>
            <a:xfrm>
              <a:off x="2065625" y="1134675"/>
              <a:ext cx="7550" cy="11100"/>
            </a:xfrm>
            <a:custGeom>
              <a:avLst/>
              <a:gdLst/>
              <a:ahLst/>
              <a:cxnLst/>
              <a:rect l="0" t="0" r="0" b="0"/>
              <a:pathLst>
                <a:path w="302" h="444" fill="none" extrusionOk="0">
                  <a:moveTo>
                    <a:pt x="0" y="0"/>
                  </a:moveTo>
                  <a:lnTo>
                    <a:pt x="301" y="44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00" name="Shape 3300"/>
            <p:cNvSpPr/>
            <p:nvPr/>
          </p:nvSpPr>
          <p:spPr>
            <a:xfrm>
              <a:off x="2073150" y="1145750"/>
              <a:ext cx="15075" cy="33225"/>
            </a:xfrm>
            <a:custGeom>
              <a:avLst/>
              <a:gdLst/>
              <a:ahLst/>
              <a:cxnLst/>
              <a:rect l="0" t="0" r="0" b="0"/>
              <a:pathLst>
                <a:path w="603" h="1329" fill="none" extrusionOk="0">
                  <a:moveTo>
                    <a:pt x="0" y="0"/>
                  </a:moveTo>
                  <a:lnTo>
                    <a:pt x="602" y="132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01" name="Shape 3301"/>
            <p:cNvSpPr/>
            <p:nvPr/>
          </p:nvSpPr>
          <p:spPr>
            <a:xfrm>
              <a:off x="2088200" y="1178950"/>
              <a:ext cx="7550" cy="22175"/>
            </a:xfrm>
            <a:custGeom>
              <a:avLst/>
              <a:gdLst/>
              <a:ahLst/>
              <a:cxnLst/>
              <a:rect l="0" t="0" r="0" b="0"/>
              <a:pathLst>
                <a:path w="302" h="887" fill="none" extrusionOk="0">
                  <a:moveTo>
                    <a:pt x="0" y="1"/>
                  </a:moveTo>
                  <a:lnTo>
                    <a:pt x="301" y="8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02" name="Shape 3302"/>
            <p:cNvSpPr/>
            <p:nvPr/>
          </p:nvSpPr>
          <p:spPr>
            <a:xfrm>
              <a:off x="2095725" y="1201100"/>
              <a:ext cx="8800" cy="27700"/>
            </a:xfrm>
            <a:custGeom>
              <a:avLst/>
              <a:gdLst/>
              <a:ahLst/>
              <a:cxnLst/>
              <a:rect l="0" t="0" r="0" b="0"/>
              <a:pathLst>
                <a:path w="352" h="1108" fill="none" extrusionOk="0">
                  <a:moveTo>
                    <a:pt x="0" y="0"/>
                  </a:moveTo>
                  <a:lnTo>
                    <a:pt x="352" y="1107"/>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03" name="Shape 3303"/>
            <p:cNvSpPr/>
            <p:nvPr/>
          </p:nvSpPr>
          <p:spPr>
            <a:xfrm>
              <a:off x="2104500" y="1228775"/>
              <a:ext cx="16325" cy="60900"/>
            </a:xfrm>
            <a:custGeom>
              <a:avLst/>
              <a:gdLst/>
              <a:ahLst/>
              <a:cxnLst/>
              <a:rect l="0" t="0" r="0" b="0"/>
              <a:pathLst>
                <a:path w="653" h="2436" fill="none" extrusionOk="0">
                  <a:moveTo>
                    <a:pt x="1" y="0"/>
                  </a:moveTo>
                  <a:lnTo>
                    <a:pt x="653" y="243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04" name="Shape 3304"/>
            <p:cNvSpPr/>
            <p:nvPr/>
          </p:nvSpPr>
          <p:spPr>
            <a:xfrm>
              <a:off x="2120800" y="1289650"/>
              <a:ext cx="7550" cy="33250"/>
            </a:xfrm>
            <a:custGeom>
              <a:avLst/>
              <a:gdLst/>
              <a:ahLst/>
              <a:cxnLst/>
              <a:rect l="0" t="0" r="0" b="0"/>
              <a:pathLst>
                <a:path w="302" h="1330" fill="none" extrusionOk="0">
                  <a:moveTo>
                    <a:pt x="1" y="1"/>
                  </a:moveTo>
                  <a:lnTo>
                    <a:pt x="302" y="132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05" name="Shape 3305"/>
            <p:cNvSpPr/>
            <p:nvPr/>
          </p:nvSpPr>
          <p:spPr>
            <a:xfrm>
              <a:off x="2128325" y="1322875"/>
              <a:ext cx="7550" cy="38750"/>
            </a:xfrm>
            <a:custGeom>
              <a:avLst/>
              <a:gdLst/>
              <a:ahLst/>
              <a:cxnLst/>
              <a:rect l="0" t="0" r="0" b="0"/>
              <a:pathLst>
                <a:path w="302" h="1550" fill="none" extrusionOk="0">
                  <a:moveTo>
                    <a:pt x="1" y="0"/>
                  </a:moveTo>
                  <a:lnTo>
                    <a:pt x="302" y="155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06" name="Shape 3306"/>
            <p:cNvSpPr/>
            <p:nvPr/>
          </p:nvSpPr>
          <p:spPr>
            <a:xfrm>
              <a:off x="2135850" y="1361600"/>
              <a:ext cx="16325" cy="72000"/>
            </a:xfrm>
            <a:custGeom>
              <a:avLst/>
              <a:gdLst/>
              <a:ahLst/>
              <a:cxnLst/>
              <a:rect l="0" t="0" r="0" b="0"/>
              <a:pathLst>
                <a:path w="653" h="2880" fill="none" extrusionOk="0">
                  <a:moveTo>
                    <a:pt x="1" y="1"/>
                  </a:moveTo>
                  <a:lnTo>
                    <a:pt x="653" y="287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07" name="Shape 3307"/>
            <p:cNvSpPr/>
            <p:nvPr/>
          </p:nvSpPr>
          <p:spPr>
            <a:xfrm>
              <a:off x="2152150" y="1433575"/>
              <a:ext cx="8825" cy="38750"/>
            </a:xfrm>
            <a:custGeom>
              <a:avLst/>
              <a:gdLst/>
              <a:ahLst/>
              <a:cxnLst/>
              <a:rect l="0" t="0" r="0" b="0"/>
              <a:pathLst>
                <a:path w="353" h="1550" fill="none" extrusionOk="0">
                  <a:moveTo>
                    <a:pt x="1" y="0"/>
                  </a:moveTo>
                  <a:lnTo>
                    <a:pt x="352" y="155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08" name="Shape 3308"/>
            <p:cNvSpPr/>
            <p:nvPr/>
          </p:nvSpPr>
          <p:spPr>
            <a:xfrm>
              <a:off x="2160950" y="1472300"/>
              <a:ext cx="7550" cy="33250"/>
            </a:xfrm>
            <a:custGeom>
              <a:avLst/>
              <a:gdLst/>
              <a:ahLst/>
              <a:cxnLst/>
              <a:rect l="0" t="0" r="0" b="0"/>
              <a:pathLst>
                <a:path w="302" h="1330" fill="none" extrusionOk="0">
                  <a:moveTo>
                    <a:pt x="0" y="1"/>
                  </a:moveTo>
                  <a:lnTo>
                    <a:pt x="301" y="132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09" name="Shape 3309"/>
            <p:cNvSpPr/>
            <p:nvPr/>
          </p:nvSpPr>
          <p:spPr>
            <a:xfrm>
              <a:off x="2168475" y="1505525"/>
              <a:ext cx="15075" cy="60900"/>
            </a:xfrm>
            <a:custGeom>
              <a:avLst/>
              <a:gdLst/>
              <a:ahLst/>
              <a:cxnLst/>
              <a:rect l="0" t="0" r="0" b="0"/>
              <a:pathLst>
                <a:path w="603" h="2436" fill="none" extrusionOk="0">
                  <a:moveTo>
                    <a:pt x="0" y="0"/>
                  </a:moveTo>
                  <a:lnTo>
                    <a:pt x="602" y="243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10" name="Shape 3310"/>
            <p:cNvSpPr/>
            <p:nvPr/>
          </p:nvSpPr>
          <p:spPr>
            <a:xfrm>
              <a:off x="2183525" y="1566400"/>
              <a:ext cx="7550" cy="27700"/>
            </a:xfrm>
            <a:custGeom>
              <a:avLst/>
              <a:gdLst/>
              <a:ahLst/>
              <a:cxnLst/>
              <a:rect l="0" t="0" r="0" b="0"/>
              <a:pathLst>
                <a:path w="302" h="1108" fill="none" extrusionOk="0">
                  <a:moveTo>
                    <a:pt x="0" y="1"/>
                  </a:moveTo>
                  <a:lnTo>
                    <a:pt x="301" y="110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11" name="Shape 3311"/>
            <p:cNvSpPr/>
            <p:nvPr/>
          </p:nvSpPr>
          <p:spPr>
            <a:xfrm>
              <a:off x="2191050" y="1594075"/>
              <a:ext cx="8800" cy="27700"/>
            </a:xfrm>
            <a:custGeom>
              <a:avLst/>
              <a:gdLst/>
              <a:ahLst/>
              <a:cxnLst/>
              <a:rect l="0" t="0" r="0" b="0"/>
              <a:pathLst>
                <a:path w="352" h="1108" fill="none" extrusionOk="0">
                  <a:moveTo>
                    <a:pt x="0" y="1"/>
                  </a:moveTo>
                  <a:lnTo>
                    <a:pt x="351" y="1108"/>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12" name="Shape 3312"/>
            <p:cNvSpPr/>
            <p:nvPr/>
          </p:nvSpPr>
          <p:spPr>
            <a:xfrm>
              <a:off x="2199825" y="1621750"/>
              <a:ext cx="7550" cy="22175"/>
            </a:xfrm>
            <a:custGeom>
              <a:avLst/>
              <a:gdLst/>
              <a:ahLst/>
              <a:cxnLst/>
              <a:rect l="0" t="0" r="0" b="0"/>
              <a:pathLst>
                <a:path w="302" h="887" fill="none" extrusionOk="0">
                  <a:moveTo>
                    <a:pt x="0" y="1"/>
                  </a:moveTo>
                  <a:lnTo>
                    <a:pt x="301" y="8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13" name="Shape 3313"/>
            <p:cNvSpPr/>
            <p:nvPr/>
          </p:nvSpPr>
          <p:spPr>
            <a:xfrm>
              <a:off x="2207350" y="1643900"/>
              <a:ext cx="7550" cy="16625"/>
            </a:xfrm>
            <a:custGeom>
              <a:avLst/>
              <a:gdLst/>
              <a:ahLst/>
              <a:cxnLst/>
              <a:rect l="0" t="0" r="0" b="0"/>
              <a:pathLst>
                <a:path w="302" h="665" fill="none" extrusionOk="0">
                  <a:moveTo>
                    <a:pt x="0" y="0"/>
                  </a:moveTo>
                  <a:lnTo>
                    <a:pt x="301" y="66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14" name="Shape 3314"/>
            <p:cNvSpPr/>
            <p:nvPr/>
          </p:nvSpPr>
          <p:spPr>
            <a:xfrm>
              <a:off x="2214875" y="1660500"/>
              <a:ext cx="7550" cy="11100"/>
            </a:xfrm>
            <a:custGeom>
              <a:avLst/>
              <a:gdLst/>
              <a:ahLst/>
              <a:cxnLst/>
              <a:rect l="0" t="0" r="0" b="0"/>
              <a:pathLst>
                <a:path w="302" h="444" fill="none" extrusionOk="0">
                  <a:moveTo>
                    <a:pt x="0" y="1"/>
                  </a:moveTo>
                  <a:lnTo>
                    <a:pt x="301" y="44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15" name="Shape 3315"/>
            <p:cNvSpPr/>
            <p:nvPr/>
          </p:nvSpPr>
          <p:spPr>
            <a:xfrm>
              <a:off x="2222400" y="1671575"/>
              <a:ext cx="8800" cy="11100"/>
            </a:xfrm>
            <a:custGeom>
              <a:avLst/>
              <a:gdLst/>
              <a:ahLst/>
              <a:cxnLst/>
              <a:rect l="0" t="0" r="0" b="0"/>
              <a:pathLst>
                <a:path w="352" h="444" fill="none" extrusionOk="0">
                  <a:moveTo>
                    <a:pt x="0" y="0"/>
                  </a:moveTo>
                  <a:lnTo>
                    <a:pt x="351" y="44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16" name="Shape 3316"/>
            <p:cNvSpPr/>
            <p:nvPr/>
          </p:nvSpPr>
          <p:spPr>
            <a:xfrm>
              <a:off x="2231175" y="1682650"/>
              <a:ext cx="8800" cy="5550"/>
            </a:xfrm>
            <a:custGeom>
              <a:avLst/>
              <a:gdLst/>
              <a:ahLst/>
              <a:cxnLst/>
              <a:rect l="0" t="0" r="0" b="0"/>
              <a:pathLst>
                <a:path w="352" h="222" fill="none" extrusionOk="0">
                  <a:moveTo>
                    <a:pt x="0" y="0"/>
                  </a:moveTo>
                  <a:lnTo>
                    <a:pt x="352"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17" name="Shape 3317"/>
            <p:cNvSpPr/>
            <p:nvPr/>
          </p:nvSpPr>
          <p:spPr>
            <a:xfrm>
              <a:off x="2239950" y="1688175"/>
              <a:ext cx="7550" cy="25"/>
            </a:xfrm>
            <a:custGeom>
              <a:avLst/>
              <a:gdLst/>
              <a:ahLst/>
              <a:cxnLst/>
              <a:rect l="0" t="0" r="0" b="0"/>
              <a:pathLst>
                <a:path w="302" h="1" fill="none" extrusionOk="0">
                  <a:moveTo>
                    <a:pt x="1" y="1"/>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18" name="Shape 3318"/>
            <p:cNvSpPr/>
            <p:nvPr/>
          </p:nvSpPr>
          <p:spPr>
            <a:xfrm>
              <a:off x="2247475" y="1682650"/>
              <a:ext cx="7550" cy="5550"/>
            </a:xfrm>
            <a:custGeom>
              <a:avLst/>
              <a:gdLst/>
              <a:ahLst/>
              <a:cxnLst/>
              <a:rect l="0" t="0" r="0" b="0"/>
              <a:pathLst>
                <a:path w="302" h="222" fill="none" extrusionOk="0">
                  <a:moveTo>
                    <a:pt x="1" y="222"/>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19" name="Shape 3319"/>
            <p:cNvSpPr/>
            <p:nvPr/>
          </p:nvSpPr>
          <p:spPr>
            <a:xfrm>
              <a:off x="2255000" y="1671575"/>
              <a:ext cx="7550" cy="11100"/>
            </a:xfrm>
            <a:custGeom>
              <a:avLst/>
              <a:gdLst/>
              <a:ahLst/>
              <a:cxnLst/>
              <a:rect l="0" t="0" r="0" b="0"/>
              <a:pathLst>
                <a:path w="302" h="444" fill="none" extrusionOk="0">
                  <a:moveTo>
                    <a:pt x="1" y="443"/>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20" name="Shape 3320"/>
            <p:cNvSpPr/>
            <p:nvPr/>
          </p:nvSpPr>
          <p:spPr>
            <a:xfrm>
              <a:off x="2262525" y="1643900"/>
              <a:ext cx="16325" cy="27700"/>
            </a:xfrm>
            <a:custGeom>
              <a:avLst/>
              <a:gdLst/>
              <a:ahLst/>
              <a:cxnLst/>
              <a:rect l="0" t="0" r="0" b="0"/>
              <a:pathLst>
                <a:path w="653" h="1108" fill="none" extrusionOk="0">
                  <a:moveTo>
                    <a:pt x="1" y="1107"/>
                  </a:moveTo>
                  <a:lnTo>
                    <a:pt x="653"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21" name="Shape 3321"/>
            <p:cNvSpPr/>
            <p:nvPr/>
          </p:nvSpPr>
          <p:spPr>
            <a:xfrm>
              <a:off x="2278825" y="1627300"/>
              <a:ext cx="8825" cy="16625"/>
            </a:xfrm>
            <a:custGeom>
              <a:avLst/>
              <a:gdLst/>
              <a:ahLst/>
              <a:cxnLst/>
              <a:rect l="0" t="0" r="0" b="0"/>
              <a:pathLst>
                <a:path w="353" h="665" fill="none" extrusionOk="0">
                  <a:moveTo>
                    <a:pt x="1" y="664"/>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22" name="Shape 3322"/>
            <p:cNvSpPr/>
            <p:nvPr/>
          </p:nvSpPr>
          <p:spPr>
            <a:xfrm>
              <a:off x="2287625" y="1605150"/>
              <a:ext cx="7550" cy="22175"/>
            </a:xfrm>
            <a:custGeom>
              <a:avLst/>
              <a:gdLst/>
              <a:ahLst/>
              <a:cxnLst/>
              <a:rect l="0" t="0" r="0" b="0"/>
              <a:pathLst>
                <a:path w="302" h="887" fill="none" extrusionOk="0">
                  <a:moveTo>
                    <a:pt x="0" y="886"/>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23" name="Shape 3323"/>
            <p:cNvSpPr/>
            <p:nvPr/>
          </p:nvSpPr>
          <p:spPr>
            <a:xfrm>
              <a:off x="2295150" y="1577475"/>
              <a:ext cx="7550" cy="27700"/>
            </a:xfrm>
            <a:custGeom>
              <a:avLst/>
              <a:gdLst/>
              <a:ahLst/>
              <a:cxnLst/>
              <a:rect l="0" t="0" r="0" b="0"/>
              <a:pathLst>
                <a:path w="302" h="1108" fill="none" extrusionOk="0">
                  <a:moveTo>
                    <a:pt x="0" y="1108"/>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24" name="Shape 3324"/>
            <p:cNvSpPr/>
            <p:nvPr/>
          </p:nvSpPr>
          <p:spPr>
            <a:xfrm>
              <a:off x="2302675" y="1549800"/>
              <a:ext cx="7550" cy="27700"/>
            </a:xfrm>
            <a:custGeom>
              <a:avLst/>
              <a:gdLst/>
              <a:ahLst/>
              <a:cxnLst/>
              <a:rect l="0" t="0" r="0" b="0"/>
              <a:pathLst>
                <a:path w="302" h="1108" fill="none" extrusionOk="0">
                  <a:moveTo>
                    <a:pt x="0" y="1108"/>
                  </a:moveTo>
                  <a:lnTo>
                    <a:pt x="301"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25" name="Shape 3325"/>
            <p:cNvSpPr/>
            <p:nvPr/>
          </p:nvSpPr>
          <p:spPr>
            <a:xfrm>
              <a:off x="2310200" y="1494450"/>
              <a:ext cx="16325" cy="55375"/>
            </a:xfrm>
            <a:custGeom>
              <a:avLst/>
              <a:gdLst/>
              <a:ahLst/>
              <a:cxnLst/>
              <a:rect l="0" t="0" r="0" b="0"/>
              <a:pathLst>
                <a:path w="653" h="2215" fill="none" extrusionOk="0">
                  <a:moveTo>
                    <a:pt x="0" y="2215"/>
                  </a:moveTo>
                  <a:lnTo>
                    <a:pt x="6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26" name="Shape 3326"/>
            <p:cNvSpPr/>
            <p:nvPr/>
          </p:nvSpPr>
          <p:spPr>
            <a:xfrm>
              <a:off x="2326500" y="1433575"/>
              <a:ext cx="16325" cy="60900"/>
            </a:xfrm>
            <a:custGeom>
              <a:avLst/>
              <a:gdLst/>
              <a:ahLst/>
              <a:cxnLst/>
              <a:rect l="0" t="0" r="0" b="0"/>
              <a:pathLst>
                <a:path w="653" h="2436" fill="none" extrusionOk="0">
                  <a:moveTo>
                    <a:pt x="0" y="2436"/>
                  </a:moveTo>
                  <a:lnTo>
                    <a:pt x="6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27" name="Shape 3327"/>
            <p:cNvSpPr/>
            <p:nvPr/>
          </p:nvSpPr>
          <p:spPr>
            <a:xfrm>
              <a:off x="2342800" y="1378225"/>
              <a:ext cx="15075" cy="55375"/>
            </a:xfrm>
            <a:custGeom>
              <a:avLst/>
              <a:gdLst/>
              <a:ahLst/>
              <a:cxnLst/>
              <a:rect l="0" t="0" r="0" b="0"/>
              <a:pathLst>
                <a:path w="603" h="2215" fill="none" extrusionOk="0">
                  <a:moveTo>
                    <a:pt x="0" y="2214"/>
                  </a:moveTo>
                  <a:lnTo>
                    <a:pt x="6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28" name="Shape 3328"/>
            <p:cNvSpPr/>
            <p:nvPr/>
          </p:nvSpPr>
          <p:spPr>
            <a:xfrm>
              <a:off x="2357850" y="1350550"/>
              <a:ext cx="7550" cy="27700"/>
            </a:xfrm>
            <a:custGeom>
              <a:avLst/>
              <a:gdLst/>
              <a:ahLst/>
              <a:cxnLst/>
              <a:rect l="0" t="0" r="0" b="0"/>
              <a:pathLst>
                <a:path w="302" h="1108" fill="none" extrusionOk="0">
                  <a:moveTo>
                    <a:pt x="0" y="1107"/>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29" name="Shape 3329"/>
            <p:cNvSpPr/>
            <p:nvPr/>
          </p:nvSpPr>
          <p:spPr>
            <a:xfrm>
              <a:off x="2365375" y="1322875"/>
              <a:ext cx="8800" cy="27700"/>
            </a:xfrm>
            <a:custGeom>
              <a:avLst/>
              <a:gdLst/>
              <a:ahLst/>
              <a:cxnLst/>
              <a:rect l="0" t="0" r="0" b="0"/>
              <a:pathLst>
                <a:path w="352" h="1108" fill="none" extrusionOk="0">
                  <a:moveTo>
                    <a:pt x="0" y="1107"/>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30" name="Shape 3330"/>
            <p:cNvSpPr/>
            <p:nvPr/>
          </p:nvSpPr>
          <p:spPr>
            <a:xfrm>
              <a:off x="2374150" y="1300725"/>
              <a:ext cx="8800" cy="22175"/>
            </a:xfrm>
            <a:custGeom>
              <a:avLst/>
              <a:gdLst/>
              <a:ahLst/>
              <a:cxnLst/>
              <a:rect l="0" t="0" r="0" b="0"/>
              <a:pathLst>
                <a:path w="352" h="887" fill="none" extrusionOk="0">
                  <a:moveTo>
                    <a:pt x="1" y="886"/>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31" name="Shape 3331"/>
            <p:cNvSpPr/>
            <p:nvPr/>
          </p:nvSpPr>
          <p:spPr>
            <a:xfrm>
              <a:off x="2382925" y="1278575"/>
              <a:ext cx="7550" cy="22175"/>
            </a:xfrm>
            <a:custGeom>
              <a:avLst/>
              <a:gdLst/>
              <a:ahLst/>
              <a:cxnLst/>
              <a:rect l="0" t="0" r="0" b="0"/>
              <a:pathLst>
                <a:path w="302" h="887" fill="none" extrusionOk="0">
                  <a:moveTo>
                    <a:pt x="1" y="887"/>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32" name="Shape 3332"/>
            <p:cNvSpPr/>
            <p:nvPr/>
          </p:nvSpPr>
          <p:spPr>
            <a:xfrm>
              <a:off x="2390450" y="1261975"/>
              <a:ext cx="7550" cy="16625"/>
            </a:xfrm>
            <a:custGeom>
              <a:avLst/>
              <a:gdLst/>
              <a:ahLst/>
              <a:cxnLst/>
              <a:rect l="0" t="0" r="0" b="0"/>
              <a:pathLst>
                <a:path w="302" h="665" fill="none" extrusionOk="0">
                  <a:moveTo>
                    <a:pt x="1" y="665"/>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33" name="Shape 3333"/>
            <p:cNvSpPr/>
            <p:nvPr/>
          </p:nvSpPr>
          <p:spPr>
            <a:xfrm>
              <a:off x="2397975" y="1250900"/>
              <a:ext cx="7550" cy="11100"/>
            </a:xfrm>
            <a:custGeom>
              <a:avLst/>
              <a:gdLst/>
              <a:ahLst/>
              <a:cxnLst/>
              <a:rect l="0" t="0" r="0" b="0"/>
              <a:pathLst>
                <a:path w="302" h="444" fill="none" extrusionOk="0">
                  <a:moveTo>
                    <a:pt x="1" y="444"/>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34" name="Shape 3334"/>
            <p:cNvSpPr/>
            <p:nvPr/>
          </p:nvSpPr>
          <p:spPr>
            <a:xfrm>
              <a:off x="2405500" y="1234300"/>
              <a:ext cx="16325" cy="16625"/>
            </a:xfrm>
            <a:custGeom>
              <a:avLst/>
              <a:gdLst/>
              <a:ahLst/>
              <a:cxnLst/>
              <a:rect l="0" t="0" r="0" b="0"/>
              <a:pathLst>
                <a:path w="653" h="665" fill="none" extrusionOk="0">
                  <a:moveTo>
                    <a:pt x="1" y="665"/>
                  </a:moveTo>
                  <a:lnTo>
                    <a:pt x="653"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35" name="Shape 3335"/>
            <p:cNvSpPr/>
            <p:nvPr/>
          </p:nvSpPr>
          <p:spPr>
            <a:xfrm>
              <a:off x="2421800" y="1228775"/>
              <a:ext cx="8825" cy="5550"/>
            </a:xfrm>
            <a:custGeom>
              <a:avLst/>
              <a:gdLst/>
              <a:ahLst/>
              <a:cxnLst/>
              <a:rect l="0" t="0" r="0" b="0"/>
              <a:pathLst>
                <a:path w="353" h="222" fill="none" extrusionOk="0">
                  <a:moveTo>
                    <a:pt x="1" y="222"/>
                  </a:moveTo>
                  <a:lnTo>
                    <a:pt x="3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36" name="Shape 3336"/>
            <p:cNvSpPr/>
            <p:nvPr/>
          </p:nvSpPr>
          <p:spPr>
            <a:xfrm>
              <a:off x="2430600" y="1228775"/>
              <a:ext cx="7550" cy="25"/>
            </a:xfrm>
            <a:custGeom>
              <a:avLst/>
              <a:gdLst/>
              <a:ahLst/>
              <a:cxnLst/>
              <a:rect l="0" t="0" r="0" b="0"/>
              <a:pathLst>
                <a:path w="302" h="1" fill="none" extrusionOk="0">
                  <a:moveTo>
                    <a:pt x="0" y="0"/>
                  </a:moveTo>
                  <a:lnTo>
                    <a:pt x="301"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37" name="Shape 3337"/>
            <p:cNvSpPr/>
            <p:nvPr/>
          </p:nvSpPr>
          <p:spPr>
            <a:xfrm>
              <a:off x="2438125" y="1228775"/>
              <a:ext cx="7550" cy="5550"/>
            </a:xfrm>
            <a:custGeom>
              <a:avLst/>
              <a:gdLst/>
              <a:ahLst/>
              <a:cxnLst/>
              <a:rect l="0" t="0" r="0" b="0"/>
              <a:pathLst>
                <a:path w="302" h="222" fill="none" extrusionOk="0">
                  <a:moveTo>
                    <a:pt x="0" y="0"/>
                  </a:moveTo>
                  <a:lnTo>
                    <a:pt x="301"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38" name="Shape 3338"/>
            <p:cNvSpPr/>
            <p:nvPr/>
          </p:nvSpPr>
          <p:spPr>
            <a:xfrm>
              <a:off x="2445650" y="1234300"/>
              <a:ext cx="7550" cy="5575"/>
            </a:xfrm>
            <a:custGeom>
              <a:avLst/>
              <a:gdLst/>
              <a:ahLst/>
              <a:cxnLst/>
              <a:rect l="0" t="0" r="0" b="0"/>
              <a:pathLst>
                <a:path w="302" h="223" fill="none" extrusionOk="0">
                  <a:moveTo>
                    <a:pt x="0" y="1"/>
                  </a:moveTo>
                  <a:lnTo>
                    <a:pt x="301"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39" name="Shape 3339"/>
            <p:cNvSpPr/>
            <p:nvPr/>
          </p:nvSpPr>
          <p:spPr>
            <a:xfrm>
              <a:off x="2453175" y="1239850"/>
              <a:ext cx="7550" cy="11075"/>
            </a:xfrm>
            <a:custGeom>
              <a:avLst/>
              <a:gdLst/>
              <a:ahLst/>
              <a:cxnLst/>
              <a:rect l="0" t="0" r="0" b="0"/>
              <a:pathLst>
                <a:path w="302" h="443" fill="none" extrusionOk="0">
                  <a:moveTo>
                    <a:pt x="0" y="0"/>
                  </a:moveTo>
                  <a:lnTo>
                    <a:pt x="301" y="44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40" name="Shape 3340"/>
            <p:cNvSpPr/>
            <p:nvPr/>
          </p:nvSpPr>
          <p:spPr>
            <a:xfrm>
              <a:off x="2460700" y="1250900"/>
              <a:ext cx="8800" cy="11100"/>
            </a:xfrm>
            <a:custGeom>
              <a:avLst/>
              <a:gdLst/>
              <a:ahLst/>
              <a:cxnLst/>
              <a:rect l="0" t="0" r="0" b="0"/>
              <a:pathLst>
                <a:path w="352" h="444" fill="none" extrusionOk="0">
                  <a:moveTo>
                    <a:pt x="0" y="1"/>
                  </a:moveTo>
                  <a:lnTo>
                    <a:pt x="351" y="44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41" name="Shape 3341"/>
            <p:cNvSpPr/>
            <p:nvPr/>
          </p:nvSpPr>
          <p:spPr>
            <a:xfrm>
              <a:off x="2469475" y="1261975"/>
              <a:ext cx="8800" cy="16625"/>
            </a:xfrm>
            <a:custGeom>
              <a:avLst/>
              <a:gdLst/>
              <a:ahLst/>
              <a:cxnLst/>
              <a:rect l="0" t="0" r="0" b="0"/>
              <a:pathLst>
                <a:path w="352" h="665" fill="none" extrusionOk="0">
                  <a:moveTo>
                    <a:pt x="0" y="1"/>
                  </a:moveTo>
                  <a:lnTo>
                    <a:pt x="351" y="66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42" name="Shape 3342"/>
            <p:cNvSpPr/>
            <p:nvPr/>
          </p:nvSpPr>
          <p:spPr>
            <a:xfrm>
              <a:off x="2478250" y="1278575"/>
              <a:ext cx="7550" cy="22175"/>
            </a:xfrm>
            <a:custGeom>
              <a:avLst/>
              <a:gdLst/>
              <a:ahLst/>
              <a:cxnLst/>
              <a:rect l="0" t="0" r="0" b="0"/>
              <a:pathLst>
                <a:path w="302" h="887" fill="none" extrusionOk="0">
                  <a:moveTo>
                    <a:pt x="0" y="1"/>
                  </a:moveTo>
                  <a:lnTo>
                    <a:pt x="301" y="887"/>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43" name="Shape 3343"/>
            <p:cNvSpPr/>
            <p:nvPr/>
          </p:nvSpPr>
          <p:spPr>
            <a:xfrm>
              <a:off x="2485775" y="1300725"/>
              <a:ext cx="15075" cy="38775"/>
            </a:xfrm>
            <a:custGeom>
              <a:avLst/>
              <a:gdLst/>
              <a:ahLst/>
              <a:cxnLst/>
              <a:rect l="0" t="0" r="0" b="0"/>
              <a:pathLst>
                <a:path w="603" h="1551" fill="none" extrusionOk="0">
                  <a:moveTo>
                    <a:pt x="0" y="1"/>
                  </a:moveTo>
                  <a:lnTo>
                    <a:pt x="602" y="155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44" name="Shape 3344"/>
            <p:cNvSpPr/>
            <p:nvPr/>
          </p:nvSpPr>
          <p:spPr>
            <a:xfrm>
              <a:off x="2500825" y="1339475"/>
              <a:ext cx="16325" cy="44300"/>
            </a:xfrm>
            <a:custGeom>
              <a:avLst/>
              <a:gdLst/>
              <a:ahLst/>
              <a:cxnLst/>
              <a:rect l="0" t="0" r="0" b="0"/>
              <a:pathLst>
                <a:path w="653" h="1772" fill="none" extrusionOk="0">
                  <a:moveTo>
                    <a:pt x="0" y="0"/>
                  </a:moveTo>
                  <a:lnTo>
                    <a:pt x="653" y="177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45" name="Shape 3345"/>
            <p:cNvSpPr/>
            <p:nvPr/>
          </p:nvSpPr>
          <p:spPr>
            <a:xfrm>
              <a:off x="2517125" y="1383750"/>
              <a:ext cx="8800" cy="22175"/>
            </a:xfrm>
            <a:custGeom>
              <a:avLst/>
              <a:gdLst/>
              <a:ahLst/>
              <a:cxnLst/>
              <a:rect l="0" t="0" r="0" b="0"/>
              <a:pathLst>
                <a:path w="352" h="887" fill="none" extrusionOk="0">
                  <a:moveTo>
                    <a:pt x="1" y="1"/>
                  </a:moveTo>
                  <a:lnTo>
                    <a:pt x="352" y="8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46" name="Shape 3346"/>
            <p:cNvSpPr/>
            <p:nvPr/>
          </p:nvSpPr>
          <p:spPr>
            <a:xfrm>
              <a:off x="2525900" y="1405900"/>
              <a:ext cx="7550" cy="27700"/>
            </a:xfrm>
            <a:custGeom>
              <a:avLst/>
              <a:gdLst/>
              <a:ahLst/>
              <a:cxnLst/>
              <a:rect l="0" t="0" r="0" b="0"/>
              <a:pathLst>
                <a:path w="302" h="1108" fill="none" extrusionOk="0">
                  <a:moveTo>
                    <a:pt x="1" y="0"/>
                  </a:moveTo>
                  <a:lnTo>
                    <a:pt x="302" y="1107"/>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47" name="Shape 3347"/>
            <p:cNvSpPr/>
            <p:nvPr/>
          </p:nvSpPr>
          <p:spPr>
            <a:xfrm>
              <a:off x="2533425" y="1433575"/>
              <a:ext cx="15075" cy="44300"/>
            </a:xfrm>
            <a:custGeom>
              <a:avLst/>
              <a:gdLst/>
              <a:ahLst/>
              <a:cxnLst/>
              <a:rect l="0" t="0" r="0" b="0"/>
              <a:pathLst>
                <a:path w="603" h="1772" fill="none" extrusionOk="0">
                  <a:moveTo>
                    <a:pt x="1" y="0"/>
                  </a:moveTo>
                  <a:lnTo>
                    <a:pt x="603" y="177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48" name="Shape 3348"/>
            <p:cNvSpPr/>
            <p:nvPr/>
          </p:nvSpPr>
          <p:spPr>
            <a:xfrm>
              <a:off x="2548475" y="1477850"/>
              <a:ext cx="16325" cy="38775"/>
            </a:xfrm>
            <a:custGeom>
              <a:avLst/>
              <a:gdLst/>
              <a:ahLst/>
              <a:cxnLst/>
              <a:rect l="0" t="0" r="0" b="0"/>
              <a:pathLst>
                <a:path w="653" h="1551" fill="none" extrusionOk="0">
                  <a:moveTo>
                    <a:pt x="1" y="0"/>
                  </a:moveTo>
                  <a:lnTo>
                    <a:pt x="653" y="155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49" name="Shape 3349"/>
            <p:cNvSpPr/>
            <p:nvPr/>
          </p:nvSpPr>
          <p:spPr>
            <a:xfrm>
              <a:off x="2564775" y="1516600"/>
              <a:ext cx="16350" cy="33225"/>
            </a:xfrm>
            <a:custGeom>
              <a:avLst/>
              <a:gdLst/>
              <a:ahLst/>
              <a:cxnLst/>
              <a:rect l="0" t="0" r="0" b="0"/>
              <a:pathLst>
                <a:path w="654" h="1329" fill="none" extrusionOk="0">
                  <a:moveTo>
                    <a:pt x="1" y="0"/>
                  </a:moveTo>
                  <a:lnTo>
                    <a:pt x="653" y="1329"/>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50" name="Shape 3350"/>
            <p:cNvSpPr/>
            <p:nvPr/>
          </p:nvSpPr>
          <p:spPr>
            <a:xfrm>
              <a:off x="2581100" y="1549800"/>
              <a:ext cx="7550" cy="16625"/>
            </a:xfrm>
            <a:custGeom>
              <a:avLst/>
              <a:gdLst/>
              <a:ahLst/>
              <a:cxnLst/>
              <a:rect l="0" t="0" r="0" b="0"/>
              <a:pathLst>
                <a:path w="302" h="665" fill="none" extrusionOk="0">
                  <a:moveTo>
                    <a:pt x="0" y="1"/>
                  </a:moveTo>
                  <a:lnTo>
                    <a:pt x="301" y="665"/>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51" name="Shape 3351"/>
            <p:cNvSpPr/>
            <p:nvPr/>
          </p:nvSpPr>
          <p:spPr>
            <a:xfrm>
              <a:off x="2588625" y="1566400"/>
              <a:ext cx="7550" cy="11100"/>
            </a:xfrm>
            <a:custGeom>
              <a:avLst/>
              <a:gdLst/>
              <a:ahLst/>
              <a:cxnLst/>
              <a:rect l="0" t="0" r="0" b="0"/>
              <a:pathLst>
                <a:path w="302" h="444" fill="none" extrusionOk="0">
                  <a:moveTo>
                    <a:pt x="0" y="1"/>
                  </a:moveTo>
                  <a:lnTo>
                    <a:pt x="301" y="44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52" name="Shape 3352"/>
            <p:cNvSpPr/>
            <p:nvPr/>
          </p:nvSpPr>
          <p:spPr>
            <a:xfrm>
              <a:off x="2596150" y="1577475"/>
              <a:ext cx="7550" cy="5575"/>
            </a:xfrm>
            <a:custGeom>
              <a:avLst/>
              <a:gdLst/>
              <a:ahLst/>
              <a:cxnLst/>
              <a:rect l="0" t="0" r="0" b="0"/>
              <a:pathLst>
                <a:path w="302" h="223" fill="none" extrusionOk="0">
                  <a:moveTo>
                    <a:pt x="0" y="1"/>
                  </a:moveTo>
                  <a:lnTo>
                    <a:pt x="301"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53" name="Shape 3353"/>
            <p:cNvSpPr/>
            <p:nvPr/>
          </p:nvSpPr>
          <p:spPr>
            <a:xfrm>
              <a:off x="2603675" y="1583025"/>
              <a:ext cx="8800" cy="5550"/>
            </a:xfrm>
            <a:custGeom>
              <a:avLst/>
              <a:gdLst/>
              <a:ahLst/>
              <a:cxnLst/>
              <a:rect l="0" t="0" r="0" b="0"/>
              <a:pathLst>
                <a:path w="352" h="222" fill="none" extrusionOk="0">
                  <a:moveTo>
                    <a:pt x="0" y="0"/>
                  </a:moveTo>
                  <a:lnTo>
                    <a:pt x="351" y="22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54" name="Shape 3354"/>
            <p:cNvSpPr/>
            <p:nvPr/>
          </p:nvSpPr>
          <p:spPr>
            <a:xfrm>
              <a:off x="2612450" y="1588550"/>
              <a:ext cx="16325" cy="25"/>
            </a:xfrm>
            <a:custGeom>
              <a:avLst/>
              <a:gdLst/>
              <a:ahLst/>
              <a:cxnLst/>
              <a:rect l="0" t="0" r="0" b="0"/>
              <a:pathLst>
                <a:path w="653" h="1" fill="none" extrusionOk="0">
                  <a:moveTo>
                    <a:pt x="0" y="0"/>
                  </a:moveTo>
                  <a:lnTo>
                    <a:pt x="653"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55" name="Shape 3355"/>
            <p:cNvSpPr/>
            <p:nvPr/>
          </p:nvSpPr>
          <p:spPr>
            <a:xfrm>
              <a:off x="2628750" y="1583025"/>
              <a:ext cx="7550" cy="5550"/>
            </a:xfrm>
            <a:custGeom>
              <a:avLst/>
              <a:gdLst/>
              <a:ahLst/>
              <a:cxnLst/>
              <a:rect l="0" t="0" r="0" b="0"/>
              <a:pathLst>
                <a:path w="302" h="222" fill="none" extrusionOk="0">
                  <a:moveTo>
                    <a:pt x="1" y="221"/>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56" name="Shape 3356"/>
            <p:cNvSpPr/>
            <p:nvPr/>
          </p:nvSpPr>
          <p:spPr>
            <a:xfrm>
              <a:off x="2636275" y="1577475"/>
              <a:ext cx="7550" cy="5575"/>
            </a:xfrm>
            <a:custGeom>
              <a:avLst/>
              <a:gdLst/>
              <a:ahLst/>
              <a:cxnLst/>
              <a:rect l="0" t="0" r="0" b="0"/>
              <a:pathLst>
                <a:path w="302" h="223" fill="none" extrusionOk="0">
                  <a:moveTo>
                    <a:pt x="1" y="222"/>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57" name="Shape 3357"/>
            <p:cNvSpPr/>
            <p:nvPr/>
          </p:nvSpPr>
          <p:spPr>
            <a:xfrm>
              <a:off x="2643800" y="1560875"/>
              <a:ext cx="16325" cy="16625"/>
            </a:xfrm>
            <a:custGeom>
              <a:avLst/>
              <a:gdLst/>
              <a:ahLst/>
              <a:cxnLst/>
              <a:rect l="0" t="0" r="0" b="0"/>
              <a:pathLst>
                <a:path w="653" h="665" fill="none" extrusionOk="0">
                  <a:moveTo>
                    <a:pt x="1" y="665"/>
                  </a:moveTo>
                  <a:lnTo>
                    <a:pt x="653"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58" name="Shape 3358"/>
            <p:cNvSpPr/>
            <p:nvPr/>
          </p:nvSpPr>
          <p:spPr>
            <a:xfrm>
              <a:off x="2660100" y="1549800"/>
              <a:ext cx="8800" cy="11100"/>
            </a:xfrm>
            <a:custGeom>
              <a:avLst/>
              <a:gdLst/>
              <a:ahLst/>
              <a:cxnLst/>
              <a:rect l="0" t="0" r="0" b="0"/>
              <a:pathLst>
                <a:path w="352" h="444" fill="none" extrusionOk="0">
                  <a:moveTo>
                    <a:pt x="1" y="443"/>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59" name="Shape 3359"/>
            <p:cNvSpPr/>
            <p:nvPr/>
          </p:nvSpPr>
          <p:spPr>
            <a:xfrm>
              <a:off x="2668875" y="1533200"/>
              <a:ext cx="7550" cy="16625"/>
            </a:xfrm>
            <a:custGeom>
              <a:avLst/>
              <a:gdLst/>
              <a:ahLst/>
              <a:cxnLst/>
              <a:rect l="0" t="0" r="0" b="0"/>
              <a:pathLst>
                <a:path w="302" h="665" fill="none" extrusionOk="0">
                  <a:moveTo>
                    <a:pt x="1" y="665"/>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60" name="Shape 3360"/>
            <p:cNvSpPr/>
            <p:nvPr/>
          </p:nvSpPr>
          <p:spPr>
            <a:xfrm>
              <a:off x="2676400" y="1522125"/>
              <a:ext cx="7550" cy="11100"/>
            </a:xfrm>
            <a:custGeom>
              <a:avLst/>
              <a:gdLst/>
              <a:ahLst/>
              <a:cxnLst/>
              <a:rect l="0" t="0" r="0" b="0"/>
              <a:pathLst>
                <a:path w="302" h="444" fill="none" extrusionOk="0">
                  <a:moveTo>
                    <a:pt x="1" y="443"/>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61" name="Shape 3361"/>
            <p:cNvSpPr/>
            <p:nvPr/>
          </p:nvSpPr>
          <p:spPr>
            <a:xfrm>
              <a:off x="2683925" y="1505525"/>
              <a:ext cx="7550" cy="16625"/>
            </a:xfrm>
            <a:custGeom>
              <a:avLst/>
              <a:gdLst/>
              <a:ahLst/>
              <a:cxnLst/>
              <a:rect l="0" t="0" r="0" b="0"/>
              <a:pathLst>
                <a:path w="302" h="665" fill="none" extrusionOk="0">
                  <a:moveTo>
                    <a:pt x="1" y="665"/>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62" name="Shape 3362"/>
            <p:cNvSpPr/>
            <p:nvPr/>
          </p:nvSpPr>
          <p:spPr>
            <a:xfrm>
              <a:off x="2691450" y="1488925"/>
              <a:ext cx="7550" cy="16625"/>
            </a:xfrm>
            <a:custGeom>
              <a:avLst/>
              <a:gdLst/>
              <a:ahLst/>
              <a:cxnLst/>
              <a:rect l="0" t="0" r="0" b="0"/>
              <a:pathLst>
                <a:path w="302" h="665" fill="none" extrusionOk="0">
                  <a:moveTo>
                    <a:pt x="1" y="664"/>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63" name="Shape 3363"/>
            <p:cNvSpPr/>
            <p:nvPr/>
          </p:nvSpPr>
          <p:spPr>
            <a:xfrm>
              <a:off x="2698975" y="1466775"/>
              <a:ext cx="8825" cy="22175"/>
            </a:xfrm>
            <a:custGeom>
              <a:avLst/>
              <a:gdLst/>
              <a:ahLst/>
              <a:cxnLst/>
              <a:rect l="0" t="0" r="0" b="0"/>
              <a:pathLst>
                <a:path w="353" h="887" fill="none" extrusionOk="0">
                  <a:moveTo>
                    <a:pt x="1" y="886"/>
                  </a:moveTo>
                  <a:lnTo>
                    <a:pt x="3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64" name="Shape 3364"/>
            <p:cNvSpPr/>
            <p:nvPr/>
          </p:nvSpPr>
          <p:spPr>
            <a:xfrm>
              <a:off x="2707775" y="1433575"/>
              <a:ext cx="16325" cy="33225"/>
            </a:xfrm>
            <a:custGeom>
              <a:avLst/>
              <a:gdLst/>
              <a:ahLst/>
              <a:cxnLst/>
              <a:rect l="0" t="0" r="0" b="0"/>
              <a:pathLst>
                <a:path w="653" h="1329" fill="none" extrusionOk="0">
                  <a:moveTo>
                    <a:pt x="0" y="1329"/>
                  </a:moveTo>
                  <a:lnTo>
                    <a:pt x="65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65" name="Shape 3365"/>
            <p:cNvSpPr/>
            <p:nvPr/>
          </p:nvSpPr>
          <p:spPr>
            <a:xfrm>
              <a:off x="2724075" y="1400350"/>
              <a:ext cx="15075" cy="33250"/>
            </a:xfrm>
            <a:custGeom>
              <a:avLst/>
              <a:gdLst/>
              <a:ahLst/>
              <a:cxnLst/>
              <a:rect l="0" t="0" r="0" b="0"/>
              <a:pathLst>
                <a:path w="603" h="1330" fill="none" extrusionOk="0">
                  <a:moveTo>
                    <a:pt x="0" y="1329"/>
                  </a:moveTo>
                  <a:lnTo>
                    <a:pt x="6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66" name="Shape 3366"/>
            <p:cNvSpPr/>
            <p:nvPr/>
          </p:nvSpPr>
          <p:spPr>
            <a:xfrm>
              <a:off x="2739125" y="1372675"/>
              <a:ext cx="16325" cy="27700"/>
            </a:xfrm>
            <a:custGeom>
              <a:avLst/>
              <a:gdLst/>
              <a:ahLst/>
              <a:cxnLst/>
              <a:rect l="0" t="0" r="0" b="0"/>
              <a:pathLst>
                <a:path w="653" h="1108" fill="none" extrusionOk="0">
                  <a:moveTo>
                    <a:pt x="0" y="1108"/>
                  </a:moveTo>
                  <a:lnTo>
                    <a:pt x="65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67" name="Shape 3367"/>
            <p:cNvSpPr/>
            <p:nvPr/>
          </p:nvSpPr>
          <p:spPr>
            <a:xfrm>
              <a:off x="2755425" y="1350550"/>
              <a:ext cx="16325" cy="22150"/>
            </a:xfrm>
            <a:custGeom>
              <a:avLst/>
              <a:gdLst/>
              <a:ahLst/>
              <a:cxnLst/>
              <a:rect l="0" t="0" r="0" b="0"/>
              <a:pathLst>
                <a:path w="653" h="886" fill="none" extrusionOk="0">
                  <a:moveTo>
                    <a:pt x="0" y="886"/>
                  </a:moveTo>
                  <a:lnTo>
                    <a:pt x="653"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68" name="Shape 3368"/>
            <p:cNvSpPr/>
            <p:nvPr/>
          </p:nvSpPr>
          <p:spPr>
            <a:xfrm>
              <a:off x="2771725" y="1339475"/>
              <a:ext cx="7550" cy="11100"/>
            </a:xfrm>
            <a:custGeom>
              <a:avLst/>
              <a:gdLst/>
              <a:ahLst/>
              <a:cxnLst/>
              <a:rect l="0" t="0" r="0" b="0"/>
              <a:pathLst>
                <a:path w="302" h="444" fill="none" extrusionOk="0">
                  <a:moveTo>
                    <a:pt x="1" y="443"/>
                  </a:moveTo>
                  <a:lnTo>
                    <a:pt x="302" y="0"/>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69" name="Shape 3369"/>
            <p:cNvSpPr/>
            <p:nvPr/>
          </p:nvSpPr>
          <p:spPr>
            <a:xfrm>
              <a:off x="2779250" y="1333925"/>
              <a:ext cx="7550" cy="5575"/>
            </a:xfrm>
            <a:custGeom>
              <a:avLst/>
              <a:gdLst/>
              <a:ahLst/>
              <a:cxnLst/>
              <a:rect l="0" t="0" r="0" b="0"/>
              <a:pathLst>
                <a:path w="302" h="223" fill="none" extrusionOk="0">
                  <a:moveTo>
                    <a:pt x="1" y="222"/>
                  </a:moveTo>
                  <a:lnTo>
                    <a:pt x="302"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70" name="Shape 3370"/>
            <p:cNvSpPr/>
            <p:nvPr/>
          </p:nvSpPr>
          <p:spPr>
            <a:xfrm>
              <a:off x="2786775" y="1328400"/>
              <a:ext cx="16325" cy="5550"/>
            </a:xfrm>
            <a:custGeom>
              <a:avLst/>
              <a:gdLst/>
              <a:ahLst/>
              <a:cxnLst/>
              <a:rect l="0" t="0" r="0" b="0"/>
              <a:pathLst>
                <a:path w="653" h="222" fill="none" extrusionOk="0">
                  <a:moveTo>
                    <a:pt x="1" y="222"/>
                  </a:moveTo>
                  <a:lnTo>
                    <a:pt x="653"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71" name="Shape 3371"/>
            <p:cNvSpPr/>
            <p:nvPr/>
          </p:nvSpPr>
          <p:spPr>
            <a:xfrm>
              <a:off x="2803075" y="1328400"/>
              <a:ext cx="16325" cy="25"/>
            </a:xfrm>
            <a:custGeom>
              <a:avLst/>
              <a:gdLst/>
              <a:ahLst/>
              <a:cxnLst/>
              <a:rect l="0" t="0" r="0" b="0"/>
              <a:pathLst>
                <a:path w="653" h="1" fill="none" extrusionOk="0">
                  <a:moveTo>
                    <a:pt x="1" y="1"/>
                  </a:moveTo>
                  <a:lnTo>
                    <a:pt x="653" y="1"/>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72" name="Shape 3372"/>
            <p:cNvSpPr/>
            <p:nvPr/>
          </p:nvSpPr>
          <p:spPr>
            <a:xfrm>
              <a:off x="2819375" y="1328400"/>
              <a:ext cx="15075" cy="5550"/>
            </a:xfrm>
            <a:custGeom>
              <a:avLst/>
              <a:gdLst/>
              <a:ahLst/>
              <a:cxnLst/>
              <a:rect l="0" t="0" r="0" b="0"/>
              <a:pathLst>
                <a:path w="603" h="222" fill="none" extrusionOk="0">
                  <a:moveTo>
                    <a:pt x="1" y="1"/>
                  </a:moveTo>
                  <a:lnTo>
                    <a:pt x="603"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73" name="Shape 3373"/>
            <p:cNvSpPr/>
            <p:nvPr/>
          </p:nvSpPr>
          <p:spPr>
            <a:xfrm>
              <a:off x="2834425" y="1333925"/>
              <a:ext cx="7550" cy="5575"/>
            </a:xfrm>
            <a:custGeom>
              <a:avLst/>
              <a:gdLst/>
              <a:ahLst/>
              <a:cxnLst/>
              <a:rect l="0" t="0" r="0" b="0"/>
              <a:pathLst>
                <a:path w="302" h="223" fill="none" extrusionOk="0">
                  <a:moveTo>
                    <a:pt x="1" y="1"/>
                  </a:moveTo>
                  <a:lnTo>
                    <a:pt x="302" y="222"/>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74" name="Shape 3374"/>
            <p:cNvSpPr/>
            <p:nvPr/>
          </p:nvSpPr>
          <p:spPr>
            <a:xfrm>
              <a:off x="2841950" y="1339475"/>
              <a:ext cx="8825" cy="11100"/>
            </a:xfrm>
            <a:custGeom>
              <a:avLst/>
              <a:gdLst/>
              <a:ahLst/>
              <a:cxnLst/>
              <a:rect l="0" t="0" r="0" b="0"/>
              <a:pathLst>
                <a:path w="353" h="444" fill="none" extrusionOk="0">
                  <a:moveTo>
                    <a:pt x="1" y="0"/>
                  </a:moveTo>
                  <a:lnTo>
                    <a:pt x="352" y="443"/>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75" name="Shape 3375"/>
            <p:cNvSpPr/>
            <p:nvPr/>
          </p:nvSpPr>
          <p:spPr>
            <a:xfrm>
              <a:off x="2850750" y="1350550"/>
              <a:ext cx="16325" cy="16625"/>
            </a:xfrm>
            <a:custGeom>
              <a:avLst/>
              <a:gdLst/>
              <a:ahLst/>
              <a:cxnLst/>
              <a:rect l="0" t="0" r="0" b="0"/>
              <a:pathLst>
                <a:path w="653" h="665" fill="none" extrusionOk="0">
                  <a:moveTo>
                    <a:pt x="0" y="0"/>
                  </a:moveTo>
                  <a:lnTo>
                    <a:pt x="652" y="664"/>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76" name="Shape 3376"/>
            <p:cNvSpPr/>
            <p:nvPr/>
          </p:nvSpPr>
          <p:spPr>
            <a:xfrm>
              <a:off x="2867050" y="1367150"/>
              <a:ext cx="15075" cy="22150"/>
            </a:xfrm>
            <a:custGeom>
              <a:avLst/>
              <a:gdLst/>
              <a:ahLst/>
              <a:cxnLst/>
              <a:rect l="0" t="0" r="0" b="0"/>
              <a:pathLst>
                <a:path w="603" h="886" fill="none" extrusionOk="0">
                  <a:moveTo>
                    <a:pt x="0" y="0"/>
                  </a:moveTo>
                  <a:lnTo>
                    <a:pt x="602" y="8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77" name="Shape 3377"/>
            <p:cNvSpPr/>
            <p:nvPr/>
          </p:nvSpPr>
          <p:spPr>
            <a:xfrm>
              <a:off x="2882100" y="1389275"/>
              <a:ext cx="16325" cy="22175"/>
            </a:xfrm>
            <a:custGeom>
              <a:avLst/>
              <a:gdLst/>
              <a:ahLst/>
              <a:cxnLst/>
              <a:rect l="0" t="0" r="0" b="0"/>
              <a:pathLst>
                <a:path w="653" h="887" fill="none" extrusionOk="0">
                  <a:moveTo>
                    <a:pt x="0" y="1"/>
                  </a:moveTo>
                  <a:lnTo>
                    <a:pt x="652" y="887"/>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78" name="Shape 3378"/>
            <p:cNvSpPr/>
            <p:nvPr/>
          </p:nvSpPr>
          <p:spPr>
            <a:xfrm>
              <a:off x="2898400" y="1411425"/>
              <a:ext cx="16325" cy="22175"/>
            </a:xfrm>
            <a:custGeom>
              <a:avLst/>
              <a:gdLst/>
              <a:ahLst/>
              <a:cxnLst/>
              <a:rect l="0" t="0" r="0" b="0"/>
              <a:pathLst>
                <a:path w="653" h="887" fill="none" extrusionOk="0">
                  <a:moveTo>
                    <a:pt x="0" y="1"/>
                  </a:moveTo>
                  <a:lnTo>
                    <a:pt x="653" y="886"/>
                  </a:lnTo>
                </a:path>
              </a:pathLst>
            </a:custGeom>
            <a:noFill/>
            <a:ln w="30100" cap="sq" cmpd="sng">
              <a:solidFill>
                <a:srgbClr val="3366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379" name="Shape 3379"/>
          <p:cNvGrpSpPr/>
          <p:nvPr/>
        </p:nvGrpSpPr>
        <p:grpSpPr>
          <a:xfrm>
            <a:off x="1798018" y="4949209"/>
            <a:ext cx="7187849" cy="1550495"/>
            <a:chOff x="21300" y="94075"/>
            <a:chExt cx="2957400" cy="2817375"/>
          </a:xfrm>
        </p:grpSpPr>
        <p:sp>
          <p:nvSpPr>
            <p:cNvPr id="3380" name="Shape 3380"/>
            <p:cNvSpPr/>
            <p:nvPr/>
          </p:nvSpPr>
          <p:spPr>
            <a:xfrm>
              <a:off x="22575" y="99625"/>
              <a:ext cx="2954850" cy="2806300"/>
            </a:xfrm>
            <a:custGeom>
              <a:avLst/>
              <a:gdLst/>
              <a:ahLst/>
              <a:cxnLst/>
              <a:rect l="0" t="0" r="0" b="0"/>
              <a:pathLst>
                <a:path w="118194" h="112252" extrusionOk="0">
                  <a:moveTo>
                    <a:pt x="0" y="0"/>
                  </a:moveTo>
                  <a:lnTo>
                    <a:pt x="0" y="112251"/>
                  </a:lnTo>
                  <a:lnTo>
                    <a:pt x="118194" y="112251"/>
                  </a:lnTo>
                  <a:lnTo>
                    <a:pt x="11819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3381" name="Shape 3381"/>
            <p:cNvSpPr/>
            <p:nvPr/>
          </p:nvSpPr>
          <p:spPr>
            <a:xfrm>
              <a:off x="21300" y="94075"/>
              <a:ext cx="2957400" cy="2817375"/>
            </a:xfrm>
            <a:custGeom>
              <a:avLst/>
              <a:gdLst/>
              <a:ahLst/>
              <a:cxnLst/>
              <a:rect l="0" t="0" r="0" b="0"/>
              <a:pathLst>
                <a:path w="118296" h="112695" fill="none" extrusionOk="0">
                  <a:moveTo>
                    <a:pt x="1" y="1"/>
                  </a:moveTo>
                  <a:lnTo>
                    <a:pt x="118295" y="1"/>
                  </a:lnTo>
                  <a:lnTo>
                    <a:pt x="118295" y="112695"/>
                  </a:lnTo>
                  <a:lnTo>
                    <a:pt x="1" y="112695"/>
                  </a:lnTo>
                  <a:lnTo>
                    <a:pt x="1" y="1"/>
                  </a:lnTo>
                  <a:close/>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82" name="Shape 3382"/>
            <p:cNvSpPr/>
            <p:nvPr/>
          </p:nvSpPr>
          <p:spPr>
            <a:xfrm>
              <a:off x="62700" y="276750"/>
              <a:ext cx="2874600" cy="2446500"/>
            </a:xfrm>
            <a:custGeom>
              <a:avLst/>
              <a:gdLst/>
              <a:ahLst/>
              <a:cxnLst/>
              <a:rect l="0" t="0" r="0" b="0"/>
              <a:pathLst>
                <a:path w="114984" h="97860" extrusionOk="0">
                  <a:moveTo>
                    <a:pt x="0" y="0"/>
                  </a:moveTo>
                  <a:lnTo>
                    <a:pt x="0" y="97860"/>
                  </a:lnTo>
                  <a:lnTo>
                    <a:pt x="114984" y="97860"/>
                  </a:lnTo>
                  <a:lnTo>
                    <a:pt x="11498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3383" name="Shape 3383"/>
            <p:cNvSpPr/>
            <p:nvPr/>
          </p:nvSpPr>
          <p:spPr>
            <a:xfrm>
              <a:off x="62700" y="27232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84" name="Shape 3384"/>
            <p:cNvSpPr/>
            <p:nvPr/>
          </p:nvSpPr>
          <p:spPr>
            <a:xfrm>
              <a:off x="62700" y="23136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85" name="Shape 3385"/>
            <p:cNvSpPr/>
            <p:nvPr/>
          </p:nvSpPr>
          <p:spPr>
            <a:xfrm>
              <a:off x="62700" y="190957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86" name="Shape 3386"/>
            <p:cNvSpPr/>
            <p:nvPr/>
          </p:nvSpPr>
          <p:spPr>
            <a:xfrm>
              <a:off x="62700" y="1500000"/>
              <a:ext cx="2874600" cy="0"/>
            </a:xfrm>
            <a:custGeom>
              <a:avLst/>
              <a:gdLst/>
              <a:ahLst/>
              <a:cxnLst/>
              <a:rect l="0" t="0" r="0" b="0"/>
              <a:pathLst>
                <a:path w="114984"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87" name="Shape 3387"/>
            <p:cNvSpPr/>
            <p:nvPr/>
          </p:nvSpPr>
          <p:spPr>
            <a:xfrm>
              <a:off x="62700" y="109040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88" name="Shape 3388"/>
            <p:cNvSpPr/>
            <p:nvPr/>
          </p:nvSpPr>
          <p:spPr>
            <a:xfrm>
              <a:off x="62700" y="6863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89" name="Shape 3389"/>
            <p:cNvSpPr/>
            <p:nvPr/>
          </p:nvSpPr>
          <p:spPr>
            <a:xfrm>
              <a:off x="62700" y="2767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90" name="Shape 3390"/>
            <p:cNvSpPr/>
            <p:nvPr/>
          </p:nvSpPr>
          <p:spPr>
            <a:xfrm>
              <a:off x="60200" y="265675"/>
              <a:ext cx="2874600" cy="25"/>
            </a:xfrm>
            <a:custGeom>
              <a:avLst/>
              <a:gdLst/>
              <a:ahLst/>
              <a:cxnLst/>
              <a:rect l="0" t="0" r="0" b="0"/>
              <a:pathLst>
                <a:path w="114984" h="1" fill="none" extrusionOk="0">
                  <a:moveTo>
                    <a:pt x="0" y="0"/>
                  </a:moveTo>
                  <a:lnTo>
                    <a:pt x="114983"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91" name="Shape 3391"/>
            <p:cNvSpPr/>
            <p:nvPr/>
          </p:nvSpPr>
          <p:spPr>
            <a:xfrm>
              <a:off x="2934775" y="265675"/>
              <a:ext cx="25" cy="2446525"/>
            </a:xfrm>
            <a:custGeom>
              <a:avLst/>
              <a:gdLst/>
              <a:ahLst/>
              <a:cxnLst/>
              <a:rect l="0" t="0" r="0" b="0"/>
              <a:pathLst>
                <a:path w="1" h="97861" fill="none" extrusionOk="0">
                  <a:moveTo>
                    <a:pt x="0" y="0"/>
                  </a:moveTo>
                  <a:lnTo>
                    <a:pt x="0" y="9786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92" name="Shape 3392"/>
            <p:cNvSpPr/>
            <p:nvPr/>
          </p:nvSpPr>
          <p:spPr>
            <a:xfrm>
              <a:off x="60200" y="2712175"/>
              <a:ext cx="2874600" cy="25"/>
            </a:xfrm>
            <a:custGeom>
              <a:avLst/>
              <a:gdLst/>
              <a:ahLst/>
              <a:cxnLst/>
              <a:rect l="0" t="0" r="0" b="0"/>
              <a:pathLst>
                <a:path w="114984" h="1" fill="none" extrusionOk="0">
                  <a:moveTo>
                    <a:pt x="114983" y="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93" name="Shape 3393"/>
            <p:cNvSpPr/>
            <p:nvPr/>
          </p:nvSpPr>
          <p:spPr>
            <a:xfrm>
              <a:off x="60200" y="265675"/>
              <a:ext cx="25" cy="2446525"/>
            </a:xfrm>
            <a:custGeom>
              <a:avLst/>
              <a:gdLst/>
              <a:ahLst/>
              <a:cxnLst/>
              <a:rect l="0" t="0" r="0" b="0"/>
              <a:pathLst>
                <a:path w="1" h="97861" fill="none" extrusionOk="0">
                  <a:moveTo>
                    <a:pt x="0" y="9786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94" name="Shape 3394"/>
            <p:cNvSpPr/>
            <p:nvPr/>
          </p:nvSpPr>
          <p:spPr>
            <a:xfrm>
              <a:off x="55175" y="1345000"/>
              <a:ext cx="3775" cy="88600"/>
            </a:xfrm>
            <a:custGeom>
              <a:avLst/>
              <a:gdLst/>
              <a:ahLst/>
              <a:cxnLst/>
              <a:rect l="0" t="0" r="0" b="0"/>
              <a:pathLst>
                <a:path w="151" h="3544" fill="none" extrusionOk="0">
                  <a:moveTo>
                    <a:pt x="0" y="3543"/>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95" name="Shape 3395"/>
            <p:cNvSpPr/>
            <p:nvPr/>
          </p:nvSpPr>
          <p:spPr>
            <a:xfrm>
              <a:off x="58925" y="1256450"/>
              <a:ext cx="3800" cy="88575"/>
            </a:xfrm>
            <a:custGeom>
              <a:avLst/>
              <a:gdLst/>
              <a:ahLst/>
              <a:cxnLst/>
              <a:rect l="0" t="0" r="0" b="0"/>
              <a:pathLst>
                <a:path w="152" h="3543" fill="none" extrusionOk="0">
                  <a:moveTo>
                    <a:pt x="1" y="3543"/>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96" name="Shape 3396"/>
            <p:cNvSpPr/>
            <p:nvPr/>
          </p:nvSpPr>
          <p:spPr>
            <a:xfrm>
              <a:off x="62700" y="1173425"/>
              <a:ext cx="5050" cy="83050"/>
            </a:xfrm>
            <a:custGeom>
              <a:avLst/>
              <a:gdLst/>
              <a:ahLst/>
              <a:cxnLst/>
              <a:rect l="0" t="0" r="0" b="0"/>
              <a:pathLst>
                <a:path w="202" h="3322" fill="none" extrusionOk="0">
                  <a:moveTo>
                    <a:pt x="0" y="3321"/>
                  </a:moveTo>
                  <a:lnTo>
                    <a:pt x="2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97" name="Shape 3397"/>
            <p:cNvSpPr/>
            <p:nvPr/>
          </p:nvSpPr>
          <p:spPr>
            <a:xfrm>
              <a:off x="67725" y="1090400"/>
              <a:ext cx="3775" cy="83050"/>
            </a:xfrm>
            <a:custGeom>
              <a:avLst/>
              <a:gdLst/>
              <a:ahLst/>
              <a:cxnLst/>
              <a:rect l="0" t="0" r="0" b="0"/>
              <a:pathLst>
                <a:path w="151" h="3322" fill="none" extrusionOk="0">
                  <a:moveTo>
                    <a:pt x="0" y="3321"/>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98" name="Shape 3398"/>
            <p:cNvSpPr/>
            <p:nvPr/>
          </p:nvSpPr>
          <p:spPr>
            <a:xfrm>
              <a:off x="71475" y="1012900"/>
              <a:ext cx="3800" cy="77525"/>
            </a:xfrm>
            <a:custGeom>
              <a:avLst/>
              <a:gdLst/>
              <a:ahLst/>
              <a:cxnLst/>
              <a:rect l="0" t="0" r="0" b="0"/>
              <a:pathLst>
                <a:path w="152" h="3101" fill="none" extrusionOk="0">
                  <a:moveTo>
                    <a:pt x="1" y="3100"/>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99" name="Shape 3399"/>
            <p:cNvSpPr/>
            <p:nvPr/>
          </p:nvSpPr>
          <p:spPr>
            <a:xfrm>
              <a:off x="75250" y="940950"/>
              <a:ext cx="5025" cy="71975"/>
            </a:xfrm>
            <a:custGeom>
              <a:avLst/>
              <a:gdLst/>
              <a:ahLst/>
              <a:cxnLst/>
              <a:rect l="0" t="0" r="0" b="0"/>
              <a:pathLst>
                <a:path w="201" h="2879" fill="none" extrusionOk="0">
                  <a:moveTo>
                    <a:pt x="0" y="2879"/>
                  </a:moveTo>
                  <a:lnTo>
                    <a:pt x="2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00" name="Shape 3400"/>
            <p:cNvSpPr/>
            <p:nvPr/>
          </p:nvSpPr>
          <p:spPr>
            <a:xfrm>
              <a:off x="80250" y="874525"/>
              <a:ext cx="3800" cy="66450"/>
            </a:xfrm>
            <a:custGeom>
              <a:avLst/>
              <a:gdLst/>
              <a:ahLst/>
              <a:cxnLst/>
              <a:rect l="0" t="0" r="0" b="0"/>
              <a:pathLst>
                <a:path w="152" h="2658" fill="none" extrusionOk="0">
                  <a:moveTo>
                    <a:pt x="1" y="2657"/>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01" name="Shape 3401"/>
            <p:cNvSpPr/>
            <p:nvPr/>
          </p:nvSpPr>
          <p:spPr>
            <a:xfrm>
              <a:off x="84025" y="813650"/>
              <a:ext cx="3775" cy="60900"/>
            </a:xfrm>
            <a:custGeom>
              <a:avLst/>
              <a:gdLst/>
              <a:ahLst/>
              <a:cxnLst/>
              <a:rect l="0" t="0" r="0" b="0"/>
              <a:pathLst>
                <a:path w="151" h="2436" fill="none" extrusionOk="0">
                  <a:moveTo>
                    <a:pt x="0" y="2436"/>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02" name="Shape 3402"/>
            <p:cNvSpPr/>
            <p:nvPr/>
          </p:nvSpPr>
          <p:spPr>
            <a:xfrm>
              <a:off x="87775" y="763825"/>
              <a:ext cx="3800" cy="49850"/>
            </a:xfrm>
            <a:custGeom>
              <a:avLst/>
              <a:gdLst/>
              <a:ahLst/>
              <a:cxnLst/>
              <a:rect l="0" t="0" r="0" b="0"/>
              <a:pathLst>
                <a:path w="152" h="1994" fill="none" extrusionOk="0">
                  <a:moveTo>
                    <a:pt x="1" y="1993"/>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03" name="Shape 3403"/>
            <p:cNvSpPr/>
            <p:nvPr/>
          </p:nvSpPr>
          <p:spPr>
            <a:xfrm>
              <a:off x="91550" y="719550"/>
              <a:ext cx="3775" cy="44300"/>
            </a:xfrm>
            <a:custGeom>
              <a:avLst/>
              <a:gdLst/>
              <a:ahLst/>
              <a:cxnLst/>
              <a:rect l="0" t="0" r="0" b="0"/>
              <a:pathLst>
                <a:path w="151" h="1772" fill="none" extrusionOk="0">
                  <a:moveTo>
                    <a:pt x="0" y="1772"/>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04" name="Shape 3404"/>
            <p:cNvSpPr/>
            <p:nvPr/>
          </p:nvSpPr>
          <p:spPr>
            <a:xfrm>
              <a:off x="95300" y="686325"/>
              <a:ext cx="3800" cy="33250"/>
            </a:xfrm>
            <a:custGeom>
              <a:avLst/>
              <a:gdLst/>
              <a:ahLst/>
              <a:cxnLst/>
              <a:rect l="0" t="0" r="0" b="0"/>
              <a:pathLst>
                <a:path w="152" h="1330" fill="none" extrusionOk="0">
                  <a:moveTo>
                    <a:pt x="1" y="1329"/>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05" name="Shape 3405"/>
            <p:cNvSpPr/>
            <p:nvPr/>
          </p:nvSpPr>
          <p:spPr>
            <a:xfrm>
              <a:off x="99075" y="658650"/>
              <a:ext cx="3775" cy="27700"/>
            </a:xfrm>
            <a:custGeom>
              <a:avLst/>
              <a:gdLst/>
              <a:ahLst/>
              <a:cxnLst/>
              <a:rect l="0" t="0" r="0" b="0"/>
              <a:pathLst>
                <a:path w="151" h="1108" fill="none" extrusionOk="0">
                  <a:moveTo>
                    <a:pt x="0" y="1108"/>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06" name="Shape 3406"/>
            <p:cNvSpPr/>
            <p:nvPr/>
          </p:nvSpPr>
          <p:spPr>
            <a:xfrm>
              <a:off x="102825" y="642050"/>
              <a:ext cx="3800" cy="16625"/>
            </a:xfrm>
            <a:custGeom>
              <a:avLst/>
              <a:gdLst/>
              <a:ahLst/>
              <a:cxnLst/>
              <a:rect l="0" t="0" r="0" b="0"/>
              <a:pathLst>
                <a:path w="152" h="665" fill="none" extrusionOk="0">
                  <a:moveTo>
                    <a:pt x="1" y="665"/>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07" name="Shape 3407"/>
            <p:cNvSpPr/>
            <p:nvPr/>
          </p:nvSpPr>
          <p:spPr>
            <a:xfrm>
              <a:off x="106600" y="636525"/>
              <a:ext cx="3775" cy="5550"/>
            </a:xfrm>
            <a:custGeom>
              <a:avLst/>
              <a:gdLst/>
              <a:ahLst/>
              <a:cxnLst/>
              <a:rect l="0" t="0" r="0" b="0"/>
              <a:pathLst>
                <a:path w="151" h="222" fill="none" extrusionOk="0">
                  <a:moveTo>
                    <a:pt x="0" y="222"/>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08" name="Shape 3408"/>
            <p:cNvSpPr/>
            <p:nvPr/>
          </p:nvSpPr>
          <p:spPr>
            <a:xfrm>
              <a:off x="110350" y="636525"/>
              <a:ext cx="5050" cy="25"/>
            </a:xfrm>
            <a:custGeom>
              <a:avLst/>
              <a:gdLst/>
              <a:ahLst/>
              <a:cxnLst/>
              <a:rect l="0" t="0" r="0" b="0"/>
              <a:pathLst>
                <a:path w="202" h="1" fill="none" extrusionOk="0">
                  <a:moveTo>
                    <a:pt x="1" y="0"/>
                  </a:moveTo>
                  <a:lnTo>
                    <a:pt x="2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09" name="Shape 3409"/>
            <p:cNvSpPr/>
            <p:nvPr/>
          </p:nvSpPr>
          <p:spPr>
            <a:xfrm>
              <a:off x="115375" y="636525"/>
              <a:ext cx="3775" cy="11100"/>
            </a:xfrm>
            <a:custGeom>
              <a:avLst/>
              <a:gdLst/>
              <a:ahLst/>
              <a:cxnLst/>
              <a:rect l="0" t="0" r="0" b="0"/>
              <a:pathLst>
                <a:path w="151" h="444" fill="none" extrusionOk="0">
                  <a:moveTo>
                    <a:pt x="0" y="0"/>
                  </a:moveTo>
                  <a:lnTo>
                    <a:pt x="151" y="4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10" name="Shape 3410"/>
            <p:cNvSpPr/>
            <p:nvPr/>
          </p:nvSpPr>
          <p:spPr>
            <a:xfrm>
              <a:off x="119125" y="647600"/>
              <a:ext cx="3800" cy="22150"/>
            </a:xfrm>
            <a:custGeom>
              <a:avLst/>
              <a:gdLst/>
              <a:ahLst/>
              <a:cxnLst/>
              <a:rect l="0" t="0" r="0" b="0"/>
              <a:pathLst>
                <a:path w="152" h="886" fill="none" extrusionOk="0">
                  <a:moveTo>
                    <a:pt x="1" y="0"/>
                  </a:moveTo>
                  <a:lnTo>
                    <a:pt x="151"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11" name="Shape 3411"/>
            <p:cNvSpPr/>
            <p:nvPr/>
          </p:nvSpPr>
          <p:spPr>
            <a:xfrm>
              <a:off x="122900" y="669725"/>
              <a:ext cx="5050" cy="27700"/>
            </a:xfrm>
            <a:custGeom>
              <a:avLst/>
              <a:gdLst/>
              <a:ahLst/>
              <a:cxnLst/>
              <a:rect l="0" t="0" r="0" b="0"/>
              <a:pathLst>
                <a:path w="202" h="1108" fill="none" extrusionOk="0">
                  <a:moveTo>
                    <a:pt x="0" y="1"/>
                  </a:moveTo>
                  <a:lnTo>
                    <a:pt x="201" y="110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12" name="Shape 3412"/>
            <p:cNvSpPr/>
            <p:nvPr/>
          </p:nvSpPr>
          <p:spPr>
            <a:xfrm>
              <a:off x="127925" y="697400"/>
              <a:ext cx="3775" cy="38775"/>
            </a:xfrm>
            <a:custGeom>
              <a:avLst/>
              <a:gdLst/>
              <a:ahLst/>
              <a:cxnLst/>
              <a:rect l="0" t="0" r="0" b="0"/>
              <a:pathLst>
                <a:path w="151" h="1551" fill="none" extrusionOk="0">
                  <a:moveTo>
                    <a:pt x="0" y="1"/>
                  </a:moveTo>
                  <a:lnTo>
                    <a:pt x="151" y="155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13" name="Shape 3413"/>
            <p:cNvSpPr/>
            <p:nvPr/>
          </p:nvSpPr>
          <p:spPr>
            <a:xfrm>
              <a:off x="131675" y="736150"/>
              <a:ext cx="3800" cy="44300"/>
            </a:xfrm>
            <a:custGeom>
              <a:avLst/>
              <a:gdLst/>
              <a:ahLst/>
              <a:cxnLst/>
              <a:rect l="0" t="0" r="0" b="0"/>
              <a:pathLst>
                <a:path w="152" h="1772" fill="none" extrusionOk="0">
                  <a:moveTo>
                    <a:pt x="1" y="0"/>
                  </a:moveTo>
                  <a:lnTo>
                    <a:pt x="151" y="177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14" name="Shape 3414"/>
            <p:cNvSpPr/>
            <p:nvPr/>
          </p:nvSpPr>
          <p:spPr>
            <a:xfrm>
              <a:off x="135450" y="780425"/>
              <a:ext cx="3775" cy="55375"/>
            </a:xfrm>
            <a:custGeom>
              <a:avLst/>
              <a:gdLst/>
              <a:ahLst/>
              <a:cxnLst/>
              <a:rect l="0" t="0" r="0" b="0"/>
              <a:pathLst>
                <a:path w="151" h="2215" fill="none" extrusionOk="0">
                  <a:moveTo>
                    <a:pt x="0" y="1"/>
                  </a:moveTo>
                  <a:lnTo>
                    <a:pt x="151" y="221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15" name="Shape 3415"/>
            <p:cNvSpPr/>
            <p:nvPr/>
          </p:nvSpPr>
          <p:spPr>
            <a:xfrm>
              <a:off x="139200" y="835775"/>
              <a:ext cx="3800" cy="60925"/>
            </a:xfrm>
            <a:custGeom>
              <a:avLst/>
              <a:gdLst/>
              <a:ahLst/>
              <a:cxnLst/>
              <a:rect l="0" t="0" r="0" b="0"/>
              <a:pathLst>
                <a:path w="152" h="2437" fill="none" extrusionOk="0">
                  <a:moveTo>
                    <a:pt x="1" y="1"/>
                  </a:moveTo>
                  <a:lnTo>
                    <a:pt x="151"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16" name="Shape 3416"/>
            <p:cNvSpPr/>
            <p:nvPr/>
          </p:nvSpPr>
          <p:spPr>
            <a:xfrm>
              <a:off x="142975" y="896675"/>
              <a:ext cx="3775" cy="71975"/>
            </a:xfrm>
            <a:custGeom>
              <a:avLst/>
              <a:gdLst/>
              <a:ahLst/>
              <a:cxnLst/>
              <a:rect l="0" t="0" r="0" b="0"/>
              <a:pathLst>
                <a:path w="151" h="2879" fill="none" extrusionOk="0">
                  <a:moveTo>
                    <a:pt x="0" y="0"/>
                  </a:moveTo>
                  <a:lnTo>
                    <a:pt x="151" y="287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17" name="Shape 3417"/>
            <p:cNvSpPr/>
            <p:nvPr/>
          </p:nvSpPr>
          <p:spPr>
            <a:xfrm>
              <a:off x="146725" y="968625"/>
              <a:ext cx="3800" cy="71975"/>
            </a:xfrm>
            <a:custGeom>
              <a:avLst/>
              <a:gdLst/>
              <a:ahLst/>
              <a:cxnLst/>
              <a:rect l="0" t="0" r="0" b="0"/>
              <a:pathLst>
                <a:path w="152" h="2879" fill="none" extrusionOk="0">
                  <a:moveTo>
                    <a:pt x="1" y="0"/>
                  </a:moveTo>
                  <a:lnTo>
                    <a:pt x="151" y="287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18" name="Shape 3418"/>
            <p:cNvSpPr/>
            <p:nvPr/>
          </p:nvSpPr>
          <p:spPr>
            <a:xfrm>
              <a:off x="150500" y="1040575"/>
              <a:ext cx="3775" cy="77525"/>
            </a:xfrm>
            <a:custGeom>
              <a:avLst/>
              <a:gdLst/>
              <a:ahLst/>
              <a:cxnLst/>
              <a:rect l="0" t="0" r="0" b="0"/>
              <a:pathLst>
                <a:path w="151" h="3101" fill="none" extrusionOk="0">
                  <a:moveTo>
                    <a:pt x="0" y="1"/>
                  </a:moveTo>
                  <a:lnTo>
                    <a:pt x="151" y="310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19" name="Shape 3419"/>
            <p:cNvSpPr/>
            <p:nvPr/>
          </p:nvSpPr>
          <p:spPr>
            <a:xfrm>
              <a:off x="154250" y="1118075"/>
              <a:ext cx="3800" cy="83050"/>
            </a:xfrm>
            <a:custGeom>
              <a:avLst/>
              <a:gdLst/>
              <a:ahLst/>
              <a:cxnLst/>
              <a:rect l="0" t="0" r="0" b="0"/>
              <a:pathLst>
                <a:path w="152" h="3322" fill="none" extrusionOk="0">
                  <a:moveTo>
                    <a:pt x="1" y="0"/>
                  </a:moveTo>
                  <a:lnTo>
                    <a:pt x="151" y="332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20" name="Shape 3420"/>
            <p:cNvSpPr/>
            <p:nvPr/>
          </p:nvSpPr>
          <p:spPr>
            <a:xfrm>
              <a:off x="158025" y="1201100"/>
              <a:ext cx="8800" cy="166075"/>
            </a:xfrm>
            <a:custGeom>
              <a:avLst/>
              <a:gdLst/>
              <a:ahLst/>
              <a:cxnLst/>
              <a:rect l="0" t="0" r="0" b="0"/>
              <a:pathLst>
                <a:path w="352" h="6643" fill="none" extrusionOk="0">
                  <a:moveTo>
                    <a:pt x="0" y="0"/>
                  </a:moveTo>
                  <a:lnTo>
                    <a:pt x="351" y="664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21" name="Shape 3421"/>
            <p:cNvSpPr/>
            <p:nvPr/>
          </p:nvSpPr>
          <p:spPr>
            <a:xfrm>
              <a:off x="166800" y="1367150"/>
              <a:ext cx="8800" cy="166075"/>
            </a:xfrm>
            <a:custGeom>
              <a:avLst/>
              <a:gdLst/>
              <a:ahLst/>
              <a:cxnLst/>
              <a:rect l="0" t="0" r="0" b="0"/>
              <a:pathLst>
                <a:path w="352" h="6643" fill="none" extrusionOk="0">
                  <a:moveTo>
                    <a:pt x="0" y="0"/>
                  </a:moveTo>
                  <a:lnTo>
                    <a:pt x="351" y="664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22" name="Shape 3422"/>
            <p:cNvSpPr/>
            <p:nvPr/>
          </p:nvSpPr>
          <p:spPr>
            <a:xfrm>
              <a:off x="175575" y="1533200"/>
              <a:ext cx="3775" cy="88575"/>
            </a:xfrm>
            <a:custGeom>
              <a:avLst/>
              <a:gdLst/>
              <a:ahLst/>
              <a:cxnLst/>
              <a:rect l="0" t="0" r="0" b="0"/>
              <a:pathLst>
                <a:path w="151" h="3543" fill="none" extrusionOk="0">
                  <a:moveTo>
                    <a:pt x="0" y="0"/>
                  </a:moveTo>
                  <a:lnTo>
                    <a:pt x="151" y="35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23" name="Shape 3423"/>
            <p:cNvSpPr/>
            <p:nvPr/>
          </p:nvSpPr>
          <p:spPr>
            <a:xfrm>
              <a:off x="179325" y="1621750"/>
              <a:ext cx="3800" cy="77525"/>
            </a:xfrm>
            <a:custGeom>
              <a:avLst/>
              <a:gdLst/>
              <a:ahLst/>
              <a:cxnLst/>
              <a:rect l="0" t="0" r="0" b="0"/>
              <a:pathLst>
                <a:path w="152" h="3101" fill="none" extrusionOk="0">
                  <a:moveTo>
                    <a:pt x="1" y="1"/>
                  </a:moveTo>
                  <a:lnTo>
                    <a:pt x="151" y="310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24" name="Shape 3424"/>
            <p:cNvSpPr/>
            <p:nvPr/>
          </p:nvSpPr>
          <p:spPr>
            <a:xfrm>
              <a:off x="183100" y="1699250"/>
              <a:ext cx="3775" cy="77525"/>
            </a:xfrm>
            <a:custGeom>
              <a:avLst/>
              <a:gdLst/>
              <a:ahLst/>
              <a:cxnLst/>
              <a:rect l="0" t="0" r="0" b="0"/>
              <a:pathLst>
                <a:path w="151" h="3101" fill="none" extrusionOk="0">
                  <a:moveTo>
                    <a:pt x="0" y="0"/>
                  </a:moveTo>
                  <a:lnTo>
                    <a:pt x="151" y="310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25" name="Shape 3425"/>
            <p:cNvSpPr/>
            <p:nvPr/>
          </p:nvSpPr>
          <p:spPr>
            <a:xfrm>
              <a:off x="186850" y="1776750"/>
              <a:ext cx="3800" cy="71975"/>
            </a:xfrm>
            <a:custGeom>
              <a:avLst/>
              <a:gdLst/>
              <a:ahLst/>
              <a:cxnLst/>
              <a:rect l="0" t="0" r="0" b="0"/>
              <a:pathLst>
                <a:path w="152" h="2879" fill="none" extrusionOk="0">
                  <a:moveTo>
                    <a:pt x="1" y="0"/>
                  </a:moveTo>
                  <a:lnTo>
                    <a:pt x="151" y="287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26" name="Shape 3426"/>
            <p:cNvSpPr/>
            <p:nvPr/>
          </p:nvSpPr>
          <p:spPr>
            <a:xfrm>
              <a:off x="190625" y="1848700"/>
              <a:ext cx="3775" cy="71975"/>
            </a:xfrm>
            <a:custGeom>
              <a:avLst/>
              <a:gdLst/>
              <a:ahLst/>
              <a:cxnLst/>
              <a:rect l="0" t="0" r="0" b="0"/>
              <a:pathLst>
                <a:path w="151" h="2879" fill="none" extrusionOk="0">
                  <a:moveTo>
                    <a:pt x="0" y="0"/>
                  </a:moveTo>
                  <a:lnTo>
                    <a:pt x="151" y="287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27" name="Shape 3427"/>
            <p:cNvSpPr/>
            <p:nvPr/>
          </p:nvSpPr>
          <p:spPr>
            <a:xfrm>
              <a:off x="194375" y="1920650"/>
              <a:ext cx="3800" cy="60900"/>
            </a:xfrm>
            <a:custGeom>
              <a:avLst/>
              <a:gdLst/>
              <a:ahLst/>
              <a:cxnLst/>
              <a:rect l="0" t="0" r="0" b="0"/>
              <a:pathLst>
                <a:path w="152" h="2436" fill="none" extrusionOk="0">
                  <a:moveTo>
                    <a:pt x="1" y="1"/>
                  </a:moveTo>
                  <a:lnTo>
                    <a:pt x="151"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28" name="Shape 3428"/>
            <p:cNvSpPr/>
            <p:nvPr/>
          </p:nvSpPr>
          <p:spPr>
            <a:xfrm>
              <a:off x="198150" y="1981525"/>
              <a:ext cx="3775" cy="55400"/>
            </a:xfrm>
            <a:custGeom>
              <a:avLst/>
              <a:gdLst/>
              <a:ahLst/>
              <a:cxnLst/>
              <a:rect l="0" t="0" r="0" b="0"/>
              <a:pathLst>
                <a:path w="151" h="2216" fill="none" extrusionOk="0">
                  <a:moveTo>
                    <a:pt x="0" y="1"/>
                  </a:moveTo>
                  <a:lnTo>
                    <a:pt x="151" y="221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29" name="Shape 3429"/>
            <p:cNvSpPr/>
            <p:nvPr/>
          </p:nvSpPr>
          <p:spPr>
            <a:xfrm>
              <a:off x="201900" y="2036900"/>
              <a:ext cx="3800" cy="49825"/>
            </a:xfrm>
            <a:custGeom>
              <a:avLst/>
              <a:gdLst/>
              <a:ahLst/>
              <a:cxnLst/>
              <a:rect l="0" t="0" r="0" b="0"/>
              <a:pathLst>
                <a:path w="152" h="1993" fill="none" extrusionOk="0">
                  <a:moveTo>
                    <a:pt x="1" y="0"/>
                  </a:moveTo>
                  <a:lnTo>
                    <a:pt x="151" y="199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30" name="Shape 3430"/>
            <p:cNvSpPr/>
            <p:nvPr/>
          </p:nvSpPr>
          <p:spPr>
            <a:xfrm>
              <a:off x="205675" y="2086700"/>
              <a:ext cx="5050" cy="44300"/>
            </a:xfrm>
            <a:custGeom>
              <a:avLst/>
              <a:gdLst/>
              <a:ahLst/>
              <a:cxnLst/>
              <a:rect l="0" t="0" r="0" b="0"/>
              <a:pathLst>
                <a:path w="202" h="1772" fill="none" extrusionOk="0">
                  <a:moveTo>
                    <a:pt x="0" y="1"/>
                  </a:moveTo>
                  <a:lnTo>
                    <a:pt x="201" y="177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31" name="Shape 3431"/>
            <p:cNvSpPr/>
            <p:nvPr/>
          </p:nvSpPr>
          <p:spPr>
            <a:xfrm>
              <a:off x="210700" y="2130975"/>
              <a:ext cx="3775" cy="33250"/>
            </a:xfrm>
            <a:custGeom>
              <a:avLst/>
              <a:gdLst/>
              <a:ahLst/>
              <a:cxnLst/>
              <a:rect l="0" t="0" r="0" b="0"/>
              <a:pathLst>
                <a:path w="151" h="1330" fill="none" extrusionOk="0">
                  <a:moveTo>
                    <a:pt x="0" y="1"/>
                  </a:moveTo>
                  <a:lnTo>
                    <a:pt x="151"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32" name="Shape 3432"/>
            <p:cNvSpPr/>
            <p:nvPr/>
          </p:nvSpPr>
          <p:spPr>
            <a:xfrm>
              <a:off x="214450" y="2164200"/>
              <a:ext cx="3800" cy="22150"/>
            </a:xfrm>
            <a:custGeom>
              <a:avLst/>
              <a:gdLst/>
              <a:ahLst/>
              <a:cxnLst/>
              <a:rect l="0" t="0" r="0" b="0"/>
              <a:pathLst>
                <a:path w="152" h="886" fill="none" extrusionOk="0">
                  <a:moveTo>
                    <a:pt x="1" y="0"/>
                  </a:moveTo>
                  <a:lnTo>
                    <a:pt x="151"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33" name="Shape 3433"/>
            <p:cNvSpPr/>
            <p:nvPr/>
          </p:nvSpPr>
          <p:spPr>
            <a:xfrm>
              <a:off x="218225" y="2186325"/>
              <a:ext cx="5025" cy="11100"/>
            </a:xfrm>
            <a:custGeom>
              <a:avLst/>
              <a:gdLst/>
              <a:ahLst/>
              <a:cxnLst/>
              <a:rect l="0" t="0" r="0" b="0"/>
              <a:pathLst>
                <a:path w="201" h="444" fill="none" extrusionOk="0">
                  <a:moveTo>
                    <a:pt x="0" y="1"/>
                  </a:moveTo>
                  <a:lnTo>
                    <a:pt x="201" y="44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34" name="Shape 3434"/>
            <p:cNvSpPr/>
            <p:nvPr/>
          </p:nvSpPr>
          <p:spPr>
            <a:xfrm>
              <a:off x="223225" y="2197400"/>
              <a:ext cx="3800" cy="11100"/>
            </a:xfrm>
            <a:custGeom>
              <a:avLst/>
              <a:gdLst/>
              <a:ahLst/>
              <a:cxnLst/>
              <a:rect l="0" t="0" r="0" b="0"/>
              <a:pathLst>
                <a:path w="152" h="444" fill="none" extrusionOk="0">
                  <a:moveTo>
                    <a:pt x="1" y="1"/>
                  </a:moveTo>
                  <a:lnTo>
                    <a:pt x="151" y="4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35" name="Shape 3435"/>
            <p:cNvSpPr/>
            <p:nvPr/>
          </p:nvSpPr>
          <p:spPr>
            <a:xfrm>
              <a:off x="227000" y="2202950"/>
              <a:ext cx="3775" cy="5550"/>
            </a:xfrm>
            <a:custGeom>
              <a:avLst/>
              <a:gdLst/>
              <a:ahLst/>
              <a:cxnLst/>
              <a:rect l="0" t="0" r="0" b="0"/>
              <a:pathLst>
                <a:path w="151" h="222" fill="none" extrusionOk="0">
                  <a:moveTo>
                    <a:pt x="0" y="221"/>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36" name="Shape 3436"/>
            <p:cNvSpPr/>
            <p:nvPr/>
          </p:nvSpPr>
          <p:spPr>
            <a:xfrm>
              <a:off x="230750" y="2191875"/>
              <a:ext cx="3800" cy="11100"/>
            </a:xfrm>
            <a:custGeom>
              <a:avLst/>
              <a:gdLst/>
              <a:ahLst/>
              <a:cxnLst/>
              <a:rect l="0" t="0" r="0" b="0"/>
              <a:pathLst>
                <a:path w="152" h="444" fill="none" extrusionOk="0">
                  <a:moveTo>
                    <a:pt x="1" y="443"/>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37" name="Shape 3437"/>
            <p:cNvSpPr/>
            <p:nvPr/>
          </p:nvSpPr>
          <p:spPr>
            <a:xfrm>
              <a:off x="234525" y="2164200"/>
              <a:ext cx="3775" cy="27700"/>
            </a:xfrm>
            <a:custGeom>
              <a:avLst/>
              <a:gdLst/>
              <a:ahLst/>
              <a:cxnLst/>
              <a:rect l="0" t="0" r="0" b="0"/>
              <a:pathLst>
                <a:path w="151" h="1108" fill="none" extrusionOk="0">
                  <a:moveTo>
                    <a:pt x="0" y="1107"/>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38" name="Shape 3438"/>
            <p:cNvSpPr/>
            <p:nvPr/>
          </p:nvSpPr>
          <p:spPr>
            <a:xfrm>
              <a:off x="238275" y="2136525"/>
              <a:ext cx="3800" cy="27700"/>
            </a:xfrm>
            <a:custGeom>
              <a:avLst/>
              <a:gdLst/>
              <a:ahLst/>
              <a:cxnLst/>
              <a:rect l="0" t="0" r="0" b="0"/>
              <a:pathLst>
                <a:path w="152" h="1108" fill="none" extrusionOk="0">
                  <a:moveTo>
                    <a:pt x="1" y="1107"/>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39" name="Shape 3439"/>
            <p:cNvSpPr/>
            <p:nvPr/>
          </p:nvSpPr>
          <p:spPr>
            <a:xfrm>
              <a:off x="242050" y="2097775"/>
              <a:ext cx="3775" cy="38775"/>
            </a:xfrm>
            <a:custGeom>
              <a:avLst/>
              <a:gdLst/>
              <a:ahLst/>
              <a:cxnLst/>
              <a:rect l="0" t="0" r="0" b="0"/>
              <a:pathLst>
                <a:path w="151" h="1551" fill="none" extrusionOk="0">
                  <a:moveTo>
                    <a:pt x="0" y="1550"/>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40" name="Shape 3440"/>
            <p:cNvSpPr/>
            <p:nvPr/>
          </p:nvSpPr>
          <p:spPr>
            <a:xfrm>
              <a:off x="245800" y="2053500"/>
              <a:ext cx="3800" cy="44300"/>
            </a:xfrm>
            <a:custGeom>
              <a:avLst/>
              <a:gdLst/>
              <a:ahLst/>
              <a:cxnLst/>
              <a:rect l="0" t="0" r="0" b="0"/>
              <a:pathLst>
                <a:path w="152" h="1772" fill="none" extrusionOk="0">
                  <a:moveTo>
                    <a:pt x="1" y="1771"/>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41" name="Shape 3441"/>
            <p:cNvSpPr/>
            <p:nvPr/>
          </p:nvSpPr>
          <p:spPr>
            <a:xfrm>
              <a:off x="249575" y="1998150"/>
              <a:ext cx="3775" cy="55375"/>
            </a:xfrm>
            <a:custGeom>
              <a:avLst/>
              <a:gdLst/>
              <a:ahLst/>
              <a:cxnLst/>
              <a:rect l="0" t="0" r="0" b="0"/>
              <a:pathLst>
                <a:path w="151" h="2215" fill="none" extrusionOk="0">
                  <a:moveTo>
                    <a:pt x="0" y="2214"/>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42" name="Shape 3442"/>
            <p:cNvSpPr/>
            <p:nvPr/>
          </p:nvSpPr>
          <p:spPr>
            <a:xfrm>
              <a:off x="253325" y="1937250"/>
              <a:ext cx="5050" cy="60925"/>
            </a:xfrm>
            <a:custGeom>
              <a:avLst/>
              <a:gdLst/>
              <a:ahLst/>
              <a:cxnLst/>
              <a:rect l="0" t="0" r="0" b="0"/>
              <a:pathLst>
                <a:path w="202" h="2437" fill="none" extrusionOk="0">
                  <a:moveTo>
                    <a:pt x="1" y="2436"/>
                  </a:moveTo>
                  <a:lnTo>
                    <a:pt x="2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43" name="Shape 3443"/>
            <p:cNvSpPr/>
            <p:nvPr/>
          </p:nvSpPr>
          <p:spPr>
            <a:xfrm>
              <a:off x="258350" y="1870825"/>
              <a:ext cx="3775" cy="66450"/>
            </a:xfrm>
            <a:custGeom>
              <a:avLst/>
              <a:gdLst/>
              <a:ahLst/>
              <a:cxnLst/>
              <a:rect l="0" t="0" r="0" b="0"/>
              <a:pathLst>
                <a:path w="151" h="2658" fill="none" extrusionOk="0">
                  <a:moveTo>
                    <a:pt x="0" y="2658"/>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44" name="Shape 3444"/>
            <p:cNvSpPr/>
            <p:nvPr/>
          </p:nvSpPr>
          <p:spPr>
            <a:xfrm>
              <a:off x="262100" y="1798875"/>
              <a:ext cx="3800" cy="71975"/>
            </a:xfrm>
            <a:custGeom>
              <a:avLst/>
              <a:gdLst/>
              <a:ahLst/>
              <a:cxnLst/>
              <a:rect l="0" t="0" r="0" b="0"/>
              <a:pathLst>
                <a:path w="152" h="2879" fill="none" extrusionOk="0">
                  <a:moveTo>
                    <a:pt x="1" y="2879"/>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45" name="Shape 3445"/>
            <p:cNvSpPr/>
            <p:nvPr/>
          </p:nvSpPr>
          <p:spPr>
            <a:xfrm>
              <a:off x="265875" y="1726925"/>
              <a:ext cx="5050" cy="71975"/>
            </a:xfrm>
            <a:custGeom>
              <a:avLst/>
              <a:gdLst/>
              <a:ahLst/>
              <a:cxnLst/>
              <a:rect l="0" t="0" r="0" b="0"/>
              <a:pathLst>
                <a:path w="202" h="2879" fill="none" extrusionOk="0">
                  <a:moveTo>
                    <a:pt x="0" y="2879"/>
                  </a:moveTo>
                  <a:lnTo>
                    <a:pt x="2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46" name="Shape 3446"/>
            <p:cNvSpPr/>
            <p:nvPr/>
          </p:nvSpPr>
          <p:spPr>
            <a:xfrm>
              <a:off x="270900" y="1566400"/>
              <a:ext cx="7550" cy="160550"/>
            </a:xfrm>
            <a:custGeom>
              <a:avLst/>
              <a:gdLst/>
              <a:ahLst/>
              <a:cxnLst/>
              <a:rect l="0" t="0" r="0" b="0"/>
              <a:pathLst>
                <a:path w="302" h="6422" fill="none" extrusionOk="0">
                  <a:moveTo>
                    <a:pt x="0" y="6421"/>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47" name="Shape 3447"/>
            <p:cNvSpPr/>
            <p:nvPr/>
          </p:nvSpPr>
          <p:spPr>
            <a:xfrm>
              <a:off x="278425" y="1483375"/>
              <a:ext cx="3775" cy="83050"/>
            </a:xfrm>
            <a:custGeom>
              <a:avLst/>
              <a:gdLst/>
              <a:ahLst/>
              <a:cxnLst/>
              <a:rect l="0" t="0" r="0" b="0"/>
              <a:pathLst>
                <a:path w="151" h="3322" fill="none" extrusionOk="0">
                  <a:moveTo>
                    <a:pt x="0" y="3322"/>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48" name="Shape 3448"/>
            <p:cNvSpPr/>
            <p:nvPr/>
          </p:nvSpPr>
          <p:spPr>
            <a:xfrm>
              <a:off x="282175" y="1400350"/>
              <a:ext cx="3800" cy="83050"/>
            </a:xfrm>
            <a:custGeom>
              <a:avLst/>
              <a:gdLst/>
              <a:ahLst/>
              <a:cxnLst/>
              <a:rect l="0" t="0" r="0" b="0"/>
              <a:pathLst>
                <a:path w="152" h="3322" fill="none" extrusionOk="0">
                  <a:moveTo>
                    <a:pt x="1" y="3322"/>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49" name="Shape 3449"/>
            <p:cNvSpPr/>
            <p:nvPr/>
          </p:nvSpPr>
          <p:spPr>
            <a:xfrm>
              <a:off x="285950" y="1317325"/>
              <a:ext cx="3775" cy="83050"/>
            </a:xfrm>
            <a:custGeom>
              <a:avLst/>
              <a:gdLst/>
              <a:ahLst/>
              <a:cxnLst/>
              <a:rect l="0" t="0" r="0" b="0"/>
              <a:pathLst>
                <a:path w="151" h="3322" fill="none" extrusionOk="0">
                  <a:moveTo>
                    <a:pt x="0" y="3322"/>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50" name="Shape 3450"/>
            <p:cNvSpPr/>
            <p:nvPr/>
          </p:nvSpPr>
          <p:spPr>
            <a:xfrm>
              <a:off x="289700" y="1239850"/>
              <a:ext cx="3800" cy="77500"/>
            </a:xfrm>
            <a:custGeom>
              <a:avLst/>
              <a:gdLst/>
              <a:ahLst/>
              <a:cxnLst/>
              <a:rect l="0" t="0" r="0" b="0"/>
              <a:pathLst>
                <a:path w="152" h="3100" fill="none" extrusionOk="0">
                  <a:moveTo>
                    <a:pt x="1" y="3100"/>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51" name="Shape 3451"/>
            <p:cNvSpPr/>
            <p:nvPr/>
          </p:nvSpPr>
          <p:spPr>
            <a:xfrm>
              <a:off x="293475" y="1084850"/>
              <a:ext cx="7550" cy="155025"/>
            </a:xfrm>
            <a:custGeom>
              <a:avLst/>
              <a:gdLst/>
              <a:ahLst/>
              <a:cxnLst/>
              <a:rect l="0" t="0" r="0" b="0"/>
              <a:pathLst>
                <a:path w="302" h="6201" fill="none" extrusionOk="0">
                  <a:moveTo>
                    <a:pt x="0" y="6200"/>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52" name="Shape 3452"/>
            <p:cNvSpPr/>
            <p:nvPr/>
          </p:nvSpPr>
          <p:spPr>
            <a:xfrm>
              <a:off x="301000" y="1018450"/>
              <a:ext cx="5025" cy="66425"/>
            </a:xfrm>
            <a:custGeom>
              <a:avLst/>
              <a:gdLst/>
              <a:ahLst/>
              <a:cxnLst/>
              <a:rect l="0" t="0" r="0" b="0"/>
              <a:pathLst>
                <a:path w="201" h="2657" fill="none" extrusionOk="0">
                  <a:moveTo>
                    <a:pt x="0" y="2657"/>
                  </a:moveTo>
                  <a:lnTo>
                    <a:pt x="2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53" name="Shape 3453"/>
            <p:cNvSpPr/>
            <p:nvPr/>
          </p:nvSpPr>
          <p:spPr>
            <a:xfrm>
              <a:off x="306000" y="952025"/>
              <a:ext cx="3800" cy="66450"/>
            </a:xfrm>
            <a:custGeom>
              <a:avLst/>
              <a:gdLst/>
              <a:ahLst/>
              <a:cxnLst/>
              <a:rect l="0" t="0" r="0" b="0"/>
              <a:pathLst>
                <a:path w="152" h="2658" fill="none" extrusionOk="0">
                  <a:moveTo>
                    <a:pt x="1" y="2657"/>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54" name="Shape 3454"/>
            <p:cNvSpPr/>
            <p:nvPr/>
          </p:nvSpPr>
          <p:spPr>
            <a:xfrm>
              <a:off x="309775" y="896675"/>
              <a:ext cx="3775" cy="55375"/>
            </a:xfrm>
            <a:custGeom>
              <a:avLst/>
              <a:gdLst/>
              <a:ahLst/>
              <a:cxnLst/>
              <a:rect l="0" t="0" r="0" b="0"/>
              <a:pathLst>
                <a:path w="151" h="2215" fill="none" extrusionOk="0">
                  <a:moveTo>
                    <a:pt x="0" y="2214"/>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55" name="Shape 3455"/>
            <p:cNvSpPr/>
            <p:nvPr/>
          </p:nvSpPr>
          <p:spPr>
            <a:xfrm>
              <a:off x="313525" y="841325"/>
              <a:ext cx="5050" cy="55375"/>
            </a:xfrm>
            <a:custGeom>
              <a:avLst/>
              <a:gdLst/>
              <a:ahLst/>
              <a:cxnLst/>
              <a:rect l="0" t="0" r="0" b="0"/>
              <a:pathLst>
                <a:path w="202" h="2215" fill="none" extrusionOk="0">
                  <a:moveTo>
                    <a:pt x="1" y="2214"/>
                  </a:moveTo>
                  <a:lnTo>
                    <a:pt x="2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56" name="Shape 3456"/>
            <p:cNvSpPr/>
            <p:nvPr/>
          </p:nvSpPr>
          <p:spPr>
            <a:xfrm>
              <a:off x="318550" y="797025"/>
              <a:ext cx="3775" cy="44325"/>
            </a:xfrm>
            <a:custGeom>
              <a:avLst/>
              <a:gdLst/>
              <a:ahLst/>
              <a:cxnLst/>
              <a:rect l="0" t="0" r="0" b="0"/>
              <a:pathLst>
                <a:path w="151" h="1773" fill="none" extrusionOk="0">
                  <a:moveTo>
                    <a:pt x="0" y="1772"/>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57" name="Shape 3457"/>
            <p:cNvSpPr/>
            <p:nvPr/>
          </p:nvSpPr>
          <p:spPr>
            <a:xfrm>
              <a:off x="322300" y="758300"/>
              <a:ext cx="3800" cy="38750"/>
            </a:xfrm>
            <a:custGeom>
              <a:avLst/>
              <a:gdLst/>
              <a:ahLst/>
              <a:cxnLst/>
              <a:rect l="0" t="0" r="0" b="0"/>
              <a:pathLst>
                <a:path w="152" h="1550" fill="none" extrusionOk="0">
                  <a:moveTo>
                    <a:pt x="1" y="1550"/>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58" name="Shape 3458"/>
            <p:cNvSpPr/>
            <p:nvPr/>
          </p:nvSpPr>
          <p:spPr>
            <a:xfrm>
              <a:off x="326075" y="730625"/>
              <a:ext cx="3775" cy="27700"/>
            </a:xfrm>
            <a:custGeom>
              <a:avLst/>
              <a:gdLst/>
              <a:ahLst/>
              <a:cxnLst/>
              <a:rect l="0" t="0" r="0" b="0"/>
              <a:pathLst>
                <a:path w="151" h="1108" fill="none" extrusionOk="0">
                  <a:moveTo>
                    <a:pt x="0" y="1107"/>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59" name="Shape 3459"/>
            <p:cNvSpPr/>
            <p:nvPr/>
          </p:nvSpPr>
          <p:spPr>
            <a:xfrm>
              <a:off x="329825" y="708475"/>
              <a:ext cx="3800" cy="22175"/>
            </a:xfrm>
            <a:custGeom>
              <a:avLst/>
              <a:gdLst/>
              <a:ahLst/>
              <a:cxnLst/>
              <a:rect l="0" t="0" r="0" b="0"/>
              <a:pathLst>
                <a:path w="152" h="887" fill="none" extrusionOk="0">
                  <a:moveTo>
                    <a:pt x="1" y="886"/>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60" name="Shape 3460"/>
            <p:cNvSpPr/>
            <p:nvPr/>
          </p:nvSpPr>
          <p:spPr>
            <a:xfrm>
              <a:off x="333600" y="697400"/>
              <a:ext cx="3775" cy="11100"/>
            </a:xfrm>
            <a:custGeom>
              <a:avLst/>
              <a:gdLst/>
              <a:ahLst/>
              <a:cxnLst/>
              <a:rect l="0" t="0" r="0" b="0"/>
              <a:pathLst>
                <a:path w="151" h="444" fill="none" extrusionOk="0">
                  <a:moveTo>
                    <a:pt x="0" y="443"/>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61" name="Shape 3461"/>
            <p:cNvSpPr/>
            <p:nvPr/>
          </p:nvSpPr>
          <p:spPr>
            <a:xfrm>
              <a:off x="337350" y="691875"/>
              <a:ext cx="3800" cy="5550"/>
            </a:xfrm>
            <a:custGeom>
              <a:avLst/>
              <a:gdLst/>
              <a:ahLst/>
              <a:cxnLst/>
              <a:rect l="0" t="0" r="0" b="0"/>
              <a:pathLst>
                <a:path w="152" h="222" fill="none" extrusionOk="0">
                  <a:moveTo>
                    <a:pt x="1" y="222"/>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62" name="Shape 3462"/>
            <p:cNvSpPr/>
            <p:nvPr/>
          </p:nvSpPr>
          <p:spPr>
            <a:xfrm>
              <a:off x="341125" y="691875"/>
              <a:ext cx="3775" cy="5550"/>
            </a:xfrm>
            <a:custGeom>
              <a:avLst/>
              <a:gdLst/>
              <a:ahLst/>
              <a:cxnLst/>
              <a:rect l="0" t="0" r="0" b="0"/>
              <a:pathLst>
                <a:path w="151" h="222" fill="none" extrusionOk="0">
                  <a:moveTo>
                    <a:pt x="0" y="0"/>
                  </a:moveTo>
                  <a:lnTo>
                    <a:pt x="151"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63" name="Shape 3463"/>
            <p:cNvSpPr/>
            <p:nvPr/>
          </p:nvSpPr>
          <p:spPr>
            <a:xfrm>
              <a:off x="344875" y="697400"/>
              <a:ext cx="3800" cy="11100"/>
            </a:xfrm>
            <a:custGeom>
              <a:avLst/>
              <a:gdLst/>
              <a:ahLst/>
              <a:cxnLst/>
              <a:rect l="0" t="0" r="0" b="0"/>
              <a:pathLst>
                <a:path w="152" h="444" fill="none" extrusionOk="0">
                  <a:moveTo>
                    <a:pt x="1" y="1"/>
                  </a:moveTo>
                  <a:lnTo>
                    <a:pt x="151" y="4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64" name="Shape 3464"/>
            <p:cNvSpPr/>
            <p:nvPr/>
          </p:nvSpPr>
          <p:spPr>
            <a:xfrm>
              <a:off x="348650" y="708475"/>
              <a:ext cx="5050" cy="27700"/>
            </a:xfrm>
            <a:custGeom>
              <a:avLst/>
              <a:gdLst/>
              <a:ahLst/>
              <a:cxnLst/>
              <a:rect l="0" t="0" r="0" b="0"/>
              <a:pathLst>
                <a:path w="202" h="1108" fill="none" extrusionOk="0">
                  <a:moveTo>
                    <a:pt x="0" y="0"/>
                  </a:moveTo>
                  <a:lnTo>
                    <a:pt x="201" y="110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65" name="Shape 3465"/>
            <p:cNvSpPr/>
            <p:nvPr/>
          </p:nvSpPr>
          <p:spPr>
            <a:xfrm>
              <a:off x="353675" y="736150"/>
              <a:ext cx="3775" cy="27700"/>
            </a:xfrm>
            <a:custGeom>
              <a:avLst/>
              <a:gdLst/>
              <a:ahLst/>
              <a:cxnLst/>
              <a:rect l="0" t="0" r="0" b="0"/>
              <a:pathLst>
                <a:path w="151" h="1108" fill="none" extrusionOk="0">
                  <a:moveTo>
                    <a:pt x="0" y="0"/>
                  </a:moveTo>
                  <a:lnTo>
                    <a:pt x="151" y="110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66" name="Shape 3466"/>
            <p:cNvSpPr/>
            <p:nvPr/>
          </p:nvSpPr>
          <p:spPr>
            <a:xfrm>
              <a:off x="357425" y="763825"/>
              <a:ext cx="3800" cy="38775"/>
            </a:xfrm>
            <a:custGeom>
              <a:avLst/>
              <a:gdLst/>
              <a:ahLst/>
              <a:cxnLst/>
              <a:rect l="0" t="0" r="0" b="0"/>
              <a:pathLst>
                <a:path w="152" h="1551" fill="none" extrusionOk="0">
                  <a:moveTo>
                    <a:pt x="1" y="1"/>
                  </a:moveTo>
                  <a:lnTo>
                    <a:pt x="151" y="155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67" name="Shape 3467"/>
            <p:cNvSpPr/>
            <p:nvPr/>
          </p:nvSpPr>
          <p:spPr>
            <a:xfrm>
              <a:off x="361200" y="802575"/>
              <a:ext cx="5025" cy="49825"/>
            </a:xfrm>
            <a:custGeom>
              <a:avLst/>
              <a:gdLst/>
              <a:ahLst/>
              <a:cxnLst/>
              <a:rect l="0" t="0" r="0" b="0"/>
              <a:pathLst>
                <a:path w="201" h="1993" fill="none" extrusionOk="0">
                  <a:moveTo>
                    <a:pt x="0" y="0"/>
                  </a:moveTo>
                  <a:lnTo>
                    <a:pt x="201" y="199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68" name="Shape 3468"/>
            <p:cNvSpPr/>
            <p:nvPr/>
          </p:nvSpPr>
          <p:spPr>
            <a:xfrm>
              <a:off x="366200" y="852375"/>
              <a:ext cx="3800" cy="49850"/>
            </a:xfrm>
            <a:custGeom>
              <a:avLst/>
              <a:gdLst/>
              <a:ahLst/>
              <a:cxnLst/>
              <a:rect l="0" t="0" r="0" b="0"/>
              <a:pathLst>
                <a:path w="152" h="1994" fill="none" extrusionOk="0">
                  <a:moveTo>
                    <a:pt x="1" y="1"/>
                  </a:moveTo>
                  <a:lnTo>
                    <a:pt x="151" y="199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69" name="Shape 3469"/>
            <p:cNvSpPr/>
            <p:nvPr/>
          </p:nvSpPr>
          <p:spPr>
            <a:xfrm>
              <a:off x="369975" y="902200"/>
              <a:ext cx="3775" cy="60900"/>
            </a:xfrm>
            <a:custGeom>
              <a:avLst/>
              <a:gdLst/>
              <a:ahLst/>
              <a:cxnLst/>
              <a:rect l="0" t="0" r="0" b="0"/>
              <a:pathLst>
                <a:path w="151" h="2436" fill="none" extrusionOk="0">
                  <a:moveTo>
                    <a:pt x="0" y="1"/>
                  </a:moveTo>
                  <a:lnTo>
                    <a:pt x="151"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70" name="Shape 3470"/>
            <p:cNvSpPr/>
            <p:nvPr/>
          </p:nvSpPr>
          <p:spPr>
            <a:xfrm>
              <a:off x="373725" y="963075"/>
              <a:ext cx="3800" cy="66450"/>
            </a:xfrm>
            <a:custGeom>
              <a:avLst/>
              <a:gdLst/>
              <a:ahLst/>
              <a:cxnLst/>
              <a:rect l="0" t="0" r="0" b="0"/>
              <a:pathLst>
                <a:path w="152" h="2658" fill="none" extrusionOk="0">
                  <a:moveTo>
                    <a:pt x="1" y="1"/>
                  </a:moveTo>
                  <a:lnTo>
                    <a:pt x="151" y="265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71" name="Shape 3471"/>
            <p:cNvSpPr/>
            <p:nvPr/>
          </p:nvSpPr>
          <p:spPr>
            <a:xfrm>
              <a:off x="377500" y="1029500"/>
              <a:ext cx="3775" cy="66450"/>
            </a:xfrm>
            <a:custGeom>
              <a:avLst/>
              <a:gdLst/>
              <a:ahLst/>
              <a:cxnLst/>
              <a:rect l="0" t="0" r="0" b="0"/>
              <a:pathLst>
                <a:path w="151" h="2658" fill="none" extrusionOk="0">
                  <a:moveTo>
                    <a:pt x="0" y="1"/>
                  </a:moveTo>
                  <a:lnTo>
                    <a:pt x="151" y="265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72" name="Shape 3472"/>
            <p:cNvSpPr/>
            <p:nvPr/>
          </p:nvSpPr>
          <p:spPr>
            <a:xfrm>
              <a:off x="381250" y="1095925"/>
              <a:ext cx="7550" cy="149475"/>
            </a:xfrm>
            <a:custGeom>
              <a:avLst/>
              <a:gdLst/>
              <a:ahLst/>
              <a:cxnLst/>
              <a:rect l="0" t="0" r="0" b="0"/>
              <a:pathLst>
                <a:path w="302" h="5979" fill="none" extrusionOk="0">
                  <a:moveTo>
                    <a:pt x="1" y="1"/>
                  </a:moveTo>
                  <a:lnTo>
                    <a:pt x="302" y="597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73" name="Shape 3473"/>
            <p:cNvSpPr/>
            <p:nvPr/>
          </p:nvSpPr>
          <p:spPr>
            <a:xfrm>
              <a:off x="388775" y="1245375"/>
              <a:ext cx="3800" cy="77525"/>
            </a:xfrm>
            <a:custGeom>
              <a:avLst/>
              <a:gdLst/>
              <a:ahLst/>
              <a:cxnLst/>
              <a:rect l="0" t="0" r="0" b="0"/>
              <a:pathLst>
                <a:path w="152" h="3101" fill="none" extrusionOk="0">
                  <a:moveTo>
                    <a:pt x="1" y="1"/>
                  </a:moveTo>
                  <a:lnTo>
                    <a:pt x="151" y="310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74" name="Shape 3474"/>
            <p:cNvSpPr/>
            <p:nvPr/>
          </p:nvSpPr>
          <p:spPr>
            <a:xfrm>
              <a:off x="392550" y="1322875"/>
              <a:ext cx="3775" cy="77500"/>
            </a:xfrm>
            <a:custGeom>
              <a:avLst/>
              <a:gdLst/>
              <a:ahLst/>
              <a:cxnLst/>
              <a:rect l="0" t="0" r="0" b="0"/>
              <a:pathLst>
                <a:path w="151" h="3100" fill="none" extrusionOk="0">
                  <a:moveTo>
                    <a:pt x="0" y="0"/>
                  </a:moveTo>
                  <a:lnTo>
                    <a:pt x="151" y="310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75" name="Shape 3475"/>
            <p:cNvSpPr/>
            <p:nvPr/>
          </p:nvSpPr>
          <p:spPr>
            <a:xfrm>
              <a:off x="396300" y="1400350"/>
              <a:ext cx="5050" cy="83050"/>
            </a:xfrm>
            <a:custGeom>
              <a:avLst/>
              <a:gdLst/>
              <a:ahLst/>
              <a:cxnLst/>
              <a:rect l="0" t="0" r="0" b="0"/>
              <a:pathLst>
                <a:path w="202" h="3322" fill="none" extrusionOk="0">
                  <a:moveTo>
                    <a:pt x="1" y="1"/>
                  </a:moveTo>
                  <a:lnTo>
                    <a:pt x="202" y="33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76" name="Shape 3476"/>
            <p:cNvSpPr/>
            <p:nvPr/>
          </p:nvSpPr>
          <p:spPr>
            <a:xfrm>
              <a:off x="401325" y="1483375"/>
              <a:ext cx="3800" cy="77525"/>
            </a:xfrm>
            <a:custGeom>
              <a:avLst/>
              <a:gdLst/>
              <a:ahLst/>
              <a:cxnLst/>
              <a:rect l="0" t="0" r="0" b="0"/>
              <a:pathLst>
                <a:path w="152" h="3101" fill="none" extrusionOk="0">
                  <a:moveTo>
                    <a:pt x="1" y="1"/>
                  </a:moveTo>
                  <a:lnTo>
                    <a:pt x="151" y="310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77" name="Shape 3477"/>
            <p:cNvSpPr/>
            <p:nvPr/>
          </p:nvSpPr>
          <p:spPr>
            <a:xfrm>
              <a:off x="405100" y="1560875"/>
              <a:ext cx="8800" cy="149475"/>
            </a:xfrm>
            <a:custGeom>
              <a:avLst/>
              <a:gdLst/>
              <a:ahLst/>
              <a:cxnLst/>
              <a:rect l="0" t="0" r="0" b="0"/>
              <a:pathLst>
                <a:path w="352" h="5979" fill="none" extrusionOk="0">
                  <a:moveTo>
                    <a:pt x="0" y="0"/>
                  </a:moveTo>
                  <a:lnTo>
                    <a:pt x="351" y="597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78" name="Shape 3478"/>
            <p:cNvSpPr/>
            <p:nvPr/>
          </p:nvSpPr>
          <p:spPr>
            <a:xfrm>
              <a:off x="413875" y="1710325"/>
              <a:ext cx="3775" cy="71975"/>
            </a:xfrm>
            <a:custGeom>
              <a:avLst/>
              <a:gdLst/>
              <a:ahLst/>
              <a:cxnLst/>
              <a:rect l="0" t="0" r="0" b="0"/>
              <a:pathLst>
                <a:path w="151" h="2879" fill="none" extrusionOk="0">
                  <a:moveTo>
                    <a:pt x="0" y="0"/>
                  </a:moveTo>
                  <a:lnTo>
                    <a:pt x="151" y="287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79" name="Shape 3479"/>
            <p:cNvSpPr/>
            <p:nvPr/>
          </p:nvSpPr>
          <p:spPr>
            <a:xfrm>
              <a:off x="417625" y="1782275"/>
              <a:ext cx="3800" cy="66450"/>
            </a:xfrm>
            <a:custGeom>
              <a:avLst/>
              <a:gdLst/>
              <a:ahLst/>
              <a:cxnLst/>
              <a:rect l="0" t="0" r="0" b="0"/>
              <a:pathLst>
                <a:path w="152" h="2658" fill="none" extrusionOk="0">
                  <a:moveTo>
                    <a:pt x="1" y="1"/>
                  </a:moveTo>
                  <a:lnTo>
                    <a:pt x="151" y="265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80" name="Shape 3480"/>
            <p:cNvSpPr/>
            <p:nvPr/>
          </p:nvSpPr>
          <p:spPr>
            <a:xfrm>
              <a:off x="421400" y="1848700"/>
              <a:ext cx="3775" cy="60900"/>
            </a:xfrm>
            <a:custGeom>
              <a:avLst/>
              <a:gdLst/>
              <a:ahLst/>
              <a:cxnLst/>
              <a:rect l="0" t="0" r="0" b="0"/>
              <a:pathLst>
                <a:path w="151" h="2436" fill="none" extrusionOk="0">
                  <a:moveTo>
                    <a:pt x="0" y="0"/>
                  </a:moveTo>
                  <a:lnTo>
                    <a:pt x="151"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81" name="Shape 3481"/>
            <p:cNvSpPr/>
            <p:nvPr/>
          </p:nvSpPr>
          <p:spPr>
            <a:xfrm>
              <a:off x="425150" y="1909575"/>
              <a:ext cx="3800" cy="55375"/>
            </a:xfrm>
            <a:custGeom>
              <a:avLst/>
              <a:gdLst/>
              <a:ahLst/>
              <a:cxnLst/>
              <a:rect l="0" t="0" r="0" b="0"/>
              <a:pathLst>
                <a:path w="152" h="2215" fill="none" extrusionOk="0">
                  <a:moveTo>
                    <a:pt x="1" y="1"/>
                  </a:moveTo>
                  <a:lnTo>
                    <a:pt x="151" y="221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82" name="Shape 3482"/>
            <p:cNvSpPr/>
            <p:nvPr/>
          </p:nvSpPr>
          <p:spPr>
            <a:xfrm>
              <a:off x="428925" y="1964925"/>
              <a:ext cx="3775" cy="49850"/>
            </a:xfrm>
            <a:custGeom>
              <a:avLst/>
              <a:gdLst/>
              <a:ahLst/>
              <a:cxnLst/>
              <a:rect l="0" t="0" r="0" b="0"/>
              <a:pathLst>
                <a:path w="151" h="1994" fill="none" extrusionOk="0">
                  <a:moveTo>
                    <a:pt x="0" y="1"/>
                  </a:moveTo>
                  <a:lnTo>
                    <a:pt x="151" y="199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83" name="Shape 3483"/>
            <p:cNvSpPr/>
            <p:nvPr/>
          </p:nvSpPr>
          <p:spPr>
            <a:xfrm>
              <a:off x="432675" y="2014750"/>
              <a:ext cx="3800" cy="38775"/>
            </a:xfrm>
            <a:custGeom>
              <a:avLst/>
              <a:gdLst/>
              <a:ahLst/>
              <a:cxnLst/>
              <a:rect l="0" t="0" r="0" b="0"/>
              <a:pathLst>
                <a:path w="152" h="1551" fill="none" extrusionOk="0">
                  <a:moveTo>
                    <a:pt x="1" y="0"/>
                  </a:moveTo>
                  <a:lnTo>
                    <a:pt x="151" y="155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84" name="Shape 3484"/>
            <p:cNvSpPr/>
            <p:nvPr/>
          </p:nvSpPr>
          <p:spPr>
            <a:xfrm>
              <a:off x="436450" y="2053500"/>
              <a:ext cx="3775" cy="33225"/>
            </a:xfrm>
            <a:custGeom>
              <a:avLst/>
              <a:gdLst/>
              <a:ahLst/>
              <a:cxnLst/>
              <a:rect l="0" t="0" r="0" b="0"/>
              <a:pathLst>
                <a:path w="151" h="1329" fill="none" extrusionOk="0">
                  <a:moveTo>
                    <a:pt x="0" y="0"/>
                  </a:moveTo>
                  <a:lnTo>
                    <a:pt x="151"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85" name="Shape 3485"/>
            <p:cNvSpPr/>
            <p:nvPr/>
          </p:nvSpPr>
          <p:spPr>
            <a:xfrm>
              <a:off x="440200" y="2086700"/>
              <a:ext cx="3800" cy="27700"/>
            </a:xfrm>
            <a:custGeom>
              <a:avLst/>
              <a:gdLst/>
              <a:ahLst/>
              <a:cxnLst/>
              <a:rect l="0" t="0" r="0" b="0"/>
              <a:pathLst>
                <a:path w="152" h="1108" fill="none" extrusionOk="0">
                  <a:moveTo>
                    <a:pt x="1" y="1"/>
                  </a:moveTo>
                  <a:lnTo>
                    <a:pt x="151" y="110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86" name="Shape 3486"/>
            <p:cNvSpPr/>
            <p:nvPr/>
          </p:nvSpPr>
          <p:spPr>
            <a:xfrm>
              <a:off x="443975" y="2114375"/>
              <a:ext cx="5025" cy="16625"/>
            </a:xfrm>
            <a:custGeom>
              <a:avLst/>
              <a:gdLst/>
              <a:ahLst/>
              <a:cxnLst/>
              <a:rect l="0" t="0" r="0" b="0"/>
              <a:pathLst>
                <a:path w="201" h="665" fill="none" extrusionOk="0">
                  <a:moveTo>
                    <a:pt x="0" y="1"/>
                  </a:moveTo>
                  <a:lnTo>
                    <a:pt x="201" y="66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87" name="Shape 3487"/>
            <p:cNvSpPr/>
            <p:nvPr/>
          </p:nvSpPr>
          <p:spPr>
            <a:xfrm>
              <a:off x="448975" y="2130975"/>
              <a:ext cx="3800" cy="11100"/>
            </a:xfrm>
            <a:custGeom>
              <a:avLst/>
              <a:gdLst/>
              <a:ahLst/>
              <a:cxnLst/>
              <a:rect l="0" t="0" r="0" b="0"/>
              <a:pathLst>
                <a:path w="152" h="444" fill="none" extrusionOk="0">
                  <a:moveTo>
                    <a:pt x="1" y="1"/>
                  </a:moveTo>
                  <a:lnTo>
                    <a:pt x="151" y="44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88" name="Shape 3488"/>
            <p:cNvSpPr/>
            <p:nvPr/>
          </p:nvSpPr>
          <p:spPr>
            <a:xfrm>
              <a:off x="452750" y="2142050"/>
              <a:ext cx="3775" cy="25"/>
            </a:xfrm>
            <a:custGeom>
              <a:avLst/>
              <a:gdLst/>
              <a:ahLst/>
              <a:cxnLst/>
              <a:rect l="0" t="0" r="0" b="0"/>
              <a:pathLst>
                <a:path w="151" h="1" fill="none" extrusionOk="0">
                  <a:moveTo>
                    <a:pt x="0" y="1"/>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89" name="Shape 3489"/>
            <p:cNvSpPr/>
            <p:nvPr/>
          </p:nvSpPr>
          <p:spPr>
            <a:xfrm>
              <a:off x="456500" y="2136525"/>
              <a:ext cx="5050" cy="5550"/>
            </a:xfrm>
            <a:custGeom>
              <a:avLst/>
              <a:gdLst/>
              <a:ahLst/>
              <a:cxnLst/>
              <a:rect l="0" t="0" r="0" b="0"/>
              <a:pathLst>
                <a:path w="202" h="222" fill="none" extrusionOk="0">
                  <a:moveTo>
                    <a:pt x="1" y="222"/>
                  </a:moveTo>
                  <a:lnTo>
                    <a:pt x="2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90" name="Shape 3490"/>
            <p:cNvSpPr/>
            <p:nvPr/>
          </p:nvSpPr>
          <p:spPr>
            <a:xfrm>
              <a:off x="461525" y="2119925"/>
              <a:ext cx="3800" cy="16625"/>
            </a:xfrm>
            <a:custGeom>
              <a:avLst/>
              <a:gdLst/>
              <a:ahLst/>
              <a:cxnLst/>
              <a:rect l="0" t="0" r="0" b="0"/>
              <a:pathLst>
                <a:path w="152" h="665" fill="none" extrusionOk="0">
                  <a:moveTo>
                    <a:pt x="1" y="664"/>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91" name="Shape 3491"/>
            <p:cNvSpPr/>
            <p:nvPr/>
          </p:nvSpPr>
          <p:spPr>
            <a:xfrm>
              <a:off x="465300" y="2097775"/>
              <a:ext cx="3775" cy="22175"/>
            </a:xfrm>
            <a:custGeom>
              <a:avLst/>
              <a:gdLst/>
              <a:ahLst/>
              <a:cxnLst/>
              <a:rect l="0" t="0" r="0" b="0"/>
              <a:pathLst>
                <a:path w="151" h="887" fill="none" extrusionOk="0">
                  <a:moveTo>
                    <a:pt x="0" y="886"/>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92" name="Shape 3492"/>
            <p:cNvSpPr/>
            <p:nvPr/>
          </p:nvSpPr>
          <p:spPr>
            <a:xfrm>
              <a:off x="469050" y="2064575"/>
              <a:ext cx="3800" cy="33225"/>
            </a:xfrm>
            <a:custGeom>
              <a:avLst/>
              <a:gdLst/>
              <a:ahLst/>
              <a:cxnLst/>
              <a:rect l="0" t="0" r="0" b="0"/>
              <a:pathLst>
                <a:path w="152" h="1329" fill="none" extrusionOk="0">
                  <a:moveTo>
                    <a:pt x="1" y="1328"/>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93" name="Shape 3493"/>
            <p:cNvSpPr/>
            <p:nvPr/>
          </p:nvSpPr>
          <p:spPr>
            <a:xfrm>
              <a:off x="472825" y="2025825"/>
              <a:ext cx="3775" cy="38775"/>
            </a:xfrm>
            <a:custGeom>
              <a:avLst/>
              <a:gdLst/>
              <a:ahLst/>
              <a:cxnLst/>
              <a:rect l="0" t="0" r="0" b="0"/>
              <a:pathLst>
                <a:path w="151" h="1551" fill="none" extrusionOk="0">
                  <a:moveTo>
                    <a:pt x="0" y="1550"/>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94" name="Shape 3494"/>
            <p:cNvSpPr/>
            <p:nvPr/>
          </p:nvSpPr>
          <p:spPr>
            <a:xfrm>
              <a:off x="476575" y="1981525"/>
              <a:ext cx="3800" cy="44325"/>
            </a:xfrm>
            <a:custGeom>
              <a:avLst/>
              <a:gdLst/>
              <a:ahLst/>
              <a:cxnLst/>
              <a:rect l="0" t="0" r="0" b="0"/>
              <a:pathLst>
                <a:path w="152" h="1773" fill="none" extrusionOk="0">
                  <a:moveTo>
                    <a:pt x="1" y="1772"/>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95" name="Shape 3495"/>
            <p:cNvSpPr/>
            <p:nvPr/>
          </p:nvSpPr>
          <p:spPr>
            <a:xfrm>
              <a:off x="480350" y="1931725"/>
              <a:ext cx="3775" cy="49825"/>
            </a:xfrm>
            <a:custGeom>
              <a:avLst/>
              <a:gdLst/>
              <a:ahLst/>
              <a:cxnLst/>
              <a:rect l="0" t="0" r="0" b="0"/>
              <a:pathLst>
                <a:path w="151" h="1993" fill="none" extrusionOk="0">
                  <a:moveTo>
                    <a:pt x="0" y="1993"/>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96" name="Shape 3496"/>
            <p:cNvSpPr/>
            <p:nvPr/>
          </p:nvSpPr>
          <p:spPr>
            <a:xfrm>
              <a:off x="484100" y="1876375"/>
              <a:ext cx="3800" cy="55375"/>
            </a:xfrm>
            <a:custGeom>
              <a:avLst/>
              <a:gdLst/>
              <a:ahLst/>
              <a:cxnLst/>
              <a:rect l="0" t="0" r="0" b="0"/>
              <a:pathLst>
                <a:path w="152" h="2215" fill="none" extrusionOk="0">
                  <a:moveTo>
                    <a:pt x="1" y="2214"/>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97" name="Shape 3497"/>
            <p:cNvSpPr/>
            <p:nvPr/>
          </p:nvSpPr>
          <p:spPr>
            <a:xfrm>
              <a:off x="487875" y="1809950"/>
              <a:ext cx="3775" cy="66450"/>
            </a:xfrm>
            <a:custGeom>
              <a:avLst/>
              <a:gdLst/>
              <a:ahLst/>
              <a:cxnLst/>
              <a:rect l="0" t="0" r="0" b="0"/>
              <a:pathLst>
                <a:path w="151" h="2658" fill="none" extrusionOk="0">
                  <a:moveTo>
                    <a:pt x="0" y="2657"/>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98" name="Shape 3498"/>
            <p:cNvSpPr/>
            <p:nvPr/>
          </p:nvSpPr>
          <p:spPr>
            <a:xfrm>
              <a:off x="491625" y="1743525"/>
              <a:ext cx="5050" cy="66450"/>
            </a:xfrm>
            <a:custGeom>
              <a:avLst/>
              <a:gdLst/>
              <a:ahLst/>
              <a:cxnLst/>
              <a:rect l="0" t="0" r="0" b="0"/>
              <a:pathLst>
                <a:path w="202" h="2658" fill="none" extrusionOk="0">
                  <a:moveTo>
                    <a:pt x="1" y="2658"/>
                  </a:moveTo>
                  <a:lnTo>
                    <a:pt x="2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99" name="Shape 3499"/>
            <p:cNvSpPr/>
            <p:nvPr/>
          </p:nvSpPr>
          <p:spPr>
            <a:xfrm>
              <a:off x="496650" y="1671575"/>
              <a:ext cx="3775" cy="71975"/>
            </a:xfrm>
            <a:custGeom>
              <a:avLst/>
              <a:gdLst/>
              <a:ahLst/>
              <a:cxnLst/>
              <a:rect l="0" t="0" r="0" b="0"/>
              <a:pathLst>
                <a:path w="151" h="2879" fill="none" extrusionOk="0">
                  <a:moveTo>
                    <a:pt x="0" y="2879"/>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00" name="Shape 3500"/>
            <p:cNvSpPr/>
            <p:nvPr/>
          </p:nvSpPr>
          <p:spPr>
            <a:xfrm>
              <a:off x="500400" y="1599625"/>
              <a:ext cx="3800" cy="71975"/>
            </a:xfrm>
            <a:custGeom>
              <a:avLst/>
              <a:gdLst/>
              <a:ahLst/>
              <a:cxnLst/>
              <a:rect l="0" t="0" r="0" b="0"/>
              <a:pathLst>
                <a:path w="152" h="2879" fill="none" extrusionOk="0">
                  <a:moveTo>
                    <a:pt x="1" y="2878"/>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01" name="Shape 3501"/>
            <p:cNvSpPr/>
            <p:nvPr/>
          </p:nvSpPr>
          <p:spPr>
            <a:xfrm>
              <a:off x="504175" y="1522125"/>
              <a:ext cx="5025" cy="77525"/>
            </a:xfrm>
            <a:custGeom>
              <a:avLst/>
              <a:gdLst/>
              <a:ahLst/>
              <a:cxnLst/>
              <a:rect l="0" t="0" r="0" b="0"/>
              <a:pathLst>
                <a:path w="201" h="3101" fill="none" extrusionOk="0">
                  <a:moveTo>
                    <a:pt x="0" y="3100"/>
                  </a:moveTo>
                  <a:lnTo>
                    <a:pt x="2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02" name="Shape 3502"/>
            <p:cNvSpPr/>
            <p:nvPr/>
          </p:nvSpPr>
          <p:spPr>
            <a:xfrm>
              <a:off x="509175" y="1372675"/>
              <a:ext cx="7550" cy="149475"/>
            </a:xfrm>
            <a:custGeom>
              <a:avLst/>
              <a:gdLst/>
              <a:ahLst/>
              <a:cxnLst/>
              <a:rect l="0" t="0" r="0" b="0"/>
              <a:pathLst>
                <a:path w="302" h="5979" fill="none" extrusionOk="0">
                  <a:moveTo>
                    <a:pt x="1" y="5979"/>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03" name="Shape 3503"/>
            <p:cNvSpPr/>
            <p:nvPr/>
          </p:nvSpPr>
          <p:spPr>
            <a:xfrm>
              <a:off x="516700" y="1223225"/>
              <a:ext cx="7550" cy="149475"/>
            </a:xfrm>
            <a:custGeom>
              <a:avLst/>
              <a:gdLst/>
              <a:ahLst/>
              <a:cxnLst/>
              <a:rect l="0" t="0" r="0" b="0"/>
              <a:pathLst>
                <a:path w="302" h="5979" fill="none" extrusionOk="0">
                  <a:moveTo>
                    <a:pt x="1" y="5979"/>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04" name="Shape 3504"/>
            <p:cNvSpPr/>
            <p:nvPr/>
          </p:nvSpPr>
          <p:spPr>
            <a:xfrm>
              <a:off x="524225" y="1151275"/>
              <a:ext cx="3800" cy="71975"/>
            </a:xfrm>
            <a:custGeom>
              <a:avLst/>
              <a:gdLst/>
              <a:ahLst/>
              <a:cxnLst/>
              <a:rect l="0" t="0" r="0" b="0"/>
              <a:pathLst>
                <a:path w="152" h="2879" fill="none" extrusionOk="0">
                  <a:moveTo>
                    <a:pt x="1" y="2879"/>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05" name="Shape 3505"/>
            <p:cNvSpPr/>
            <p:nvPr/>
          </p:nvSpPr>
          <p:spPr>
            <a:xfrm>
              <a:off x="528000" y="1084850"/>
              <a:ext cx="3775" cy="66450"/>
            </a:xfrm>
            <a:custGeom>
              <a:avLst/>
              <a:gdLst/>
              <a:ahLst/>
              <a:cxnLst/>
              <a:rect l="0" t="0" r="0" b="0"/>
              <a:pathLst>
                <a:path w="151" h="2658" fill="none" extrusionOk="0">
                  <a:moveTo>
                    <a:pt x="0" y="2658"/>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06" name="Shape 3506"/>
            <p:cNvSpPr/>
            <p:nvPr/>
          </p:nvSpPr>
          <p:spPr>
            <a:xfrm>
              <a:off x="531750" y="1023975"/>
              <a:ext cx="3800" cy="60900"/>
            </a:xfrm>
            <a:custGeom>
              <a:avLst/>
              <a:gdLst/>
              <a:ahLst/>
              <a:cxnLst/>
              <a:rect l="0" t="0" r="0" b="0"/>
              <a:pathLst>
                <a:path w="152" h="2436" fill="none" extrusionOk="0">
                  <a:moveTo>
                    <a:pt x="1" y="2436"/>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07" name="Shape 3507"/>
            <p:cNvSpPr/>
            <p:nvPr/>
          </p:nvSpPr>
          <p:spPr>
            <a:xfrm>
              <a:off x="535525" y="968625"/>
              <a:ext cx="3775" cy="55375"/>
            </a:xfrm>
            <a:custGeom>
              <a:avLst/>
              <a:gdLst/>
              <a:ahLst/>
              <a:cxnLst/>
              <a:rect l="0" t="0" r="0" b="0"/>
              <a:pathLst>
                <a:path w="151" h="2215" fill="none" extrusionOk="0">
                  <a:moveTo>
                    <a:pt x="0" y="2214"/>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08" name="Shape 3508"/>
            <p:cNvSpPr/>
            <p:nvPr/>
          </p:nvSpPr>
          <p:spPr>
            <a:xfrm>
              <a:off x="539275" y="913275"/>
              <a:ext cx="5050" cy="55375"/>
            </a:xfrm>
            <a:custGeom>
              <a:avLst/>
              <a:gdLst/>
              <a:ahLst/>
              <a:cxnLst/>
              <a:rect l="0" t="0" r="0" b="0"/>
              <a:pathLst>
                <a:path w="202" h="2215" fill="none" extrusionOk="0">
                  <a:moveTo>
                    <a:pt x="1" y="2214"/>
                  </a:moveTo>
                  <a:lnTo>
                    <a:pt x="2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09" name="Shape 3509"/>
            <p:cNvSpPr/>
            <p:nvPr/>
          </p:nvSpPr>
          <p:spPr>
            <a:xfrm>
              <a:off x="544300" y="869000"/>
              <a:ext cx="3800" cy="44300"/>
            </a:xfrm>
            <a:custGeom>
              <a:avLst/>
              <a:gdLst/>
              <a:ahLst/>
              <a:cxnLst/>
              <a:rect l="0" t="0" r="0" b="0"/>
              <a:pathLst>
                <a:path w="152" h="1772" fill="none" extrusionOk="0">
                  <a:moveTo>
                    <a:pt x="1" y="1771"/>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10" name="Shape 3510"/>
            <p:cNvSpPr/>
            <p:nvPr/>
          </p:nvSpPr>
          <p:spPr>
            <a:xfrm>
              <a:off x="548075" y="830250"/>
              <a:ext cx="3775" cy="38775"/>
            </a:xfrm>
            <a:custGeom>
              <a:avLst/>
              <a:gdLst/>
              <a:ahLst/>
              <a:cxnLst/>
              <a:rect l="0" t="0" r="0" b="0"/>
              <a:pathLst>
                <a:path w="151" h="1551" fill="none" extrusionOk="0">
                  <a:moveTo>
                    <a:pt x="0" y="1550"/>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11" name="Shape 3511"/>
            <p:cNvSpPr/>
            <p:nvPr/>
          </p:nvSpPr>
          <p:spPr>
            <a:xfrm>
              <a:off x="551825" y="797025"/>
              <a:ext cx="5050" cy="33250"/>
            </a:xfrm>
            <a:custGeom>
              <a:avLst/>
              <a:gdLst/>
              <a:ahLst/>
              <a:cxnLst/>
              <a:rect l="0" t="0" r="0" b="0"/>
              <a:pathLst>
                <a:path w="202" h="1330" fill="none" extrusionOk="0">
                  <a:moveTo>
                    <a:pt x="1" y="1329"/>
                  </a:moveTo>
                  <a:lnTo>
                    <a:pt x="2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12" name="Shape 3512"/>
            <p:cNvSpPr/>
            <p:nvPr/>
          </p:nvSpPr>
          <p:spPr>
            <a:xfrm>
              <a:off x="556850" y="774900"/>
              <a:ext cx="3775" cy="22150"/>
            </a:xfrm>
            <a:custGeom>
              <a:avLst/>
              <a:gdLst/>
              <a:ahLst/>
              <a:cxnLst/>
              <a:rect l="0" t="0" r="0" b="0"/>
              <a:pathLst>
                <a:path w="151" h="886" fill="none" extrusionOk="0">
                  <a:moveTo>
                    <a:pt x="0" y="886"/>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13" name="Shape 3513"/>
            <p:cNvSpPr/>
            <p:nvPr/>
          </p:nvSpPr>
          <p:spPr>
            <a:xfrm>
              <a:off x="560600" y="758300"/>
              <a:ext cx="3800" cy="16625"/>
            </a:xfrm>
            <a:custGeom>
              <a:avLst/>
              <a:gdLst/>
              <a:ahLst/>
              <a:cxnLst/>
              <a:rect l="0" t="0" r="0" b="0"/>
              <a:pathLst>
                <a:path w="152" h="665" fill="none" extrusionOk="0">
                  <a:moveTo>
                    <a:pt x="1" y="664"/>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14" name="Shape 3514"/>
            <p:cNvSpPr/>
            <p:nvPr/>
          </p:nvSpPr>
          <p:spPr>
            <a:xfrm>
              <a:off x="564375" y="752750"/>
              <a:ext cx="3775" cy="5575"/>
            </a:xfrm>
            <a:custGeom>
              <a:avLst/>
              <a:gdLst/>
              <a:ahLst/>
              <a:cxnLst/>
              <a:rect l="0" t="0" r="0" b="0"/>
              <a:pathLst>
                <a:path w="151" h="223" fill="none" extrusionOk="0">
                  <a:moveTo>
                    <a:pt x="0" y="222"/>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15" name="Shape 3515"/>
            <p:cNvSpPr/>
            <p:nvPr/>
          </p:nvSpPr>
          <p:spPr>
            <a:xfrm>
              <a:off x="568125" y="752750"/>
              <a:ext cx="3800" cy="25"/>
            </a:xfrm>
            <a:custGeom>
              <a:avLst/>
              <a:gdLst/>
              <a:ahLst/>
              <a:cxnLst/>
              <a:rect l="0" t="0" r="0" b="0"/>
              <a:pathLst>
                <a:path w="152" h="1" fill="none" extrusionOk="0">
                  <a:moveTo>
                    <a:pt x="1" y="1"/>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16" name="Shape 3516"/>
            <p:cNvSpPr/>
            <p:nvPr/>
          </p:nvSpPr>
          <p:spPr>
            <a:xfrm>
              <a:off x="571900" y="752750"/>
              <a:ext cx="3775" cy="5575"/>
            </a:xfrm>
            <a:custGeom>
              <a:avLst/>
              <a:gdLst/>
              <a:ahLst/>
              <a:cxnLst/>
              <a:rect l="0" t="0" r="0" b="0"/>
              <a:pathLst>
                <a:path w="151" h="223" fill="none" extrusionOk="0">
                  <a:moveTo>
                    <a:pt x="0" y="1"/>
                  </a:moveTo>
                  <a:lnTo>
                    <a:pt x="151"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17" name="Shape 3517"/>
            <p:cNvSpPr/>
            <p:nvPr/>
          </p:nvSpPr>
          <p:spPr>
            <a:xfrm>
              <a:off x="575650" y="758300"/>
              <a:ext cx="3800" cy="16625"/>
            </a:xfrm>
            <a:custGeom>
              <a:avLst/>
              <a:gdLst/>
              <a:ahLst/>
              <a:cxnLst/>
              <a:rect l="0" t="0" r="0" b="0"/>
              <a:pathLst>
                <a:path w="152" h="665" fill="none" extrusionOk="0">
                  <a:moveTo>
                    <a:pt x="1" y="0"/>
                  </a:moveTo>
                  <a:lnTo>
                    <a:pt x="151" y="66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18" name="Shape 3518"/>
            <p:cNvSpPr/>
            <p:nvPr/>
          </p:nvSpPr>
          <p:spPr>
            <a:xfrm>
              <a:off x="579425" y="774900"/>
              <a:ext cx="3775" cy="22150"/>
            </a:xfrm>
            <a:custGeom>
              <a:avLst/>
              <a:gdLst/>
              <a:ahLst/>
              <a:cxnLst/>
              <a:rect l="0" t="0" r="0" b="0"/>
              <a:pathLst>
                <a:path w="151" h="886" fill="none" extrusionOk="0">
                  <a:moveTo>
                    <a:pt x="0" y="0"/>
                  </a:moveTo>
                  <a:lnTo>
                    <a:pt x="151"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19" name="Shape 3519"/>
            <p:cNvSpPr/>
            <p:nvPr/>
          </p:nvSpPr>
          <p:spPr>
            <a:xfrm>
              <a:off x="583175" y="797025"/>
              <a:ext cx="3800" cy="33250"/>
            </a:xfrm>
            <a:custGeom>
              <a:avLst/>
              <a:gdLst/>
              <a:ahLst/>
              <a:cxnLst/>
              <a:rect l="0" t="0" r="0" b="0"/>
              <a:pathLst>
                <a:path w="152" h="1330" fill="none" extrusionOk="0">
                  <a:moveTo>
                    <a:pt x="1" y="1"/>
                  </a:moveTo>
                  <a:lnTo>
                    <a:pt x="151"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20" name="Shape 3520"/>
            <p:cNvSpPr/>
            <p:nvPr/>
          </p:nvSpPr>
          <p:spPr>
            <a:xfrm>
              <a:off x="586950" y="830250"/>
              <a:ext cx="5025" cy="38775"/>
            </a:xfrm>
            <a:custGeom>
              <a:avLst/>
              <a:gdLst/>
              <a:ahLst/>
              <a:cxnLst/>
              <a:rect l="0" t="0" r="0" b="0"/>
              <a:pathLst>
                <a:path w="201" h="1551" fill="none" extrusionOk="0">
                  <a:moveTo>
                    <a:pt x="0" y="0"/>
                  </a:moveTo>
                  <a:lnTo>
                    <a:pt x="201" y="155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21" name="Shape 3521"/>
            <p:cNvSpPr/>
            <p:nvPr/>
          </p:nvSpPr>
          <p:spPr>
            <a:xfrm>
              <a:off x="591950" y="869000"/>
              <a:ext cx="3800" cy="44300"/>
            </a:xfrm>
            <a:custGeom>
              <a:avLst/>
              <a:gdLst/>
              <a:ahLst/>
              <a:cxnLst/>
              <a:rect l="0" t="0" r="0" b="0"/>
              <a:pathLst>
                <a:path w="152" h="1772" fill="none" extrusionOk="0">
                  <a:moveTo>
                    <a:pt x="1" y="0"/>
                  </a:moveTo>
                  <a:lnTo>
                    <a:pt x="151" y="177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22" name="Shape 3522"/>
            <p:cNvSpPr/>
            <p:nvPr/>
          </p:nvSpPr>
          <p:spPr>
            <a:xfrm>
              <a:off x="595725" y="913275"/>
              <a:ext cx="3775" cy="49825"/>
            </a:xfrm>
            <a:custGeom>
              <a:avLst/>
              <a:gdLst/>
              <a:ahLst/>
              <a:cxnLst/>
              <a:rect l="0" t="0" r="0" b="0"/>
              <a:pathLst>
                <a:path w="151" h="1993" fill="none" extrusionOk="0">
                  <a:moveTo>
                    <a:pt x="0" y="0"/>
                  </a:moveTo>
                  <a:lnTo>
                    <a:pt x="151" y="199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23" name="Shape 3523"/>
            <p:cNvSpPr/>
            <p:nvPr/>
          </p:nvSpPr>
          <p:spPr>
            <a:xfrm>
              <a:off x="599475" y="963075"/>
              <a:ext cx="5050" cy="60925"/>
            </a:xfrm>
            <a:custGeom>
              <a:avLst/>
              <a:gdLst/>
              <a:ahLst/>
              <a:cxnLst/>
              <a:rect l="0" t="0" r="0" b="0"/>
              <a:pathLst>
                <a:path w="202" h="2437" fill="none" extrusionOk="0">
                  <a:moveTo>
                    <a:pt x="1" y="1"/>
                  </a:moveTo>
                  <a:lnTo>
                    <a:pt x="202"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24" name="Shape 3524"/>
            <p:cNvSpPr/>
            <p:nvPr/>
          </p:nvSpPr>
          <p:spPr>
            <a:xfrm>
              <a:off x="604500" y="1023975"/>
              <a:ext cx="3800" cy="60900"/>
            </a:xfrm>
            <a:custGeom>
              <a:avLst/>
              <a:gdLst/>
              <a:ahLst/>
              <a:cxnLst/>
              <a:rect l="0" t="0" r="0" b="0"/>
              <a:pathLst>
                <a:path w="152" h="2436" fill="none" extrusionOk="0">
                  <a:moveTo>
                    <a:pt x="1" y="0"/>
                  </a:moveTo>
                  <a:lnTo>
                    <a:pt x="151"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25" name="Shape 3525"/>
            <p:cNvSpPr/>
            <p:nvPr/>
          </p:nvSpPr>
          <p:spPr>
            <a:xfrm>
              <a:off x="608275" y="1084850"/>
              <a:ext cx="3775" cy="66450"/>
            </a:xfrm>
            <a:custGeom>
              <a:avLst/>
              <a:gdLst/>
              <a:ahLst/>
              <a:cxnLst/>
              <a:rect l="0" t="0" r="0" b="0"/>
              <a:pathLst>
                <a:path w="151" h="2658" fill="none" extrusionOk="0">
                  <a:moveTo>
                    <a:pt x="0" y="1"/>
                  </a:moveTo>
                  <a:lnTo>
                    <a:pt x="151" y="265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26" name="Shape 3526"/>
            <p:cNvSpPr/>
            <p:nvPr/>
          </p:nvSpPr>
          <p:spPr>
            <a:xfrm>
              <a:off x="612025" y="1151275"/>
              <a:ext cx="3800" cy="66450"/>
            </a:xfrm>
            <a:custGeom>
              <a:avLst/>
              <a:gdLst/>
              <a:ahLst/>
              <a:cxnLst/>
              <a:rect l="0" t="0" r="0" b="0"/>
              <a:pathLst>
                <a:path w="152" h="2658" fill="none" extrusionOk="0">
                  <a:moveTo>
                    <a:pt x="1" y="1"/>
                  </a:moveTo>
                  <a:lnTo>
                    <a:pt x="151" y="265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27" name="Shape 3527"/>
            <p:cNvSpPr/>
            <p:nvPr/>
          </p:nvSpPr>
          <p:spPr>
            <a:xfrm>
              <a:off x="615800" y="1217700"/>
              <a:ext cx="3775" cy="71975"/>
            </a:xfrm>
            <a:custGeom>
              <a:avLst/>
              <a:gdLst/>
              <a:ahLst/>
              <a:cxnLst/>
              <a:rect l="0" t="0" r="0" b="0"/>
              <a:pathLst>
                <a:path w="151" h="2879" fill="none" extrusionOk="0">
                  <a:moveTo>
                    <a:pt x="0" y="0"/>
                  </a:moveTo>
                  <a:lnTo>
                    <a:pt x="151" y="287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28" name="Shape 3528"/>
            <p:cNvSpPr/>
            <p:nvPr/>
          </p:nvSpPr>
          <p:spPr>
            <a:xfrm>
              <a:off x="619550" y="1289650"/>
              <a:ext cx="7550" cy="143950"/>
            </a:xfrm>
            <a:custGeom>
              <a:avLst/>
              <a:gdLst/>
              <a:ahLst/>
              <a:cxnLst/>
              <a:rect l="0" t="0" r="0" b="0"/>
              <a:pathLst>
                <a:path w="302" h="5758" fill="none" extrusionOk="0">
                  <a:moveTo>
                    <a:pt x="1" y="1"/>
                  </a:moveTo>
                  <a:lnTo>
                    <a:pt x="302" y="575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29" name="Shape 3529"/>
            <p:cNvSpPr/>
            <p:nvPr/>
          </p:nvSpPr>
          <p:spPr>
            <a:xfrm>
              <a:off x="627075" y="1433575"/>
              <a:ext cx="7550" cy="143925"/>
            </a:xfrm>
            <a:custGeom>
              <a:avLst/>
              <a:gdLst/>
              <a:ahLst/>
              <a:cxnLst/>
              <a:rect l="0" t="0" r="0" b="0"/>
              <a:pathLst>
                <a:path w="302" h="5757" fill="none" extrusionOk="0">
                  <a:moveTo>
                    <a:pt x="1" y="0"/>
                  </a:moveTo>
                  <a:lnTo>
                    <a:pt x="302" y="575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30" name="Shape 3530"/>
            <p:cNvSpPr/>
            <p:nvPr/>
          </p:nvSpPr>
          <p:spPr>
            <a:xfrm>
              <a:off x="634600" y="1577475"/>
              <a:ext cx="5050" cy="71975"/>
            </a:xfrm>
            <a:custGeom>
              <a:avLst/>
              <a:gdLst/>
              <a:ahLst/>
              <a:cxnLst/>
              <a:rect l="0" t="0" r="0" b="0"/>
              <a:pathLst>
                <a:path w="202" h="2879" fill="none" extrusionOk="0">
                  <a:moveTo>
                    <a:pt x="1" y="1"/>
                  </a:moveTo>
                  <a:lnTo>
                    <a:pt x="201" y="287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31" name="Shape 3531"/>
            <p:cNvSpPr/>
            <p:nvPr/>
          </p:nvSpPr>
          <p:spPr>
            <a:xfrm>
              <a:off x="639625" y="1649425"/>
              <a:ext cx="3775" cy="66450"/>
            </a:xfrm>
            <a:custGeom>
              <a:avLst/>
              <a:gdLst/>
              <a:ahLst/>
              <a:cxnLst/>
              <a:rect l="0" t="0" r="0" b="0"/>
              <a:pathLst>
                <a:path w="151" h="2658" fill="none" extrusionOk="0">
                  <a:moveTo>
                    <a:pt x="0" y="1"/>
                  </a:moveTo>
                  <a:lnTo>
                    <a:pt x="151" y="265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32" name="Shape 3532"/>
            <p:cNvSpPr/>
            <p:nvPr/>
          </p:nvSpPr>
          <p:spPr>
            <a:xfrm>
              <a:off x="643375" y="1715850"/>
              <a:ext cx="3800" cy="60925"/>
            </a:xfrm>
            <a:custGeom>
              <a:avLst/>
              <a:gdLst/>
              <a:ahLst/>
              <a:cxnLst/>
              <a:rect l="0" t="0" r="0" b="0"/>
              <a:pathLst>
                <a:path w="152" h="2437" fill="none" extrusionOk="0">
                  <a:moveTo>
                    <a:pt x="1" y="1"/>
                  </a:moveTo>
                  <a:lnTo>
                    <a:pt x="151"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33" name="Shape 3533"/>
            <p:cNvSpPr/>
            <p:nvPr/>
          </p:nvSpPr>
          <p:spPr>
            <a:xfrm>
              <a:off x="647150" y="1776750"/>
              <a:ext cx="5025" cy="60900"/>
            </a:xfrm>
            <a:custGeom>
              <a:avLst/>
              <a:gdLst/>
              <a:ahLst/>
              <a:cxnLst/>
              <a:rect l="0" t="0" r="0" b="0"/>
              <a:pathLst>
                <a:path w="201" h="2436" fill="none" extrusionOk="0">
                  <a:moveTo>
                    <a:pt x="0" y="0"/>
                  </a:moveTo>
                  <a:lnTo>
                    <a:pt x="201"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34" name="Shape 3534"/>
            <p:cNvSpPr/>
            <p:nvPr/>
          </p:nvSpPr>
          <p:spPr>
            <a:xfrm>
              <a:off x="652150" y="1837625"/>
              <a:ext cx="3800" cy="49850"/>
            </a:xfrm>
            <a:custGeom>
              <a:avLst/>
              <a:gdLst/>
              <a:ahLst/>
              <a:cxnLst/>
              <a:rect l="0" t="0" r="0" b="0"/>
              <a:pathLst>
                <a:path w="152" h="1994" fill="none" extrusionOk="0">
                  <a:moveTo>
                    <a:pt x="1" y="1"/>
                  </a:moveTo>
                  <a:lnTo>
                    <a:pt x="151" y="199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35" name="Shape 3535"/>
            <p:cNvSpPr/>
            <p:nvPr/>
          </p:nvSpPr>
          <p:spPr>
            <a:xfrm>
              <a:off x="655925" y="1887450"/>
              <a:ext cx="3775" cy="49825"/>
            </a:xfrm>
            <a:custGeom>
              <a:avLst/>
              <a:gdLst/>
              <a:ahLst/>
              <a:cxnLst/>
              <a:rect l="0" t="0" r="0" b="0"/>
              <a:pathLst>
                <a:path w="151" h="1993" fill="none" extrusionOk="0">
                  <a:moveTo>
                    <a:pt x="0" y="0"/>
                  </a:moveTo>
                  <a:lnTo>
                    <a:pt x="151" y="199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36" name="Shape 3536"/>
            <p:cNvSpPr/>
            <p:nvPr/>
          </p:nvSpPr>
          <p:spPr>
            <a:xfrm>
              <a:off x="659675" y="1937250"/>
              <a:ext cx="3800" cy="44300"/>
            </a:xfrm>
            <a:custGeom>
              <a:avLst/>
              <a:gdLst/>
              <a:ahLst/>
              <a:cxnLst/>
              <a:rect l="0" t="0" r="0" b="0"/>
              <a:pathLst>
                <a:path w="152" h="1772" fill="none" extrusionOk="0">
                  <a:moveTo>
                    <a:pt x="1" y="1"/>
                  </a:moveTo>
                  <a:lnTo>
                    <a:pt x="151" y="177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37" name="Shape 3537"/>
            <p:cNvSpPr/>
            <p:nvPr/>
          </p:nvSpPr>
          <p:spPr>
            <a:xfrm>
              <a:off x="663450" y="1981525"/>
              <a:ext cx="3775" cy="33250"/>
            </a:xfrm>
            <a:custGeom>
              <a:avLst/>
              <a:gdLst/>
              <a:ahLst/>
              <a:cxnLst/>
              <a:rect l="0" t="0" r="0" b="0"/>
              <a:pathLst>
                <a:path w="151" h="1330" fill="none" extrusionOk="0">
                  <a:moveTo>
                    <a:pt x="0" y="1"/>
                  </a:moveTo>
                  <a:lnTo>
                    <a:pt x="151"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38" name="Shape 3538"/>
            <p:cNvSpPr/>
            <p:nvPr/>
          </p:nvSpPr>
          <p:spPr>
            <a:xfrm>
              <a:off x="667200" y="2014750"/>
              <a:ext cx="3800" cy="33225"/>
            </a:xfrm>
            <a:custGeom>
              <a:avLst/>
              <a:gdLst/>
              <a:ahLst/>
              <a:cxnLst/>
              <a:rect l="0" t="0" r="0" b="0"/>
              <a:pathLst>
                <a:path w="152" h="1329" fill="none" extrusionOk="0">
                  <a:moveTo>
                    <a:pt x="1" y="0"/>
                  </a:moveTo>
                  <a:lnTo>
                    <a:pt x="151"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39" name="Shape 3539"/>
            <p:cNvSpPr/>
            <p:nvPr/>
          </p:nvSpPr>
          <p:spPr>
            <a:xfrm>
              <a:off x="670975" y="2047950"/>
              <a:ext cx="3775" cy="22175"/>
            </a:xfrm>
            <a:custGeom>
              <a:avLst/>
              <a:gdLst/>
              <a:ahLst/>
              <a:cxnLst/>
              <a:rect l="0" t="0" r="0" b="0"/>
              <a:pathLst>
                <a:path w="151" h="887" fill="none" extrusionOk="0">
                  <a:moveTo>
                    <a:pt x="0" y="1"/>
                  </a:moveTo>
                  <a:lnTo>
                    <a:pt x="151"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40" name="Shape 3540"/>
            <p:cNvSpPr/>
            <p:nvPr/>
          </p:nvSpPr>
          <p:spPr>
            <a:xfrm>
              <a:off x="674725" y="2070100"/>
              <a:ext cx="3800" cy="11100"/>
            </a:xfrm>
            <a:custGeom>
              <a:avLst/>
              <a:gdLst/>
              <a:ahLst/>
              <a:cxnLst/>
              <a:rect l="0" t="0" r="0" b="0"/>
              <a:pathLst>
                <a:path w="152" h="444" fill="none" extrusionOk="0">
                  <a:moveTo>
                    <a:pt x="1" y="0"/>
                  </a:moveTo>
                  <a:lnTo>
                    <a:pt x="151" y="4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41" name="Shape 3541"/>
            <p:cNvSpPr/>
            <p:nvPr/>
          </p:nvSpPr>
          <p:spPr>
            <a:xfrm>
              <a:off x="678500" y="2081175"/>
              <a:ext cx="3775" cy="5550"/>
            </a:xfrm>
            <a:custGeom>
              <a:avLst/>
              <a:gdLst/>
              <a:ahLst/>
              <a:cxnLst/>
              <a:rect l="0" t="0" r="0" b="0"/>
              <a:pathLst>
                <a:path w="151" h="222" fill="none" extrusionOk="0">
                  <a:moveTo>
                    <a:pt x="0" y="0"/>
                  </a:moveTo>
                  <a:lnTo>
                    <a:pt x="151"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42" name="Shape 3542"/>
            <p:cNvSpPr/>
            <p:nvPr/>
          </p:nvSpPr>
          <p:spPr>
            <a:xfrm>
              <a:off x="682250" y="2086700"/>
              <a:ext cx="5050" cy="25"/>
            </a:xfrm>
            <a:custGeom>
              <a:avLst/>
              <a:gdLst/>
              <a:ahLst/>
              <a:cxnLst/>
              <a:rect l="0" t="0" r="0" b="0"/>
              <a:pathLst>
                <a:path w="202" h="1" fill="none" extrusionOk="0">
                  <a:moveTo>
                    <a:pt x="1" y="1"/>
                  </a:moveTo>
                  <a:lnTo>
                    <a:pt x="2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43" name="Shape 3543"/>
            <p:cNvSpPr/>
            <p:nvPr/>
          </p:nvSpPr>
          <p:spPr>
            <a:xfrm>
              <a:off x="687275" y="2075625"/>
              <a:ext cx="3800" cy="11100"/>
            </a:xfrm>
            <a:custGeom>
              <a:avLst/>
              <a:gdLst/>
              <a:ahLst/>
              <a:cxnLst/>
              <a:rect l="0" t="0" r="0" b="0"/>
              <a:pathLst>
                <a:path w="152" h="444" fill="none" extrusionOk="0">
                  <a:moveTo>
                    <a:pt x="1" y="444"/>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44" name="Shape 3544"/>
            <p:cNvSpPr/>
            <p:nvPr/>
          </p:nvSpPr>
          <p:spPr>
            <a:xfrm>
              <a:off x="691050" y="2059025"/>
              <a:ext cx="3775" cy="16625"/>
            </a:xfrm>
            <a:custGeom>
              <a:avLst/>
              <a:gdLst/>
              <a:ahLst/>
              <a:cxnLst/>
              <a:rect l="0" t="0" r="0" b="0"/>
              <a:pathLst>
                <a:path w="151" h="665" fill="none" extrusionOk="0">
                  <a:moveTo>
                    <a:pt x="0" y="665"/>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45" name="Shape 3545"/>
            <p:cNvSpPr/>
            <p:nvPr/>
          </p:nvSpPr>
          <p:spPr>
            <a:xfrm>
              <a:off x="694800" y="2031350"/>
              <a:ext cx="5050" cy="27700"/>
            </a:xfrm>
            <a:custGeom>
              <a:avLst/>
              <a:gdLst/>
              <a:ahLst/>
              <a:cxnLst/>
              <a:rect l="0" t="0" r="0" b="0"/>
              <a:pathLst>
                <a:path w="202" h="1108" fill="none" extrusionOk="0">
                  <a:moveTo>
                    <a:pt x="1" y="1108"/>
                  </a:moveTo>
                  <a:lnTo>
                    <a:pt x="2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46" name="Shape 3546"/>
            <p:cNvSpPr/>
            <p:nvPr/>
          </p:nvSpPr>
          <p:spPr>
            <a:xfrm>
              <a:off x="699825" y="2003675"/>
              <a:ext cx="3775" cy="27700"/>
            </a:xfrm>
            <a:custGeom>
              <a:avLst/>
              <a:gdLst/>
              <a:ahLst/>
              <a:cxnLst/>
              <a:rect l="0" t="0" r="0" b="0"/>
              <a:pathLst>
                <a:path w="151" h="1108" fill="none" extrusionOk="0">
                  <a:moveTo>
                    <a:pt x="0" y="1108"/>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47" name="Shape 3547"/>
            <p:cNvSpPr/>
            <p:nvPr/>
          </p:nvSpPr>
          <p:spPr>
            <a:xfrm>
              <a:off x="703575" y="1964925"/>
              <a:ext cx="3800" cy="38775"/>
            </a:xfrm>
            <a:custGeom>
              <a:avLst/>
              <a:gdLst/>
              <a:ahLst/>
              <a:cxnLst/>
              <a:rect l="0" t="0" r="0" b="0"/>
              <a:pathLst>
                <a:path w="152" h="1551" fill="none" extrusionOk="0">
                  <a:moveTo>
                    <a:pt x="1" y="1551"/>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48" name="Shape 3548"/>
            <p:cNvSpPr/>
            <p:nvPr/>
          </p:nvSpPr>
          <p:spPr>
            <a:xfrm>
              <a:off x="707350" y="1920650"/>
              <a:ext cx="3775" cy="44300"/>
            </a:xfrm>
            <a:custGeom>
              <a:avLst/>
              <a:gdLst/>
              <a:ahLst/>
              <a:cxnLst/>
              <a:rect l="0" t="0" r="0" b="0"/>
              <a:pathLst>
                <a:path w="151" h="1772" fill="none" extrusionOk="0">
                  <a:moveTo>
                    <a:pt x="0" y="1772"/>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49" name="Shape 3549"/>
            <p:cNvSpPr/>
            <p:nvPr/>
          </p:nvSpPr>
          <p:spPr>
            <a:xfrm>
              <a:off x="711100" y="1870825"/>
              <a:ext cx="3800" cy="49850"/>
            </a:xfrm>
            <a:custGeom>
              <a:avLst/>
              <a:gdLst/>
              <a:ahLst/>
              <a:cxnLst/>
              <a:rect l="0" t="0" r="0" b="0"/>
              <a:pathLst>
                <a:path w="152" h="1994" fill="none" extrusionOk="0">
                  <a:moveTo>
                    <a:pt x="1" y="1994"/>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50" name="Shape 3550"/>
            <p:cNvSpPr/>
            <p:nvPr/>
          </p:nvSpPr>
          <p:spPr>
            <a:xfrm>
              <a:off x="714875" y="1815475"/>
              <a:ext cx="3775" cy="55375"/>
            </a:xfrm>
            <a:custGeom>
              <a:avLst/>
              <a:gdLst/>
              <a:ahLst/>
              <a:cxnLst/>
              <a:rect l="0" t="0" r="0" b="0"/>
              <a:pathLst>
                <a:path w="151" h="2215" fill="none" extrusionOk="0">
                  <a:moveTo>
                    <a:pt x="0" y="2215"/>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51" name="Shape 3551"/>
            <p:cNvSpPr/>
            <p:nvPr/>
          </p:nvSpPr>
          <p:spPr>
            <a:xfrm>
              <a:off x="718625" y="1754600"/>
              <a:ext cx="3800" cy="60900"/>
            </a:xfrm>
            <a:custGeom>
              <a:avLst/>
              <a:gdLst/>
              <a:ahLst/>
              <a:cxnLst/>
              <a:rect l="0" t="0" r="0" b="0"/>
              <a:pathLst>
                <a:path w="152" h="2436" fill="none" extrusionOk="0">
                  <a:moveTo>
                    <a:pt x="1" y="2436"/>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52" name="Shape 3552"/>
            <p:cNvSpPr/>
            <p:nvPr/>
          </p:nvSpPr>
          <p:spPr>
            <a:xfrm>
              <a:off x="722400" y="1693725"/>
              <a:ext cx="3775" cy="60900"/>
            </a:xfrm>
            <a:custGeom>
              <a:avLst/>
              <a:gdLst/>
              <a:ahLst/>
              <a:cxnLst/>
              <a:rect l="0" t="0" r="0" b="0"/>
              <a:pathLst>
                <a:path w="151" h="2436" fill="none" extrusionOk="0">
                  <a:moveTo>
                    <a:pt x="0" y="2436"/>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53" name="Shape 3553"/>
            <p:cNvSpPr/>
            <p:nvPr/>
          </p:nvSpPr>
          <p:spPr>
            <a:xfrm>
              <a:off x="726150" y="1627300"/>
              <a:ext cx="3800" cy="66450"/>
            </a:xfrm>
            <a:custGeom>
              <a:avLst/>
              <a:gdLst/>
              <a:ahLst/>
              <a:cxnLst/>
              <a:rect l="0" t="0" r="0" b="0"/>
              <a:pathLst>
                <a:path w="152" h="2658" fill="none" extrusionOk="0">
                  <a:moveTo>
                    <a:pt x="1" y="2657"/>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54" name="Shape 3554"/>
            <p:cNvSpPr/>
            <p:nvPr/>
          </p:nvSpPr>
          <p:spPr>
            <a:xfrm>
              <a:off x="729925" y="1488925"/>
              <a:ext cx="8800" cy="138400"/>
            </a:xfrm>
            <a:custGeom>
              <a:avLst/>
              <a:gdLst/>
              <a:ahLst/>
              <a:cxnLst/>
              <a:rect l="0" t="0" r="0" b="0"/>
              <a:pathLst>
                <a:path w="352" h="5536" fill="none" extrusionOk="0">
                  <a:moveTo>
                    <a:pt x="0" y="5535"/>
                  </a:moveTo>
                  <a:lnTo>
                    <a:pt x="3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55" name="Shape 3555"/>
            <p:cNvSpPr/>
            <p:nvPr/>
          </p:nvSpPr>
          <p:spPr>
            <a:xfrm>
              <a:off x="738700" y="1350550"/>
              <a:ext cx="8800" cy="138400"/>
            </a:xfrm>
            <a:custGeom>
              <a:avLst/>
              <a:gdLst/>
              <a:ahLst/>
              <a:cxnLst/>
              <a:rect l="0" t="0" r="0" b="0"/>
              <a:pathLst>
                <a:path w="352" h="5536" fill="none" extrusionOk="0">
                  <a:moveTo>
                    <a:pt x="0" y="5535"/>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56" name="Shape 3556"/>
            <p:cNvSpPr/>
            <p:nvPr/>
          </p:nvSpPr>
          <p:spPr>
            <a:xfrm>
              <a:off x="747475" y="1284125"/>
              <a:ext cx="3800" cy="66450"/>
            </a:xfrm>
            <a:custGeom>
              <a:avLst/>
              <a:gdLst/>
              <a:ahLst/>
              <a:cxnLst/>
              <a:rect l="0" t="0" r="0" b="0"/>
              <a:pathLst>
                <a:path w="152" h="2658" fill="none" extrusionOk="0">
                  <a:moveTo>
                    <a:pt x="1" y="2657"/>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57" name="Shape 3557"/>
            <p:cNvSpPr/>
            <p:nvPr/>
          </p:nvSpPr>
          <p:spPr>
            <a:xfrm>
              <a:off x="751250" y="1217700"/>
              <a:ext cx="3775" cy="66450"/>
            </a:xfrm>
            <a:custGeom>
              <a:avLst/>
              <a:gdLst/>
              <a:ahLst/>
              <a:cxnLst/>
              <a:rect l="0" t="0" r="0" b="0"/>
              <a:pathLst>
                <a:path w="151" h="2658" fill="none" extrusionOk="0">
                  <a:moveTo>
                    <a:pt x="0" y="2657"/>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58" name="Shape 3558"/>
            <p:cNvSpPr/>
            <p:nvPr/>
          </p:nvSpPr>
          <p:spPr>
            <a:xfrm>
              <a:off x="755000" y="1095925"/>
              <a:ext cx="7550" cy="121800"/>
            </a:xfrm>
            <a:custGeom>
              <a:avLst/>
              <a:gdLst/>
              <a:ahLst/>
              <a:cxnLst/>
              <a:rect l="0" t="0" r="0" b="0"/>
              <a:pathLst>
                <a:path w="302" h="4872" fill="none" extrusionOk="0">
                  <a:moveTo>
                    <a:pt x="1" y="4871"/>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59" name="Shape 3559"/>
            <p:cNvSpPr/>
            <p:nvPr/>
          </p:nvSpPr>
          <p:spPr>
            <a:xfrm>
              <a:off x="762525" y="1035050"/>
              <a:ext cx="3800" cy="60900"/>
            </a:xfrm>
            <a:custGeom>
              <a:avLst/>
              <a:gdLst/>
              <a:ahLst/>
              <a:cxnLst/>
              <a:rect l="0" t="0" r="0" b="0"/>
              <a:pathLst>
                <a:path w="152" h="2436" fill="none" extrusionOk="0">
                  <a:moveTo>
                    <a:pt x="1" y="2436"/>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60" name="Shape 3560"/>
            <p:cNvSpPr/>
            <p:nvPr/>
          </p:nvSpPr>
          <p:spPr>
            <a:xfrm>
              <a:off x="766300" y="985225"/>
              <a:ext cx="3775" cy="49850"/>
            </a:xfrm>
            <a:custGeom>
              <a:avLst/>
              <a:gdLst/>
              <a:ahLst/>
              <a:cxnLst/>
              <a:rect l="0" t="0" r="0" b="0"/>
              <a:pathLst>
                <a:path w="151" h="1994" fill="none" extrusionOk="0">
                  <a:moveTo>
                    <a:pt x="0" y="1993"/>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61" name="Shape 3561"/>
            <p:cNvSpPr/>
            <p:nvPr/>
          </p:nvSpPr>
          <p:spPr>
            <a:xfrm>
              <a:off x="770050" y="940950"/>
              <a:ext cx="3800" cy="44300"/>
            </a:xfrm>
            <a:custGeom>
              <a:avLst/>
              <a:gdLst/>
              <a:ahLst/>
              <a:cxnLst/>
              <a:rect l="0" t="0" r="0" b="0"/>
              <a:pathLst>
                <a:path w="152" h="1772" fill="none" extrusionOk="0">
                  <a:moveTo>
                    <a:pt x="1" y="1772"/>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62" name="Shape 3562"/>
            <p:cNvSpPr/>
            <p:nvPr/>
          </p:nvSpPr>
          <p:spPr>
            <a:xfrm>
              <a:off x="773825" y="902200"/>
              <a:ext cx="3775" cy="38775"/>
            </a:xfrm>
            <a:custGeom>
              <a:avLst/>
              <a:gdLst/>
              <a:ahLst/>
              <a:cxnLst/>
              <a:rect l="0" t="0" r="0" b="0"/>
              <a:pathLst>
                <a:path w="151" h="1551" fill="none" extrusionOk="0">
                  <a:moveTo>
                    <a:pt x="0" y="1550"/>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63" name="Shape 3563"/>
            <p:cNvSpPr/>
            <p:nvPr/>
          </p:nvSpPr>
          <p:spPr>
            <a:xfrm>
              <a:off x="777575" y="869000"/>
              <a:ext cx="5050" cy="33225"/>
            </a:xfrm>
            <a:custGeom>
              <a:avLst/>
              <a:gdLst/>
              <a:ahLst/>
              <a:cxnLst/>
              <a:rect l="0" t="0" r="0" b="0"/>
              <a:pathLst>
                <a:path w="202" h="1329" fill="none" extrusionOk="0">
                  <a:moveTo>
                    <a:pt x="1" y="1329"/>
                  </a:moveTo>
                  <a:lnTo>
                    <a:pt x="2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64" name="Shape 3564"/>
            <p:cNvSpPr/>
            <p:nvPr/>
          </p:nvSpPr>
          <p:spPr>
            <a:xfrm>
              <a:off x="782600" y="841325"/>
              <a:ext cx="3775" cy="27700"/>
            </a:xfrm>
            <a:custGeom>
              <a:avLst/>
              <a:gdLst/>
              <a:ahLst/>
              <a:cxnLst/>
              <a:rect l="0" t="0" r="0" b="0"/>
              <a:pathLst>
                <a:path w="151" h="1108" fill="none" extrusionOk="0">
                  <a:moveTo>
                    <a:pt x="0" y="1107"/>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65" name="Shape 3565"/>
            <p:cNvSpPr/>
            <p:nvPr/>
          </p:nvSpPr>
          <p:spPr>
            <a:xfrm>
              <a:off x="786350" y="824700"/>
              <a:ext cx="3800" cy="16650"/>
            </a:xfrm>
            <a:custGeom>
              <a:avLst/>
              <a:gdLst/>
              <a:ahLst/>
              <a:cxnLst/>
              <a:rect l="0" t="0" r="0" b="0"/>
              <a:pathLst>
                <a:path w="152" h="666" fill="none" extrusionOk="0">
                  <a:moveTo>
                    <a:pt x="1" y="665"/>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66" name="Shape 3566"/>
            <p:cNvSpPr/>
            <p:nvPr/>
          </p:nvSpPr>
          <p:spPr>
            <a:xfrm>
              <a:off x="790125" y="813650"/>
              <a:ext cx="3775" cy="11075"/>
            </a:xfrm>
            <a:custGeom>
              <a:avLst/>
              <a:gdLst/>
              <a:ahLst/>
              <a:cxnLst/>
              <a:rect l="0" t="0" r="0" b="0"/>
              <a:pathLst>
                <a:path w="151" h="443" fill="none" extrusionOk="0">
                  <a:moveTo>
                    <a:pt x="0" y="443"/>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67" name="Shape 3567"/>
            <p:cNvSpPr/>
            <p:nvPr/>
          </p:nvSpPr>
          <p:spPr>
            <a:xfrm>
              <a:off x="793875" y="808100"/>
              <a:ext cx="3800" cy="5575"/>
            </a:xfrm>
            <a:custGeom>
              <a:avLst/>
              <a:gdLst/>
              <a:ahLst/>
              <a:cxnLst/>
              <a:rect l="0" t="0" r="0" b="0"/>
              <a:pathLst>
                <a:path w="152" h="223" fill="none" extrusionOk="0">
                  <a:moveTo>
                    <a:pt x="1" y="222"/>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68" name="Shape 3568"/>
            <p:cNvSpPr/>
            <p:nvPr/>
          </p:nvSpPr>
          <p:spPr>
            <a:xfrm>
              <a:off x="797650" y="808100"/>
              <a:ext cx="3775" cy="5575"/>
            </a:xfrm>
            <a:custGeom>
              <a:avLst/>
              <a:gdLst/>
              <a:ahLst/>
              <a:cxnLst/>
              <a:rect l="0" t="0" r="0" b="0"/>
              <a:pathLst>
                <a:path w="151" h="223" fill="none" extrusionOk="0">
                  <a:moveTo>
                    <a:pt x="0" y="1"/>
                  </a:moveTo>
                  <a:lnTo>
                    <a:pt x="151"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69" name="Shape 3569"/>
            <p:cNvSpPr/>
            <p:nvPr/>
          </p:nvSpPr>
          <p:spPr>
            <a:xfrm>
              <a:off x="801400" y="813650"/>
              <a:ext cx="3800" cy="11075"/>
            </a:xfrm>
            <a:custGeom>
              <a:avLst/>
              <a:gdLst/>
              <a:ahLst/>
              <a:cxnLst/>
              <a:rect l="0" t="0" r="0" b="0"/>
              <a:pathLst>
                <a:path w="152" h="443" fill="none" extrusionOk="0">
                  <a:moveTo>
                    <a:pt x="1" y="0"/>
                  </a:moveTo>
                  <a:lnTo>
                    <a:pt x="151" y="4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70" name="Shape 3570"/>
            <p:cNvSpPr/>
            <p:nvPr/>
          </p:nvSpPr>
          <p:spPr>
            <a:xfrm>
              <a:off x="805175" y="824700"/>
              <a:ext cx="3775" cy="16650"/>
            </a:xfrm>
            <a:custGeom>
              <a:avLst/>
              <a:gdLst/>
              <a:ahLst/>
              <a:cxnLst/>
              <a:rect l="0" t="0" r="0" b="0"/>
              <a:pathLst>
                <a:path w="151" h="666" fill="none" extrusionOk="0">
                  <a:moveTo>
                    <a:pt x="0" y="1"/>
                  </a:moveTo>
                  <a:lnTo>
                    <a:pt x="151" y="66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71" name="Shape 3571"/>
            <p:cNvSpPr/>
            <p:nvPr/>
          </p:nvSpPr>
          <p:spPr>
            <a:xfrm>
              <a:off x="808925" y="841325"/>
              <a:ext cx="5050" cy="27700"/>
            </a:xfrm>
            <a:custGeom>
              <a:avLst/>
              <a:gdLst/>
              <a:ahLst/>
              <a:cxnLst/>
              <a:rect l="0" t="0" r="0" b="0"/>
              <a:pathLst>
                <a:path w="202" h="1108" fill="none" extrusionOk="0">
                  <a:moveTo>
                    <a:pt x="1" y="0"/>
                  </a:moveTo>
                  <a:lnTo>
                    <a:pt x="202" y="110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72" name="Shape 3572"/>
            <p:cNvSpPr/>
            <p:nvPr/>
          </p:nvSpPr>
          <p:spPr>
            <a:xfrm>
              <a:off x="813950" y="869000"/>
              <a:ext cx="3800" cy="27700"/>
            </a:xfrm>
            <a:custGeom>
              <a:avLst/>
              <a:gdLst/>
              <a:ahLst/>
              <a:cxnLst/>
              <a:rect l="0" t="0" r="0" b="0"/>
              <a:pathLst>
                <a:path w="152" h="1108" fill="none" extrusionOk="0">
                  <a:moveTo>
                    <a:pt x="1" y="0"/>
                  </a:moveTo>
                  <a:lnTo>
                    <a:pt x="151" y="110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73" name="Shape 3573"/>
            <p:cNvSpPr/>
            <p:nvPr/>
          </p:nvSpPr>
          <p:spPr>
            <a:xfrm>
              <a:off x="817725" y="896675"/>
              <a:ext cx="3775" cy="38750"/>
            </a:xfrm>
            <a:custGeom>
              <a:avLst/>
              <a:gdLst/>
              <a:ahLst/>
              <a:cxnLst/>
              <a:rect l="0" t="0" r="0" b="0"/>
              <a:pathLst>
                <a:path w="151" h="1550" fill="none" extrusionOk="0">
                  <a:moveTo>
                    <a:pt x="0" y="0"/>
                  </a:moveTo>
                  <a:lnTo>
                    <a:pt x="151" y="155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74" name="Shape 3574"/>
            <p:cNvSpPr/>
            <p:nvPr/>
          </p:nvSpPr>
          <p:spPr>
            <a:xfrm>
              <a:off x="821475" y="935400"/>
              <a:ext cx="5050" cy="44325"/>
            </a:xfrm>
            <a:custGeom>
              <a:avLst/>
              <a:gdLst/>
              <a:ahLst/>
              <a:cxnLst/>
              <a:rect l="0" t="0" r="0" b="0"/>
              <a:pathLst>
                <a:path w="202" h="1773" fill="none" extrusionOk="0">
                  <a:moveTo>
                    <a:pt x="1" y="1"/>
                  </a:moveTo>
                  <a:lnTo>
                    <a:pt x="201" y="177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75" name="Shape 3575"/>
            <p:cNvSpPr/>
            <p:nvPr/>
          </p:nvSpPr>
          <p:spPr>
            <a:xfrm>
              <a:off x="826500" y="979700"/>
              <a:ext cx="3775" cy="44300"/>
            </a:xfrm>
            <a:custGeom>
              <a:avLst/>
              <a:gdLst/>
              <a:ahLst/>
              <a:cxnLst/>
              <a:rect l="0" t="0" r="0" b="0"/>
              <a:pathLst>
                <a:path w="151" h="1772" fill="none" extrusionOk="0">
                  <a:moveTo>
                    <a:pt x="0" y="0"/>
                  </a:moveTo>
                  <a:lnTo>
                    <a:pt x="151" y="177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76" name="Shape 3576"/>
            <p:cNvSpPr/>
            <p:nvPr/>
          </p:nvSpPr>
          <p:spPr>
            <a:xfrm>
              <a:off x="830250" y="1023975"/>
              <a:ext cx="3800" cy="55375"/>
            </a:xfrm>
            <a:custGeom>
              <a:avLst/>
              <a:gdLst/>
              <a:ahLst/>
              <a:cxnLst/>
              <a:rect l="0" t="0" r="0" b="0"/>
              <a:pathLst>
                <a:path w="152" h="2215" fill="none" extrusionOk="0">
                  <a:moveTo>
                    <a:pt x="1" y="0"/>
                  </a:moveTo>
                  <a:lnTo>
                    <a:pt x="151" y="221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77" name="Shape 3577"/>
            <p:cNvSpPr/>
            <p:nvPr/>
          </p:nvSpPr>
          <p:spPr>
            <a:xfrm>
              <a:off x="834025" y="1079325"/>
              <a:ext cx="3775" cy="55375"/>
            </a:xfrm>
            <a:custGeom>
              <a:avLst/>
              <a:gdLst/>
              <a:ahLst/>
              <a:cxnLst/>
              <a:rect l="0" t="0" r="0" b="0"/>
              <a:pathLst>
                <a:path w="151" h="2215" fill="none" extrusionOk="0">
                  <a:moveTo>
                    <a:pt x="0" y="0"/>
                  </a:moveTo>
                  <a:lnTo>
                    <a:pt x="151" y="221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78" name="Shape 3578"/>
            <p:cNvSpPr/>
            <p:nvPr/>
          </p:nvSpPr>
          <p:spPr>
            <a:xfrm>
              <a:off x="837775" y="1134675"/>
              <a:ext cx="3800" cy="66450"/>
            </a:xfrm>
            <a:custGeom>
              <a:avLst/>
              <a:gdLst/>
              <a:ahLst/>
              <a:cxnLst/>
              <a:rect l="0" t="0" r="0" b="0"/>
              <a:pathLst>
                <a:path w="152" h="2658" fill="none" extrusionOk="0">
                  <a:moveTo>
                    <a:pt x="1" y="0"/>
                  </a:moveTo>
                  <a:lnTo>
                    <a:pt x="151" y="265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79" name="Shape 3579"/>
            <p:cNvSpPr/>
            <p:nvPr/>
          </p:nvSpPr>
          <p:spPr>
            <a:xfrm>
              <a:off x="841550" y="1201100"/>
              <a:ext cx="7550" cy="127325"/>
            </a:xfrm>
            <a:custGeom>
              <a:avLst/>
              <a:gdLst/>
              <a:ahLst/>
              <a:cxnLst/>
              <a:rect l="0" t="0" r="0" b="0"/>
              <a:pathLst>
                <a:path w="302" h="5093" fill="none" extrusionOk="0">
                  <a:moveTo>
                    <a:pt x="0" y="0"/>
                  </a:moveTo>
                  <a:lnTo>
                    <a:pt x="301" y="509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80" name="Shape 3580"/>
            <p:cNvSpPr/>
            <p:nvPr/>
          </p:nvSpPr>
          <p:spPr>
            <a:xfrm>
              <a:off x="849075" y="1328400"/>
              <a:ext cx="7550" cy="132875"/>
            </a:xfrm>
            <a:custGeom>
              <a:avLst/>
              <a:gdLst/>
              <a:ahLst/>
              <a:cxnLst/>
              <a:rect l="0" t="0" r="0" b="0"/>
              <a:pathLst>
                <a:path w="302" h="5315" fill="none" extrusionOk="0">
                  <a:moveTo>
                    <a:pt x="0" y="1"/>
                  </a:moveTo>
                  <a:lnTo>
                    <a:pt x="301" y="531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81" name="Shape 3581"/>
            <p:cNvSpPr/>
            <p:nvPr/>
          </p:nvSpPr>
          <p:spPr>
            <a:xfrm>
              <a:off x="856600" y="1461250"/>
              <a:ext cx="5025" cy="66450"/>
            </a:xfrm>
            <a:custGeom>
              <a:avLst/>
              <a:gdLst/>
              <a:ahLst/>
              <a:cxnLst/>
              <a:rect l="0" t="0" r="0" b="0"/>
              <a:pathLst>
                <a:path w="201" h="2658" fill="none" extrusionOk="0">
                  <a:moveTo>
                    <a:pt x="0" y="0"/>
                  </a:moveTo>
                  <a:lnTo>
                    <a:pt x="201" y="265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82" name="Shape 3582"/>
            <p:cNvSpPr/>
            <p:nvPr/>
          </p:nvSpPr>
          <p:spPr>
            <a:xfrm>
              <a:off x="861600" y="1527675"/>
              <a:ext cx="3800" cy="60900"/>
            </a:xfrm>
            <a:custGeom>
              <a:avLst/>
              <a:gdLst/>
              <a:ahLst/>
              <a:cxnLst/>
              <a:rect l="0" t="0" r="0" b="0"/>
              <a:pathLst>
                <a:path w="152" h="2436" fill="none" extrusionOk="0">
                  <a:moveTo>
                    <a:pt x="1" y="0"/>
                  </a:moveTo>
                  <a:lnTo>
                    <a:pt x="151" y="243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83" name="Shape 3583"/>
            <p:cNvSpPr/>
            <p:nvPr/>
          </p:nvSpPr>
          <p:spPr>
            <a:xfrm>
              <a:off x="865375" y="1588550"/>
              <a:ext cx="8800" cy="121800"/>
            </a:xfrm>
            <a:custGeom>
              <a:avLst/>
              <a:gdLst/>
              <a:ahLst/>
              <a:cxnLst/>
              <a:rect l="0" t="0" r="0" b="0"/>
              <a:pathLst>
                <a:path w="352" h="4872" fill="none" extrusionOk="0">
                  <a:moveTo>
                    <a:pt x="0" y="0"/>
                  </a:moveTo>
                  <a:lnTo>
                    <a:pt x="352" y="487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84" name="Shape 3584"/>
            <p:cNvSpPr/>
            <p:nvPr/>
          </p:nvSpPr>
          <p:spPr>
            <a:xfrm>
              <a:off x="874150" y="1710325"/>
              <a:ext cx="3800" cy="60900"/>
            </a:xfrm>
            <a:custGeom>
              <a:avLst/>
              <a:gdLst/>
              <a:ahLst/>
              <a:cxnLst/>
              <a:rect l="0" t="0" r="0" b="0"/>
              <a:pathLst>
                <a:path w="152" h="2436" fill="none" extrusionOk="0">
                  <a:moveTo>
                    <a:pt x="1" y="0"/>
                  </a:moveTo>
                  <a:lnTo>
                    <a:pt x="151"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85" name="Shape 3585"/>
            <p:cNvSpPr/>
            <p:nvPr/>
          </p:nvSpPr>
          <p:spPr>
            <a:xfrm>
              <a:off x="877925" y="1771200"/>
              <a:ext cx="3775" cy="49850"/>
            </a:xfrm>
            <a:custGeom>
              <a:avLst/>
              <a:gdLst/>
              <a:ahLst/>
              <a:cxnLst/>
              <a:rect l="0" t="0" r="0" b="0"/>
              <a:pathLst>
                <a:path w="151" h="1994" fill="none" extrusionOk="0">
                  <a:moveTo>
                    <a:pt x="0" y="1"/>
                  </a:moveTo>
                  <a:lnTo>
                    <a:pt x="151" y="199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86" name="Shape 3586"/>
            <p:cNvSpPr/>
            <p:nvPr/>
          </p:nvSpPr>
          <p:spPr>
            <a:xfrm>
              <a:off x="881675" y="1821025"/>
              <a:ext cx="3800" cy="44300"/>
            </a:xfrm>
            <a:custGeom>
              <a:avLst/>
              <a:gdLst/>
              <a:ahLst/>
              <a:cxnLst/>
              <a:rect l="0" t="0" r="0" b="0"/>
              <a:pathLst>
                <a:path w="152" h="1772" fill="none" extrusionOk="0">
                  <a:moveTo>
                    <a:pt x="1" y="0"/>
                  </a:moveTo>
                  <a:lnTo>
                    <a:pt x="151" y="177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87" name="Shape 3587"/>
            <p:cNvSpPr/>
            <p:nvPr/>
          </p:nvSpPr>
          <p:spPr>
            <a:xfrm>
              <a:off x="885450" y="1865300"/>
              <a:ext cx="3775" cy="44300"/>
            </a:xfrm>
            <a:custGeom>
              <a:avLst/>
              <a:gdLst/>
              <a:ahLst/>
              <a:cxnLst/>
              <a:rect l="0" t="0" r="0" b="0"/>
              <a:pathLst>
                <a:path w="151" h="1772" fill="none" extrusionOk="0">
                  <a:moveTo>
                    <a:pt x="0" y="1"/>
                  </a:moveTo>
                  <a:lnTo>
                    <a:pt x="151" y="177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88" name="Shape 3588"/>
            <p:cNvSpPr/>
            <p:nvPr/>
          </p:nvSpPr>
          <p:spPr>
            <a:xfrm>
              <a:off x="889200" y="1909575"/>
              <a:ext cx="3800" cy="38775"/>
            </a:xfrm>
            <a:custGeom>
              <a:avLst/>
              <a:gdLst/>
              <a:ahLst/>
              <a:cxnLst/>
              <a:rect l="0" t="0" r="0" b="0"/>
              <a:pathLst>
                <a:path w="152" h="1551" fill="none" extrusionOk="0">
                  <a:moveTo>
                    <a:pt x="1" y="1"/>
                  </a:moveTo>
                  <a:lnTo>
                    <a:pt x="151" y="155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89" name="Shape 3589"/>
            <p:cNvSpPr/>
            <p:nvPr/>
          </p:nvSpPr>
          <p:spPr>
            <a:xfrm>
              <a:off x="892975" y="1948325"/>
              <a:ext cx="3775" cy="27700"/>
            </a:xfrm>
            <a:custGeom>
              <a:avLst/>
              <a:gdLst/>
              <a:ahLst/>
              <a:cxnLst/>
              <a:rect l="0" t="0" r="0" b="0"/>
              <a:pathLst>
                <a:path w="151" h="1108" fill="none" extrusionOk="0">
                  <a:moveTo>
                    <a:pt x="0" y="1"/>
                  </a:moveTo>
                  <a:lnTo>
                    <a:pt x="151" y="110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90" name="Shape 3590"/>
            <p:cNvSpPr/>
            <p:nvPr/>
          </p:nvSpPr>
          <p:spPr>
            <a:xfrm>
              <a:off x="896725" y="1976000"/>
              <a:ext cx="3800" cy="22175"/>
            </a:xfrm>
            <a:custGeom>
              <a:avLst/>
              <a:gdLst/>
              <a:ahLst/>
              <a:cxnLst/>
              <a:rect l="0" t="0" r="0" b="0"/>
              <a:pathLst>
                <a:path w="152" h="887" fill="none" extrusionOk="0">
                  <a:moveTo>
                    <a:pt x="1" y="1"/>
                  </a:moveTo>
                  <a:lnTo>
                    <a:pt x="151"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91" name="Shape 3591"/>
            <p:cNvSpPr/>
            <p:nvPr/>
          </p:nvSpPr>
          <p:spPr>
            <a:xfrm>
              <a:off x="900500" y="1998150"/>
              <a:ext cx="3775" cy="16625"/>
            </a:xfrm>
            <a:custGeom>
              <a:avLst/>
              <a:gdLst/>
              <a:ahLst/>
              <a:cxnLst/>
              <a:rect l="0" t="0" r="0" b="0"/>
              <a:pathLst>
                <a:path w="151" h="665" fill="none" extrusionOk="0">
                  <a:moveTo>
                    <a:pt x="0" y="0"/>
                  </a:moveTo>
                  <a:lnTo>
                    <a:pt x="151" y="66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92" name="Shape 3592"/>
            <p:cNvSpPr/>
            <p:nvPr/>
          </p:nvSpPr>
          <p:spPr>
            <a:xfrm>
              <a:off x="904250" y="2014750"/>
              <a:ext cx="5050" cy="11100"/>
            </a:xfrm>
            <a:custGeom>
              <a:avLst/>
              <a:gdLst/>
              <a:ahLst/>
              <a:cxnLst/>
              <a:rect l="0" t="0" r="0" b="0"/>
              <a:pathLst>
                <a:path w="202" h="444" fill="none" extrusionOk="0">
                  <a:moveTo>
                    <a:pt x="1" y="0"/>
                  </a:moveTo>
                  <a:lnTo>
                    <a:pt x="201" y="4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93" name="Shape 3593"/>
            <p:cNvSpPr/>
            <p:nvPr/>
          </p:nvSpPr>
          <p:spPr>
            <a:xfrm>
              <a:off x="909275" y="2025825"/>
              <a:ext cx="3775" cy="5550"/>
            </a:xfrm>
            <a:custGeom>
              <a:avLst/>
              <a:gdLst/>
              <a:ahLst/>
              <a:cxnLst/>
              <a:rect l="0" t="0" r="0" b="0"/>
              <a:pathLst>
                <a:path w="151" h="222" fill="none" extrusionOk="0">
                  <a:moveTo>
                    <a:pt x="0" y="0"/>
                  </a:moveTo>
                  <a:lnTo>
                    <a:pt x="151"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94" name="Shape 3594"/>
            <p:cNvSpPr/>
            <p:nvPr/>
          </p:nvSpPr>
          <p:spPr>
            <a:xfrm>
              <a:off x="913025" y="2025825"/>
              <a:ext cx="3800" cy="5550"/>
            </a:xfrm>
            <a:custGeom>
              <a:avLst/>
              <a:gdLst/>
              <a:ahLst/>
              <a:cxnLst/>
              <a:rect l="0" t="0" r="0" b="0"/>
              <a:pathLst>
                <a:path w="152" h="222" fill="none" extrusionOk="0">
                  <a:moveTo>
                    <a:pt x="1" y="222"/>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95" name="Shape 3595"/>
            <p:cNvSpPr/>
            <p:nvPr/>
          </p:nvSpPr>
          <p:spPr>
            <a:xfrm>
              <a:off x="916800" y="2014750"/>
              <a:ext cx="5025" cy="11100"/>
            </a:xfrm>
            <a:custGeom>
              <a:avLst/>
              <a:gdLst/>
              <a:ahLst/>
              <a:cxnLst/>
              <a:rect l="0" t="0" r="0" b="0"/>
              <a:pathLst>
                <a:path w="201" h="444" fill="none" extrusionOk="0">
                  <a:moveTo>
                    <a:pt x="0" y="443"/>
                  </a:moveTo>
                  <a:lnTo>
                    <a:pt x="2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96" name="Shape 3596"/>
            <p:cNvSpPr/>
            <p:nvPr/>
          </p:nvSpPr>
          <p:spPr>
            <a:xfrm>
              <a:off x="921800" y="1992600"/>
              <a:ext cx="3800" cy="22175"/>
            </a:xfrm>
            <a:custGeom>
              <a:avLst/>
              <a:gdLst/>
              <a:ahLst/>
              <a:cxnLst/>
              <a:rect l="0" t="0" r="0" b="0"/>
              <a:pathLst>
                <a:path w="152" h="887" fill="none" extrusionOk="0">
                  <a:moveTo>
                    <a:pt x="1" y="886"/>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97" name="Shape 3597"/>
            <p:cNvSpPr/>
            <p:nvPr/>
          </p:nvSpPr>
          <p:spPr>
            <a:xfrm>
              <a:off x="925575" y="1970475"/>
              <a:ext cx="3775" cy="22150"/>
            </a:xfrm>
            <a:custGeom>
              <a:avLst/>
              <a:gdLst/>
              <a:ahLst/>
              <a:cxnLst/>
              <a:rect l="0" t="0" r="0" b="0"/>
              <a:pathLst>
                <a:path w="151" h="886" fill="none" extrusionOk="0">
                  <a:moveTo>
                    <a:pt x="0" y="886"/>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98" name="Shape 3598"/>
            <p:cNvSpPr/>
            <p:nvPr/>
          </p:nvSpPr>
          <p:spPr>
            <a:xfrm>
              <a:off x="929325" y="1937250"/>
              <a:ext cx="3800" cy="33250"/>
            </a:xfrm>
            <a:custGeom>
              <a:avLst/>
              <a:gdLst/>
              <a:ahLst/>
              <a:cxnLst/>
              <a:rect l="0" t="0" r="0" b="0"/>
              <a:pathLst>
                <a:path w="152" h="1330" fill="none" extrusionOk="0">
                  <a:moveTo>
                    <a:pt x="1" y="1329"/>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99" name="Shape 3599"/>
            <p:cNvSpPr/>
            <p:nvPr/>
          </p:nvSpPr>
          <p:spPr>
            <a:xfrm>
              <a:off x="933100" y="1898500"/>
              <a:ext cx="3775" cy="38775"/>
            </a:xfrm>
            <a:custGeom>
              <a:avLst/>
              <a:gdLst/>
              <a:ahLst/>
              <a:cxnLst/>
              <a:rect l="0" t="0" r="0" b="0"/>
              <a:pathLst>
                <a:path w="151" h="1551" fill="none" extrusionOk="0">
                  <a:moveTo>
                    <a:pt x="0" y="1551"/>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00" name="Shape 3600"/>
            <p:cNvSpPr/>
            <p:nvPr/>
          </p:nvSpPr>
          <p:spPr>
            <a:xfrm>
              <a:off x="936850" y="1859775"/>
              <a:ext cx="3800" cy="38750"/>
            </a:xfrm>
            <a:custGeom>
              <a:avLst/>
              <a:gdLst/>
              <a:ahLst/>
              <a:cxnLst/>
              <a:rect l="0" t="0" r="0" b="0"/>
              <a:pathLst>
                <a:path w="152" h="1550" fill="none" extrusionOk="0">
                  <a:moveTo>
                    <a:pt x="1" y="1550"/>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01" name="Shape 3601"/>
            <p:cNvSpPr/>
            <p:nvPr/>
          </p:nvSpPr>
          <p:spPr>
            <a:xfrm>
              <a:off x="940625" y="1809950"/>
              <a:ext cx="3775" cy="49850"/>
            </a:xfrm>
            <a:custGeom>
              <a:avLst/>
              <a:gdLst/>
              <a:ahLst/>
              <a:cxnLst/>
              <a:rect l="0" t="0" r="0" b="0"/>
              <a:pathLst>
                <a:path w="151" h="1994" fill="none" extrusionOk="0">
                  <a:moveTo>
                    <a:pt x="0" y="1993"/>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02" name="Shape 3602"/>
            <p:cNvSpPr/>
            <p:nvPr/>
          </p:nvSpPr>
          <p:spPr>
            <a:xfrm>
              <a:off x="944375" y="1760125"/>
              <a:ext cx="3800" cy="49850"/>
            </a:xfrm>
            <a:custGeom>
              <a:avLst/>
              <a:gdLst/>
              <a:ahLst/>
              <a:cxnLst/>
              <a:rect l="0" t="0" r="0" b="0"/>
              <a:pathLst>
                <a:path w="152" h="1994" fill="none" extrusionOk="0">
                  <a:moveTo>
                    <a:pt x="1" y="1994"/>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03" name="Shape 3603"/>
            <p:cNvSpPr/>
            <p:nvPr/>
          </p:nvSpPr>
          <p:spPr>
            <a:xfrm>
              <a:off x="948150" y="1704775"/>
              <a:ext cx="3775" cy="55375"/>
            </a:xfrm>
            <a:custGeom>
              <a:avLst/>
              <a:gdLst/>
              <a:ahLst/>
              <a:cxnLst/>
              <a:rect l="0" t="0" r="0" b="0"/>
              <a:pathLst>
                <a:path w="151" h="2215" fill="none" extrusionOk="0">
                  <a:moveTo>
                    <a:pt x="0" y="2215"/>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04" name="Shape 3604"/>
            <p:cNvSpPr/>
            <p:nvPr/>
          </p:nvSpPr>
          <p:spPr>
            <a:xfrm>
              <a:off x="951900" y="1583025"/>
              <a:ext cx="8825" cy="121775"/>
            </a:xfrm>
            <a:custGeom>
              <a:avLst/>
              <a:gdLst/>
              <a:ahLst/>
              <a:cxnLst/>
              <a:rect l="0" t="0" r="0" b="0"/>
              <a:pathLst>
                <a:path w="353" h="4871" fill="none" extrusionOk="0">
                  <a:moveTo>
                    <a:pt x="1" y="4871"/>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05" name="Shape 3605"/>
            <p:cNvSpPr/>
            <p:nvPr/>
          </p:nvSpPr>
          <p:spPr>
            <a:xfrm>
              <a:off x="960700" y="1461250"/>
              <a:ext cx="8800" cy="121800"/>
            </a:xfrm>
            <a:custGeom>
              <a:avLst/>
              <a:gdLst/>
              <a:ahLst/>
              <a:cxnLst/>
              <a:rect l="0" t="0" r="0" b="0"/>
              <a:pathLst>
                <a:path w="352" h="4872" fill="none" extrusionOk="0">
                  <a:moveTo>
                    <a:pt x="0" y="4871"/>
                  </a:moveTo>
                  <a:lnTo>
                    <a:pt x="3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06" name="Shape 3606"/>
            <p:cNvSpPr/>
            <p:nvPr/>
          </p:nvSpPr>
          <p:spPr>
            <a:xfrm>
              <a:off x="969475" y="1333925"/>
              <a:ext cx="7550" cy="127350"/>
            </a:xfrm>
            <a:custGeom>
              <a:avLst/>
              <a:gdLst/>
              <a:ahLst/>
              <a:cxnLst/>
              <a:rect l="0" t="0" r="0" b="0"/>
              <a:pathLst>
                <a:path w="302" h="5094" fill="none" extrusionOk="0">
                  <a:moveTo>
                    <a:pt x="0" y="5093"/>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07" name="Shape 3607"/>
            <p:cNvSpPr/>
            <p:nvPr/>
          </p:nvSpPr>
          <p:spPr>
            <a:xfrm>
              <a:off x="977000" y="1212175"/>
              <a:ext cx="7550" cy="121775"/>
            </a:xfrm>
            <a:custGeom>
              <a:avLst/>
              <a:gdLst/>
              <a:ahLst/>
              <a:cxnLst/>
              <a:rect l="0" t="0" r="0" b="0"/>
              <a:pathLst>
                <a:path w="302" h="4871" fill="none" extrusionOk="0">
                  <a:moveTo>
                    <a:pt x="0" y="4871"/>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08" name="Shape 3608"/>
            <p:cNvSpPr/>
            <p:nvPr/>
          </p:nvSpPr>
          <p:spPr>
            <a:xfrm>
              <a:off x="984525" y="1156825"/>
              <a:ext cx="3775" cy="55375"/>
            </a:xfrm>
            <a:custGeom>
              <a:avLst/>
              <a:gdLst/>
              <a:ahLst/>
              <a:cxnLst/>
              <a:rect l="0" t="0" r="0" b="0"/>
              <a:pathLst>
                <a:path w="151" h="2215" fill="none" extrusionOk="0">
                  <a:moveTo>
                    <a:pt x="0" y="2214"/>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09" name="Shape 3609"/>
            <p:cNvSpPr/>
            <p:nvPr/>
          </p:nvSpPr>
          <p:spPr>
            <a:xfrm>
              <a:off x="988275" y="1101475"/>
              <a:ext cx="3800" cy="55375"/>
            </a:xfrm>
            <a:custGeom>
              <a:avLst/>
              <a:gdLst/>
              <a:ahLst/>
              <a:cxnLst/>
              <a:rect l="0" t="0" r="0" b="0"/>
              <a:pathLst>
                <a:path w="152" h="2215" fill="none" extrusionOk="0">
                  <a:moveTo>
                    <a:pt x="1" y="2214"/>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10" name="Shape 3610"/>
            <p:cNvSpPr/>
            <p:nvPr/>
          </p:nvSpPr>
          <p:spPr>
            <a:xfrm>
              <a:off x="992050" y="1051650"/>
              <a:ext cx="3775" cy="49850"/>
            </a:xfrm>
            <a:custGeom>
              <a:avLst/>
              <a:gdLst/>
              <a:ahLst/>
              <a:cxnLst/>
              <a:rect l="0" t="0" r="0" b="0"/>
              <a:pathLst>
                <a:path w="151" h="1994" fill="none" extrusionOk="0">
                  <a:moveTo>
                    <a:pt x="0" y="1993"/>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11" name="Shape 3611"/>
            <p:cNvSpPr/>
            <p:nvPr/>
          </p:nvSpPr>
          <p:spPr>
            <a:xfrm>
              <a:off x="995800" y="1012900"/>
              <a:ext cx="3800" cy="38775"/>
            </a:xfrm>
            <a:custGeom>
              <a:avLst/>
              <a:gdLst/>
              <a:ahLst/>
              <a:cxnLst/>
              <a:rect l="0" t="0" r="0" b="0"/>
              <a:pathLst>
                <a:path w="152" h="1551" fill="none" extrusionOk="0">
                  <a:moveTo>
                    <a:pt x="1" y="1550"/>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12" name="Shape 3612"/>
            <p:cNvSpPr/>
            <p:nvPr/>
          </p:nvSpPr>
          <p:spPr>
            <a:xfrm>
              <a:off x="999575" y="974150"/>
              <a:ext cx="5025" cy="38775"/>
            </a:xfrm>
            <a:custGeom>
              <a:avLst/>
              <a:gdLst/>
              <a:ahLst/>
              <a:cxnLst/>
              <a:rect l="0" t="0" r="0" b="0"/>
              <a:pathLst>
                <a:path w="201" h="1551" fill="none" extrusionOk="0">
                  <a:moveTo>
                    <a:pt x="0" y="1551"/>
                  </a:moveTo>
                  <a:lnTo>
                    <a:pt x="2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13" name="Shape 3613"/>
            <p:cNvSpPr/>
            <p:nvPr/>
          </p:nvSpPr>
          <p:spPr>
            <a:xfrm>
              <a:off x="1004575" y="940950"/>
              <a:ext cx="3800" cy="33225"/>
            </a:xfrm>
            <a:custGeom>
              <a:avLst/>
              <a:gdLst/>
              <a:ahLst/>
              <a:cxnLst/>
              <a:rect l="0" t="0" r="0" b="0"/>
              <a:pathLst>
                <a:path w="152" h="1329" fill="none" extrusionOk="0">
                  <a:moveTo>
                    <a:pt x="1" y="1329"/>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14" name="Shape 3614"/>
            <p:cNvSpPr/>
            <p:nvPr/>
          </p:nvSpPr>
          <p:spPr>
            <a:xfrm>
              <a:off x="1008350" y="913275"/>
              <a:ext cx="3775" cy="27700"/>
            </a:xfrm>
            <a:custGeom>
              <a:avLst/>
              <a:gdLst/>
              <a:ahLst/>
              <a:cxnLst/>
              <a:rect l="0" t="0" r="0" b="0"/>
              <a:pathLst>
                <a:path w="151" h="1108" fill="none" extrusionOk="0">
                  <a:moveTo>
                    <a:pt x="0" y="1107"/>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15" name="Shape 3615"/>
            <p:cNvSpPr/>
            <p:nvPr/>
          </p:nvSpPr>
          <p:spPr>
            <a:xfrm>
              <a:off x="1012100" y="891125"/>
              <a:ext cx="5050" cy="22175"/>
            </a:xfrm>
            <a:custGeom>
              <a:avLst/>
              <a:gdLst/>
              <a:ahLst/>
              <a:cxnLst/>
              <a:rect l="0" t="0" r="0" b="0"/>
              <a:pathLst>
                <a:path w="202" h="887" fill="none" extrusionOk="0">
                  <a:moveTo>
                    <a:pt x="1" y="886"/>
                  </a:moveTo>
                  <a:lnTo>
                    <a:pt x="2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16" name="Shape 3616"/>
            <p:cNvSpPr/>
            <p:nvPr/>
          </p:nvSpPr>
          <p:spPr>
            <a:xfrm>
              <a:off x="1017125" y="880050"/>
              <a:ext cx="3800" cy="11100"/>
            </a:xfrm>
            <a:custGeom>
              <a:avLst/>
              <a:gdLst/>
              <a:ahLst/>
              <a:cxnLst/>
              <a:rect l="0" t="0" r="0" b="0"/>
              <a:pathLst>
                <a:path w="152" h="444" fill="none" extrusionOk="0">
                  <a:moveTo>
                    <a:pt x="1" y="444"/>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17" name="Shape 3617"/>
            <p:cNvSpPr/>
            <p:nvPr/>
          </p:nvSpPr>
          <p:spPr>
            <a:xfrm>
              <a:off x="1020900" y="869000"/>
              <a:ext cx="3775" cy="11075"/>
            </a:xfrm>
            <a:custGeom>
              <a:avLst/>
              <a:gdLst/>
              <a:ahLst/>
              <a:cxnLst/>
              <a:rect l="0" t="0" r="0" b="0"/>
              <a:pathLst>
                <a:path w="151" h="443" fill="none" extrusionOk="0">
                  <a:moveTo>
                    <a:pt x="0" y="443"/>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18" name="Shape 3618"/>
            <p:cNvSpPr/>
            <p:nvPr/>
          </p:nvSpPr>
          <p:spPr>
            <a:xfrm>
              <a:off x="1024650" y="869000"/>
              <a:ext cx="3800" cy="25"/>
            </a:xfrm>
            <a:custGeom>
              <a:avLst/>
              <a:gdLst/>
              <a:ahLst/>
              <a:cxnLst/>
              <a:rect l="0" t="0" r="0" b="0"/>
              <a:pathLst>
                <a:path w="152" h="1" fill="none" extrusionOk="0">
                  <a:moveTo>
                    <a:pt x="1" y="0"/>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19" name="Shape 3619"/>
            <p:cNvSpPr/>
            <p:nvPr/>
          </p:nvSpPr>
          <p:spPr>
            <a:xfrm>
              <a:off x="1028425" y="869000"/>
              <a:ext cx="3775" cy="5550"/>
            </a:xfrm>
            <a:custGeom>
              <a:avLst/>
              <a:gdLst/>
              <a:ahLst/>
              <a:cxnLst/>
              <a:rect l="0" t="0" r="0" b="0"/>
              <a:pathLst>
                <a:path w="151" h="222" fill="none" extrusionOk="0">
                  <a:moveTo>
                    <a:pt x="0" y="0"/>
                  </a:moveTo>
                  <a:lnTo>
                    <a:pt x="151"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20" name="Shape 3620"/>
            <p:cNvSpPr/>
            <p:nvPr/>
          </p:nvSpPr>
          <p:spPr>
            <a:xfrm>
              <a:off x="1032175" y="874525"/>
              <a:ext cx="3800" cy="11100"/>
            </a:xfrm>
            <a:custGeom>
              <a:avLst/>
              <a:gdLst/>
              <a:ahLst/>
              <a:cxnLst/>
              <a:rect l="0" t="0" r="0" b="0"/>
              <a:pathLst>
                <a:path w="152" h="444" fill="none" extrusionOk="0">
                  <a:moveTo>
                    <a:pt x="1" y="1"/>
                  </a:moveTo>
                  <a:lnTo>
                    <a:pt x="151" y="4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21" name="Shape 3621"/>
            <p:cNvSpPr/>
            <p:nvPr/>
          </p:nvSpPr>
          <p:spPr>
            <a:xfrm>
              <a:off x="1035950" y="885600"/>
              <a:ext cx="3775" cy="16625"/>
            </a:xfrm>
            <a:custGeom>
              <a:avLst/>
              <a:gdLst/>
              <a:ahLst/>
              <a:cxnLst/>
              <a:rect l="0" t="0" r="0" b="0"/>
              <a:pathLst>
                <a:path w="151" h="665" fill="none" extrusionOk="0">
                  <a:moveTo>
                    <a:pt x="0" y="0"/>
                  </a:moveTo>
                  <a:lnTo>
                    <a:pt x="151" y="66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22" name="Shape 3622"/>
            <p:cNvSpPr/>
            <p:nvPr/>
          </p:nvSpPr>
          <p:spPr>
            <a:xfrm>
              <a:off x="1039700" y="902200"/>
              <a:ext cx="3800" cy="27700"/>
            </a:xfrm>
            <a:custGeom>
              <a:avLst/>
              <a:gdLst/>
              <a:ahLst/>
              <a:cxnLst/>
              <a:rect l="0" t="0" r="0" b="0"/>
              <a:pathLst>
                <a:path w="152" h="1108" fill="none" extrusionOk="0">
                  <a:moveTo>
                    <a:pt x="1" y="1"/>
                  </a:moveTo>
                  <a:lnTo>
                    <a:pt x="151" y="110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23" name="Shape 3623"/>
            <p:cNvSpPr/>
            <p:nvPr/>
          </p:nvSpPr>
          <p:spPr>
            <a:xfrm>
              <a:off x="1043475" y="929875"/>
              <a:ext cx="3775" cy="33225"/>
            </a:xfrm>
            <a:custGeom>
              <a:avLst/>
              <a:gdLst/>
              <a:ahLst/>
              <a:cxnLst/>
              <a:rect l="0" t="0" r="0" b="0"/>
              <a:pathLst>
                <a:path w="151" h="1329" fill="none" extrusionOk="0">
                  <a:moveTo>
                    <a:pt x="0" y="1"/>
                  </a:moveTo>
                  <a:lnTo>
                    <a:pt x="151"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24" name="Shape 3624"/>
            <p:cNvSpPr/>
            <p:nvPr/>
          </p:nvSpPr>
          <p:spPr>
            <a:xfrm>
              <a:off x="1047225" y="963075"/>
              <a:ext cx="5050" cy="33250"/>
            </a:xfrm>
            <a:custGeom>
              <a:avLst/>
              <a:gdLst/>
              <a:ahLst/>
              <a:cxnLst/>
              <a:rect l="0" t="0" r="0" b="0"/>
              <a:pathLst>
                <a:path w="202" h="1330" fill="none" extrusionOk="0">
                  <a:moveTo>
                    <a:pt x="1" y="1"/>
                  </a:moveTo>
                  <a:lnTo>
                    <a:pt x="201"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25" name="Shape 3625"/>
            <p:cNvSpPr/>
            <p:nvPr/>
          </p:nvSpPr>
          <p:spPr>
            <a:xfrm>
              <a:off x="1052250" y="996300"/>
              <a:ext cx="3775" cy="44300"/>
            </a:xfrm>
            <a:custGeom>
              <a:avLst/>
              <a:gdLst/>
              <a:ahLst/>
              <a:cxnLst/>
              <a:rect l="0" t="0" r="0" b="0"/>
              <a:pathLst>
                <a:path w="151" h="1772" fill="none" extrusionOk="0">
                  <a:moveTo>
                    <a:pt x="0" y="0"/>
                  </a:moveTo>
                  <a:lnTo>
                    <a:pt x="151" y="177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26" name="Shape 3626"/>
            <p:cNvSpPr/>
            <p:nvPr/>
          </p:nvSpPr>
          <p:spPr>
            <a:xfrm>
              <a:off x="1056000" y="1040575"/>
              <a:ext cx="3800" cy="44300"/>
            </a:xfrm>
            <a:custGeom>
              <a:avLst/>
              <a:gdLst/>
              <a:ahLst/>
              <a:cxnLst/>
              <a:rect l="0" t="0" r="0" b="0"/>
              <a:pathLst>
                <a:path w="152" h="1772" fill="none" extrusionOk="0">
                  <a:moveTo>
                    <a:pt x="1" y="1"/>
                  </a:moveTo>
                  <a:lnTo>
                    <a:pt x="151" y="177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27" name="Shape 3627"/>
            <p:cNvSpPr/>
            <p:nvPr/>
          </p:nvSpPr>
          <p:spPr>
            <a:xfrm>
              <a:off x="1059775" y="1084850"/>
              <a:ext cx="5025" cy="49850"/>
            </a:xfrm>
            <a:custGeom>
              <a:avLst/>
              <a:gdLst/>
              <a:ahLst/>
              <a:cxnLst/>
              <a:rect l="0" t="0" r="0" b="0"/>
              <a:pathLst>
                <a:path w="201" h="1994" fill="none" extrusionOk="0">
                  <a:moveTo>
                    <a:pt x="0" y="1"/>
                  </a:moveTo>
                  <a:lnTo>
                    <a:pt x="201" y="199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28" name="Shape 3628"/>
            <p:cNvSpPr/>
            <p:nvPr/>
          </p:nvSpPr>
          <p:spPr>
            <a:xfrm>
              <a:off x="1064775" y="1134675"/>
              <a:ext cx="7550" cy="110725"/>
            </a:xfrm>
            <a:custGeom>
              <a:avLst/>
              <a:gdLst/>
              <a:ahLst/>
              <a:cxnLst/>
              <a:rect l="0" t="0" r="0" b="0"/>
              <a:pathLst>
                <a:path w="302" h="4429" fill="none" extrusionOk="0">
                  <a:moveTo>
                    <a:pt x="1" y="0"/>
                  </a:moveTo>
                  <a:lnTo>
                    <a:pt x="302" y="44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29" name="Shape 3629"/>
            <p:cNvSpPr/>
            <p:nvPr/>
          </p:nvSpPr>
          <p:spPr>
            <a:xfrm>
              <a:off x="1072300" y="1245375"/>
              <a:ext cx="3800" cy="55375"/>
            </a:xfrm>
            <a:custGeom>
              <a:avLst/>
              <a:gdLst/>
              <a:ahLst/>
              <a:cxnLst/>
              <a:rect l="0" t="0" r="0" b="0"/>
              <a:pathLst>
                <a:path w="152" h="2215" fill="none" extrusionOk="0">
                  <a:moveTo>
                    <a:pt x="1" y="1"/>
                  </a:moveTo>
                  <a:lnTo>
                    <a:pt x="151" y="221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30" name="Shape 3630"/>
            <p:cNvSpPr/>
            <p:nvPr/>
          </p:nvSpPr>
          <p:spPr>
            <a:xfrm>
              <a:off x="1076075" y="1300725"/>
              <a:ext cx="3775" cy="60900"/>
            </a:xfrm>
            <a:custGeom>
              <a:avLst/>
              <a:gdLst/>
              <a:ahLst/>
              <a:cxnLst/>
              <a:rect l="0" t="0" r="0" b="0"/>
              <a:pathLst>
                <a:path w="151" h="2436" fill="none" extrusionOk="0">
                  <a:moveTo>
                    <a:pt x="0" y="1"/>
                  </a:moveTo>
                  <a:lnTo>
                    <a:pt x="151"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31" name="Shape 3631"/>
            <p:cNvSpPr/>
            <p:nvPr/>
          </p:nvSpPr>
          <p:spPr>
            <a:xfrm>
              <a:off x="1079825" y="1361600"/>
              <a:ext cx="3800" cy="60925"/>
            </a:xfrm>
            <a:custGeom>
              <a:avLst/>
              <a:gdLst/>
              <a:ahLst/>
              <a:cxnLst/>
              <a:rect l="0" t="0" r="0" b="0"/>
              <a:pathLst>
                <a:path w="152" h="2437" fill="none" extrusionOk="0">
                  <a:moveTo>
                    <a:pt x="1" y="1"/>
                  </a:moveTo>
                  <a:lnTo>
                    <a:pt x="151"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32" name="Shape 3632"/>
            <p:cNvSpPr/>
            <p:nvPr/>
          </p:nvSpPr>
          <p:spPr>
            <a:xfrm>
              <a:off x="1083600" y="1422500"/>
              <a:ext cx="3775" cy="60900"/>
            </a:xfrm>
            <a:custGeom>
              <a:avLst/>
              <a:gdLst/>
              <a:ahLst/>
              <a:cxnLst/>
              <a:rect l="0" t="0" r="0" b="0"/>
              <a:pathLst>
                <a:path w="151" h="2436" fill="none" extrusionOk="0">
                  <a:moveTo>
                    <a:pt x="0" y="0"/>
                  </a:moveTo>
                  <a:lnTo>
                    <a:pt x="151"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33" name="Shape 3633"/>
            <p:cNvSpPr/>
            <p:nvPr/>
          </p:nvSpPr>
          <p:spPr>
            <a:xfrm>
              <a:off x="1087350" y="1483375"/>
              <a:ext cx="7550" cy="116275"/>
            </a:xfrm>
            <a:custGeom>
              <a:avLst/>
              <a:gdLst/>
              <a:ahLst/>
              <a:cxnLst/>
              <a:rect l="0" t="0" r="0" b="0"/>
              <a:pathLst>
                <a:path w="302" h="4651" fill="none" extrusionOk="0">
                  <a:moveTo>
                    <a:pt x="1" y="1"/>
                  </a:moveTo>
                  <a:lnTo>
                    <a:pt x="302" y="465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34" name="Shape 3634"/>
            <p:cNvSpPr/>
            <p:nvPr/>
          </p:nvSpPr>
          <p:spPr>
            <a:xfrm>
              <a:off x="1094875" y="1599625"/>
              <a:ext cx="5050" cy="55375"/>
            </a:xfrm>
            <a:custGeom>
              <a:avLst/>
              <a:gdLst/>
              <a:ahLst/>
              <a:cxnLst/>
              <a:rect l="0" t="0" r="0" b="0"/>
              <a:pathLst>
                <a:path w="202" h="2215" fill="none" extrusionOk="0">
                  <a:moveTo>
                    <a:pt x="1" y="0"/>
                  </a:moveTo>
                  <a:lnTo>
                    <a:pt x="202" y="221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35" name="Shape 3635"/>
            <p:cNvSpPr/>
            <p:nvPr/>
          </p:nvSpPr>
          <p:spPr>
            <a:xfrm>
              <a:off x="1099900" y="1654975"/>
              <a:ext cx="3800" cy="49825"/>
            </a:xfrm>
            <a:custGeom>
              <a:avLst/>
              <a:gdLst/>
              <a:ahLst/>
              <a:cxnLst/>
              <a:rect l="0" t="0" r="0" b="0"/>
              <a:pathLst>
                <a:path w="152" h="1993" fill="none" extrusionOk="0">
                  <a:moveTo>
                    <a:pt x="1" y="0"/>
                  </a:moveTo>
                  <a:lnTo>
                    <a:pt x="151" y="199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36" name="Shape 3636"/>
            <p:cNvSpPr/>
            <p:nvPr/>
          </p:nvSpPr>
          <p:spPr>
            <a:xfrm>
              <a:off x="1103675" y="1704775"/>
              <a:ext cx="8800" cy="94125"/>
            </a:xfrm>
            <a:custGeom>
              <a:avLst/>
              <a:gdLst/>
              <a:ahLst/>
              <a:cxnLst/>
              <a:rect l="0" t="0" r="0" b="0"/>
              <a:pathLst>
                <a:path w="352" h="3765" fill="none" extrusionOk="0">
                  <a:moveTo>
                    <a:pt x="0" y="1"/>
                  </a:moveTo>
                  <a:lnTo>
                    <a:pt x="351" y="376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37" name="Shape 3637"/>
            <p:cNvSpPr/>
            <p:nvPr/>
          </p:nvSpPr>
          <p:spPr>
            <a:xfrm>
              <a:off x="1112450" y="1798875"/>
              <a:ext cx="3775" cy="44300"/>
            </a:xfrm>
            <a:custGeom>
              <a:avLst/>
              <a:gdLst/>
              <a:ahLst/>
              <a:cxnLst/>
              <a:rect l="0" t="0" r="0" b="0"/>
              <a:pathLst>
                <a:path w="151" h="1772" fill="none" extrusionOk="0">
                  <a:moveTo>
                    <a:pt x="0" y="1"/>
                  </a:moveTo>
                  <a:lnTo>
                    <a:pt x="151" y="177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38" name="Shape 3638"/>
            <p:cNvSpPr/>
            <p:nvPr/>
          </p:nvSpPr>
          <p:spPr>
            <a:xfrm>
              <a:off x="1116200" y="1843150"/>
              <a:ext cx="3800" cy="33250"/>
            </a:xfrm>
            <a:custGeom>
              <a:avLst/>
              <a:gdLst/>
              <a:ahLst/>
              <a:cxnLst/>
              <a:rect l="0" t="0" r="0" b="0"/>
              <a:pathLst>
                <a:path w="152" h="1330" fill="none" extrusionOk="0">
                  <a:moveTo>
                    <a:pt x="1" y="1"/>
                  </a:moveTo>
                  <a:lnTo>
                    <a:pt x="151"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39" name="Shape 3639"/>
            <p:cNvSpPr/>
            <p:nvPr/>
          </p:nvSpPr>
          <p:spPr>
            <a:xfrm>
              <a:off x="1119975" y="1876375"/>
              <a:ext cx="3775" cy="27700"/>
            </a:xfrm>
            <a:custGeom>
              <a:avLst/>
              <a:gdLst/>
              <a:ahLst/>
              <a:cxnLst/>
              <a:rect l="0" t="0" r="0" b="0"/>
              <a:pathLst>
                <a:path w="151" h="1108" fill="none" extrusionOk="0">
                  <a:moveTo>
                    <a:pt x="0" y="0"/>
                  </a:moveTo>
                  <a:lnTo>
                    <a:pt x="151" y="110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40" name="Shape 3640"/>
            <p:cNvSpPr/>
            <p:nvPr/>
          </p:nvSpPr>
          <p:spPr>
            <a:xfrm>
              <a:off x="1123725" y="1904050"/>
              <a:ext cx="3800" cy="27700"/>
            </a:xfrm>
            <a:custGeom>
              <a:avLst/>
              <a:gdLst/>
              <a:ahLst/>
              <a:cxnLst/>
              <a:rect l="0" t="0" r="0" b="0"/>
              <a:pathLst>
                <a:path w="152" h="1108" fill="none" extrusionOk="0">
                  <a:moveTo>
                    <a:pt x="1" y="0"/>
                  </a:moveTo>
                  <a:lnTo>
                    <a:pt x="151" y="110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41" name="Shape 3641"/>
            <p:cNvSpPr/>
            <p:nvPr/>
          </p:nvSpPr>
          <p:spPr>
            <a:xfrm>
              <a:off x="1127500" y="1931725"/>
              <a:ext cx="3775" cy="22150"/>
            </a:xfrm>
            <a:custGeom>
              <a:avLst/>
              <a:gdLst/>
              <a:ahLst/>
              <a:cxnLst/>
              <a:rect l="0" t="0" r="0" b="0"/>
              <a:pathLst>
                <a:path w="151" h="886" fill="none" extrusionOk="0">
                  <a:moveTo>
                    <a:pt x="0" y="0"/>
                  </a:moveTo>
                  <a:lnTo>
                    <a:pt x="151"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42" name="Shape 3642"/>
            <p:cNvSpPr/>
            <p:nvPr/>
          </p:nvSpPr>
          <p:spPr>
            <a:xfrm>
              <a:off x="1131250" y="1953850"/>
              <a:ext cx="3800" cy="11100"/>
            </a:xfrm>
            <a:custGeom>
              <a:avLst/>
              <a:gdLst/>
              <a:ahLst/>
              <a:cxnLst/>
              <a:rect l="0" t="0" r="0" b="0"/>
              <a:pathLst>
                <a:path w="152" h="444" fill="none" extrusionOk="0">
                  <a:moveTo>
                    <a:pt x="1" y="1"/>
                  </a:moveTo>
                  <a:lnTo>
                    <a:pt x="151" y="44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43" name="Shape 3643"/>
            <p:cNvSpPr/>
            <p:nvPr/>
          </p:nvSpPr>
          <p:spPr>
            <a:xfrm>
              <a:off x="1135025" y="1964925"/>
              <a:ext cx="3775" cy="5575"/>
            </a:xfrm>
            <a:custGeom>
              <a:avLst/>
              <a:gdLst/>
              <a:ahLst/>
              <a:cxnLst/>
              <a:rect l="0" t="0" r="0" b="0"/>
              <a:pathLst>
                <a:path w="151" h="223" fill="none" extrusionOk="0">
                  <a:moveTo>
                    <a:pt x="0" y="1"/>
                  </a:moveTo>
                  <a:lnTo>
                    <a:pt x="151"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44" name="Shape 3644"/>
            <p:cNvSpPr/>
            <p:nvPr/>
          </p:nvSpPr>
          <p:spPr>
            <a:xfrm>
              <a:off x="1138775" y="1970475"/>
              <a:ext cx="3800" cy="25"/>
            </a:xfrm>
            <a:custGeom>
              <a:avLst/>
              <a:gdLst/>
              <a:ahLst/>
              <a:cxnLst/>
              <a:rect l="0" t="0" r="0" b="0"/>
              <a:pathLst>
                <a:path w="152" h="1" fill="none" extrusionOk="0">
                  <a:moveTo>
                    <a:pt x="1" y="0"/>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45" name="Shape 3645"/>
            <p:cNvSpPr/>
            <p:nvPr/>
          </p:nvSpPr>
          <p:spPr>
            <a:xfrm>
              <a:off x="1142550" y="1959400"/>
              <a:ext cx="5050" cy="11100"/>
            </a:xfrm>
            <a:custGeom>
              <a:avLst/>
              <a:gdLst/>
              <a:ahLst/>
              <a:cxnLst/>
              <a:rect l="0" t="0" r="0" b="0"/>
              <a:pathLst>
                <a:path w="202" h="444" fill="none" extrusionOk="0">
                  <a:moveTo>
                    <a:pt x="0" y="443"/>
                  </a:moveTo>
                  <a:lnTo>
                    <a:pt x="2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46" name="Shape 3646"/>
            <p:cNvSpPr/>
            <p:nvPr/>
          </p:nvSpPr>
          <p:spPr>
            <a:xfrm>
              <a:off x="1147575" y="1948325"/>
              <a:ext cx="3775" cy="11100"/>
            </a:xfrm>
            <a:custGeom>
              <a:avLst/>
              <a:gdLst/>
              <a:ahLst/>
              <a:cxnLst/>
              <a:rect l="0" t="0" r="0" b="0"/>
              <a:pathLst>
                <a:path w="151" h="444" fill="none" extrusionOk="0">
                  <a:moveTo>
                    <a:pt x="0" y="443"/>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47" name="Shape 3647"/>
            <p:cNvSpPr/>
            <p:nvPr/>
          </p:nvSpPr>
          <p:spPr>
            <a:xfrm>
              <a:off x="1151325" y="1931725"/>
              <a:ext cx="3800" cy="16625"/>
            </a:xfrm>
            <a:custGeom>
              <a:avLst/>
              <a:gdLst/>
              <a:ahLst/>
              <a:cxnLst/>
              <a:rect l="0" t="0" r="0" b="0"/>
              <a:pathLst>
                <a:path w="152" h="665" fill="none" extrusionOk="0">
                  <a:moveTo>
                    <a:pt x="1" y="665"/>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48" name="Shape 3648"/>
            <p:cNvSpPr/>
            <p:nvPr/>
          </p:nvSpPr>
          <p:spPr>
            <a:xfrm>
              <a:off x="1155100" y="1904050"/>
              <a:ext cx="5025" cy="27700"/>
            </a:xfrm>
            <a:custGeom>
              <a:avLst/>
              <a:gdLst/>
              <a:ahLst/>
              <a:cxnLst/>
              <a:rect l="0" t="0" r="0" b="0"/>
              <a:pathLst>
                <a:path w="201" h="1108" fill="none" extrusionOk="0">
                  <a:moveTo>
                    <a:pt x="0" y="1107"/>
                  </a:moveTo>
                  <a:lnTo>
                    <a:pt x="2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49" name="Shape 3649"/>
            <p:cNvSpPr/>
            <p:nvPr/>
          </p:nvSpPr>
          <p:spPr>
            <a:xfrm>
              <a:off x="1160100" y="1870825"/>
              <a:ext cx="3800" cy="33250"/>
            </a:xfrm>
            <a:custGeom>
              <a:avLst/>
              <a:gdLst/>
              <a:ahLst/>
              <a:cxnLst/>
              <a:rect l="0" t="0" r="0" b="0"/>
              <a:pathLst>
                <a:path w="152" h="1330" fill="none" extrusionOk="0">
                  <a:moveTo>
                    <a:pt x="1" y="1329"/>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50" name="Shape 3650"/>
            <p:cNvSpPr/>
            <p:nvPr/>
          </p:nvSpPr>
          <p:spPr>
            <a:xfrm>
              <a:off x="1163875" y="1837625"/>
              <a:ext cx="3775" cy="33225"/>
            </a:xfrm>
            <a:custGeom>
              <a:avLst/>
              <a:gdLst/>
              <a:ahLst/>
              <a:cxnLst/>
              <a:rect l="0" t="0" r="0" b="0"/>
              <a:pathLst>
                <a:path w="151" h="1329" fill="none" extrusionOk="0">
                  <a:moveTo>
                    <a:pt x="0" y="1329"/>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51" name="Shape 3651"/>
            <p:cNvSpPr/>
            <p:nvPr/>
          </p:nvSpPr>
          <p:spPr>
            <a:xfrm>
              <a:off x="1167625" y="1798875"/>
              <a:ext cx="3800" cy="38775"/>
            </a:xfrm>
            <a:custGeom>
              <a:avLst/>
              <a:gdLst/>
              <a:ahLst/>
              <a:cxnLst/>
              <a:rect l="0" t="0" r="0" b="0"/>
              <a:pathLst>
                <a:path w="152" h="1551" fill="none" extrusionOk="0">
                  <a:moveTo>
                    <a:pt x="1" y="1551"/>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52" name="Shape 3652"/>
            <p:cNvSpPr/>
            <p:nvPr/>
          </p:nvSpPr>
          <p:spPr>
            <a:xfrm>
              <a:off x="1171400" y="1754600"/>
              <a:ext cx="3775" cy="44300"/>
            </a:xfrm>
            <a:custGeom>
              <a:avLst/>
              <a:gdLst/>
              <a:ahLst/>
              <a:cxnLst/>
              <a:rect l="0" t="0" r="0" b="0"/>
              <a:pathLst>
                <a:path w="151" h="1772" fill="none" extrusionOk="0">
                  <a:moveTo>
                    <a:pt x="0" y="1772"/>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53" name="Shape 3653"/>
            <p:cNvSpPr/>
            <p:nvPr/>
          </p:nvSpPr>
          <p:spPr>
            <a:xfrm>
              <a:off x="1175150" y="1654975"/>
              <a:ext cx="7550" cy="99650"/>
            </a:xfrm>
            <a:custGeom>
              <a:avLst/>
              <a:gdLst/>
              <a:ahLst/>
              <a:cxnLst/>
              <a:rect l="0" t="0" r="0" b="0"/>
              <a:pathLst>
                <a:path w="302" h="3986" fill="none" extrusionOk="0">
                  <a:moveTo>
                    <a:pt x="1" y="3986"/>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54" name="Shape 3654"/>
            <p:cNvSpPr/>
            <p:nvPr/>
          </p:nvSpPr>
          <p:spPr>
            <a:xfrm>
              <a:off x="1182675" y="1605150"/>
              <a:ext cx="3800" cy="49850"/>
            </a:xfrm>
            <a:custGeom>
              <a:avLst/>
              <a:gdLst/>
              <a:ahLst/>
              <a:cxnLst/>
              <a:rect l="0" t="0" r="0" b="0"/>
              <a:pathLst>
                <a:path w="152" h="1994" fill="none" extrusionOk="0">
                  <a:moveTo>
                    <a:pt x="1" y="1993"/>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55" name="Shape 3655"/>
            <p:cNvSpPr/>
            <p:nvPr/>
          </p:nvSpPr>
          <p:spPr>
            <a:xfrm>
              <a:off x="1186450" y="1544275"/>
              <a:ext cx="3775" cy="60900"/>
            </a:xfrm>
            <a:custGeom>
              <a:avLst/>
              <a:gdLst/>
              <a:ahLst/>
              <a:cxnLst/>
              <a:rect l="0" t="0" r="0" b="0"/>
              <a:pathLst>
                <a:path w="151" h="2436" fill="none" extrusionOk="0">
                  <a:moveTo>
                    <a:pt x="0" y="2436"/>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56" name="Shape 3656"/>
            <p:cNvSpPr/>
            <p:nvPr/>
          </p:nvSpPr>
          <p:spPr>
            <a:xfrm>
              <a:off x="1190200" y="1433575"/>
              <a:ext cx="8800" cy="110725"/>
            </a:xfrm>
            <a:custGeom>
              <a:avLst/>
              <a:gdLst/>
              <a:ahLst/>
              <a:cxnLst/>
              <a:rect l="0" t="0" r="0" b="0"/>
              <a:pathLst>
                <a:path w="352" h="4429" fill="none" extrusionOk="0">
                  <a:moveTo>
                    <a:pt x="1" y="4428"/>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57" name="Shape 3657"/>
            <p:cNvSpPr/>
            <p:nvPr/>
          </p:nvSpPr>
          <p:spPr>
            <a:xfrm>
              <a:off x="1198975" y="1317325"/>
              <a:ext cx="8825" cy="116275"/>
            </a:xfrm>
            <a:custGeom>
              <a:avLst/>
              <a:gdLst/>
              <a:ahLst/>
              <a:cxnLst/>
              <a:rect l="0" t="0" r="0" b="0"/>
              <a:pathLst>
                <a:path w="353" h="4651" fill="none" extrusionOk="0">
                  <a:moveTo>
                    <a:pt x="1" y="4650"/>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58" name="Shape 3658"/>
            <p:cNvSpPr/>
            <p:nvPr/>
          </p:nvSpPr>
          <p:spPr>
            <a:xfrm>
              <a:off x="1207775" y="1261975"/>
              <a:ext cx="3775" cy="55375"/>
            </a:xfrm>
            <a:custGeom>
              <a:avLst/>
              <a:gdLst/>
              <a:ahLst/>
              <a:cxnLst/>
              <a:rect l="0" t="0" r="0" b="0"/>
              <a:pathLst>
                <a:path w="151" h="2215" fill="none" extrusionOk="0">
                  <a:moveTo>
                    <a:pt x="0" y="2215"/>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59" name="Shape 3659"/>
            <p:cNvSpPr/>
            <p:nvPr/>
          </p:nvSpPr>
          <p:spPr>
            <a:xfrm>
              <a:off x="1211525" y="1212175"/>
              <a:ext cx="3800" cy="49825"/>
            </a:xfrm>
            <a:custGeom>
              <a:avLst/>
              <a:gdLst/>
              <a:ahLst/>
              <a:cxnLst/>
              <a:rect l="0" t="0" r="0" b="0"/>
              <a:pathLst>
                <a:path w="152" h="1993" fill="none" extrusionOk="0">
                  <a:moveTo>
                    <a:pt x="1" y="1993"/>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60" name="Shape 3660"/>
            <p:cNvSpPr/>
            <p:nvPr/>
          </p:nvSpPr>
          <p:spPr>
            <a:xfrm>
              <a:off x="1215300" y="1118075"/>
              <a:ext cx="7550" cy="94125"/>
            </a:xfrm>
            <a:custGeom>
              <a:avLst/>
              <a:gdLst/>
              <a:ahLst/>
              <a:cxnLst/>
              <a:rect l="0" t="0" r="0" b="0"/>
              <a:pathLst>
                <a:path w="302" h="3765" fill="none" extrusionOk="0">
                  <a:moveTo>
                    <a:pt x="0" y="3764"/>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61" name="Shape 3661"/>
            <p:cNvSpPr/>
            <p:nvPr/>
          </p:nvSpPr>
          <p:spPr>
            <a:xfrm>
              <a:off x="1222825" y="1079325"/>
              <a:ext cx="3775" cy="38775"/>
            </a:xfrm>
            <a:custGeom>
              <a:avLst/>
              <a:gdLst/>
              <a:ahLst/>
              <a:cxnLst/>
              <a:rect l="0" t="0" r="0" b="0"/>
              <a:pathLst>
                <a:path w="151" h="1551" fill="none" extrusionOk="0">
                  <a:moveTo>
                    <a:pt x="0" y="1550"/>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62" name="Shape 3662"/>
            <p:cNvSpPr/>
            <p:nvPr/>
          </p:nvSpPr>
          <p:spPr>
            <a:xfrm>
              <a:off x="1226575" y="1040575"/>
              <a:ext cx="3800" cy="38775"/>
            </a:xfrm>
            <a:custGeom>
              <a:avLst/>
              <a:gdLst/>
              <a:ahLst/>
              <a:cxnLst/>
              <a:rect l="0" t="0" r="0" b="0"/>
              <a:pathLst>
                <a:path w="152" h="1551" fill="none" extrusionOk="0">
                  <a:moveTo>
                    <a:pt x="1" y="1550"/>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63" name="Shape 3663"/>
            <p:cNvSpPr/>
            <p:nvPr/>
          </p:nvSpPr>
          <p:spPr>
            <a:xfrm>
              <a:off x="1230350" y="1007375"/>
              <a:ext cx="3775" cy="33225"/>
            </a:xfrm>
            <a:custGeom>
              <a:avLst/>
              <a:gdLst/>
              <a:ahLst/>
              <a:cxnLst/>
              <a:rect l="0" t="0" r="0" b="0"/>
              <a:pathLst>
                <a:path w="151" h="1329" fill="none" extrusionOk="0">
                  <a:moveTo>
                    <a:pt x="0" y="1329"/>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64" name="Shape 3664"/>
            <p:cNvSpPr/>
            <p:nvPr/>
          </p:nvSpPr>
          <p:spPr>
            <a:xfrm>
              <a:off x="1234100" y="979700"/>
              <a:ext cx="3800" cy="27700"/>
            </a:xfrm>
            <a:custGeom>
              <a:avLst/>
              <a:gdLst/>
              <a:ahLst/>
              <a:cxnLst/>
              <a:rect l="0" t="0" r="0" b="0"/>
              <a:pathLst>
                <a:path w="152" h="1108" fill="none" extrusionOk="0">
                  <a:moveTo>
                    <a:pt x="1" y="1107"/>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65" name="Shape 3665"/>
            <p:cNvSpPr/>
            <p:nvPr/>
          </p:nvSpPr>
          <p:spPr>
            <a:xfrm>
              <a:off x="1237875" y="957550"/>
              <a:ext cx="5025" cy="22175"/>
            </a:xfrm>
            <a:custGeom>
              <a:avLst/>
              <a:gdLst/>
              <a:ahLst/>
              <a:cxnLst/>
              <a:rect l="0" t="0" r="0" b="0"/>
              <a:pathLst>
                <a:path w="201" h="887" fill="none" extrusionOk="0">
                  <a:moveTo>
                    <a:pt x="0" y="886"/>
                  </a:moveTo>
                  <a:lnTo>
                    <a:pt x="2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66" name="Shape 3666"/>
            <p:cNvSpPr/>
            <p:nvPr/>
          </p:nvSpPr>
          <p:spPr>
            <a:xfrm>
              <a:off x="1242875" y="940950"/>
              <a:ext cx="3800" cy="16625"/>
            </a:xfrm>
            <a:custGeom>
              <a:avLst/>
              <a:gdLst/>
              <a:ahLst/>
              <a:cxnLst/>
              <a:rect l="0" t="0" r="0" b="0"/>
              <a:pathLst>
                <a:path w="152" h="665" fill="none" extrusionOk="0">
                  <a:moveTo>
                    <a:pt x="1" y="665"/>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67" name="Shape 3667"/>
            <p:cNvSpPr/>
            <p:nvPr/>
          </p:nvSpPr>
          <p:spPr>
            <a:xfrm>
              <a:off x="1246650" y="929875"/>
              <a:ext cx="3775" cy="11100"/>
            </a:xfrm>
            <a:custGeom>
              <a:avLst/>
              <a:gdLst/>
              <a:ahLst/>
              <a:cxnLst/>
              <a:rect l="0" t="0" r="0" b="0"/>
              <a:pathLst>
                <a:path w="151" h="444" fill="none" extrusionOk="0">
                  <a:moveTo>
                    <a:pt x="0" y="443"/>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68" name="Shape 3668"/>
            <p:cNvSpPr/>
            <p:nvPr/>
          </p:nvSpPr>
          <p:spPr>
            <a:xfrm>
              <a:off x="1250400" y="924350"/>
              <a:ext cx="5050" cy="5550"/>
            </a:xfrm>
            <a:custGeom>
              <a:avLst/>
              <a:gdLst/>
              <a:ahLst/>
              <a:cxnLst/>
              <a:rect l="0" t="0" r="0" b="0"/>
              <a:pathLst>
                <a:path w="202" h="222" fill="none" extrusionOk="0">
                  <a:moveTo>
                    <a:pt x="1" y="222"/>
                  </a:moveTo>
                  <a:lnTo>
                    <a:pt x="2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69" name="Shape 3669"/>
            <p:cNvSpPr/>
            <p:nvPr/>
          </p:nvSpPr>
          <p:spPr>
            <a:xfrm>
              <a:off x="1255425" y="924350"/>
              <a:ext cx="3775" cy="5550"/>
            </a:xfrm>
            <a:custGeom>
              <a:avLst/>
              <a:gdLst/>
              <a:ahLst/>
              <a:cxnLst/>
              <a:rect l="0" t="0" r="0" b="0"/>
              <a:pathLst>
                <a:path w="151" h="222" fill="none" extrusionOk="0">
                  <a:moveTo>
                    <a:pt x="0" y="0"/>
                  </a:moveTo>
                  <a:lnTo>
                    <a:pt x="151"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70" name="Shape 3670"/>
            <p:cNvSpPr/>
            <p:nvPr/>
          </p:nvSpPr>
          <p:spPr>
            <a:xfrm>
              <a:off x="1259175" y="929875"/>
              <a:ext cx="3800" cy="5550"/>
            </a:xfrm>
            <a:custGeom>
              <a:avLst/>
              <a:gdLst/>
              <a:ahLst/>
              <a:cxnLst/>
              <a:rect l="0" t="0" r="0" b="0"/>
              <a:pathLst>
                <a:path w="152" h="222" fill="none" extrusionOk="0">
                  <a:moveTo>
                    <a:pt x="1" y="1"/>
                  </a:moveTo>
                  <a:lnTo>
                    <a:pt x="151"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71" name="Shape 3671"/>
            <p:cNvSpPr/>
            <p:nvPr/>
          </p:nvSpPr>
          <p:spPr>
            <a:xfrm>
              <a:off x="1262950" y="935400"/>
              <a:ext cx="3775" cy="11100"/>
            </a:xfrm>
            <a:custGeom>
              <a:avLst/>
              <a:gdLst/>
              <a:ahLst/>
              <a:cxnLst/>
              <a:rect l="0" t="0" r="0" b="0"/>
              <a:pathLst>
                <a:path w="151" h="444" fill="none" extrusionOk="0">
                  <a:moveTo>
                    <a:pt x="0" y="1"/>
                  </a:moveTo>
                  <a:lnTo>
                    <a:pt x="151" y="44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72" name="Shape 3672"/>
            <p:cNvSpPr/>
            <p:nvPr/>
          </p:nvSpPr>
          <p:spPr>
            <a:xfrm>
              <a:off x="1266700" y="946475"/>
              <a:ext cx="3800" cy="22175"/>
            </a:xfrm>
            <a:custGeom>
              <a:avLst/>
              <a:gdLst/>
              <a:ahLst/>
              <a:cxnLst/>
              <a:rect l="0" t="0" r="0" b="0"/>
              <a:pathLst>
                <a:path w="152" h="887" fill="none" extrusionOk="0">
                  <a:moveTo>
                    <a:pt x="1" y="1"/>
                  </a:moveTo>
                  <a:lnTo>
                    <a:pt x="151"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73" name="Shape 3673"/>
            <p:cNvSpPr/>
            <p:nvPr/>
          </p:nvSpPr>
          <p:spPr>
            <a:xfrm>
              <a:off x="1270475" y="968625"/>
              <a:ext cx="3775" cy="27700"/>
            </a:xfrm>
            <a:custGeom>
              <a:avLst/>
              <a:gdLst/>
              <a:ahLst/>
              <a:cxnLst/>
              <a:rect l="0" t="0" r="0" b="0"/>
              <a:pathLst>
                <a:path w="151" h="1108" fill="none" extrusionOk="0">
                  <a:moveTo>
                    <a:pt x="0" y="0"/>
                  </a:moveTo>
                  <a:lnTo>
                    <a:pt x="151" y="110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74" name="Shape 3674"/>
            <p:cNvSpPr/>
            <p:nvPr/>
          </p:nvSpPr>
          <p:spPr>
            <a:xfrm>
              <a:off x="1274225" y="996300"/>
              <a:ext cx="3800" cy="27700"/>
            </a:xfrm>
            <a:custGeom>
              <a:avLst/>
              <a:gdLst/>
              <a:ahLst/>
              <a:cxnLst/>
              <a:rect l="0" t="0" r="0" b="0"/>
              <a:pathLst>
                <a:path w="152" h="1108" fill="none" extrusionOk="0">
                  <a:moveTo>
                    <a:pt x="1" y="0"/>
                  </a:moveTo>
                  <a:lnTo>
                    <a:pt x="151" y="110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75" name="Shape 3675"/>
            <p:cNvSpPr/>
            <p:nvPr/>
          </p:nvSpPr>
          <p:spPr>
            <a:xfrm>
              <a:off x="1278000" y="1023975"/>
              <a:ext cx="3775" cy="33225"/>
            </a:xfrm>
            <a:custGeom>
              <a:avLst/>
              <a:gdLst/>
              <a:ahLst/>
              <a:cxnLst/>
              <a:rect l="0" t="0" r="0" b="0"/>
              <a:pathLst>
                <a:path w="151" h="1329" fill="none" extrusionOk="0">
                  <a:moveTo>
                    <a:pt x="0" y="0"/>
                  </a:moveTo>
                  <a:lnTo>
                    <a:pt x="151"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76" name="Shape 3676"/>
            <p:cNvSpPr/>
            <p:nvPr/>
          </p:nvSpPr>
          <p:spPr>
            <a:xfrm>
              <a:off x="1281750" y="1057175"/>
              <a:ext cx="3800" cy="38775"/>
            </a:xfrm>
            <a:custGeom>
              <a:avLst/>
              <a:gdLst/>
              <a:ahLst/>
              <a:cxnLst/>
              <a:rect l="0" t="0" r="0" b="0"/>
              <a:pathLst>
                <a:path w="152" h="1551" fill="none" extrusionOk="0">
                  <a:moveTo>
                    <a:pt x="1" y="1"/>
                  </a:moveTo>
                  <a:lnTo>
                    <a:pt x="151" y="155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77" name="Shape 3677"/>
            <p:cNvSpPr/>
            <p:nvPr/>
          </p:nvSpPr>
          <p:spPr>
            <a:xfrm>
              <a:off x="1285525" y="1095925"/>
              <a:ext cx="8800" cy="88600"/>
            </a:xfrm>
            <a:custGeom>
              <a:avLst/>
              <a:gdLst/>
              <a:ahLst/>
              <a:cxnLst/>
              <a:rect l="0" t="0" r="0" b="0"/>
              <a:pathLst>
                <a:path w="352" h="3544" fill="none" extrusionOk="0">
                  <a:moveTo>
                    <a:pt x="0" y="1"/>
                  </a:moveTo>
                  <a:lnTo>
                    <a:pt x="352" y="35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78" name="Shape 3678"/>
            <p:cNvSpPr/>
            <p:nvPr/>
          </p:nvSpPr>
          <p:spPr>
            <a:xfrm>
              <a:off x="1294300" y="1184500"/>
              <a:ext cx="3800" cy="49825"/>
            </a:xfrm>
            <a:custGeom>
              <a:avLst/>
              <a:gdLst/>
              <a:ahLst/>
              <a:cxnLst/>
              <a:rect l="0" t="0" r="0" b="0"/>
              <a:pathLst>
                <a:path w="152" h="1993" fill="none" extrusionOk="0">
                  <a:moveTo>
                    <a:pt x="1" y="0"/>
                  </a:moveTo>
                  <a:lnTo>
                    <a:pt x="151" y="199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79" name="Shape 3679"/>
            <p:cNvSpPr/>
            <p:nvPr/>
          </p:nvSpPr>
          <p:spPr>
            <a:xfrm>
              <a:off x="1298075" y="1234300"/>
              <a:ext cx="5025" cy="49850"/>
            </a:xfrm>
            <a:custGeom>
              <a:avLst/>
              <a:gdLst/>
              <a:ahLst/>
              <a:cxnLst/>
              <a:rect l="0" t="0" r="0" b="0"/>
              <a:pathLst>
                <a:path w="201" h="1994" fill="none" extrusionOk="0">
                  <a:moveTo>
                    <a:pt x="0" y="1"/>
                  </a:moveTo>
                  <a:lnTo>
                    <a:pt x="201" y="199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80" name="Shape 3680"/>
            <p:cNvSpPr/>
            <p:nvPr/>
          </p:nvSpPr>
          <p:spPr>
            <a:xfrm>
              <a:off x="1303075" y="1284125"/>
              <a:ext cx="7550" cy="105175"/>
            </a:xfrm>
            <a:custGeom>
              <a:avLst/>
              <a:gdLst/>
              <a:ahLst/>
              <a:cxnLst/>
              <a:rect l="0" t="0" r="0" b="0"/>
              <a:pathLst>
                <a:path w="302" h="4207" fill="none" extrusionOk="0">
                  <a:moveTo>
                    <a:pt x="1" y="0"/>
                  </a:moveTo>
                  <a:lnTo>
                    <a:pt x="302" y="420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81" name="Shape 3681"/>
            <p:cNvSpPr/>
            <p:nvPr/>
          </p:nvSpPr>
          <p:spPr>
            <a:xfrm>
              <a:off x="1310600" y="1389275"/>
              <a:ext cx="7550" cy="105200"/>
            </a:xfrm>
            <a:custGeom>
              <a:avLst/>
              <a:gdLst/>
              <a:ahLst/>
              <a:cxnLst/>
              <a:rect l="0" t="0" r="0" b="0"/>
              <a:pathLst>
                <a:path w="302" h="4208" fill="none" extrusionOk="0">
                  <a:moveTo>
                    <a:pt x="1" y="1"/>
                  </a:moveTo>
                  <a:lnTo>
                    <a:pt x="302" y="420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82" name="Shape 3682"/>
            <p:cNvSpPr/>
            <p:nvPr/>
          </p:nvSpPr>
          <p:spPr>
            <a:xfrm>
              <a:off x="1318125" y="1494450"/>
              <a:ext cx="3800" cy="55375"/>
            </a:xfrm>
            <a:custGeom>
              <a:avLst/>
              <a:gdLst/>
              <a:ahLst/>
              <a:cxnLst/>
              <a:rect l="0" t="0" r="0" b="0"/>
              <a:pathLst>
                <a:path w="152" h="2215" fill="none" extrusionOk="0">
                  <a:moveTo>
                    <a:pt x="1" y="1"/>
                  </a:moveTo>
                  <a:lnTo>
                    <a:pt x="151" y="221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83" name="Shape 3683"/>
            <p:cNvSpPr/>
            <p:nvPr/>
          </p:nvSpPr>
          <p:spPr>
            <a:xfrm>
              <a:off x="1321900" y="1549800"/>
              <a:ext cx="3775" cy="49850"/>
            </a:xfrm>
            <a:custGeom>
              <a:avLst/>
              <a:gdLst/>
              <a:ahLst/>
              <a:cxnLst/>
              <a:rect l="0" t="0" r="0" b="0"/>
              <a:pathLst>
                <a:path w="151" h="1994" fill="none" extrusionOk="0">
                  <a:moveTo>
                    <a:pt x="0" y="1"/>
                  </a:moveTo>
                  <a:lnTo>
                    <a:pt x="151" y="199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84" name="Shape 3684"/>
            <p:cNvSpPr/>
            <p:nvPr/>
          </p:nvSpPr>
          <p:spPr>
            <a:xfrm>
              <a:off x="1325650" y="1599625"/>
              <a:ext cx="7550" cy="94125"/>
            </a:xfrm>
            <a:custGeom>
              <a:avLst/>
              <a:gdLst/>
              <a:ahLst/>
              <a:cxnLst/>
              <a:rect l="0" t="0" r="0" b="0"/>
              <a:pathLst>
                <a:path w="302" h="3765" fill="none" extrusionOk="0">
                  <a:moveTo>
                    <a:pt x="1" y="0"/>
                  </a:moveTo>
                  <a:lnTo>
                    <a:pt x="302" y="376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85" name="Shape 3685"/>
            <p:cNvSpPr/>
            <p:nvPr/>
          </p:nvSpPr>
          <p:spPr>
            <a:xfrm>
              <a:off x="1333175" y="1693725"/>
              <a:ext cx="5050" cy="44300"/>
            </a:xfrm>
            <a:custGeom>
              <a:avLst/>
              <a:gdLst/>
              <a:ahLst/>
              <a:cxnLst/>
              <a:rect l="0" t="0" r="0" b="0"/>
              <a:pathLst>
                <a:path w="202" h="1772" fill="none" extrusionOk="0">
                  <a:moveTo>
                    <a:pt x="1" y="0"/>
                  </a:moveTo>
                  <a:lnTo>
                    <a:pt x="201" y="177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86" name="Shape 3686"/>
            <p:cNvSpPr/>
            <p:nvPr/>
          </p:nvSpPr>
          <p:spPr>
            <a:xfrm>
              <a:off x="1338200" y="1738000"/>
              <a:ext cx="3775" cy="38775"/>
            </a:xfrm>
            <a:custGeom>
              <a:avLst/>
              <a:gdLst/>
              <a:ahLst/>
              <a:cxnLst/>
              <a:rect l="0" t="0" r="0" b="0"/>
              <a:pathLst>
                <a:path w="151" h="1551" fill="none" extrusionOk="0">
                  <a:moveTo>
                    <a:pt x="0" y="0"/>
                  </a:moveTo>
                  <a:lnTo>
                    <a:pt x="151" y="155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87" name="Shape 3687"/>
            <p:cNvSpPr/>
            <p:nvPr/>
          </p:nvSpPr>
          <p:spPr>
            <a:xfrm>
              <a:off x="1341950" y="1776750"/>
              <a:ext cx="3800" cy="33225"/>
            </a:xfrm>
            <a:custGeom>
              <a:avLst/>
              <a:gdLst/>
              <a:ahLst/>
              <a:cxnLst/>
              <a:rect l="0" t="0" r="0" b="0"/>
              <a:pathLst>
                <a:path w="152" h="1329" fill="none" extrusionOk="0">
                  <a:moveTo>
                    <a:pt x="1" y="0"/>
                  </a:moveTo>
                  <a:lnTo>
                    <a:pt x="151"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88" name="Shape 3688"/>
            <p:cNvSpPr/>
            <p:nvPr/>
          </p:nvSpPr>
          <p:spPr>
            <a:xfrm>
              <a:off x="1345725" y="1809950"/>
              <a:ext cx="5050" cy="33225"/>
            </a:xfrm>
            <a:custGeom>
              <a:avLst/>
              <a:gdLst/>
              <a:ahLst/>
              <a:cxnLst/>
              <a:rect l="0" t="0" r="0" b="0"/>
              <a:pathLst>
                <a:path w="202" h="1329" fill="none" extrusionOk="0">
                  <a:moveTo>
                    <a:pt x="0" y="1"/>
                  </a:moveTo>
                  <a:lnTo>
                    <a:pt x="201"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89" name="Shape 3689"/>
            <p:cNvSpPr/>
            <p:nvPr/>
          </p:nvSpPr>
          <p:spPr>
            <a:xfrm>
              <a:off x="1350750" y="1843150"/>
              <a:ext cx="3775" cy="22175"/>
            </a:xfrm>
            <a:custGeom>
              <a:avLst/>
              <a:gdLst/>
              <a:ahLst/>
              <a:cxnLst/>
              <a:rect l="0" t="0" r="0" b="0"/>
              <a:pathLst>
                <a:path w="151" h="887" fill="none" extrusionOk="0">
                  <a:moveTo>
                    <a:pt x="0" y="1"/>
                  </a:moveTo>
                  <a:lnTo>
                    <a:pt x="151" y="88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90" name="Shape 3690"/>
            <p:cNvSpPr/>
            <p:nvPr/>
          </p:nvSpPr>
          <p:spPr>
            <a:xfrm>
              <a:off x="1354500" y="1865300"/>
              <a:ext cx="3800" cy="22175"/>
            </a:xfrm>
            <a:custGeom>
              <a:avLst/>
              <a:gdLst/>
              <a:ahLst/>
              <a:cxnLst/>
              <a:rect l="0" t="0" r="0" b="0"/>
              <a:pathLst>
                <a:path w="152" h="887" fill="none" extrusionOk="0">
                  <a:moveTo>
                    <a:pt x="1" y="1"/>
                  </a:moveTo>
                  <a:lnTo>
                    <a:pt x="151"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91" name="Shape 3691"/>
            <p:cNvSpPr/>
            <p:nvPr/>
          </p:nvSpPr>
          <p:spPr>
            <a:xfrm>
              <a:off x="1358275" y="1887450"/>
              <a:ext cx="3775" cy="11075"/>
            </a:xfrm>
            <a:custGeom>
              <a:avLst/>
              <a:gdLst/>
              <a:ahLst/>
              <a:cxnLst/>
              <a:rect l="0" t="0" r="0" b="0"/>
              <a:pathLst>
                <a:path w="151" h="443" fill="none" extrusionOk="0">
                  <a:moveTo>
                    <a:pt x="0" y="0"/>
                  </a:moveTo>
                  <a:lnTo>
                    <a:pt x="151" y="4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92" name="Shape 3692"/>
            <p:cNvSpPr/>
            <p:nvPr/>
          </p:nvSpPr>
          <p:spPr>
            <a:xfrm>
              <a:off x="1362025" y="1898500"/>
              <a:ext cx="3800" cy="11100"/>
            </a:xfrm>
            <a:custGeom>
              <a:avLst/>
              <a:gdLst/>
              <a:ahLst/>
              <a:cxnLst/>
              <a:rect l="0" t="0" r="0" b="0"/>
              <a:pathLst>
                <a:path w="152" h="444" fill="none" extrusionOk="0">
                  <a:moveTo>
                    <a:pt x="1" y="1"/>
                  </a:moveTo>
                  <a:lnTo>
                    <a:pt x="151" y="44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93" name="Shape 3693"/>
            <p:cNvSpPr/>
            <p:nvPr/>
          </p:nvSpPr>
          <p:spPr>
            <a:xfrm>
              <a:off x="1365800" y="1909575"/>
              <a:ext cx="3775" cy="25"/>
            </a:xfrm>
            <a:custGeom>
              <a:avLst/>
              <a:gdLst/>
              <a:ahLst/>
              <a:cxnLst/>
              <a:rect l="0" t="0" r="0" b="0"/>
              <a:pathLst>
                <a:path w="151" h="1" fill="none" extrusionOk="0">
                  <a:moveTo>
                    <a:pt x="0" y="1"/>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94" name="Shape 3694"/>
            <p:cNvSpPr/>
            <p:nvPr/>
          </p:nvSpPr>
          <p:spPr>
            <a:xfrm>
              <a:off x="1369550" y="1909575"/>
              <a:ext cx="3800" cy="25"/>
            </a:xfrm>
            <a:custGeom>
              <a:avLst/>
              <a:gdLst/>
              <a:ahLst/>
              <a:cxnLst/>
              <a:rect l="0" t="0" r="0" b="0"/>
              <a:pathLst>
                <a:path w="152" h="1" fill="none" extrusionOk="0">
                  <a:moveTo>
                    <a:pt x="1" y="1"/>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95" name="Shape 3695"/>
            <p:cNvSpPr/>
            <p:nvPr/>
          </p:nvSpPr>
          <p:spPr>
            <a:xfrm>
              <a:off x="1373325" y="1898500"/>
              <a:ext cx="3775" cy="11100"/>
            </a:xfrm>
            <a:custGeom>
              <a:avLst/>
              <a:gdLst/>
              <a:ahLst/>
              <a:cxnLst/>
              <a:rect l="0" t="0" r="0" b="0"/>
              <a:pathLst>
                <a:path w="151" h="444" fill="none" extrusionOk="0">
                  <a:moveTo>
                    <a:pt x="0" y="444"/>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96" name="Shape 3696"/>
            <p:cNvSpPr/>
            <p:nvPr/>
          </p:nvSpPr>
          <p:spPr>
            <a:xfrm>
              <a:off x="1377075" y="1887450"/>
              <a:ext cx="3800" cy="11075"/>
            </a:xfrm>
            <a:custGeom>
              <a:avLst/>
              <a:gdLst/>
              <a:ahLst/>
              <a:cxnLst/>
              <a:rect l="0" t="0" r="0" b="0"/>
              <a:pathLst>
                <a:path w="152" h="443" fill="none" extrusionOk="0">
                  <a:moveTo>
                    <a:pt x="1" y="443"/>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97" name="Shape 3697"/>
            <p:cNvSpPr/>
            <p:nvPr/>
          </p:nvSpPr>
          <p:spPr>
            <a:xfrm>
              <a:off x="1380850" y="1865300"/>
              <a:ext cx="5025" cy="22175"/>
            </a:xfrm>
            <a:custGeom>
              <a:avLst/>
              <a:gdLst/>
              <a:ahLst/>
              <a:cxnLst/>
              <a:rect l="0" t="0" r="0" b="0"/>
              <a:pathLst>
                <a:path w="201" h="887" fill="none" extrusionOk="0">
                  <a:moveTo>
                    <a:pt x="0" y="886"/>
                  </a:moveTo>
                  <a:lnTo>
                    <a:pt x="2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98" name="Shape 3698"/>
            <p:cNvSpPr/>
            <p:nvPr/>
          </p:nvSpPr>
          <p:spPr>
            <a:xfrm>
              <a:off x="1385850" y="1843150"/>
              <a:ext cx="3800" cy="22175"/>
            </a:xfrm>
            <a:custGeom>
              <a:avLst/>
              <a:gdLst/>
              <a:ahLst/>
              <a:cxnLst/>
              <a:rect l="0" t="0" r="0" b="0"/>
              <a:pathLst>
                <a:path w="152" h="887" fill="none" extrusionOk="0">
                  <a:moveTo>
                    <a:pt x="1" y="887"/>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99" name="Shape 3699"/>
            <p:cNvSpPr/>
            <p:nvPr/>
          </p:nvSpPr>
          <p:spPr>
            <a:xfrm>
              <a:off x="1389625" y="1815475"/>
              <a:ext cx="3775" cy="27700"/>
            </a:xfrm>
            <a:custGeom>
              <a:avLst/>
              <a:gdLst/>
              <a:ahLst/>
              <a:cxnLst/>
              <a:rect l="0" t="0" r="0" b="0"/>
              <a:pathLst>
                <a:path w="151" h="1108" fill="none" extrusionOk="0">
                  <a:moveTo>
                    <a:pt x="0" y="1108"/>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00" name="Shape 3700"/>
            <p:cNvSpPr/>
            <p:nvPr/>
          </p:nvSpPr>
          <p:spPr>
            <a:xfrm>
              <a:off x="1393375" y="1782275"/>
              <a:ext cx="5050" cy="33225"/>
            </a:xfrm>
            <a:custGeom>
              <a:avLst/>
              <a:gdLst/>
              <a:ahLst/>
              <a:cxnLst/>
              <a:rect l="0" t="0" r="0" b="0"/>
              <a:pathLst>
                <a:path w="202" h="1329" fill="none" extrusionOk="0">
                  <a:moveTo>
                    <a:pt x="1" y="1329"/>
                  </a:moveTo>
                  <a:lnTo>
                    <a:pt x="2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01" name="Shape 3701"/>
            <p:cNvSpPr/>
            <p:nvPr/>
          </p:nvSpPr>
          <p:spPr>
            <a:xfrm>
              <a:off x="1398400" y="1704775"/>
              <a:ext cx="7550" cy="77525"/>
            </a:xfrm>
            <a:custGeom>
              <a:avLst/>
              <a:gdLst/>
              <a:ahLst/>
              <a:cxnLst/>
              <a:rect l="0" t="0" r="0" b="0"/>
              <a:pathLst>
                <a:path w="302" h="3101" fill="none" extrusionOk="0">
                  <a:moveTo>
                    <a:pt x="0" y="3101"/>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02" name="Shape 3702"/>
            <p:cNvSpPr/>
            <p:nvPr/>
          </p:nvSpPr>
          <p:spPr>
            <a:xfrm>
              <a:off x="1405925" y="1660500"/>
              <a:ext cx="3775" cy="44300"/>
            </a:xfrm>
            <a:custGeom>
              <a:avLst/>
              <a:gdLst/>
              <a:ahLst/>
              <a:cxnLst/>
              <a:rect l="0" t="0" r="0" b="0"/>
              <a:pathLst>
                <a:path w="151" h="1772" fill="none" extrusionOk="0">
                  <a:moveTo>
                    <a:pt x="0" y="1772"/>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03" name="Shape 3703"/>
            <p:cNvSpPr/>
            <p:nvPr/>
          </p:nvSpPr>
          <p:spPr>
            <a:xfrm>
              <a:off x="1409675" y="1616225"/>
              <a:ext cx="3800" cy="44300"/>
            </a:xfrm>
            <a:custGeom>
              <a:avLst/>
              <a:gdLst/>
              <a:ahLst/>
              <a:cxnLst/>
              <a:rect l="0" t="0" r="0" b="0"/>
              <a:pathLst>
                <a:path w="152" h="1772" fill="none" extrusionOk="0">
                  <a:moveTo>
                    <a:pt x="1" y="1772"/>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04" name="Shape 3704"/>
            <p:cNvSpPr/>
            <p:nvPr/>
          </p:nvSpPr>
          <p:spPr>
            <a:xfrm>
              <a:off x="1413450" y="1516600"/>
              <a:ext cx="7550" cy="99650"/>
            </a:xfrm>
            <a:custGeom>
              <a:avLst/>
              <a:gdLst/>
              <a:ahLst/>
              <a:cxnLst/>
              <a:rect l="0" t="0" r="0" b="0"/>
              <a:pathLst>
                <a:path w="302" h="3986" fill="none" extrusionOk="0">
                  <a:moveTo>
                    <a:pt x="0" y="3985"/>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05" name="Shape 3705"/>
            <p:cNvSpPr/>
            <p:nvPr/>
          </p:nvSpPr>
          <p:spPr>
            <a:xfrm>
              <a:off x="1420975" y="1466775"/>
              <a:ext cx="3775" cy="49850"/>
            </a:xfrm>
            <a:custGeom>
              <a:avLst/>
              <a:gdLst/>
              <a:ahLst/>
              <a:cxnLst/>
              <a:rect l="0" t="0" r="0" b="0"/>
              <a:pathLst>
                <a:path w="151" h="1994" fill="none" extrusionOk="0">
                  <a:moveTo>
                    <a:pt x="0" y="1993"/>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06" name="Shape 3706"/>
            <p:cNvSpPr/>
            <p:nvPr/>
          </p:nvSpPr>
          <p:spPr>
            <a:xfrm>
              <a:off x="1424725" y="1411425"/>
              <a:ext cx="3800" cy="55375"/>
            </a:xfrm>
            <a:custGeom>
              <a:avLst/>
              <a:gdLst/>
              <a:ahLst/>
              <a:cxnLst/>
              <a:rect l="0" t="0" r="0" b="0"/>
              <a:pathLst>
                <a:path w="152" h="2215" fill="none" extrusionOk="0">
                  <a:moveTo>
                    <a:pt x="1" y="2215"/>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07" name="Shape 3707"/>
            <p:cNvSpPr/>
            <p:nvPr/>
          </p:nvSpPr>
          <p:spPr>
            <a:xfrm>
              <a:off x="1428500" y="1361600"/>
              <a:ext cx="5050" cy="49850"/>
            </a:xfrm>
            <a:custGeom>
              <a:avLst/>
              <a:gdLst/>
              <a:ahLst/>
              <a:cxnLst/>
              <a:rect l="0" t="0" r="0" b="0"/>
              <a:pathLst>
                <a:path w="202" h="1994" fill="none" extrusionOk="0">
                  <a:moveTo>
                    <a:pt x="0" y="1994"/>
                  </a:moveTo>
                  <a:lnTo>
                    <a:pt x="2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08" name="Shape 3708"/>
            <p:cNvSpPr/>
            <p:nvPr/>
          </p:nvSpPr>
          <p:spPr>
            <a:xfrm>
              <a:off x="1433525" y="1311800"/>
              <a:ext cx="3775" cy="49825"/>
            </a:xfrm>
            <a:custGeom>
              <a:avLst/>
              <a:gdLst/>
              <a:ahLst/>
              <a:cxnLst/>
              <a:rect l="0" t="0" r="0" b="0"/>
              <a:pathLst>
                <a:path w="151" h="1993" fill="none" extrusionOk="0">
                  <a:moveTo>
                    <a:pt x="0" y="1993"/>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09" name="Shape 3709"/>
            <p:cNvSpPr/>
            <p:nvPr/>
          </p:nvSpPr>
          <p:spPr>
            <a:xfrm>
              <a:off x="1437275" y="1217700"/>
              <a:ext cx="8800" cy="94125"/>
            </a:xfrm>
            <a:custGeom>
              <a:avLst/>
              <a:gdLst/>
              <a:ahLst/>
              <a:cxnLst/>
              <a:rect l="0" t="0" r="0" b="0"/>
              <a:pathLst>
                <a:path w="352" h="3765" fill="none" extrusionOk="0">
                  <a:moveTo>
                    <a:pt x="1" y="3764"/>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10" name="Shape 3710"/>
            <p:cNvSpPr/>
            <p:nvPr/>
          </p:nvSpPr>
          <p:spPr>
            <a:xfrm>
              <a:off x="1446050" y="1178950"/>
              <a:ext cx="3800" cy="38775"/>
            </a:xfrm>
            <a:custGeom>
              <a:avLst/>
              <a:gdLst/>
              <a:ahLst/>
              <a:cxnLst/>
              <a:rect l="0" t="0" r="0" b="0"/>
              <a:pathLst>
                <a:path w="152" h="1551" fill="none" extrusionOk="0">
                  <a:moveTo>
                    <a:pt x="1" y="1550"/>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11" name="Shape 3711"/>
            <p:cNvSpPr/>
            <p:nvPr/>
          </p:nvSpPr>
          <p:spPr>
            <a:xfrm>
              <a:off x="1449825" y="1140200"/>
              <a:ext cx="3775" cy="38775"/>
            </a:xfrm>
            <a:custGeom>
              <a:avLst/>
              <a:gdLst/>
              <a:ahLst/>
              <a:cxnLst/>
              <a:rect l="0" t="0" r="0" b="0"/>
              <a:pathLst>
                <a:path w="151" h="1551" fill="none" extrusionOk="0">
                  <a:moveTo>
                    <a:pt x="0" y="1551"/>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12" name="Shape 3712"/>
            <p:cNvSpPr/>
            <p:nvPr/>
          </p:nvSpPr>
          <p:spPr>
            <a:xfrm>
              <a:off x="1453575" y="1073800"/>
              <a:ext cx="7550" cy="66425"/>
            </a:xfrm>
            <a:custGeom>
              <a:avLst/>
              <a:gdLst/>
              <a:ahLst/>
              <a:cxnLst/>
              <a:rect l="0" t="0" r="0" b="0"/>
              <a:pathLst>
                <a:path w="302" h="2657" fill="none" extrusionOk="0">
                  <a:moveTo>
                    <a:pt x="1" y="2657"/>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13" name="Shape 3713"/>
            <p:cNvSpPr/>
            <p:nvPr/>
          </p:nvSpPr>
          <p:spPr>
            <a:xfrm>
              <a:off x="1461100" y="1046125"/>
              <a:ext cx="3800" cy="27700"/>
            </a:xfrm>
            <a:custGeom>
              <a:avLst/>
              <a:gdLst/>
              <a:ahLst/>
              <a:cxnLst/>
              <a:rect l="0" t="0" r="0" b="0"/>
              <a:pathLst>
                <a:path w="152" h="1108" fill="none" extrusionOk="0">
                  <a:moveTo>
                    <a:pt x="1" y="1107"/>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14" name="Shape 3714"/>
            <p:cNvSpPr/>
            <p:nvPr/>
          </p:nvSpPr>
          <p:spPr>
            <a:xfrm>
              <a:off x="1464875" y="1023975"/>
              <a:ext cx="3775" cy="22175"/>
            </a:xfrm>
            <a:custGeom>
              <a:avLst/>
              <a:gdLst/>
              <a:ahLst/>
              <a:cxnLst/>
              <a:rect l="0" t="0" r="0" b="0"/>
              <a:pathLst>
                <a:path w="151" h="887" fill="none" extrusionOk="0">
                  <a:moveTo>
                    <a:pt x="0" y="886"/>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15" name="Shape 3715"/>
            <p:cNvSpPr/>
            <p:nvPr/>
          </p:nvSpPr>
          <p:spPr>
            <a:xfrm>
              <a:off x="1468625" y="1007375"/>
              <a:ext cx="3800" cy="16625"/>
            </a:xfrm>
            <a:custGeom>
              <a:avLst/>
              <a:gdLst/>
              <a:ahLst/>
              <a:cxnLst/>
              <a:rect l="0" t="0" r="0" b="0"/>
              <a:pathLst>
                <a:path w="152" h="665" fill="none" extrusionOk="0">
                  <a:moveTo>
                    <a:pt x="1" y="664"/>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16" name="Shape 3716"/>
            <p:cNvSpPr/>
            <p:nvPr/>
          </p:nvSpPr>
          <p:spPr>
            <a:xfrm>
              <a:off x="1472400" y="996300"/>
              <a:ext cx="3775" cy="11100"/>
            </a:xfrm>
            <a:custGeom>
              <a:avLst/>
              <a:gdLst/>
              <a:ahLst/>
              <a:cxnLst/>
              <a:rect l="0" t="0" r="0" b="0"/>
              <a:pathLst>
                <a:path w="151" h="444" fill="none" extrusionOk="0">
                  <a:moveTo>
                    <a:pt x="0" y="443"/>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17" name="Shape 3717"/>
            <p:cNvSpPr/>
            <p:nvPr/>
          </p:nvSpPr>
          <p:spPr>
            <a:xfrm>
              <a:off x="1476150" y="985225"/>
              <a:ext cx="5050" cy="11100"/>
            </a:xfrm>
            <a:custGeom>
              <a:avLst/>
              <a:gdLst/>
              <a:ahLst/>
              <a:cxnLst/>
              <a:rect l="0" t="0" r="0" b="0"/>
              <a:pathLst>
                <a:path w="202" h="444" fill="none" extrusionOk="0">
                  <a:moveTo>
                    <a:pt x="1" y="443"/>
                  </a:moveTo>
                  <a:lnTo>
                    <a:pt x="2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18" name="Shape 3718"/>
            <p:cNvSpPr/>
            <p:nvPr/>
          </p:nvSpPr>
          <p:spPr>
            <a:xfrm>
              <a:off x="1481175" y="985225"/>
              <a:ext cx="3775" cy="25"/>
            </a:xfrm>
            <a:custGeom>
              <a:avLst/>
              <a:gdLst/>
              <a:ahLst/>
              <a:cxnLst/>
              <a:rect l="0" t="0" r="0" b="0"/>
              <a:pathLst>
                <a:path w="151" h="1" fill="none" extrusionOk="0">
                  <a:moveTo>
                    <a:pt x="0" y="1"/>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19" name="Shape 3719"/>
            <p:cNvSpPr/>
            <p:nvPr/>
          </p:nvSpPr>
          <p:spPr>
            <a:xfrm>
              <a:off x="1484925" y="985225"/>
              <a:ext cx="3800" cy="5550"/>
            </a:xfrm>
            <a:custGeom>
              <a:avLst/>
              <a:gdLst/>
              <a:ahLst/>
              <a:cxnLst/>
              <a:rect l="0" t="0" r="0" b="0"/>
              <a:pathLst>
                <a:path w="152" h="222" fill="none" extrusionOk="0">
                  <a:moveTo>
                    <a:pt x="1" y="1"/>
                  </a:moveTo>
                  <a:lnTo>
                    <a:pt x="151"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20" name="Shape 3720"/>
            <p:cNvSpPr/>
            <p:nvPr/>
          </p:nvSpPr>
          <p:spPr>
            <a:xfrm>
              <a:off x="1488700" y="990750"/>
              <a:ext cx="5050" cy="5575"/>
            </a:xfrm>
            <a:custGeom>
              <a:avLst/>
              <a:gdLst/>
              <a:ahLst/>
              <a:cxnLst/>
              <a:rect l="0" t="0" r="0" b="0"/>
              <a:pathLst>
                <a:path w="202" h="223" fill="none" extrusionOk="0">
                  <a:moveTo>
                    <a:pt x="0" y="1"/>
                  </a:moveTo>
                  <a:lnTo>
                    <a:pt x="201"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21" name="Shape 3721"/>
            <p:cNvSpPr/>
            <p:nvPr/>
          </p:nvSpPr>
          <p:spPr>
            <a:xfrm>
              <a:off x="1493725" y="996300"/>
              <a:ext cx="3775" cy="16625"/>
            </a:xfrm>
            <a:custGeom>
              <a:avLst/>
              <a:gdLst/>
              <a:ahLst/>
              <a:cxnLst/>
              <a:rect l="0" t="0" r="0" b="0"/>
              <a:pathLst>
                <a:path w="151" h="665" fill="none" extrusionOk="0">
                  <a:moveTo>
                    <a:pt x="0" y="0"/>
                  </a:moveTo>
                  <a:lnTo>
                    <a:pt x="151" y="66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22" name="Shape 3722"/>
            <p:cNvSpPr/>
            <p:nvPr/>
          </p:nvSpPr>
          <p:spPr>
            <a:xfrm>
              <a:off x="1497475" y="1012900"/>
              <a:ext cx="3800" cy="16625"/>
            </a:xfrm>
            <a:custGeom>
              <a:avLst/>
              <a:gdLst/>
              <a:ahLst/>
              <a:cxnLst/>
              <a:rect l="0" t="0" r="0" b="0"/>
              <a:pathLst>
                <a:path w="152" h="665" fill="none" extrusionOk="0">
                  <a:moveTo>
                    <a:pt x="1" y="1"/>
                  </a:moveTo>
                  <a:lnTo>
                    <a:pt x="151" y="66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23" name="Shape 3723"/>
            <p:cNvSpPr/>
            <p:nvPr/>
          </p:nvSpPr>
          <p:spPr>
            <a:xfrm>
              <a:off x="1501250" y="1029500"/>
              <a:ext cx="3775" cy="22175"/>
            </a:xfrm>
            <a:custGeom>
              <a:avLst/>
              <a:gdLst/>
              <a:ahLst/>
              <a:cxnLst/>
              <a:rect l="0" t="0" r="0" b="0"/>
              <a:pathLst>
                <a:path w="151" h="887" fill="none" extrusionOk="0">
                  <a:moveTo>
                    <a:pt x="0" y="1"/>
                  </a:moveTo>
                  <a:lnTo>
                    <a:pt x="151"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24" name="Shape 3724"/>
            <p:cNvSpPr/>
            <p:nvPr/>
          </p:nvSpPr>
          <p:spPr>
            <a:xfrm>
              <a:off x="1505000" y="1051650"/>
              <a:ext cx="3800" cy="33225"/>
            </a:xfrm>
            <a:custGeom>
              <a:avLst/>
              <a:gdLst/>
              <a:ahLst/>
              <a:cxnLst/>
              <a:rect l="0" t="0" r="0" b="0"/>
              <a:pathLst>
                <a:path w="152" h="1329" fill="none" extrusionOk="0">
                  <a:moveTo>
                    <a:pt x="1" y="0"/>
                  </a:moveTo>
                  <a:lnTo>
                    <a:pt x="151"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25" name="Shape 3725"/>
            <p:cNvSpPr/>
            <p:nvPr/>
          </p:nvSpPr>
          <p:spPr>
            <a:xfrm>
              <a:off x="1508775" y="1084850"/>
              <a:ext cx="7550" cy="66450"/>
            </a:xfrm>
            <a:custGeom>
              <a:avLst/>
              <a:gdLst/>
              <a:ahLst/>
              <a:cxnLst/>
              <a:rect l="0" t="0" r="0" b="0"/>
              <a:pathLst>
                <a:path w="302" h="2658" fill="none" extrusionOk="0">
                  <a:moveTo>
                    <a:pt x="0" y="1"/>
                  </a:moveTo>
                  <a:lnTo>
                    <a:pt x="301" y="265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26" name="Shape 3726"/>
            <p:cNvSpPr/>
            <p:nvPr/>
          </p:nvSpPr>
          <p:spPr>
            <a:xfrm>
              <a:off x="1516300" y="1151275"/>
              <a:ext cx="3775" cy="38775"/>
            </a:xfrm>
            <a:custGeom>
              <a:avLst/>
              <a:gdLst/>
              <a:ahLst/>
              <a:cxnLst/>
              <a:rect l="0" t="0" r="0" b="0"/>
              <a:pathLst>
                <a:path w="151" h="1551" fill="none" extrusionOk="0">
                  <a:moveTo>
                    <a:pt x="0" y="1"/>
                  </a:moveTo>
                  <a:lnTo>
                    <a:pt x="151" y="155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27" name="Shape 3727"/>
            <p:cNvSpPr/>
            <p:nvPr/>
          </p:nvSpPr>
          <p:spPr>
            <a:xfrm>
              <a:off x="1520050" y="1190025"/>
              <a:ext cx="3800" cy="44300"/>
            </a:xfrm>
            <a:custGeom>
              <a:avLst/>
              <a:gdLst/>
              <a:ahLst/>
              <a:cxnLst/>
              <a:rect l="0" t="0" r="0" b="0"/>
              <a:pathLst>
                <a:path w="152" h="1772" fill="none" extrusionOk="0">
                  <a:moveTo>
                    <a:pt x="1" y="0"/>
                  </a:moveTo>
                  <a:lnTo>
                    <a:pt x="151" y="177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28" name="Shape 3728"/>
            <p:cNvSpPr/>
            <p:nvPr/>
          </p:nvSpPr>
          <p:spPr>
            <a:xfrm>
              <a:off x="1523825" y="1234300"/>
              <a:ext cx="8800" cy="88600"/>
            </a:xfrm>
            <a:custGeom>
              <a:avLst/>
              <a:gdLst/>
              <a:ahLst/>
              <a:cxnLst/>
              <a:rect l="0" t="0" r="0" b="0"/>
              <a:pathLst>
                <a:path w="352" h="3544" fill="none" extrusionOk="0">
                  <a:moveTo>
                    <a:pt x="0" y="1"/>
                  </a:moveTo>
                  <a:lnTo>
                    <a:pt x="351" y="35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29" name="Shape 3729"/>
            <p:cNvSpPr/>
            <p:nvPr/>
          </p:nvSpPr>
          <p:spPr>
            <a:xfrm>
              <a:off x="1532600" y="1322875"/>
              <a:ext cx="8800" cy="94100"/>
            </a:xfrm>
            <a:custGeom>
              <a:avLst/>
              <a:gdLst/>
              <a:ahLst/>
              <a:cxnLst/>
              <a:rect l="0" t="0" r="0" b="0"/>
              <a:pathLst>
                <a:path w="352" h="3764" fill="none" extrusionOk="0">
                  <a:moveTo>
                    <a:pt x="0" y="0"/>
                  </a:moveTo>
                  <a:lnTo>
                    <a:pt x="352" y="376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30" name="Shape 3730"/>
            <p:cNvSpPr/>
            <p:nvPr/>
          </p:nvSpPr>
          <p:spPr>
            <a:xfrm>
              <a:off x="1541375" y="1416950"/>
              <a:ext cx="7550" cy="94125"/>
            </a:xfrm>
            <a:custGeom>
              <a:avLst/>
              <a:gdLst/>
              <a:ahLst/>
              <a:cxnLst/>
              <a:rect l="0" t="0" r="0" b="0"/>
              <a:pathLst>
                <a:path w="302" h="3765" fill="none" extrusionOk="0">
                  <a:moveTo>
                    <a:pt x="1" y="1"/>
                  </a:moveTo>
                  <a:lnTo>
                    <a:pt x="302" y="376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31" name="Shape 3731"/>
            <p:cNvSpPr/>
            <p:nvPr/>
          </p:nvSpPr>
          <p:spPr>
            <a:xfrm>
              <a:off x="1548900" y="1511050"/>
              <a:ext cx="7550" cy="88600"/>
            </a:xfrm>
            <a:custGeom>
              <a:avLst/>
              <a:gdLst/>
              <a:ahLst/>
              <a:cxnLst/>
              <a:rect l="0" t="0" r="0" b="0"/>
              <a:pathLst>
                <a:path w="302" h="3544" fill="none" extrusionOk="0">
                  <a:moveTo>
                    <a:pt x="1" y="1"/>
                  </a:moveTo>
                  <a:lnTo>
                    <a:pt x="302" y="35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32" name="Shape 3732"/>
            <p:cNvSpPr/>
            <p:nvPr/>
          </p:nvSpPr>
          <p:spPr>
            <a:xfrm>
              <a:off x="1556425" y="1599625"/>
              <a:ext cx="3800" cy="38775"/>
            </a:xfrm>
            <a:custGeom>
              <a:avLst/>
              <a:gdLst/>
              <a:ahLst/>
              <a:cxnLst/>
              <a:rect l="0" t="0" r="0" b="0"/>
              <a:pathLst>
                <a:path w="152" h="1551" fill="none" extrusionOk="0">
                  <a:moveTo>
                    <a:pt x="1" y="0"/>
                  </a:moveTo>
                  <a:lnTo>
                    <a:pt x="151" y="155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33" name="Shape 3733"/>
            <p:cNvSpPr/>
            <p:nvPr/>
          </p:nvSpPr>
          <p:spPr>
            <a:xfrm>
              <a:off x="1560200" y="1638375"/>
              <a:ext cx="3775" cy="38750"/>
            </a:xfrm>
            <a:custGeom>
              <a:avLst/>
              <a:gdLst/>
              <a:ahLst/>
              <a:cxnLst/>
              <a:rect l="0" t="0" r="0" b="0"/>
              <a:pathLst>
                <a:path w="151" h="1550" fill="none" extrusionOk="0">
                  <a:moveTo>
                    <a:pt x="0" y="0"/>
                  </a:moveTo>
                  <a:lnTo>
                    <a:pt x="151" y="155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34" name="Shape 3734"/>
            <p:cNvSpPr/>
            <p:nvPr/>
          </p:nvSpPr>
          <p:spPr>
            <a:xfrm>
              <a:off x="1563950" y="1677100"/>
              <a:ext cx="7550" cy="66450"/>
            </a:xfrm>
            <a:custGeom>
              <a:avLst/>
              <a:gdLst/>
              <a:ahLst/>
              <a:cxnLst/>
              <a:rect l="0" t="0" r="0" b="0"/>
              <a:pathLst>
                <a:path w="302" h="2658" fill="none" extrusionOk="0">
                  <a:moveTo>
                    <a:pt x="1" y="1"/>
                  </a:moveTo>
                  <a:lnTo>
                    <a:pt x="302" y="265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35" name="Shape 3735"/>
            <p:cNvSpPr/>
            <p:nvPr/>
          </p:nvSpPr>
          <p:spPr>
            <a:xfrm>
              <a:off x="1571475" y="1743525"/>
              <a:ext cx="5050" cy="33250"/>
            </a:xfrm>
            <a:custGeom>
              <a:avLst/>
              <a:gdLst/>
              <a:ahLst/>
              <a:cxnLst/>
              <a:rect l="0" t="0" r="0" b="0"/>
              <a:pathLst>
                <a:path w="202" h="1330" fill="none" extrusionOk="0">
                  <a:moveTo>
                    <a:pt x="1" y="1"/>
                  </a:moveTo>
                  <a:lnTo>
                    <a:pt x="201"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36" name="Shape 3736"/>
            <p:cNvSpPr/>
            <p:nvPr/>
          </p:nvSpPr>
          <p:spPr>
            <a:xfrm>
              <a:off x="1576500" y="1776750"/>
              <a:ext cx="3775" cy="22150"/>
            </a:xfrm>
            <a:custGeom>
              <a:avLst/>
              <a:gdLst/>
              <a:ahLst/>
              <a:cxnLst/>
              <a:rect l="0" t="0" r="0" b="0"/>
              <a:pathLst>
                <a:path w="151" h="886" fill="none" extrusionOk="0">
                  <a:moveTo>
                    <a:pt x="0" y="0"/>
                  </a:moveTo>
                  <a:lnTo>
                    <a:pt x="151"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37" name="Shape 3737"/>
            <p:cNvSpPr/>
            <p:nvPr/>
          </p:nvSpPr>
          <p:spPr>
            <a:xfrm>
              <a:off x="1580250" y="1798875"/>
              <a:ext cx="3800" cy="22175"/>
            </a:xfrm>
            <a:custGeom>
              <a:avLst/>
              <a:gdLst/>
              <a:ahLst/>
              <a:cxnLst/>
              <a:rect l="0" t="0" r="0" b="0"/>
              <a:pathLst>
                <a:path w="152" h="887" fill="none" extrusionOk="0">
                  <a:moveTo>
                    <a:pt x="1" y="1"/>
                  </a:moveTo>
                  <a:lnTo>
                    <a:pt x="151"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38" name="Shape 3738"/>
            <p:cNvSpPr/>
            <p:nvPr/>
          </p:nvSpPr>
          <p:spPr>
            <a:xfrm>
              <a:off x="1584025" y="1821025"/>
              <a:ext cx="5025" cy="16625"/>
            </a:xfrm>
            <a:custGeom>
              <a:avLst/>
              <a:gdLst/>
              <a:ahLst/>
              <a:cxnLst/>
              <a:rect l="0" t="0" r="0" b="0"/>
              <a:pathLst>
                <a:path w="201" h="665" fill="none" extrusionOk="0">
                  <a:moveTo>
                    <a:pt x="0" y="0"/>
                  </a:moveTo>
                  <a:lnTo>
                    <a:pt x="201" y="66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39" name="Shape 3739"/>
            <p:cNvSpPr/>
            <p:nvPr/>
          </p:nvSpPr>
          <p:spPr>
            <a:xfrm>
              <a:off x="1589025" y="1837625"/>
              <a:ext cx="3800" cy="11100"/>
            </a:xfrm>
            <a:custGeom>
              <a:avLst/>
              <a:gdLst/>
              <a:ahLst/>
              <a:cxnLst/>
              <a:rect l="0" t="0" r="0" b="0"/>
              <a:pathLst>
                <a:path w="152" h="444" fill="none" extrusionOk="0">
                  <a:moveTo>
                    <a:pt x="1" y="1"/>
                  </a:moveTo>
                  <a:lnTo>
                    <a:pt x="151" y="4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40" name="Shape 3740"/>
            <p:cNvSpPr/>
            <p:nvPr/>
          </p:nvSpPr>
          <p:spPr>
            <a:xfrm>
              <a:off x="1592800" y="1848700"/>
              <a:ext cx="3775" cy="5550"/>
            </a:xfrm>
            <a:custGeom>
              <a:avLst/>
              <a:gdLst/>
              <a:ahLst/>
              <a:cxnLst/>
              <a:rect l="0" t="0" r="0" b="0"/>
              <a:pathLst>
                <a:path w="151" h="222" fill="none" extrusionOk="0">
                  <a:moveTo>
                    <a:pt x="0" y="0"/>
                  </a:moveTo>
                  <a:lnTo>
                    <a:pt x="151"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41" name="Shape 3741"/>
            <p:cNvSpPr/>
            <p:nvPr/>
          </p:nvSpPr>
          <p:spPr>
            <a:xfrm>
              <a:off x="1596550" y="1854225"/>
              <a:ext cx="3800" cy="25"/>
            </a:xfrm>
            <a:custGeom>
              <a:avLst/>
              <a:gdLst/>
              <a:ahLst/>
              <a:cxnLst/>
              <a:rect l="0" t="0" r="0" b="0"/>
              <a:pathLst>
                <a:path w="152" h="1" fill="none" extrusionOk="0">
                  <a:moveTo>
                    <a:pt x="1" y="1"/>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42" name="Shape 3742"/>
            <p:cNvSpPr/>
            <p:nvPr/>
          </p:nvSpPr>
          <p:spPr>
            <a:xfrm>
              <a:off x="1600325" y="1848700"/>
              <a:ext cx="3775" cy="5550"/>
            </a:xfrm>
            <a:custGeom>
              <a:avLst/>
              <a:gdLst/>
              <a:ahLst/>
              <a:cxnLst/>
              <a:rect l="0" t="0" r="0" b="0"/>
              <a:pathLst>
                <a:path w="151" h="222" fill="none" extrusionOk="0">
                  <a:moveTo>
                    <a:pt x="0" y="222"/>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43" name="Shape 3743"/>
            <p:cNvSpPr/>
            <p:nvPr/>
          </p:nvSpPr>
          <p:spPr>
            <a:xfrm>
              <a:off x="1604075" y="1843150"/>
              <a:ext cx="3800" cy="5575"/>
            </a:xfrm>
            <a:custGeom>
              <a:avLst/>
              <a:gdLst/>
              <a:ahLst/>
              <a:cxnLst/>
              <a:rect l="0" t="0" r="0" b="0"/>
              <a:pathLst>
                <a:path w="152" h="223" fill="none" extrusionOk="0">
                  <a:moveTo>
                    <a:pt x="1" y="222"/>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44" name="Shape 3744"/>
            <p:cNvSpPr/>
            <p:nvPr/>
          </p:nvSpPr>
          <p:spPr>
            <a:xfrm>
              <a:off x="1607850" y="1826550"/>
              <a:ext cx="3775" cy="16625"/>
            </a:xfrm>
            <a:custGeom>
              <a:avLst/>
              <a:gdLst/>
              <a:ahLst/>
              <a:cxnLst/>
              <a:rect l="0" t="0" r="0" b="0"/>
              <a:pathLst>
                <a:path w="151" h="665" fill="none" extrusionOk="0">
                  <a:moveTo>
                    <a:pt x="0" y="665"/>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45" name="Shape 3745"/>
            <p:cNvSpPr/>
            <p:nvPr/>
          </p:nvSpPr>
          <p:spPr>
            <a:xfrm>
              <a:off x="1611600" y="1809950"/>
              <a:ext cx="3800" cy="16625"/>
            </a:xfrm>
            <a:custGeom>
              <a:avLst/>
              <a:gdLst/>
              <a:ahLst/>
              <a:cxnLst/>
              <a:rect l="0" t="0" r="0" b="0"/>
              <a:pathLst>
                <a:path w="152" h="665" fill="none" extrusionOk="0">
                  <a:moveTo>
                    <a:pt x="1" y="665"/>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46" name="Shape 3746"/>
            <p:cNvSpPr/>
            <p:nvPr/>
          </p:nvSpPr>
          <p:spPr>
            <a:xfrm>
              <a:off x="1615375" y="1782275"/>
              <a:ext cx="3775" cy="27700"/>
            </a:xfrm>
            <a:custGeom>
              <a:avLst/>
              <a:gdLst/>
              <a:ahLst/>
              <a:cxnLst/>
              <a:rect l="0" t="0" r="0" b="0"/>
              <a:pathLst>
                <a:path w="151" h="1108" fill="none" extrusionOk="0">
                  <a:moveTo>
                    <a:pt x="0" y="1108"/>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47" name="Shape 3747"/>
            <p:cNvSpPr/>
            <p:nvPr/>
          </p:nvSpPr>
          <p:spPr>
            <a:xfrm>
              <a:off x="1619125" y="1726925"/>
              <a:ext cx="8825" cy="55375"/>
            </a:xfrm>
            <a:custGeom>
              <a:avLst/>
              <a:gdLst/>
              <a:ahLst/>
              <a:cxnLst/>
              <a:rect l="0" t="0" r="0" b="0"/>
              <a:pathLst>
                <a:path w="353" h="2215" fill="none" extrusionOk="0">
                  <a:moveTo>
                    <a:pt x="1" y="2215"/>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48" name="Shape 3748"/>
            <p:cNvSpPr/>
            <p:nvPr/>
          </p:nvSpPr>
          <p:spPr>
            <a:xfrm>
              <a:off x="1627925" y="1693725"/>
              <a:ext cx="3775" cy="33225"/>
            </a:xfrm>
            <a:custGeom>
              <a:avLst/>
              <a:gdLst/>
              <a:ahLst/>
              <a:cxnLst/>
              <a:rect l="0" t="0" r="0" b="0"/>
              <a:pathLst>
                <a:path w="151" h="1329" fill="none" extrusionOk="0">
                  <a:moveTo>
                    <a:pt x="0" y="1328"/>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49" name="Shape 3749"/>
            <p:cNvSpPr/>
            <p:nvPr/>
          </p:nvSpPr>
          <p:spPr>
            <a:xfrm>
              <a:off x="1631675" y="1654975"/>
              <a:ext cx="5050" cy="38775"/>
            </a:xfrm>
            <a:custGeom>
              <a:avLst/>
              <a:gdLst/>
              <a:ahLst/>
              <a:cxnLst/>
              <a:rect l="0" t="0" r="0" b="0"/>
              <a:pathLst>
                <a:path w="202" h="1551" fill="none" extrusionOk="0">
                  <a:moveTo>
                    <a:pt x="1" y="1550"/>
                  </a:moveTo>
                  <a:lnTo>
                    <a:pt x="2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50" name="Shape 3750"/>
            <p:cNvSpPr/>
            <p:nvPr/>
          </p:nvSpPr>
          <p:spPr>
            <a:xfrm>
              <a:off x="1636700" y="1571950"/>
              <a:ext cx="7550" cy="83050"/>
            </a:xfrm>
            <a:custGeom>
              <a:avLst/>
              <a:gdLst/>
              <a:ahLst/>
              <a:cxnLst/>
              <a:rect l="0" t="0" r="0" b="0"/>
              <a:pathLst>
                <a:path w="302" h="3322" fill="none" extrusionOk="0">
                  <a:moveTo>
                    <a:pt x="0" y="3321"/>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51" name="Shape 3751"/>
            <p:cNvSpPr/>
            <p:nvPr/>
          </p:nvSpPr>
          <p:spPr>
            <a:xfrm>
              <a:off x="1644225" y="1488925"/>
              <a:ext cx="7550" cy="83050"/>
            </a:xfrm>
            <a:custGeom>
              <a:avLst/>
              <a:gdLst/>
              <a:ahLst/>
              <a:cxnLst/>
              <a:rect l="0" t="0" r="0" b="0"/>
              <a:pathLst>
                <a:path w="302" h="3322" fill="none" extrusionOk="0">
                  <a:moveTo>
                    <a:pt x="0" y="3321"/>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52" name="Shape 3752"/>
            <p:cNvSpPr/>
            <p:nvPr/>
          </p:nvSpPr>
          <p:spPr>
            <a:xfrm>
              <a:off x="1651750" y="1400350"/>
              <a:ext cx="7550" cy="88600"/>
            </a:xfrm>
            <a:custGeom>
              <a:avLst/>
              <a:gdLst/>
              <a:ahLst/>
              <a:cxnLst/>
              <a:rect l="0" t="0" r="0" b="0"/>
              <a:pathLst>
                <a:path w="302" h="3544" fill="none" extrusionOk="0">
                  <a:moveTo>
                    <a:pt x="0" y="3543"/>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53" name="Shape 3753"/>
            <p:cNvSpPr/>
            <p:nvPr/>
          </p:nvSpPr>
          <p:spPr>
            <a:xfrm>
              <a:off x="1659275" y="1317325"/>
              <a:ext cx="7550" cy="83050"/>
            </a:xfrm>
            <a:custGeom>
              <a:avLst/>
              <a:gdLst/>
              <a:ahLst/>
              <a:cxnLst/>
              <a:rect l="0" t="0" r="0" b="0"/>
              <a:pathLst>
                <a:path w="302" h="3322" fill="none" extrusionOk="0">
                  <a:moveTo>
                    <a:pt x="0" y="3322"/>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54" name="Shape 3754"/>
            <p:cNvSpPr/>
            <p:nvPr/>
          </p:nvSpPr>
          <p:spPr>
            <a:xfrm>
              <a:off x="1666800" y="1273050"/>
              <a:ext cx="5025" cy="44300"/>
            </a:xfrm>
            <a:custGeom>
              <a:avLst/>
              <a:gdLst/>
              <a:ahLst/>
              <a:cxnLst/>
              <a:rect l="0" t="0" r="0" b="0"/>
              <a:pathLst>
                <a:path w="201" h="1772" fill="none" extrusionOk="0">
                  <a:moveTo>
                    <a:pt x="0" y="1772"/>
                  </a:moveTo>
                  <a:lnTo>
                    <a:pt x="2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55" name="Shape 3755"/>
            <p:cNvSpPr/>
            <p:nvPr/>
          </p:nvSpPr>
          <p:spPr>
            <a:xfrm>
              <a:off x="1671800" y="1234300"/>
              <a:ext cx="3800" cy="38775"/>
            </a:xfrm>
            <a:custGeom>
              <a:avLst/>
              <a:gdLst/>
              <a:ahLst/>
              <a:cxnLst/>
              <a:rect l="0" t="0" r="0" b="0"/>
              <a:pathLst>
                <a:path w="152" h="1551" fill="none" extrusionOk="0">
                  <a:moveTo>
                    <a:pt x="1" y="1551"/>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56" name="Shape 3756"/>
            <p:cNvSpPr/>
            <p:nvPr/>
          </p:nvSpPr>
          <p:spPr>
            <a:xfrm>
              <a:off x="1675575" y="1162350"/>
              <a:ext cx="8800" cy="71975"/>
            </a:xfrm>
            <a:custGeom>
              <a:avLst/>
              <a:gdLst/>
              <a:ahLst/>
              <a:cxnLst/>
              <a:rect l="0" t="0" r="0" b="0"/>
              <a:pathLst>
                <a:path w="352" h="2879" fill="none" extrusionOk="0">
                  <a:moveTo>
                    <a:pt x="0" y="2879"/>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57" name="Shape 3757"/>
            <p:cNvSpPr/>
            <p:nvPr/>
          </p:nvSpPr>
          <p:spPr>
            <a:xfrm>
              <a:off x="1684350" y="1134675"/>
              <a:ext cx="3800" cy="27700"/>
            </a:xfrm>
            <a:custGeom>
              <a:avLst/>
              <a:gdLst/>
              <a:ahLst/>
              <a:cxnLst/>
              <a:rect l="0" t="0" r="0" b="0"/>
              <a:pathLst>
                <a:path w="152" h="1108" fill="none" extrusionOk="0">
                  <a:moveTo>
                    <a:pt x="1" y="1107"/>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58" name="Shape 3758"/>
            <p:cNvSpPr/>
            <p:nvPr/>
          </p:nvSpPr>
          <p:spPr>
            <a:xfrm>
              <a:off x="1688125" y="1107000"/>
              <a:ext cx="3775" cy="27700"/>
            </a:xfrm>
            <a:custGeom>
              <a:avLst/>
              <a:gdLst/>
              <a:ahLst/>
              <a:cxnLst/>
              <a:rect l="0" t="0" r="0" b="0"/>
              <a:pathLst>
                <a:path w="151" h="1108" fill="none" extrusionOk="0">
                  <a:moveTo>
                    <a:pt x="0" y="1107"/>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59" name="Shape 3759"/>
            <p:cNvSpPr/>
            <p:nvPr/>
          </p:nvSpPr>
          <p:spPr>
            <a:xfrm>
              <a:off x="1691875" y="1084850"/>
              <a:ext cx="3800" cy="22175"/>
            </a:xfrm>
            <a:custGeom>
              <a:avLst/>
              <a:gdLst/>
              <a:ahLst/>
              <a:cxnLst/>
              <a:rect l="0" t="0" r="0" b="0"/>
              <a:pathLst>
                <a:path w="152" h="887" fill="none" extrusionOk="0">
                  <a:moveTo>
                    <a:pt x="1" y="886"/>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60" name="Shape 3760"/>
            <p:cNvSpPr/>
            <p:nvPr/>
          </p:nvSpPr>
          <p:spPr>
            <a:xfrm>
              <a:off x="1695650" y="1068250"/>
              <a:ext cx="3775" cy="16625"/>
            </a:xfrm>
            <a:custGeom>
              <a:avLst/>
              <a:gdLst/>
              <a:ahLst/>
              <a:cxnLst/>
              <a:rect l="0" t="0" r="0" b="0"/>
              <a:pathLst>
                <a:path w="151" h="665" fill="none" extrusionOk="0">
                  <a:moveTo>
                    <a:pt x="0" y="665"/>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61" name="Shape 3761"/>
            <p:cNvSpPr/>
            <p:nvPr/>
          </p:nvSpPr>
          <p:spPr>
            <a:xfrm>
              <a:off x="1699400" y="1057175"/>
              <a:ext cx="3800" cy="11100"/>
            </a:xfrm>
            <a:custGeom>
              <a:avLst/>
              <a:gdLst/>
              <a:ahLst/>
              <a:cxnLst/>
              <a:rect l="0" t="0" r="0" b="0"/>
              <a:pathLst>
                <a:path w="152" h="444" fill="none" extrusionOk="0">
                  <a:moveTo>
                    <a:pt x="1" y="444"/>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62" name="Shape 3762"/>
            <p:cNvSpPr/>
            <p:nvPr/>
          </p:nvSpPr>
          <p:spPr>
            <a:xfrm>
              <a:off x="1703175" y="1046125"/>
              <a:ext cx="3775" cy="11075"/>
            </a:xfrm>
            <a:custGeom>
              <a:avLst/>
              <a:gdLst/>
              <a:ahLst/>
              <a:cxnLst/>
              <a:rect l="0" t="0" r="0" b="0"/>
              <a:pathLst>
                <a:path w="151" h="443" fill="none" extrusionOk="0">
                  <a:moveTo>
                    <a:pt x="0" y="443"/>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63" name="Shape 3763"/>
            <p:cNvSpPr/>
            <p:nvPr/>
          </p:nvSpPr>
          <p:spPr>
            <a:xfrm>
              <a:off x="1706925" y="1040575"/>
              <a:ext cx="3800" cy="5575"/>
            </a:xfrm>
            <a:custGeom>
              <a:avLst/>
              <a:gdLst/>
              <a:ahLst/>
              <a:cxnLst/>
              <a:rect l="0" t="0" r="0" b="0"/>
              <a:pathLst>
                <a:path w="152" h="223" fill="none" extrusionOk="0">
                  <a:moveTo>
                    <a:pt x="1" y="222"/>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64" name="Shape 3764"/>
            <p:cNvSpPr/>
            <p:nvPr/>
          </p:nvSpPr>
          <p:spPr>
            <a:xfrm>
              <a:off x="1710700" y="1040575"/>
              <a:ext cx="3775" cy="25"/>
            </a:xfrm>
            <a:custGeom>
              <a:avLst/>
              <a:gdLst/>
              <a:ahLst/>
              <a:cxnLst/>
              <a:rect l="0" t="0" r="0" b="0"/>
              <a:pathLst>
                <a:path w="151" h="1" fill="none" extrusionOk="0">
                  <a:moveTo>
                    <a:pt x="0" y="1"/>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65" name="Shape 3765"/>
            <p:cNvSpPr/>
            <p:nvPr/>
          </p:nvSpPr>
          <p:spPr>
            <a:xfrm>
              <a:off x="1714450" y="1040575"/>
              <a:ext cx="5050" cy="5575"/>
            </a:xfrm>
            <a:custGeom>
              <a:avLst/>
              <a:gdLst/>
              <a:ahLst/>
              <a:cxnLst/>
              <a:rect l="0" t="0" r="0" b="0"/>
              <a:pathLst>
                <a:path w="202" h="223" fill="none" extrusionOk="0">
                  <a:moveTo>
                    <a:pt x="1" y="1"/>
                  </a:moveTo>
                  <a:lnTo>
                    <a:pt x="201"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66" name="Shape 3766"/>
            <p:cNvSpPr/>
            <p:nvPr/>
          </p:nvSpPr>
          <p:spPr>
            <a:xfrm>
              <a:off x="1719475" y="1046125"/>
              <a:ext cx="3775" cy="11075"/>
            </a:xfrm>
            <a:custGeom>
              <a:avLst/>
              <a:gdLst/>
              <a:ahLst/>
              <a:cxnLst/>
              <a:rect l="0" t="0" r="0" b="0"/>
              <a:pathLst>
                <a:path w="151" h="443" fill="none" extrusionOk="0">
                  <a:moveTo>
                    <a:pt x="0" y="0"/>
                  </a:moveTo>
                  <a:lnTo>
                    <a:pt x="151" y="4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67" name="Shape 3767"/>
            <p:cNvSpPr/>
            <p:nvPr/>
          </p:nvSpPr>
          <p:spPr>
            <a:xfrm>
              <a:off x="1723225" y="1057175"/>
              <a:ext cx="3800" cy="16650"/>
            </a:xfrm>
            <a:custGeom>
              <a:avLst/>
              <a:gdLst/>
              <a:ahLst/>
              <a:cxnLst/>
              <a:rect l="0" t="0" r="0" b="0"/>
              <a:pathLst>
                <a:path w="152" h="666" fill="none" extrusionOk="0">
                  <a:moveTo>
                    <a:pt x="1" y="1"/>
                  </a:moveTo>
                  <a:lnTo>
                    <a:pt x="151" y="66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68" name="Shape 3768"/>
            <p:cNvSpPr/>
            <p:nvPr/>
          </p:nvSpPr>
          <p:spPr>
            <a:xfrm>
              <a:off x="1727000" y="1073800"/>
              <a:ext cx="5025" cy="16625"/>
            </a:xfrm>
            <a:custGeom>
              <a:avLst/>
              <a:gdLst/>
              <a:ahLst/>
              <a:cxnLst/>
              <a:rect l="0" t="0" r="0" b="0"/>
              <a:pathLst>
                <a:path w="201" h="665" fill="none" extrusionOk="0">
                  <a:moveTo>
                    <a:pt x="0" y="0"/>
                  </a:moveTo>
                  <a:lnTo>
                    <a:pt x="201" y="66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69" name="Shape 3769"/>
            <p:cNvSpPr/>
            <p:nvPr/>
          </p:nvSpPr>
          <p:spPr>
            <a:xfrm>
              <a:off x="1732000" y="1090400"/>
              <a:ext cx="7550" cy="49825"/>
            </a:xfrm>
            <a:custGeom>
              <a:avLst/>
              <a:gdLst/>
              <a:ahLst/>
              <a:cxnLst/>
              <a:rect l="0" t="0" r="0" b="0"/>
              <a:pathLst>
                <a:path w="302" h="1993" fill="none" extrusionOk="0">
                  <a:moveTo>
                    <a:pt x="1" y="0"/>
                  </a:moveTo>
                  <a:lnTo>
                    <a:pt x="302" y="199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70" name="Shape 3770"/>
            <p:cNvSpPr/>
            <p:nvPr/>
          </p:nvSpPr>
          <p:spPr>
            <a:xfrm>
              <a:off x="1739525" y="1140200"/>
              <a:ext cx="3800" cy="27700"/>
            </a:xfrm>
            <a:custGeom>
              <a:avLst/>
              <a:gdLst/>
              <a:ahLst/>
              <a:cxnLst/>
              <a:rect l="0" t="0" r="0" b="0"/>
              <a:pathLst>
                <a:path w="152" h="1108" fill="none" extrusionOk="0">
                  <a:moveTo>
                    <a:pt x="1" y="1"/>
                  </a:moveTo>
                  <a:lnTo>
                    <a:pt x="151" y="110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71" name="Shape 3771"/>
            <p:cNvSpPr/>
            <p:nvPr/>
          </p:nvSpPr>
          <p:spPr>
            <a:xfrm>
              <a:off x="1743300" y="1167875"/>
              <a:ext cx="3775" cy="33250"/>
            </a:xfrm>
            <a:custGeom>
              <a:avLst/>
              <a:gdLst/>
              <a:ahLst/>
              <a:cxnLst/>
              <a:rect l="0" t="0" r="0" b="0"/>
              <a:pathLst>
                <a:path w="151" h="1330" fill="none" extrusionOk="0">
                  <a:moveTo>
                    <a:pt x="0" y="1"/>
                  </a:moveTo>
                  <a:lnTo>
                    <a:pt x="151"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72" name="Shape 3772"/>
            <p:cNvSpPr/>
            <p:nvPr/>
          </p:nvSpPr>
          <p:spPr>
            <a:xfrm>
              <a:off x="1747050" y="1201100"/>
              <a:ext cx="7550" cy="71975"/>
            </a:xfrm>
            <a:custGeom>
              <a:avLst/>
              <a:gdLst/>
              <a:ahLst/>
              <a:cxnLst/>
              <a:rect l="0" t="0" r="0" b="0"/>
              <a:pathLst>
                <a:path w="302" h="2879" fill="none" extrusionOk="0">
                  <a:moveTo>
                    <a:pt x="1" y="0"/>
                  </a:moveTo>
                  <a:lnTo>
                    <a:pt x="302" y="287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73" name="Shape 3773"/>
            <p:cNvSpPr/>
            <p:nvPr/>
          </p:nvSpPr>
          <p:spPr>
            <a:xfrm>
              <a:off x="1754575" y="1273050"/>
              <a:ext cx="7550" cy="77525"/>
            </a:xfrm>
            <a:custGeom>
              <a:avLst/>
              <a:gdLst/>
              <a:ahLst/>
              <a:cxnLst/>
              <a:rect l="0" t="0" r="0" b="0"/>
              <a:pathLst>
                <a:path w="302" h="3101" fill="none" extrusionOk="0">
                  <a:moveTo>
                    <a:pt x="1" y="1"/>
                  </a:moveTo>
                  <a:lnTo>
                    <a:pt x="302" y="310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74" name="Shape 3774"/>
            <p:cNvSpPr/>
            <p:nvPr/>
          </p:nvSpPr>
          <p:spPr>
            <a:xfrm>
              <a:off x="1762100" y="1350550"/>
              <a:ext cx="8825" cy="83050"/>
            </a:xfrm>
            <a:custGeom>
              <a:avLst/>
              <a:gdLst/>
              <a:ahLst/>
              <a:cxnLst/>
              <a:rect l="0" t="0" r="0" b="0"/>
              <a:pathLst>
                <a:path w="353" h="3322" fill="none" extrusionOk="0">
                  <a:moveTo>
                    <a:pt x="1" y="0"/>
                  </a:moveTo>
                  <a:lnTo>
                    <a:pt x="352" y="332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75" name="Shape 3775"/>
            <p:cNvSpPr/>
            <p:nvPr/>
          </p:nvSpPr>
          <p:spPr>
            <a:xfrm>
              <a:off x="1770900" y="1433575"/>
              <a:ext cx="8800" cy="77500"/>
            </a:xfrm>
            <a:custGeom>
              <a:avLst/>
              <a:gdLst/>
              <a:ahLst/>
              <a:cxnLst/>
              <a:rect l="0" t="0" r="0" b="0"/>
              <a:pathLst>
                <a:path w="352" h="3100" fill="none" extrusionOk="0">
                  <a:moveTo>
                    <a:pt x="0" y="0"/>
                  </a:moveTo>
                  <a:lnTo>
                    <a:pt x="351" y="310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76" name="Shape 3776"/>
            <p:cNvSpPr/>
            <p:nvPr/>
          </p:nvSpPr>
          <p:spPr>
            <a:xfrm>
              <a:off x="1779675" y="1511050"/>
              <a:ext cx="7550" cy="77525"/>
            </a:xfrm>
            <a:custGeom>
              <a:avLst/>
              <a:gdLst/>
              <a:ahLst/>
              <a:cxnLst/>
              <a:rect l="0" t="0" r="0" b="0"/>
              <a:pathLst>
                <a:path w="302" h="3101" fill="none" extrusionOk="0">
                  <a:moveTo>
                    <a:pt x="0" y="1"/>
                  </a:moveTo>
                  <a:lnTo>
                    <a:pt x="301" y="310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77" name="Shape 3777"/>
            <p:cNvSpPr/>
            <p:nvPr/>
          </p:nvSpPr>
          <p:spPr>
            <a:xfrm>
              <a:off x="1787200" y="1588550"/>
              <a:ext cx="7550" cy="71975"/>
            </a:xfrm>
            <a:custGeom>
              <a:avLst/>
              <a:gdLst/>
              <a:ahLst/>
              <a:cxnLst/>
              <a:rect l="0" t="0" r="0" b="0"/>
              <a:pathLst>
                <a:path w="302" h="2879" fill="none" extrusionOk="0">
                  <a:moveTo>
                    <a:pt x="0" y="0"/>
                  </a:moveTo>
                  <a:lnTo>
                    <a:pt x="301" y="287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78" name="Shape 3778"/>
            <p:cNvSpPr/>
            <p:nvPr/>
          </p:nvSpPr>
          <p:spPr>
            <a:xfrm>
              <a:off x="1794725" y="1660500"/>
              <a:ext cx="3775" cy="27700"/>
            </a:xfrm>
            <a:custGeom>
              <a:avLst/>
              <a:gdLst/>
              <a:ahLst/>
              <a:cxnLst/>
              <a:rect l="0" t="0" r="0" b="0"/>
              <a:pathLst>
                <a:path w="151" h="1108" fill="none" extrusionOk="0">
                  <a:moveTo>
                    <a:pt x="0" y="1"/>
                  </a:moveTo>
                  <a:lnTo>
                    <a:pt x="151" y="110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79" name="Shape 3779"/>
            <p:cNvSpPr/>
            <p:nvPr/>
          </p:nvSpPr>
          <p:spPr>
            <a:xfrm>
              <a:off x="1798475" y="1688175"/>
              <a:ext cx="3800" cy="27700"/>
            </a:xfrm>
            <a:custGeom>
              <a:avLst/>
              <a:gdLst/>
              <a:ahLst/>
              <a:cxnLst/>
              <a:rect l="0" t="0" r="0" b="0"/>
              <a:pathLst>
                <a:path w="152" h="1108" fill="none" extrusionOk="0">
                  <a:moveTo>
                    <a:pt x="1" y="1"/>
                  </a:moveTo>
                  <a:lnTo>
                    <a:pt x="151" y="110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80" name="Shape 3780"/>
            <p:cNvSpPr/>
            <p:nvPr/>
          </p:nvSpPr>
          <p:spPr>
            <a:xfrm>
              <a:off x="1802250" y="1715850"/>
              <a:ext cx="7550" cy="38775"/>
            </a:xfrm>
            <a:custGeom>
              <a:avLst/>
              <a:gdLst/>
              <a:ahLst/>
              <a:cxnLst/>
              <a:rect l="0" t="0" r="0" b="0"/>
              <a:pathLst>
                <a:path w="302" h="1551" fill="none" extrusionOk="0">
                  <a:moveTo>
                    <a:pt x="0" y="1"/>
                  </a:moveTo>
                  <a:lnTo>
                    <a:pt x="301" y="155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81" name="Shape 3781"/>
            <p:cNvSpPr/>
            <p:nvPr/>
          </p:nvSpPr>
          <p:spPr>
            <a:xfrm>
              <a:off x="1809775" y="1754600"/>
              <a:ext cx="8800" cy="27700"/>
            </a:xfrm>
            <a:custGeom>
              <a:avLst/>
              <a:gdLst/>
              <a:ahLst/>
              <a:cxnLst/>
              <a:rect l="0" t="0" r="0" b="0"/>
              <a:pathLst>
                <a:path w="352" h="1108" fill="none" extrusionOk="0">
                  <a:moveTo>
                    <a:pt x="0" y="1"/>
                  </a:moveTo>
                  <a:lnTo>
                    <a:pt x="351" y="110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82" name="Shape 3782"/>
            <p:cNvSpPr/>
            <p:nvPr/>
          </p:nvSpPr>
          <p:spPr>
            <a:xfrm>
              <a:off x="1818550" y="1782275"/>
              <a:ext cx="8800" cy="11100"/>
            </a:xfrm>
            <a:custGeom>
              <a:avLst/>
              <a:gdLst/>
              <a:ahLst/>
              <a:cxnLst/>
              <a:rect l="0" t="0" r="0" b="0"/>
              <a:pathLst>
                <a:path w="352" h="444" fill="none" extrusionOk="0">
                  <a:moveTo>
                    <a:pt x="0" y="1"/>
                  </a:moveTo>
                  <a:lnTo>
                    <a:pt x="352" y="4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83" name="Shape 3783"/>
            <p:cNvSpPr/>
            <p:nvPr/>
          </p:nvSpPr>
          <p:spPr>
            <a:xfrm>
              <a:off x="1827325" y="1793350"/>
              <a:ext cx="3800" cy="25"/>
            </a:xfrm>
            <a:custGeom>
              <a:avLst/>
              <a:gdLst/>
              <a:ahLst/>
              <a:cxnLst/>
              <a:rect l="0" t="0" r="0" b="0"/>
              <a:pathLst>
                <a:path w="152" h="1" fill="none" extrusionOk="0">
                  <a:moveTo>
                    <a:pt x="1" y="0"/>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84" name="Shape 3784"/>
            <p:cNvSpPr/>
            <p:nvPr/>
          </p:nvSpPr>
          <p:spPr>
            <a:xfrm>
              <a:off x="1831100" y="1787800"/>
              <a:ext cx="3775" cy="5575"/>
            </a:xfrm>
            <a:custGeom>
              <a:avLst/>
              <a:gdLst/>
              <a:ahLst/>
              <a:cxnLst/>
              <a:rect l="0" t="0" r="0" b="0"/>
              <a:pathLst>
                <a:path w="151" h="223" fill="none" extrusionOk="0">
                  <a:moveTo>
                    <a:pt x="0" y="222"/>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85" name="Shape 3785"/>
            <p:cNvSpPr/>
            <p:nvPr/>
          </p:nvSpPr>
          <p:spPr>
            <a:xfrm>
              <a:off x="1834850" y="1776750"/>
              <a:ext cx="3800" cy="11075"/>
            </a:xfrm>
            <a:custGeom>
              <a:avLst/>
              <a:gdLst/>
              <a:ahLst/>
              <a:cxnLst/>
              <a:rect l="0" t="0" r="0" b="0"/>
              <a:pathLst>
                <a:path w="152" h="443" fill="none" extrusionOk="0">
                  <a:moveTo>
                    <a:pt x="1" y="443"/>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86" name="Shape 3786"/>
            <p:cNvSpPr/>
            <p:nvPr/>
          </p:nvSpPr>
          <p:spPr>
            <a:xfrm>
              <a:off x="1838625" y="1760125"/>
              <a:ext cx="3775" cy="16650"/>
            </a:xfrm>
            <a:custGeom>
              <a:avLst/>
              <a:gdLst/>
              <a:ahLst/>
              <a:cxnLst/>
              <a:rect l="0" t="0" r="0" b="0"/>
              <a:pathLst>
                <a:path w="151" h="666" fill="none" extrusionOk="0">
                  <a:moveTo>
                    <a:pt x="0" y="665"/>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87" name="Shape 3787"/>
            <p:cNvSpPr/>
            <p:nvPr/>
          </p:nvSpPr>
          <p:spPr>
            <a:xfrm>
              <a:off x="1842375" y="1721400"/>
              <a:ext cx="7550" cy="38750"/>
            </a:xfrm>
            <a:custGeom>
              <a:avLst/>
              <a:gdLst/>
              <a:ahLst/>
              <a:cxnLst/>
              <a:rect l="0" t="0" r="0" b="0"/>
              <a:pathLst>
                <a:path w="302" h="1550" fill="none" extrusionOk="0">
                  <a:moveTo>
                    <a:pt x="1" y="1550"/>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88" name="Shape 3788"/>
            <p:cNvSpPr/>
            <p:nvPr/>
          </p:nvSpPr>
          <p:spPr>
            <a:xfrm>
              <a:off x="1849900" y="1671575"/>
              <a:ext cx="7550" cy="49850"/>
            </a:xfrm>
            <a:custGeom>
              <a:avLst/>
              <a:gdLst/>
              <a:ahLst/>
              <a:cxnLst/>
              <a:rect l="0" t="0" r="0" b="0"/>
              <a:pathLst>
                <a:path w="302" h="1994" fill="none" extrusionOk="0">
                  <a:moveTo>
                    <a:pt x="1" y="1993"/>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89" name="Shape 3789"/>
            <p:cNvSpPr/>
            <p:nvPr/>
          </p:nvSpPr>
          <p:spPr>
            <a:xfrm>
              <a:off x="1857425" y="1610700"/>
              <a:ext cx="8800" cy="60900"/>
            </a:xfrm>
            <a:custGeom>
              <a:avLst/>
              <a:gdLst/>
              <a:ahLst/>
              <a:cxnLst/>
              <a:rect l="0" t="0" r="0" b="0"/>
              <a:pathLst>
                <a:path w="352" h="2436" fill="none" extrusionOk="0">
                  <a:moveTo>
                    <a:pt x="1" y="2435"/>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90" name="Shape 3790"/>
            <p:cNvSpPr/>
            <p:nvPr/>
          </p:nvSpPr>
          <p:spPr>
            <a:xfrm>
              <a:off x="1866200" y="1577475"/>
              <a:ext cx="3800" cy="33250"/>
            </a:xfrm>
            <a:custGeom>
              <a:avLst/>
              <a:gdLst/>
              <a:ahLst/>
              <a:cxnLst/>
              <a:rect l="0" t="0" r="0" b="0"/>
              <a:pathLst>
                <a:path w="152" h="1330" fill="none" extrusionOk="0">
                  <a:moveTo>
                    <a:pt x="1" y="1329"/>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91" name="Shape 3791"/>
            <p:cNvSpPr/>
            <p:nvPr/>
          </p:nvSpPr>
          <p:spPr>
            <a:xfrm>
              <a:off x="1869975" y="1538725"/>
              <a:ext cx="5025" cy="38775"/>
            </a:xfrm>
            <a:custGeom>
              <a:avLst/>
              <a:gdLst/>
              <a:ahLst/>
              <a:cxnLst/>
              <a:rect l="0" t="0" r="0" b="0"/>
              <a:pathLst>
                <a:path w="201" h="1551" fill="none" extrusionOk="0">
                  <a:moveTo>
                    <a:pt x="0" y="1551"/>
                  </a:moveTo>
                  <a:lnTo>
                    <a:pt x="2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92" name="Shape 3792"/>
            <p:cNvSpPr/>
            <p:nvPr/>
          </p:nvSpPr>
          <p:spPr>
            <a:xfrm>
              <a:off x="1875000" y="1461250"/>
              <a:ext cx="7525" cy="77500"/>
            </a:xfrm>
            <a:custGeom>
              <a:avLst/>
              <a:gdLst/>
              <a:ahLst/>
              <a:cxnLst/>
              <a:rect l="0" t="0" r="0" b="0"/>
              <a:pathLst>
                <a:path w="301" h="3100" fill="none" extrusionOk="0">
                  <a:moveTo>
                    <a:pt x="0" y="3100"/>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93" name="Shape 3793"/>
            <p:cNvSpPr/>
            <p:nvPr/>
          </p:nvSpPr>
          <p:spPr>
            <a:xfrm>
              <a:off x="1882525" y="1389275"/>
              <a:ext cx="7550" cy="72000"/>
            </a:xfrm>
            <a:custGeom>
              <a:avLst/>
              <a:gdLst/>
              <a:ahLst/>
              <a:cxnLst/>
              <a:rect l="0" t="0" r="0" b="0"/>
              <a:pathLst>
                <a:path w="302" h="2880" fill="none" extrusionOk="0">
                  <a:moveTo>
                    <a:pt x="0" y="2879"/>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94" name="Shape 3794"/>
            <p:cNvSpPr/>
            <p:nvPr/>
          </p:nvSpPr>
          <p:spPr>
            <a:xfrm>
              <a:off x="1890050" y="1317325"/>
              <a:ext cx="7550" cy="71975"/>
            </a:xfrm>
            <a:custGeom>
              <a:avLst/>
              <a:gdLst/>
              <a:ahLst/>
              <a:cxnLst/>
              <a:rect l="0" t="0" r="0" b="0"/>
              <a:pathLst>
                <a:path w="302" h="2879" fill="none" extrusionOk="0">
                  <a:moveTo>
                    <a:pt x="0" y="2879"/>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95" name="Shape 3795"/>
            <p:cNvSpPr/>
            <p:nvPr/>
          </p:nvSpPr>
          <p:spPr>
            <a:xfrm>
              <a:off x="1897575" y="1250900"/>
              <a:ext cx="7550" cy="66450"/>
            </a:xfrm>
            <a:custGeom>
              <a:avLst/>
              <a:gdLst/>
              <a:ahLst/>
              <a:cxnLst/>
              <a:rect l="0" t="0" r="0" b="0"/>
              <a:pathLst>
                <a:path w="302" h="2658" fill="none" extrusionOk="0">
                  <a:moveTo>
                    <a:pt x="0" y="2658"/>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96" name="Shape 3796"/>
            <p:cNvSpPr/>
            <p:nvPr/>
          </p:nvSpPr>
          <p:spPr>
            <a:xfrm>
              <a:off x="1905100" y="1195550"/>
              <a:ext cx="8800" cy="55375"/>
            </a:xfrm>
            <a:custGeom>
              <a:avLst/>
              <a:gdLst/>
              <a:ahLst/>
              <a:cxnLst/>
              <a:rect l="0" t="0" r="0" b="0"/>
              <a:pathLst>
                <a:path w="352" h="2215" fill="none" extrusionOk="0">
                  <a:moveTo>
                    <a:pt x="0" y="2215"/>
                  </a:moveTo>
                  <a:lnTo>
                    <a:pt x="3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97" name="Shape 3797"/>
            <p:cNvSpPr/>
            <p:nvPr/>
          </p:nvSpPr>
          <p:spPr>
            <a:xfrm>
              <a:off x="1913875" y="1151275"/>
              <a:ext cx="8800" cy="44300"/>
            </a:xfrm>
            <a:custGeom>
              <a:avLst/>
              <a:gdLst/>
              <a:ahLst/>
              <a:cxnLst/>
              <a:rect l="0" t="0" r="0" b="0"/>
              <a:pathLst>
                <a:path w="352" h="1772" fill="none" extrusionOk="0">
                  <a:moveTo>
                    <a:pt x="0" y="1772"/>
                  </a:moveTo>
                  <a:lnTo>
                    <a:pt x="3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98" name="Shape 3798"/>
            <p:cNvSpPr/>
            <p:nvPr/>
          </p:nvSpPr>
          <p:spPr>
            <a:xfrm>
              <a:off x="1922650" y="1129150"/>
              <a:ext cx="3775" cy="22150"/>
            </a:xfrm>
            <a:custGeom>
              <a:avLst/>
              <a:gdLst/>
              <a:ahLst/>
              <a:cxnLst/>
              <a:rect l="0" t="0" r="0" b="0"/>
              <a:pathLst>
                <a:path w="151" h="886" fill="none" extrusionOk="0">
                  <a:moveTo>
                    <a:pt x="0" y="886"/>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99" name="Shape 3799"/>
            <p:cNvSpPr/>
            <p:nvPr/>
          </p:nvSpPr>
          <p:spPr>
            <a:xfrm>
              <a:off x="1926400" y="1118075"/>
              <a:ext cx="3800" cy="11100"/>
            </a:xfrm>
            <a:custGeom>
              <a:avLst/>
              <a:gdLst/>
              <a:ahLst/>
              <a:cxnLst/>
              <a:rect l="0" t="0" r="0" b="0"/>
              <a:pathLst>
                <a:path w="152" h="444" fill="none" extrusionOk="0">
                  <a:moveTo>
                    <a:pt x="1" y="443"/>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00" name="Shape 3800"/>
            <p:cNvSpPr/>
            <p:nvPr/>
          </p:nvSpPr>
          <p:spPr>
            <a:xfrm>
              <a:off x="1930175" y="1107000"/>
              <a:ext cx="3775" cy="11100"/>
            </a:xfrm>
            <a:custGeom>
              <a:avLst/>
              <a:gdLst/>
              <a:ahLst/>
              <a:cxnLst/>
              <a:rect l="0" t="0" r="0" b="0"/>
              <a:pathLst>
                <a:path w="151" h="444" fill="none" extrusionOk="0">
                  <a:moveTo>
                    <a:pt x="0" y="443"/>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01" name="Shape 3801"/>
            <p:cNvSpPr/>
            <p:nvPr/>
          </p:nvSpPr>
          <p:spPr>
            <a:xfrm>
              <a:off x="1933925" y="1107000"/>
              <a:ext cx="3800" cy="25"/>
            </a:xfrm>
            <a:custGeom>
              <a:avLst/>
              <a:gdLst/>
              <a:ahLst/>
              <a:cxnLst/>
              <a:rect l="0" t="0" r="0" b="0"/>
              <a:pathLst>
                <a:path w="152" h="1" fill="none" extrusionOk="0">
                  <a:moveTo>
                    <a:pt x="1" y="0"/>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02" name="Shape 3802"/>
            <p:cNvSpPr/>
            <p:nvPr/>
          </p:nvSpPr>
          <p:spPr>
            <a:xfrm>
              <a:off x="1937700" y="1107000"/>
              <a:ext cx="7550" cy="25"/>
            </a:xfrm>
            <a:custGeom>
              <a:avLst/>
              <a:gdLst/>
              <a:ahLst/>
              <a:cxnLst/>
              <a:rect l="0" t="0" r="0" b="0"/>
              <a:pathLst>
                <a:path w="302" h="1" fill="none" extrusionOk="0">
                  <a:moveTo>
                    <a:pt x="0" y="0"/>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03" name="Shape 3803"/>
            <p:cNvSpPr/>
            <p:nvPr/>
          </p:nvSpPr>
          <p:spPr>
            <a:xfrm>
              <a:off x="1945225" y="1107000"/>
              <a:ext cx="7550" cy="16625"/>
            </a:xfrm>
            <a:custGeom>
              <a:avLst/>
              <a:gdLst/>
              <a:ahLst/>
              <a:cxnLst/>
              <a:rect l="0" t="0" r="0" b="0"/>
              <a:pathLst>
                <a:path w="302" h="665" fill="none" extrusionOk="0">
                  <a:moveTo>
                    <a:pt x="0" y="0"/>
                  </a:moveTo>
                  <a:lnTo>
                    <a:pt x="301" y="66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04" name="Shape 3804"/>
            <p:cNvSpPr/>
            <p:nvPr/>
          </p:nvSpPr>
          <p:spPr>
            <a:xfrm>
              <a:off x="1952750" y="1123600"/>
              <a:ext cx="8800" cy="27700"/>
            </a:xfrm>
            <a:custGeom>
              <a:avLst/>
              <a:gdLst/>
              <a:ahLst/>
              <a:cxnLst/>
              <a:rect l="0" t="0" r="0" b="0"/>
              <a:pathLst>
                <a:path w="352" h="1108" fill="none" extrusionOk="0">
                  <a:moveTo>
                    <a:pt x="0" y="1"/>
                  </a:moveTo>
                  <a:lnTo>
                    <a:pt x="352" y="110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05" name="Shape 3805"/>
            <p:cNvSpPr/>
            <p:nvPr/>
          </p:nvSpPr>
          <p:spPr>
            <a:xfrm>
              <a:off x="1961525" y="1151275"/>
              <a:ext cx="3800" cy="22175"/>
            </a:xfrm>
            <a:custGeom>
              <a:avLst/>
              <a:gdLst/>
              <a:ahLst/>
              <a:cxnLst/>
              <a:rect l="0" t="0" r="0" b="0"/>
              <a:pathLst>
                <a:path w="152" h="887" fill="none" extrusionOk="0">
                  <a:moveTo>
                    <a:pt x="1" y="1"/>
                  </a:moveTo>
                  <a:lnTo>
                    <a:pt x="151"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06" name="Shape 3806"/>
            <p:cNvSpPr/>
            <p:nvPr/>
          </p:nvSpPr>
          <p:spPr>
            <a:xfrm>
              <a:off x="1965300" y="1173425"/>
              <a:ext cx="5025" cy="22150"/>
            </a:xfrm>
            <a:custGeom>
              <a:avLst/>
              <a:gdLst/>
              <a:ahLst/>
              <a:cxnLst/>
              <a:rect l="0" t="0" r="0" b="0"/>
              <a:pathLst>
                <a:path w="201" h="886" fill="none" extrusionOk="0">
                  <a:moveTo>
                    <a:pt x="0" y="0"/>
                  </a:moveTo>
                  <a:lnTo>
                    <a:pt x="201"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07" name="Shape 3807"/>
            <p:cNvSpPr/>
            <p:nvPr/>
          </p:nvSpPr>
          <p:spPr>
            <a:xfrm>
              <a:off x="1970300" y="1195550"/>
              <a:ext cx="7550" cy="55375"/>
            </a:xfrm>
            <a:custGeom>
              <a:avLst/>
              <a:gdLst/>
              <a:ahLst/>
              <a:cxnLst/>
              <a:rect l="0" t="0" r="0" b="0"/>
              <a:pathLst>
                <a:path w="302" h="2215" fill="none" extrusionOk="0">
                  <a:moveTo>
                    <a:pt x="1" y="1"/>
                  </a:moveTo>
                  <a:lnTo>
                    <a:pt x="302" y="221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08" name="Shape 3808"/>
            <p:cNvSpPr/>
            <p:nvPr/>
          </p:nvSpPr>
          <p:spPr>
            <a:xfrm>
              <a:off x="1977825" y="1250900"/>
              <a:ext cx="7550" cy="60925"/>
            </a:xfrm>
            <a:custGeom>
              <a:avLst/>
              <a:gdLst/>
              <a:ahLst/>
              <a:cxnLst/>
              <a:rect l="0" t="0" r="0" b="0"/>
              <a:pathLst>
                <a:path w="302" h="2437" fill="none" extrusionOk="0">
                  <a:moveTo>
                    <a:pt x="1" y="1"/>
                  </a:moveTo>
                  <a:lnTo>
                    <a:pt x="302"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09" name="Shape 3809"/>
            <p:cNvSpPr/>
            <p:nvPr/>
          </p:nvSpPr>
          <p:spPr>
            <a:xfrm>
              <a:off x="1985350" y="1311800"/>
              <a:ext cx="7550" cy="66450"/>
            </a:xfrm>
            <a:custGeom>
              <a:avLst/>
              <a:gdLst/>
              <a:ahLst/>
              <a:cxnLst/>
              <a:rect l="0" t="0" r="0" b="0"/>
              <a:pathLst>
                <a:path w="302" h="2658" fill="none" extrusionOk="0">
                  <a:moveTo>
                    <a:pt x="1" y="0"/>
                  </a:moveTo>
                  <a:lnTo>
                    <a:pt x="302" y="265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10" name="Shape 3810"/>
            <p:cNvSpPr/>
            <p:nvPr/>
          </p:nvSpPr>
          <p:spPr>
            <a:xfrm>
              <a:off x="1992875" y="1378225"/>
              <a:ext cx="7550" cy="71975"/>
            </a:xfrm>
            <a:custGeom>
              <a:avLst/>
              <a:gdLst/>
              <a:ahLst/>
              <a:cxnLst/>
              <a:rect l="0" t="0" r="0" b="0"/>
              <a:pathLst>
                <a:path w="302" h="2879" fill="none" extrusionOk="0">
                  <a:moveTo>
                    <a:pt x="1" y="0"/>
                  </a:moveTo>
                  <a:lnTo>
                    <a:pt x="302" y="287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11" name="Shape 3811"/>
            <p:cNvSpPr/>
            <p:nvPr/>
          </p:nvSpPr>
          <p:spPr>
            <a:xfrm>
              <a:off x="2000400" y="1450175"/>
              <a:ext cx="8800" cy="66450"/>
            </a:xfrm>
            <a:custGeom>
              <a:avLst/>
              <a:gdLst/>
              <a:ahLst/>
              <a:cxnLst/>
              <a:rect l="0" t="0" r="0" b="0"/>
              <a:pathLst>
                <a:path w="352" h="2658" fill="none" extrusionOk="0">
                  <a:moveTo>
                    <a:pt x="1" y="0"/>
                  </a:moveTo>
                  <a:lnTo>
                    <a:pt x="352" y="265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12" name="Shape 3812"/>
            <p:cNvSpPr/>
            <p:nvPr/>
          </p:nvSpPr>
          <p:spPr>
            <a:xfrm>
              <a:off x="2009175" y="1516600"/>
              <a:ext cx="8825" cy="60900"/>
            </a:xfrm>
            <a:custGeom>
              <a:avLst/>
              <a:gdLst/>
              <a:ahLst/>
              <a:cxnLst/>
              <a:rect l="0" t="0" r="0" b="0"/>
              <a:pathLst>
                <a:path w="353" h="2436" fill="none" extrusionOk="0">
                  <a:moveTo>
                    <a:pt x="1" y="0"/>
                  </a:moveTo>
                  <a:lnTo>
                    <a:pt x="352"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13" name="Shape 3813"/>
            <p:cNvSpPr/>
            <p:nvPr/>
          </p:nvSpPr>
          <p:spPr>
            <a:xfrm>
              <a:off x="2017975" y="1577475"/>
              <a:ext cx="7550" cy="55375"/>
            </a:xfrm>
            <a:custGeom>
              <a:avLst/>
              <a:gdLst/>
              <a:ahLst/>
              <a:cxnLst/>
              <a:rect l="0" t="0" r="0" b="0"/>
              <a:pathLst>
                <a:path w="302" h="2215" fill="none" extrusionOk="0">
                  <a:moveTo>
                    <a:pt x="0" y="1"/>
                  </a:moveTo>
                  <a:lnTo>
                    <a:pt x="301" y="221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14" name="Shape 3814"/>
            <p:cNvSpPr/>
            <p:nvPr/>
          </p:nvSpPr>
          <p:spPr>
            <a:xfrm>
              <a:off x="2025500" y="1632825"/>
              <a:ext cx="7550" cy="44300"/>
            </a:xfrm>
            <a:custGeom>
              <a:avLst/>
              <a:gdLst/>
              <a:ahLst/>
              <a:cxnLst/>
              <a:rect l="0" t="0" r="0" b="0"/>
              <a:pathLst>
                <a:path w="302" h="1772" fill="none" extrusionOk="0">
                  <a:moveTo>
                    <a:pt x="0" y="1"/>
                  </a:moveTo>
                  <a:lnTo>
                    <a:pt x="301" y="177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15" name="Shape 3815"/>
            <p:cNvSpPr/>
            <p:nvPr/>
          </p:nvSpPr>
          <p:spPr>
            <a:xfrm>
              <a:off x="2033025" y="1677100"/>
              <a:ext cx="7550" cy="33250"/>
            </a:xfrm>
            <a:custGeom>
              <a:avLst/>
              <a:gdLst/>
              <a:ahLst/>
              <a:cxnLst/>
              <a:rect l="0" t="0" r="0" b="0"/>
              <a:pathLst>
                <a:path w="302" h="1330" fill="none" extrusionOk="0">
                  <a:moveTo>
                    <a:pt x="0" y="1"/>
                  </a:moveTo>
                  <a:lnTo>
                    <a:pt x="301"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16" name="Shape 3816"/>
            <p:cNvSpPr/>
            <p:nvPr/>
          </p:nvSpPr>
          <p:spPr>
            <a:xfrm>
              <a:off x="2040550" y="1710325"/>
              <a:ext cx="7550" cy="22150"/>
            </a:xfrm>
            <a:custGeom>
              <a:avLst/>
              <a:gdLst/>
              <a:ahLst/>
              <a:cxnLst/>
              <a:rect l="0" t="0" r="0" b="0"/>
              <a:pathLst>
                <a:path w="302" h="886" fill="none" extrusionOk="0">
                  <a:moveTo>
                    <a:pt x="0" y="0"/>
                  </a:moveTo>
                  <a:lnTo>
                    <a:pt x="301"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17" name="Shape 3817"/>
            <p:cNvSpPr/>
            <p:nvPr/>
          </p:nvSpPr>
          <p:spPr>
            <a:xfrm>
              <a:off x="2048075" y="1732450"/>
              <a:ext cx="5025" cy="5575"/>
            </a:xfrm>
            <a:custGeom>
              <a:avLst/>
              <a:gdLst/>
              <a:ahLst/>
              <a:cxnLst/>
              <a:rect l="0" t="0" r="0" b="0"/>
              <a:pathLst>
                <a:path w="201" h="223" fill="none" extrusionOk="0">
                  <a:moveTo>
                    <a:pt x="0" y="1"/>
                  </a:moveTo>
                  <a:lnTo>
                    <a:pt x="201"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18" name="Shape 3818"/>
            <p:cNvSpPr/>
            <p:nvPr/>
          </p:nvSpPr>
          <p:spPr>
            <a:xfrm>
              <a:off x="2053075" y="1738000"/>
              <a:ext cx="3800" cy="25"/>
            </a:xfrm>
            <a:custGeom>
              <a:avLst/>
              <a:gdLst/>
              <a:ahLst/>
              <a:cxnLst/>
              <a:rect l="0" t="0" r="0" b="0"/>
              <a:pathLst>
                <a:path w="152" h="1" fill="none" extrusionOk="0">
                  <a:moveTo>
                    <a:pt x="1" y="0"/>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19" name="Shape 3819"/>
            <p:cNvSpPr/>
            <p:nvPr/>
          </p:nvSpPr>
          <p:spPr>
            <a:xfrm>
              <a:off x="2056850" y="1738000"/>
              <a:ext cx="3775" cy="25"/>
            </a:xfrm>
            <a:custGeom>
              <a:avLst/>
              <a:gdLst/>
              <a:ahLst/>
              <a:cxnLst/>
              <a:rect l="0" t="0" r="0" b="0"/>
              <a:pathLst>
                <a:path w="151" h="1" fill="none" extrusionOk="0">
                  <a:moveTo>
                    <a:pt x="0" y="0"/>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20" name="Shape 3820"/>
            <p:cNvSpPr/>
            <p:nvPr/>
          </p:nvSpPr>
          <p:spPr>
            <a:xfrm>
              <a:off x="2060600" y="1726925"/>
              <a:ext cx="5050" cy="11100"/>
            </a:xfrm>
            <a:custGeom>
              <a:avLst/>
              <a:gdLst/>
              <a:ahLst/>
              <a:cxnLst/>
              <a:rect l="0" t="0" r="0" b="0"/>
              <a:pathLst>
                <a:path w="202" h="444" fill="none" extrusionOk="0">
                  <a:moveTo>
                    <a:pt x="1" y="443"/>
                  </a:moveTo>
                  <a:lnTo>
                    <a:pt x="2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21" name="Shape 3821"/>
            <p:cNvSpPr/>
            <p:nvPr/>
          </p:nvSpPr>
          <p:spPr>
            <a:xfrm>
              <a:off x="2065625" y="1704775"/>
              <a:ext cx="7550" cy="22175"/>
            </a:xfrm>
            <a:custGeom>
              <a:avLst/>
              <a:gdLst/>
              <a:ahLst/>
              <a:cxnLst/>
              <a:rect l="0" t="0" r="0" b="0"/>
              <a:pathLst>
                <a:path w="302" h="887" fill="none" extrusionOk="0">
                  <a:moveTo>
                    <a:pt x="0" y="886"/>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22" name="Shape 3822"/>
            <p:cNvSpPr/>
            <p:nvPr/>
          </p:nvSpPr>
          <p:spPr>
            <a:xfrm>
              <a:off x="2073150" y="1688175"/>
              <a:ext cx="3775" cy="16625"/>
            </a:xfrm>
            <a:custGeom>
              <a:avLst/>
              <a:gdLst/>
              <a:ahLst/>
              <a:cxnLst/>
              <a:rect l="0" t="0" r="0" b="0"/>
              <a:pathLst>
                <a:path w="151" h="665" fill="none" extrusionOk="0">
                  <a:moveTo>
                    <a:pt x="0" y="665"/>
                  </a:moveTo>
                  <a:lnTo>
                    <a:pt x="1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23" name="Shape 3823"/>
            <p:cNvSpPr/>
            <p:nvPr/>
          </p:nvSpPr>
          <p:spPr>
            <a:xfrm>
              <a:off x="2076900" y="1666050"/>
              <a:ext cx="3800" cy="22150"/>
            </a:xfrm>
            <a:custGeom>
              <a:avLst/>
              <a:gdLst/>
              <a:ahLst/>
              <a:cxnLst/>
              <a:rect l="0" t="0" r="0" b="0"/>
              <a:pathLst>
                <a:path w="152" h="886" fill="none" extrusionOk="0">
                  <a:moveTo>
                    <a:pt x="1" y="886"/>
                  </a:moveTo>
                  <a:lnTo>
                    <a:pt x="1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24" name="Shape 3824"/>
            <p:cNvSpPr/>
            <p:nvPr/>
          </p:nvSpPr>
          <p:spPr>
            <a:xfrm>
              <a:off x="2080675" y="1621750"/>
              <a:ext cx="7550" cy="44325"/>
            </a:xfrm>
            <a:custGeom>
              <a:avLst/>
              <a:gdLst/>
              <a:ahLst/>
              <a:cxnLst/>
              <a:rect l="0" t="0" r="0" b="0"/>
              <a:pathLst>
                <a:path w="302" h="1773" fill="none" extrusionOk="0">
                  <a:moveTo>
                    <a:pt x="0" y="1772"/>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25" name="Shape 3825"/>
            <p:cNvSpPr/>
            <p:nvPr/>
          </p:nvSpPr>
          <p:spPr>
            <a:xfrm>
              <a:off x="2088200" y="1566400"/>
              <a:ext cx="7550" cy="55375"/>
            </a:xfrm>
            <a:custGeom>
              <a:avLst/>
              <a:gdLst/>
              <a:ahLst/>
              <a:cxnLst/>
              <a:rect l="0" t="0" r="0" b="0"/>
              <a:pathLst>
                <a:path w="302" h="2215" fill="none" extrusionOk="0">
                  <a:moveTo>
                    <a:pt x="0" y="2215"/>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26" name="Shape 3826"/>
            <p:cNvSpPr/>
            <p:nvPr/>
          </p:nvSpPr>
          <p:spPr>
            <a:xfrm>
              <a:off x="2095725" y="1511050"/>
              <a:ext cx="8800" cy="55375"/>
            </a:xfrm>
            <a:custGeom>
              <a:avLst/>
              <a:gdLst/>
              <a:ahLst/>
              <a:cxnLst/>
              <a:rect l="0" t="0" r="0" b="0"/>
              <a:pathLst>
                <a:path w="352" h="2215" fill="none" extrusionOk="0">
                  <a:moveTo>
                    <a:pt x="0" y="2215"/>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27" name="Shape 3827"/>
            <p:cNvSpPr/>
            <p:nvPr/>
          </p:nvSpPr>
          <p:spPr>
            <a:xfrm>
              <a:off x="2104500" y="1444625"/>
              <a:ext cx="8800" cy="66450"/>
            </a:xfrm>
            <a:custGeom>
              <a:avLst/>
              <a:gdLst/>
              <a:ahLst/>
              <a:cxnLst/>
              <a:rect l="0" t="0" r="0" b="0"/>
              <a:pathLst>
                <a:path w="352" h="2658" fill="none" extrusionOk="0">
                  <a:moveTo>
                    <a:pt x="1" y="2658"/>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28" name="Shape 3828"/>
            <p:cNvSpPr/>
            <p:nvPr/>
          </p:nvSpPr>
          <p:spPr>
            <a:xfrm>
              <a:off x="2113275" y="1383750"/>
              <a:ext cx="7550" cy="60900"/>
            </a:xfrm>
            <a:custGeom>
              <a:avLst/>
              <a:gdLst/>
              <a:ahLst/>
              <a:cxnLst/>
              <a:rect l="0" t="0" r="0" b="0"/>
              <a:pathLst>
                <a:path w="302" h="2436" fill="none" extrusionOk="0">
                  <a:moveTo>
                    <a:pt x="1" y="2436"/>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29" name="Shape 3829"/>
            <p:cNvSpPr/>
            <p:nvPr/>
          </p:nvSpPr>
          <p:spPr>
            <a:xfrm>
              <a:off x="2120800" y="1322875"/>
              <a:ext cx="7550" cy="60900"/>
            </a:xfrm>
            <a:custGeom>
              <a:avLst/>
              <a:gdLst/>
              <a:ahLst/>
              <a:cxnLst/>
              <a:rect l="0" t="0" r="0" b="0"/>
              <a:pathLst>
                <a:path w="302" h="2436" fill="none" extrusionOk="0">
                  <a:moveTo>
                    <a:pt x="1" y="2436"/>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30" name="Shape 3830"/>
            <p:cNvSpPr/>
            <p:nvPr/>
          </p:nvSpPr>
          <p:spPr>
            <a:xfrm>
              <a:off x="2128325" y="1273050"/>
              <a:ext cx="7550" cy="49850"/>
            </a:xfrm>
            <a:custGeom>
              <a:avLst/>
              <a:gdLst/>
              <a:ahLst/>
              <a:cxnLst/>
              <a:rect l="0" t="0" r="0" b="0"/>
              <a:pathLst>
                <a:path w="302" h="1994" fill="none" extrusionOk="0">
                  <a:moveTo>
                    <a:pt x="1" y="1993"/>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31" name="Shape 3831"/>
            <p:cNvSpPr/>
            <p:nvPr/>
          </p:nvSpPr>
          <p:spPr>
            <a:xfrm>
              <a:off x="2135850" y="1228775"/>
              <a:ext cx="7550" cy="44300"/>
            </a:xfrm>
            <a:custGeom>
              <a:avLst/>
              <a:gdLst/>
              <a:ahLst/>
              <a:cxnLst/>
              <a:rect l="0" t="0" r="0" b="0"/>
              <a:pathLst>
                <a:path w="302" h="1772" fill="none" extrusionOk="0">
                  <a:moveTo>
                    <a:pt x="1" y="1772"/>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32" name="Shape 3832"/>
            <p:cNvSpPr/>
            <p:nvPr/>
          </p:nvSpPr>
          <p:spPr>
            <a:xfrm>
              <a:off x="2143375" y="1195550"/>
              <a:ext cx="8800" cy="33250"/>
            </a:xfrm>
            <a:custGeom>
              <a:avLst/>
              <a:gdLst/>
              <a:ahLst/>
              <a:cxnLst/>
              <a:rect l="0" t="0" r="0" b="0"/>
              <a:pathLst>
                <a:path w="352" h="1330" fill="none" extrusionOk="0">
                  <a:moveTo>
                    <a:pt x="1" y="1329"/>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33" name="Shape 3833"/>
            <p:cNvSpPr/>
            <p:nvPr/>
          </p:nvSpPr>
          <p:spPr>
            <a:xfrm>
              <a:off x="2152150" y="1173425"/>
              <a:ext cx="8825" cy="22150"/>
            </a:xfrm>
            <a:custGeom>
              <a:avLst/>
              <a:gdLst/>
              <a:ahLst/>
              <a:cxnLst/>
              <a:rect l="0" t="0" r="0" b="0"/>
              <a:pathLst>
                <a:path w="353" h="886" fill="none" extrusionOk="0">
                  <a:moveTo>
                    <a:pt x="1" y="886"/>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34" name="Shape 3834"/>
            <p:cNvSpPr/>
            <p:nvPr/>
          </p:nvSpPr>
          <p:spPr>
            <a:xfrm>
              <a:off x="2160950" y="1162350"/>
              <a:ext cx="7550" cy="11100"/>
            </a:xfrm>
            <a:custGeom>
              <a:avLst/>
              <a:gdLst/>
              <a:ahLst/>
              <a:cxnLst/>
              <a:rect l="0" t="0" r="0" b="0"/>
              <a:pathLst>
                <a:path w="302" h="444" fill="none" extrusionOk="0">
                  <a:moveTo>
                    <a:pt x="0" y="443"/>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35" name="Shape 3835"/>
            <p:cNvSpPr/>
            <p:nvPr/>
          </p:nvSpPr>
          <p:spPr>
            <a:xfrm>
              <a:off x="2168475" y="1162350"/>
              <a:ext cx="7550" cy="25"/>
            </a:xfrm>
            <a:custGeom>
              <a:avLst/>
              <a:gdLst/>
              <a:ahLst/>
              <a:cxnLst/>
              <a:rect l="0" t="0" r="0" b="0"/>
              <a:pathLst>
                <a:path w="302" h="1" fill="none" extrusionOk="0">
                  <a:moveTo>
                    <a:pt x="0" y="0"/>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36" name="Shape 3836"/>
            <p:cNvSpPr/>
            <p:nvPr/>
          </p:nvSpPr>
          <p:spPr>
            <a:xfrm>
              <a:off x="2176000" y="1162350"/>
              <a:ext cx="7550" cy="16625"/>
            </a:xfrm>
            <a:custGeom>
              <a:avLst/>
              <a:gdLst/>
              <a:ahLst/>
              <a:cxnLst/>
              <a:rect l="0" t="0" r="0" b="0"/>
              <a:pathLst>
                <a:path w="302" h="665" fill="none" extrusionOk="0">
                  <a:moveTo>
                    <a:pt x="0" y="0"/>
                  </a:moveTo>
                  <a:lnTo>
                    <a:pt x="301" y="66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37" name="Shape 3837"/>
            <p:cNvSpPr/>
            <p:nvPr/>
          </p:nvSpPr>
          <p:spPr>
            <a:xfrm>
              <a:off x="2183525" y="1178950"/>
              <a:ext cx="7550" cy="27700"/>
            </a:xfrm>
            <a:custGeom>
              <a:avLst/>
              <a:gdLst/>
              <a:ahLst/>
              <a:cxnLst/>
              <a:rect l="0" t="0" r="0" b="0"/>
              <a:pathLst>
                <a:path w="302" h="1108" fill="none" extrusionOk="0">
                  <a:moveTo>
                    <a:pt x="0" y="1"/>
                  </a:moveTo>
                  <a:lnTo>
                    <a:pt x="301" y="110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38" name="Shape 3838"/>
            <p:cNvSpPr/>
            <p:nvPr/>
          </p:nvSpPr>
          <p:spPr>
            <a:xfrm>
              <a:off x="2191050" y="1206625"/>
              <a:ext cx="8800" cy="38775"/>
            </a:xfrm>
            <a:custGeom>
              <a:avLst/>
              <a:gdLst/>
              <a:ahLst/>
              <a:cxnLst/>
              <a:rect l="0" t="0" r="0" b="0"/>
              <a:pathLst>
                <a:path w="352" h="1551" fill="none" extrusionOk="0">
                  <a:moveTo>
                    <a:pt x="0" y="1"/>
                  </a:moveTo>
                  <a:lnTo>
                    <a:pt x="351" y="155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39" name="Shape 3839"/>
            <p:cNvSpPr/>
            <p:nvPr/>
          </p:nvSpPr>
          <p:spPr>
            <a:xfrm>
              <a:off x="2199825" y="1245375"/>
              <a:ext cx="7550" cy="49850"/>
            </a:xfrm>
            <a:custGeom>
              <a:avLst/>
              <a:gdLst/>
              <a:ahLst/>
              <a:cxnLst/>
              <a:rect l="0" t="0" r="0" b="0"/>
              <a:pathLst>
                <a:path w="302" h="1994" fill="none" extrusionOk="0">
                  <a:moveTo>
                    <a:pt x="0" y="1"/>
                  </a:moveTo>
                  <a:lnTo>
                    <a:pt x="301" y="199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40" name="Shape 3840"/>
            <p:cNvSpPr/>
            <p:nvPr/>
          </p:nvSpPr>
          <p:spPr>
            <a:xfrm>
              <a:off x="2207350" y="1295200"/>
              <a:ext cx="7550" cy="49825"/>
            </a:xfrm>
            <a:custGeom>
              <a:avLst/>
              <a:gdLst/>
              <a:ahLst/>
              <a:cxnLst/>
              <a:rect l="0" t="0" r="0" b="0"/>
              <a:pathLst>
                <a:path w="302" h="1993" fill="none" extrusionOk="0">
                  <a:moveTo>
                    <a:pt x="0" y="0"/>
                  </a:moveTo>
                  <a:lnTo>
                    <a:pt x="301" y="199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41" name="Shape 3841"/>
            <p:cNvSpPr/>
            <p:nvPr/>
          </p:nvSpPr>
          <p:spPr>
            <a:xfrm>
              <a:off x="2214875" y="1345000"/>
              <a:ext cx="7550" cy="55375"/>
            </a:xfrm>
            <a:custGeom>
              <a:avLst/>
              <a:gdLst/>
              <a:ahLst/>
              <a:cxnLst/>
              <a:rect l="0" t="0" r="0" b="0"/>
              <a:pathLst>
                <a:path w="302" h="2215" fill="none" extrusionOk="0">
                  <a:moveTo>
                    <a:pt x="0" y="1"/>
                  </a:moveTo>
                  <a:lnTo>
                    <a:pt x="301" y="221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42" name="Shape 3842"/>
            <p:cNvSpPr/>
            <p:nvPr/>
          </p:nvSpPr>
          <p:spPr>
            <a:xfrm>
              <a:off x="2222400" y="1400350"/>
              <a:ext cx="8800" cy="55375"/>
            </a:xfrm>
            <a:custGeom>
              <a:avLst/>
              <a:gdLst/>
              <a:ahLst/>
              <a:cxnLst/>
              <a:rect l="0" t="0" r="0" b="0"/>
              <a:pathLst>
                <a:path w="352" h="2215" fill="none" extrusionOk="0">
                  <a:moveTo>
                    <a:pt x="0" y="1"/>
                  </a:moveTo>
                  <a:lnTo>
                    <a:pt x="351" y="221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43" name="Shape 3843"/>
            <p:cNvSpPr/>
            <p:nvPr/>
          </p:nvSpPr>
          <p:spPr>
            <a:xfrm>
              <a:off x="2231175" y="1455700"/>
              <a:ext cx="8800" cy="55375"/>
            </a:xfrm>
            <a:custGeom>
              <a:avLst/>
              <a:gdLst/>
              <a:ahLst/>
              <a:cxnLst/>
              <a:rect l="0" t="0" r="0" b="0"/>
              <a:pathLst>
                <a:path w="352" h="2215" fill="none" extrusionOk="0">
                  <a:moveTo>
                    <a:pt x="0" y="1"/>
                  </a:moveTo>
                  <a:lnTo>
                    <a:pt x="352" y="221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44" name="Shape 3844"/>
            <p:cNvSpPr/>
            <p:nvPr/>
          </p:nvSpPr>
          <p:spPr>
            <a:xfrm>
              <a:off x="2239950" y="1511050"/>
              <a:ext cx="7550" cy="49850"/>
            </a:xfrm>
            <a:custGeom>
              <a:avLst/>
              <a:gdLst/>
              <a:ahLst/>
              <a:cxnLst/>
              <a:rect l="0" t="0" r="0" b="0"/>
              <a:pathLst>
                <a:path w="302" h="1994" fill="none" extrusionOk="0">
                  <a:moveTo>
                    <a:pt x="1" y="1"/>
                  </a:moveTo>
                  <a:lnTo>
                    <a:pt x="302" y="199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45" name="Shape 3845"/>
            <p:cNvSpPr/>
            <p:nvPr/>
          </p:nvSpPr>
          <p:spPr>
            <a:xfrm>
              <a:off x="2247475" y="1560875"/>
              <a:ext cx="7550" cy="44300"/>
            </a:xfrm>
            <a:custGeom>
              <a:avLst/>
              <a:gdLst/>
              <a:ahLst/>
              <a:cxnLst/>
              <a:rect l="0" t="0" r="0" b="0"/>
              <a:pathLst>
                <a:path w="302" h="1772" fill="none" extrusionOk="0">
                  <a:moveTo>
                    <a:pt x="1" y="0"/>
                  </a:moveTo>
                  <a:lnTo>
                    <a:pt x="302" y="177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46" name="Shape 3846"/>
            <p:cNvSpPr/>
            <p:nvPr/>
          </p:nvSpPr>
          <p:spPr>
            <a:xfrm>
              <a:off x="2255000" y="1605150"/>
              <a:ext cx="7550" cy="33250"/>
            </a:xfrm>
            <a:custGeom>
              <a:avLst/>
              <a:gdLst/>
              <a:ahLst/>
              <a:cxnLst/>
              <a:rect l="0" t="0" r="0" b="0"/>
              <a:pathLst>
                <a:path w="302" h="1330" fill="none" extrusionOk="0">
                  <a:moveTo>
                    <a:pt x="1" y="1"/>
                  </a:moveTo>
                  <a:lnTo>
                    <a:pt x="302"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47" name="Shape 3847"/>
            <p:cNvSpPr/>
            <p:nvPr/>
          </p:nvSpPr>
          <p:spPr>
            <a:xfrm>
              <a:off x="2262525" y="1638375"/>
              <a:ext cx="7550" cy="27700"/>
            </a:xfrm>
            <a:custGeom>
              <a:avLst/>
              <a:gdLst/>
              <a:ahLst/>
              <a:cxnLst/>
              <a:rect l="0" t="0" r="0" b="0"/>
              <a:pathLst>
                <a:path w="302" h="1108" fill="none" extrusionOk="0">
                  <a:moveTo>
                    <a:pt x="1" y="0"/>
                  </a:moveTo>
                  <a:lnTo>
                    <a:pt x="302" y="110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48" name="Shape 3848"/>
            <p:cNvSpPr/>
            <p:nvPr/>
          </p:nvSpPr>
          <p:spPr>
            <a:xfrm>
              <a:off x="2270050" y="1666050"/>
              <a:ext cx="8800" cy="11075"/>
            </a:xfrm>
            <a:custGeom>
              <a:avLst/>
              <a:gdLst/>
              <a:ahLst/>
              <a:cxnLst/>
              <a:rect l="0" t="0" r="0" b="0"/>
              <a:pathLst>
                <a:path w="352" h="443" fill="none" extrusionOk="0">
                  <a:moveTo>
                    <a:pt x="1" y="0"/>
                  </a:moveTo>
                  <a:lnTo>
                    <a:pt x="352" y="4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49" name="Shape 3849"/>
            <p:cNvSpPr/>
            <p:nvPr/>
          </p:nvSpPr>
          <p:spPr>
            <a:xfrm>
              <a:off x="2278825" y="1677100"/>
              <a:ext cx="8825" cy="25"/>
            </a:xfrm>
            <a:custGeom>
              <a:avLst/>
              <a:gdLst/>
              <a:ahLst/>
              <a:cxnLst/>
              <a:rect l="0" t="0" r="0" b="0"/>
              <a:pathLst>
                <a:path w="353" h="1" fill="none" extrusionOk="0">
                  <a:moveTo>
                    <a:pt x="1" y="1"/>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50" name="Shape 3850"/>
            <p:cNvSpPr/>
            <p:nvPr/>
          </p:nvSpPr>
          <p:spPr>
            <a:xfrm>
              <a:off x="2287625" y="1666050"/>
              <a:ext cx="7550" cy="11075"/>
            </a:xfrm>
            <a:custGeom>
              <a:avLst/>
              <a:gdLst/>
              <a:ahLst/>
              <a:cxnLst/>
              <a:rect l="0" t="0" r="0" b="0"/>
              <a:pathLst>
                <a:path w="302" h="443" fill="none" extrusionOk="0">
                  <a:moveTo>
                    <a:pt x="0" y="443"/>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51" name="Shape 3851"/>
            <p:cNvSpPr/>
            <p:nvPr/>
          </p:nvSpPr>
          <p:spPr>
            <a:xfrm>
              <a:off x="2295150" y="1643900"/>
              <a:ext cx="7550" cy="22175"/>
            </a:xfrm>
            <a:custGeom>
              <a:avLst/>
              <a:gdLst/>
              <a:ahLst/>
              <a:cxnLst/>
              <a:rect l="0" t="0" r="0" b="0"/>
              <a:pathLst>
                <a:path w="302" h="887" fill="none" extrusionOk="0">
                  <a:moveTo>
                    <a:pt x="0" y="886"/>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52" name="Shape 3852"/>
            <p:cNvSpPr/>
            <p:nvPr/>
          </p:nvSpPr>
          <p:spPr>
            <a:xfrm>
              <a:off x="2302675" y="1616225"/>
              <a:ext cx="7550" cy="27700"/>
            </a:xfrm>
            <a:custGeom>
              <a:avLst/>
              <a:gdLst/>
              <a:ahLst/>
              <a:cxnLst/>
              <a:rect l="0" t="0" r="0" b="0"/>
              <a:pathLst>
                <a:path w="302" h="1108" fill="none" extrusionOk="0">
                  <a:moveTo>
                    <a:pt x="0" y="1107"/>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53" name="Shape 3853"/>
            <p:cNvSpPr/>
            <p:nvPr/>
          </p:nvSpPr>
          <p:spPr>
            <a:xfrm>
              <a:off x="2310200" y="1577475"/>
              <a:ext cx="7550" cy="38775"/>
            </a:xfrm>
            <a:custGeom>
              <a:avLst/>
              <a:gdLst/>
              <a:ahLst/>
              <a:cxnLst/>
              <a:rect l="0" t="0" r="0" b="0"/>
              <a:pathLst>
                <a:path w="302" h="1551" fill="none" extrusionOk="0">
                  <a:moveTo>
                    <a:pt x="0" y="1550"/>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54" name="Shape 3854"/>
            <p:cNvSpPr/>
            <p:nvPr/>
          </p:nvSpPr>
          <p:spPr>
            <a:xfrm>
              <a:off x="2317725" y="1533200"/>
              <a:ext cx="8800" cy="44300"/>
            </a:xfrm>
            <a:custGeom>
              <a:avLst/>
              <a:gdLst/>
              <a:ahLst/>
              <a:cxnLst/>
              <a:rect l="0" t="0" r="0" b="0"/>
              <a:pathLst>
                <a:path w="352" h="1772" fill="none" extrusionOk="0">
                  <a:moveTo>
                    <a:pt x="0" y="1772"/>
                  </a:moveTo>
                  <a:lnTo>
                    <a:pt x="35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55" name="Shape 3855"/>
            <p:cNvSpPr/>
            <p:nvPr/>
          </p:nvSpPr>
          <p:spPr>
            <a:xfrm>
              <a:off x="2326500" y="1483375"/>
              <a:ext cx="8800" cy="49850"/>
            </a:xfrm>
            <a:custGeom>
              <a:avLst/>
              <a:gdLst/>
              <a:ahLst/>
              <a:cxnLst/>
              <a:rect l="0" t="0" r="0" b="0"/>
              <a:pathLst>
                <a:path w="352" h="1994" fill="none" extrusionOk="0">
                  <a:moveTo>
                    <a:pt x="0" y="1993"/>
                  </a:moveTo>
                  <a:lnTo>
                    <a:pt x="3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56" name="Shape 3856"/>
            <p:cNvSpPr/>
            <p:nvPr/>
          </p:nvSpPr>
          <p:spPr>
            <a:xfrm>
              <a:off x="2335275" y="1433575"/>
              <a:ext cx="7550" cy="49825"/>
            </a:xfrm>
            <a:custGeom>
              <a:avLst/>
              <a:gdLst/>
              <a:ahLst/>
              <a:cxnLst/>
              <a:rect l="0" t="0" r="0" b="0"/>
              <a:pathLst>
                <a:path w="302" h="1993" fill="none" extrusionOk="0">
                  <a:moveTo>
                    <a:pt x="0" y="1993"/>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57" name="Shape 3857"/>
            <p:cNvSpPr/>
            <p:nvPr/>
          </p:nvSpPr>
          <p:spPr>
            <a:xfrm>
              <a:off x="2342800" y="1383750"/>
              <a:ext cx="7550" cy="49850"/>
            </a:xfrm>
            <a:custGeom>
              <a:avLst/>
              <a:gdLst/>
              <a:ahLst/>
              <a:cxnLst/>
              <a:rect l="0" t="0" r="0" b="0"/>
              <a:pathLst>
                <a:path w="302" h="1994" fill="none" extrusionOk="0">
                  <a:moveTo>
                    <a:pt x="0" y="1993"/>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58" name="Shape 3858"/>
            <p:cNvSpPr/>
            <p:nvPr/>
          </p:nvSpPr>
          <p:spPr>
            <a:xfrm>
              <a:off x="2350325" y="1339475"/>
              <a:ext cx="7550" cy="44300"/>
            </a:xfrm>
            <a:custGeom>
              <a:avLst/>
              <a:gdLst/>
              <a:ahLst/>
              <a:cxnLst/>
              <a:rect l="0" t="0" r="0" b="0"/>
              <a:pathLst>
                <a:path w="302" h="1772" fill="none" extrusionOk="0">
                  <a:moveTo>
                    <a:pt x="0" y="1772"/>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59" name="Shape 3859"/>
            <p:cNvSpPr/>
            <p:nvPr/>
          </p:nvSpPr>
          <p:spPr>
            <a:xfrm>
              <a:off x="2357850" y="1300725"/>
              <a:ext cx="7550" cy="38775"/>
            </a:xfrm>
            <a:custGeom>
              <a:avLst/>
              <a:gdLst/>
              <a:ahLst/>
              <a:cxnLst/>
              <a:rect l="0" t="0" r="0" b="0"/>
              <a:pathLst>
                <a:path w="302" h="1551" fill="none" extrusionOk="0">
                  <a:moveTo>
                    <a:pt x="0" y="1550"/>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60" name="Shape 3860"/>
            <p:cNvSpPr/>
            <p:nvPr/>
          </p:nvSpPr>
          <p:spPr>
            <a:xfrm>
              <a:off x="2365375" y="1267525"/>
              <a:ext cx="8800" cy="33225"/>
            </a:xfrm>
            <a:custGeom>
              <a:avLst/>
              <a:gdLst/>
              <a:ahLst/>
              <a:cxnLst/>
              <a:rect l="0" t="0" r="0" b="0"/>
              <a:pathLst>
                <a:path w="352" h="1329" fill="none" extrusionOk="0">
                  <a:moveTo>
                    <a:pt x="0" y="1329"/>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61" name="Shape 3861"/>
            <p:cNvSpPr/>
            <p:nvPr/>
          </p:nvSpPr>
          <p:spPr>
            <a:xfrm>
              <a:off x="2374150" y="1239850"/>
              <a:ext cx="8800" cy="27700"/>
            </a:xfrm>
            <a:custGeom>
              <a:avLst/>
              <a:gdLst/>
              <a:ahLst/>
              <a:cxnLst/>
              <a:rect l="0" t="0" r="0" b="0"/>
              <a:pathLst>
                <a:path w="352" h="1108" fill="none" extrusionOk="0">
                  <a:moveTo>
                    <a:pt x="1" y="1107"/>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62" name="Shape 3862"/>
            <p:cNvSpPr/>
            <p:nvPr/>
          </p:nvSpPr>
          <p:spPr>
            <a:xfrm>
              <a:off x="2382925" y="1223225"/>
              <a:ext cx="7550" cy="16650"/>
            </a:xfrm>
            <a:custGeom>
              <a:avLst/>
              <a:gdLst/>
              <a:ahLst/>
              <a:cxnLst/>
              <a:rect l="0" t="0" r="0" b="0"/>
              <a:pathLst>
                <a:path w="302" h="666" fill="none" extrusionOk="0">
                  <a:moveTo>
                    <a:pt x="1" y="665"/>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63" name="Shape 3863"/>
            <p:cNvSpPr/>
            <p:nvPr/>
          </p:nvSpPr>
          <p:spPr>
            <a:xfrm>
              <a:off x="2390450" y="1217700"/>
              <a:ext cx="7550" cy="5550"/>
            </a:xfrm>
            <a:custGeom>
              <a:avLst/>
              <a:gdLst/>
              <a:ahLst/>
              <a:cxnLst/>
              <a:rect l="0" t="0" r="0" b="0"/>
              <a:pathLst>
                <a:path w="302" h="222" fill="none" extrusionOk="0">
                  <a:moveTo>
                    <a:pt x="1" y="222"/>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64" name="Shape 3864"/>
            <p:cNvSpPr/>
            <p:nvPr/>
          </p:nvSpPr>
          <p:spPr>
            <a:xfrm>
              <a:off x="2397975" y="1217700"/>
              <a:ext cx="7550" cy="5550"/>
            </a:xfrm>
            <a:custGeom>
              <a:avLst/>
              <a:gdLst/>
              <a:ahLst/>
              <a:cxnLst/>
              <a:rect l="0" t="0" r="0" b="0"/>
              <a:pathLst>
                <a:path w="302" h="222" fill="none" extrusionOk="0">
                  <a:moveTo>
                    <a:pt x="1" y="0"/>
                  </a:moveTo>
                  <a:lnTo>
                    <a:pt x="302"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65" name="Shape 3865"/>
            <p:cNvSpPr/>
            <p:nvPr/>
          </p:nvSpPr>
          <p:spPr>
            <a:xfrm>
              <a:off x="2405500" y="1223225"/>
              <a:ext cx="7550" cy="16650"/>
            </a:xfrm>
            <a:custGeom>
              <a:avLst/>
              <a:gdLst/>
              <a:ahLst/>
              <a:cxnLst/>
              <a:rect l="0" t="0" r="0" b="0"/>
              <a:pathLst>
                <a:path w="302" h="666" fill="none" extrusionOk="0">
                  <a:moveTo>
                    <a:pt x="1" y="1"/>
                  </a:moveTo>
                  <a:lnTo>
                    <a:pt x="302" y="66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66" name="Shape 3866"/>
            <p:cNvSpPr/>
            <p:nvPr/>
          </p:nvSpPr>
          <p:spPr>
            <a:xfrm>
              <a:off x="2413025" y="1239850"/>
              <a:ext cx="8800" cy="22150"/>
            </a:xfrm>
            <a:custGeom>
              <a:avLst/>
              <a:gdLst/>
              <a:ahLst/>
              <a:cxnLst/>
              <a:rect l="0" t="0" r="0" b="0"/>
              <a:pathLst>
                <a:path w="352" h="886" fill="none" extrusionOk="0">
                  <a:moveTo>
                    <a:pt x="1" y="0"/>
                  </a:moveTo>
                  <a:lnTo>
                    <a:pt x="352"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67" name="Shape 3867"/>
            <p:cNvSpPr/>
            <p:nvPr/>
          </p:nvSpPr>
          <p:spPr>
            <a:xfrm>
              <a:off x="2421800" y="1261975"/>
              <a:ext cx="8825" cy="33250"/>
            </a:xfrm>
            <a:custGeom>
              <a:avLst/>
              <a:gdLst/>
              <a:ahLst/>
              <a:cxnLst/>
              <a:rect l="0" t="0" r="0" b="0"/>
              <a:pathLst>
                <a:path w="353" h="1330" fill="none" extrusionOk="0">
                  <a:moveTo>
                    <a:pt x="1" y="1"/>
                  </a:moveTo>
                  <a:lnTo>
                    <a:pt x="352"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68" name="Shape 3868"/>
            <p:cNvSpPr/>
            <p:nvPr/>
          </p:nvSpPr>
          <p:spPr>
            <a:xfrm>
              <a:off x="2430600" y="1295200"/>
              <a:ext cx="7550" cy="38750"/>
            </a:xfrm>
            <a:custGeom>
              <a:avLst/>
              <a:gdLst/>
              <a:ahLst/>
              <a:cxnLst/>
              <a:rect l="0" t="0" r="0" b="0"/>
              <a:pathLst>
                <a:path w="302" h="1550" fill="none" extrusionOk="0">
                  <a:moveTo>
                    <a:pt x="0" y="0"/>
                  </a:moveTo>
                  <a:lnTo>
                    <a:pt x="301" y="155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69" name="Shape 3869"/>
            <p:cNvSpPr/>
            <p:nvPr/>
          </p:nvSpPr>
          <p:spPr>
            <a:xfrm>
              <a:off x="2438125" y="1333925"/>
              <a:ext cx="7550" cy="38775"/>
            </a:xfrm>
            <a:custGeom>
              <a:avLst/>
              <a:gdLst/>
              <a:ahLst/>
              <a:cxnLst/>
              <a:rect l="0" t="0" r="0" b="0"/>
              <a:pathLst>
                <a:path w="302" h="1551" fill="none" extrusionOk="0">
                  <a:moveTo>
                    <a:pt x="0" y="1"/>
                  </a:moveTo>
                  <a:lnTo>
                    <a:pt x="301" y="155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70" name="Shape 3870"/>
            <p:cNvSpPr/>
            <p:nvPr/>
          </p:nvSpPr>
          <p:spPr>
            <a:xfrm>
              <a:off x="2445650" y="1372675"/>
              <a:ext cx="7550" cy="44300"/>
            </a:xfrm>
            <a:custGeom>
              <a:avLst/>
              <a:gdLst/>
              <a:ahLst/>
              <a:cxnLst/>
              <a:rect l="0" t="0" r="0" b="0"/>
              <a:pathLst>
                <a:path w="302" h="1772" fill="none" extrusionOk="0">
                  <a:moveTo>
                    <a:pt x="0" y="1"/>
                  </a:moveTo>
                  <a:lnTo>
                    <a:pt x="301" y="177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71" name="Shape 3871"/>
            <p:cNvSpPr/>
            <p:nvPr/>
          </p:nvSpPr>
          <p:spPr>
            <a:xfrm>
              <a:off x="2453175" y="1416950"/>
              <a:ext cx="7550" cy="44325"/>
            </a:xfrm>
            <a:custGeom>
              <a:avLst/>
              <a:gdLst/>
              <a:ahLst/>
              <a:cxnLst/>
              <a:rect l="0" t="0" r="0" b="0"/>
              <a:pathLst>
                <a:path w="302" h="1773" fill="none" extrusionOk="0">
                  <a:moveTo>
                    <a:pt x="0" y="1"/>
                  </a:moveTo>
                  <a:lnTo>
                    <a:pt x="301" y="177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72" name="Shape 3872"/>
            <p:cNvSpPr/>
            <p:nvPr/>
          </p:nvSpPr>
          <p:spPr>
            <a:xfrm>
              <a:off x="2460700" y="1461250"/>
              <a:ext cx="8800" cy="38750"/>
            </a:xfrm>
            <a:custGeom>
              <a:avLst/>
              <a:gdLst/>
              <a:ahLst/>
              <a:cxnLst/>
              <a:rect l="0" t="0" r="0" b="0"/>
              <a:pathLst>
                <a:path w="352" h="1550" fill="none" extrusionOk="0">
                  <a:moveTo>
                    <a:pt x="0" y="0"/>
                  </a:moveTo>
                  <a:lnTo>
                    <a:pt x="351" y="155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73" name="Shape 3873"/>
            <p:cNvSpPr/>
            <p:nvPr/>
          </p:nvSpPr>
          <p:spPr>
            <a:xfrm>
              <a:off x="2469475" y="1500000"/>
              <a:ext cx="8800" cy="33225"/>
            </a:xfrm>
            <a:custGeom>
              <a:avLst/>
              <a:gdLst/>
              <a:ahLst/>
              <a:cxnLst/>
              <a:rect l="0" t="0" r="0" b="0"/>
              <a:pathLst>
                <a:path w="352" h="1329" fill="none" extrusionOk="0">
                  <a:moveTo>
                    <a:pt x="0" y="0"/>
                  </a:moveTo>
                  <a:lnTo>
                    <a:pt x="351" y="132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74" name="Shape 3874"/>
            <p:cNvSpPr/>
            <p:nvPr/>
          </p:nvSpPr>
          <p:spPr>
            <a:xfrm>
              <a:off x="2478250" y="1533200"/>
              <a:ext cx="7550" cy="33225"/>
            </a:xfrm>
            <a:custGeom>
              <a:avLst/>
              <a:gdLst/>
              <a:ahLst/>
              <a:cxnLst/>
              <a:rect l="0" t="0" r="0" b="0"/>
              <a:pathLst>
                <a:path w="302" h="1329" fill="none" extrusionOk="0">
                  <a:moveTo>
                    <a:pt x="0" y="0"/>
                  </a:moveTo>
                  <a:lnTo>
                    <a:pt x="301" y="1329"/>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75" name="Shape 3875"/>
            <p:cNvSpPr/>
            <p:nvPr/>
          </p:nvSpPr>
          <p:spPr>
            <a:xfrm>
              <a:off x="2485775" y="1566400"/>
              <a:ext cx="7550" cy="27700"/>
            </a:xfrm>
            <a:custGeom>
              <a:avLst/>
              <a:gdLst/>
              <a:ahLst/>
              <a:cxnLst/>
              <a:rect l="0" t="0" r="0" b="0"/>
              <a:pathLst>
                <a:path w="302" h="1108" fill="none" extrusionOk="0">
                  <a:moveTo>
                    <a:pt x="0" y="1"/>
                  </a:moveTo>
                  <a:lnTo>
                    <a:pt x="301" y="110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76" name="Shape 3876"/>
            <p:cNvSpPr/>
            <p:nvPr/>
          </p:nvSpPr>
          <p:spPr>
            <a:xfrm>
              <a:off x="2493300" y="1594075"/>
              <a:ext cx="7550" cy="16650"/>
            </a:xfrm>
            <a:custGeom>
              <a:avLst/>
              <a:gdLst/>
              <a:ahLst/>
              <a:cxnLst/>
              <a:rect l="0" t="0" r="0" b="0"/>
              <a:pathLst>
                <a:path w="302" h="666" fill="none" extrusionOk="0">
                  <a:moveTo>
                    <a:pt x="0" y="1"/>
                  </a:moveTo>
                  <a:lnTo>
                    <a:pt x="301" y="66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77" name="Shape 3877"/>
            <p:cNvSpPr/>
            <p:nvPr/>
          </p:nvSpPr>
          <p:spPr>
            <a:xfrm>
              <a:off x="2500825" y="1610700"/>
              <a:ext cx="7550" cy="5550"/>
            </a:xfrm>
            <a:custGeom>
              <a:avLst/>
              <a:gdLst/>
              <a:ahLst/>
              <a:cxnLst/>
              <a:rect l="0" t="0" r="0" b="0"/>
              <a:pathLst>
                <a:path w="302" h="222" fill="none" extrusionOk="0">
                  <a:moveTo>
                    <a:pt x="0" y="0"/>
                  </a:moveTo>
                  <a:lnTo>
                    <a:pt x="301" y="22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78" name="Shape 3878"/>
            <p:cNvSpPr/>
            <p:nvPr/>
          </p:nvSpPr>
          <p:spPr>
            <a:xfrm>
              <a:off x="2508350" y="1616225"/>
              <a:ext cx="8800" cy="25"/>
            </a:xfrm>
            <a:custGeom>
              <a:avLst/>
              <a:gdLst/>
              <a:ahLst/>
              <a:cxnLst/>
              <a:rect l="0" t="0" r="0" b="0"/>
              <a:pathLst>
                <a:path w="352" h="1" fill="none" extrusionOk="0">
                  <a:moveTo>
                    <a:pt x="0" y="0"/>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79" name="Shape 3879"/>
            <p:cNvSpPr/>
            <p:nvPr/>
          </p:nvSpPr>
          <p:spPr>
            <a:xfrm>
              <a:off x="2517125" y="1605150"/>
              <a:ext cx="8800" cy="11100"/>
            </a:xfrm>
            <a:custGeom>
              <a:avLst/>
              <a:gdLst/>
              <a:ahLst/>
              <a:cxnLst/>
              <a:rect l="0" t="0" r="0" b="0"/>
              <a:pathLst>
                <a:path w="352" h="444" fill="none" extrusionOk="0">
                  <a:moveTo>
                    <a:pt x="1" y="443"/>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80" name="Shape 3880"/>
            <p:cNvSpPr/>
            <p:nvPr/>
          </p:nvSpPr>
          <p:spPr>
            <a:xfrm>
              <a:off x="2525900" y="1588550"/>
              <a:ext cx="7550" cy="16625"/>
            </a:xfrm>
            <a:custGeom>
              <a:avLst/>
              <a:gdLst/>
              <a:ahLst/>
              <a:cxnLst/>
              <a:rect l="0" t="0" r="0" b="0"/>
              <a:pathLst>
                <a:path w="302" h="665" fill="none" extrusionOk="0">
                  <a:moveTo>
                    <a:pt x="1" y="665"/>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81" name="Shape 3881"/>
            <p:cNvSpPr/>
            <p:nvPr/>
          </p:nvSpPr>
          <p:spPr>
            <a:xfrm>
              <a:off x="2533425" y="1560875"/>
              <a:ext cx="7550" cy="27700"/>
            </a:xfrm>
            <a:custGeom>
              <a:avLst/>
              <a:gdLst/>
              <a:ahLst/>
              <a:cxnLst/>
              <a:rect l="0" t="0" r="0" b="0"/>
              <a:pathLst>
                <a:path w="302" h="1108" fill="none" extrusionOk="0">
                  <a:moveTo>
                    <a:pt x="1" y="1107"/>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82" name="Shape 3882"/>
            <p:cNvSpPr/>
            <p:nvPr/>
          </p:nvSpPr>
          <p:spPr>
            <a:xfrm>
              <a:off x="2540950" y="1533200"/>
              <a:ext cx="7550" cy="27700"/>
            </a:xfrm>
            <a:custGeom>
              <a:avLst/>
              <a:gdLst/>
              <a:ahLst/>
              <a:cxnLst/>
              <a:rect l="0" t="0" r="0" b="0"/>
              <a:pathLst>
                <a:path w="302" h="1108" fill="none" extrusionOk="0">
                  <a:moveTo>
                    <a:pt x="1" y="1107"/>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83" name="Shape 3883"/>
            <p:cNvSpPr/>
            <p:nvPr/>
          </p:nvSpPr>
          <p:spPr>
            <a:xfrm>
              <a:off x="2548475" y="1500000"/>
              <a:ext cx="7550" cy="33225"/>
            </a:xfrm>
            <a:custGeom>
              <a:avLst/>
              <a:gdLst/>
              <a:ahLst/>
              <a:cxnLst/>
              <a:rect l="0" t="0" r="0" b="0"/>
              <a:pathLst>
                <a:path w="302" h="1329" fill="none" extrusionOk="0">
                  <a:moveTo>
                    <a:pt x="1" y="1328"/>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84" name="Shape 3884"/>
            <p:cNvSpPr/>
            <p:nvPr/>
          </p:nvSpPr>
          <p:spPr>
            <a:xfrm>
              <a:off x="2556000" y="1461250"/>
              <a:ext cx="8800" cy="38750"/>
            </a:xfrm>
            <a:custGeom>
              <a:avLst/>
              <a:gdLst/>
              <a:ahLst/>
              <a:cxnLst/>
              <a:rect l="0" t="0" r="0" b="0"/>
              <a:pathLst>
                <a:path w="352" h="1550" fill="none" extrusionOk="0">
                  <a:moveTo>
                    <a:pt x="1" y="1550"/>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85" name="Shape 3885"/>
            <p:cNvSpPr/>
            <p:nvPr/>
          </p:nvSpPr>
          <p:spPr>
            <a:xfrm>
              <a:off x="2564775" y="1422500"/>
              <a:ext cx="8825" cy="38775"/>
            </a:xfrm>
            <a:custGeom>
              <a:avLst/>
              <a:gdLst/>
              <a:ahLst/>
              <a:cxnLst/>
              <a:rect l="0" t="0" r="0" b="0"/>
              <a:pathLst>
                <a:path w="353" h="1551" fill="none" extrusionOk="0">
                  <a:moveTo>
                    <a:pt x="1" y="1550"/>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86" name="Shape 3886"/>
            <p:cNvSpPr/>
            <p:nvPr/>
          </p:nvSpPr>
          <p:spPr>
            <a:xfrm>
              <a:off x="2573575" y="1389275"/>
              <a:ext cx="7550" cy="33250"/>
            </a:xfrm>
            <a:custGeom>
              <a:avLst/>
              <a:gdLst/>
              <a:ahLst/>
              <a:cxnLst/>
              <a:rect l="0" t="0" r="0" b="0"/>
              <a:pathLst>
                <a:path w="302" h="1330" fill="none" extrusionOk="0">
                  <a:moveTo>
                    <a:pt x="0" y="1329"/>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87" name="Shape 3887"/>
            <p:cNvSpPr/>
            <p:nvPr/>
          </p:nvSpPr>
          <p:spPr>
            <a:xfrm>
              <a:off x="2581100" y="1356075"/>
              <a:ext cx="7550" cy="33225"/>
            </a:xfrm>
            <a:custGeom>
              <a:avLst/>
              <a:gdLst/>
              <a:ahLst/>
              <a:cxnLst/>
              <a:rect l="0" t="0" r="0" b="0"/>
              <a:pathLst>
                <a:path w="302" h="1329" fill="none" extrusionOk="0">
                  <a:moveTo>
                    <a:pt x="0" y="1329"/>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88" name="Shape 3888"/>
            <p:cNvSpPr/>
            <p:nvPr/>
          </p:nvSpPr>
          <p:spPr>
            <a:xfrm>
              <a:off x="2588625" y="1328400"/>
              <a:ext cx="7550" cy="27700"/>
            </a:xfrm>
            <a:custGeom>
              <a:avLst/>
              <a:gdLst/>
              <a:ahLst/>
              <a:cxnLst/>
              <a:rect l="0" t="0" r="0" b="0"/>
              <a:pathLst>
                <a:path w="302" h="1108" fill="none" extrusionOk="0">
                  <a:moveTo>
                    <a:pt x="0" y="1108"/>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89" name="Shape 3889"/>
            <p:cNvSpPr/>
            <p:nvPr/>
          </p:nvSpPr>
          <p:spPr>
            <a:xfrm>
              <a:off x="2596150" y="1306250"/>
              <a:ext cx="7550" cy="22175"/>
            </a:xfrm>
            <a:custGeom>
              <a:avLst/>
              <a:gdLst/>
              <a:ahLst/>
              <a:cxnLst/>
              <a:rect l="0" t="0" r="0" b="0"/>
              <a:pathLst>
                <a:path w="302" h="887" fill="none" extrusionOk="0">
                  <a:moveTo>
                    <a:pt x="0" y="887"/>
                  </a:moveTo>
                  <a:lnTo>
                    <a:pt x="30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90" name="Shape 3890"/>
            <p:cNvSpPr/>
            <p:nvPr/>
          </p:nvSpPr>
          <p:spPr>
            <a:xfrm>
              <a:off x="2603675" y="1289650"/>
              <a:ext cx="8800" cy="16625"/>
            </a:xfrm>
            <a:custGeom>
              <a:avLst/>
              <a:gdLst/>
              <a:ahLst/>
              <a:cxnLst/>
              <a:rect l="0" t="0" r="0" b="0"/>
              <a:pathLst>
                <a:path w="352" h="665" fill="none" extrusionOk="0">
                  <a:moveTo>
                    <a:pt x="0" y="665"/>
                  </a:moveTo>
                  <a:lnTo>
                    <a:pt x="3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91" name="Shape 3891"/>
            <p:cNvSpPr/>
            <p:nvPr/>
          </p:nvSpPr>
          <p:spPr>
            <a:xfrm>
              <a:off x="2612450" y="1278575"/>
              <a:ext cx="8800" cy="11100"/>
            </a:xfrm>
            <a:custGeom>
              <a:avLst/>
              <a:gdLst/>
              <a:ahLst/>
              <a:cxnLst/>
              <a:rect l="0" t="0" r="0" b="0"/>
              <a:pathLst>
                <a:path w="352" h="444" fill="none" extrusionOk="0">
                  <a:moveTo>
                    <a:pt x="0" y="444"/>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92" name="Shape 3892"/>
            <p:cNvSpPr/>
            <p:nvPr/>
          </p:nvSpPr>
          <p:spPr>
            <a:xfrm>
              <a:off x="2621225" y="1278575"/>
              <a:ext cx="7550" cy="25"/>
            </a:xfrm>
            <a:custGeom>
              <a:avLst/>
              <a:gdLst/>
              <a:ahLst/>
              <a:cxnLst/>
              <a:rect l="0" t="0" r="0" b="0"/>
              <a:pathLst>
                <a:path w="302" h="1" fill="none" extrusionOk="0">
                  <a:moveTo>
                    <a:pt x="1" y="1"/>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93" name="Shape 3893"/>
            <p:cNvSpPr/>
            <p:nvPr/>
          </p:nvSpPr>
          <p:spPr>
            <a:xfrm>
              <a:off x="2628750" y="1278575"/>
              <a:ext cx="7550" cy="5575"/>
            </a:xfrm>
            <a:custGeom>
              <a:avLst/>
              <a:gdLst/>
              <a:ahLst/>
              <a:cxnLst/>
              <a:rect l="0" t="0" r="0" b="0"/>
              <a:pathLst>
                <a:path w="302" h="223" fill="none" extrusionOk="0">
                  <a:moveTo>
                    <a:pt x="1" y="1"/>
                  </a:moveTo>
                  <a:lnTo>
                    <a:pt x="302"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94" name="Shape 3894"/>
            <p:cNvSpPr/>
            <p:nvPr/>
          </p:nvSpPr>
          <p:spPr>
            <a:xfrm>
              <a:off x="2636275" y="1284125"/>
              <a:ext cx="7550" cy="11100"/>
            </a:xfrm>
            <a:custGeom>
              <a:avLst/>
              <a:gdLst/>
              <a:ahLst/>
              <a:cxnLst/>
              <a:rect l="0" t="0" r="0" b="0"/>
              <a:pathLst>
                <a:path w="302" h="444" fill="none" extrusionOk="0">
                  <a:moveTo>
                    <a:pt x="1" y="0"/>
                  </a:moveTo>
                  <a:lnTo>
                    <a:pt x="302" y="4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95" name="Shape 3895"/>
            <p:cNvSpPr/>
            <p:nvPr/>
          </p:nvSpPr>
          <p:spPr>
            <a:xfrm>
              <a:off x="2643800" y="1295200"/>
              <a:ext cx="7550" cy="22150"/>
            </a:xfrm>
            <a:custGeom>
              <a:avLst/>
              <a:gdLst/>
              <a:ahLst/>
              <a:cxnLst/>
              <a:rect l="0" t="0" r="0" b="0"/>
              <a:pathLst>
                <a:path w="302" h="886" fill="none" extrusionOk="0">
                  <a:moveTo>
                    <a:pt x="1" y="0"/>
                  </a:moveTo>
                  <a:lnTo>
                    <a:pt x="302"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96" name="Shape 3896"/>
            <p:cNvSpPr/>
            <p:nvPr/>
          </p:nvSpPr>
          <p:spPr>
            <a:xfrm>
              <a:off x="2651325" y="1317325"/>
              <a:ext cx="8800" cy="22175"/>
            </a:xfrm>
            <a:custGeom>
              <a:avLst/>
              <a:gdLst/>
              <a:ahLst/>
              <a:cxnLst/>
              <a:rect l="0" t="0" r="0" b="0"/>
              <a:pathLst>
                <a:path w="352" h="887" fill="none" extrusionOk="0">
                  <a:moveTo>
                    <a:pt x="1" y="1"/>
                  </a:moveTo>
                  <a:lnTo>
                    <a:pt x="352"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97" name="Shape 3897"/>
            <p:cNvSpPr/>
            <p:nvPr/>
          </p:nvSpPr>
          <p:spPr>
            <a:xfrm>
              <a:off x="2660100" y="1339475"/>
              <a:ext cx="16325" cy="55375"/>
            </a:xfrm>
            <a:custGeom>
              <a:avLst/>
              <a:gdLst/>
              <a:ahLst/>
              <a:cxnLst/>
              <a:rect l="0" t="0" r="0" b="0"/>
              <a:pathLst>
                <a:path w="653" h="2215" fill="none" extrusionOk="0">
                  <a:moveTo>
                    <a:pt x="1" y="0"/>
                  </a:moveTo>
                  <a:lnTo>
                    <a:pt x="653" y="221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98" name="Shape 3898"/>
            <p:cNvSpPr/>
            <p:nvPr/>
          </p:nvSpPr>
          <p:spPr>
            <a:xfrm>
              <a:off x="2676400" y="1394825"/>
              <a:ext cx="15075" cy="60900"/>
            </a:xfrm>
            <a:custGeom>
              <a:avLst/>
              <a:gdLst/>
              <a:ahLst/>
              <a:cxnLst/>
              <a:rect l="0" t="0" r="0" b="0"/>
              <a:pathLst>
                <a:path w="603" h="2436" fill="none" extrusionOk="0">
                  <a:moveTo>
                    <a:pt x="1" y="0"/>
                  </a:moveTo>
                  <a:lnTo>
                    <a:pt x="603" y="243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99" name="Shape 3899"/>
            <p:cNvSpPr/>
            <p:nvPr/>
          </p:nvSpPr>
          <p:spPr>
            <a:xfrm>
              <a:off x="2691450" y="1455700"/>
              <a:ext cx="7550" cy="27700"/>
            </a:xfrm>
            <a:custGeom>
              <a:avLst/>
              <a:gdLst/>
              <a:ahLst/>
              <a:cxnLst/>
              <a:rect l="0" t="0" r="0" b="0"/>
              <a:pathLst>
                <a:path w="302" h="1108" fill="none" extrusionOk="0">
                  <a:moveTo>
                    <a:pt x="1" y="1"/>
                  </a:moveTo>
                  <a:lnTo>
                    <a:pt x="302" y="110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00" name="Shape 3900"/>
            <p:cNvSpPr/>
            <p:nvPr/>
          </p:nvSpPr>
          <p:spPr>
            <a:xfrm>
              <a:off x="2698975" y="1483375"/>
              <a:ext cx="8825" cy="27700"/>
            </a:xfrm>
            <a:custGeom>
              <a:avLst/>
              <a:gdLst/>
              <a:ahLst/>
              <a:cxnLst/>
              <a:rect l="0" t="0" r="0" b="0"/>
              <a:pathLst>
                <a:path w="353" h="1108" fill="none" extrusionOk="0">
                  <a:moveTo>
                    <a:pt x="1" y="1"/>
                  </a:moveTo>
                  <a:lnTo>
                    <a:pt x="352" y="1108"/>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01" name="Shape 3901"/>
            <p:cNvSpPr/>
            <p:nvPr/>
          </p:nvSpPr>
          <p:spPr>
            <a:xfrm>
              <a:off x="2707775" y="1511050"/>
              <a:ext cx="8800" cy="16650"/>
            </a:xfrm>
            <a:custGeom>
              <a:avLst/>
              <a:gdLst/>
              <a:ahLst/>
              <a:cxnLst/>
              <a:rect l="0" t="0" r="0" b="0"/>
              <a:pathLst>
                <a:path w="352" h="666" fill="none" extrusionOk="0">
                  <a:moveTo>
                    <a:pt x="0" y="1"/>
                  </a:moveTo>
                  <a:lnTo>
                    <a:pt x="351" y="66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02" name="Shape 3902"/>
            <p:cNvSpPr/>
            <p:nvPr/>
          </p:nvSpPr>
          <p:spPr>
            <a:xfrm>
              <a:off x="2716550" y="1527675"/>
              <a:ext cx="7550" cy="16625"/>
            </a:xfrm>
            <a:custGeom>
              <a:avLst/>
              <a:gdLst/>
              <a:ahLst/>
              <a:cxnLst/>
              <a:rect l="0" t="0" r="0" b="0"/>
              <a:pathLst>
                <a:path w="302" h="665" fill="none" extrusionOk="0">
                  <a:moveTo>
                    <a:pt x="0" y="0"/>
                  </a:moveTo>
                  <a:lnTo>
                    <a:pt x="301" y="66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03" name="Shape 3903"/>
            <p:cNvSpPr/>
            <p:nvPr/>
          </p:nvSpPr>
          <p:spPr>
            <a:xfrm>
              <a:off x="2724075" y="1544275"/>
              <a:ext cx="7550" cy="11100"/>
            </a:xfrm>
            <a:custGeom>
              <a:avLst/>
              <a:gdLst/>
              <a:ahLst/>
              <a:cxnLst/>
              <a:rect l="0" t="0" r="0" b="0"/>
              <a:pathLst>
                <a:path w="302" h="444" fill="none" extrusionOk="0">
                  <a:moveTo>
                    <a:pt x="0" y="0"/>
                  </a:moveTo>
                  <a:lnTo>
                    <a:pt x="301" y="4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04" name="Shape 3904"/>
            <p:cNvSpPr/>
            <p:nvPr/>
          </p:nvSpPr>
          <p:spPr>
            <a:xfrm>
              <a:off x="2731600" y="1555350"/>
              <a:ext cx="7550" cy="5550"/>
            </a:xfrm>
            <a:custGeom>
              <a:avLst/>
              <a:gdLst/>
              <a:ahLst/>
              <a:cxnLst/>
              <a:rect l="0" t="0" r="0" b="0"/>
              <a:pathLst>
                <a:path w="302" h="222" fill="none" extrusionOk="0">
                  <a:moveTo>
                    <a:pt x="0" y="0"/>
                  </a:moveTo>
                  <a:lnTo>
                    <a:pt x="301" y="22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05" name="Shape 3905"/>
            <p:cNvSpPr/>
            <p:nvPr/>
          </p:nvSpPr>
          <p:spPr>
            <a:xfrm>
              <a:off x="2739125" y="1560875"/>
              <a:ext cx="7550" cy="25"/>
            </a:xfrm>
            <a:custGeom>
              <a:avLst/>
              <a:gdLst/>
              <a:ahLst/>
              <a:cxnLst/>
              <a:rect l="0" t="0" r="0" b="0"/>
              <a:pathLst>
                <a:path w="302" h="1" fill="none" extrusionOk="0">
                  <a:moveTo>
                    <a:pt x="0" y="0"/>
                  </a:moveTo>
                  <a:lnTo>
                    <a:pt x="301"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06" name="Shape 3906"/>
            <p:cNvSpPr/>
            <p:nvPr/>
          </p:nvSpPr>
          <p:spPr>
            <a:xfrm>
              <a:off x="2746650" y="1549800"/>
              <a:ext cx="8800" cy="11100"/>
            </a:xfrm>
            <a:custGeom>
              <a:avLst/>
              <a:gdLst/>
              <a:ahLst/>
              <a:cxnLst/>
              <a:rect l="0" t="0" r="0" b="0"/>
              <a:pathLst>
                <a:path w="352" h="444" fill="none" extrusionOk="0">
                  <a:moveTo>
                    <a:pt x="0" y="443"/>
                  </a:moveTo>
                  <a:lnTo>
                    <a:pt x="351"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07" name="Shape 3907"/>
            <p:cNvSpPr/>
            <p:nvPr/>
          </p:nvSpPr>
          <p:spPr>
            <a:xfrm>
              <a:off x="2755425" y="1533200"/>
              <a:ext cx="8800" cy="16625"/>
            </a:xfrm>
            <a:custGeom>
              <a:avLst/>
              <a:gdLst/>
              <a:ahLst/>
              <a:cxnLst/>
              <a:rect l="0" t="0" r="0" b="0"/>
              <a:pathLst>
                <a:path w="352" h="665" fill="none" extrusionOk="0">
                  <a:moveTo>
                    <a:pt x="0" y="665"/>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08" name="Shape 3908"/>
            <p:cNvSpPr/>
            <p:nvPr/>
          </p:nvSpPr>
          <p:spPr>
            <a:xfrm>
              <a:off x="2764200" y="1516600"/>
              <a:ext cx="7550" cy="16625"/>
            </a:xfrm>
            <a:custGeom>
              <a:avLst/>
              <a:gdLst/>
              <a:ahLst/>
              <a:cxnLst/>
              <a:rect l="0" t="0" r="0" b="0"/>
              <a:pathLst>
                <a:path w="302" h="665" fill="none" extrusionOk="0">
                  <a:moveTo>
                    <a:pt x="1" y="664"/>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09" name="Shape 3909"/>
            <p:cNvSpPr/>
            <p:nvPr/>
          </p:nvSpPr>
          <p:spPr>
            <a:xfrm>
              <a:off x="2771725" y="1494450"/>
              <a:ext cx="7550" cy="22175"/>
            </a:xfrm>
            <a:custGeom>
              <a:avLst/>
              <a:gdLst/>
              <a:ahLst/>
              <a:cxnLst/>
              <a:rect l="0" t="0" r="0" b="0"/>
              <a:pathLst>
                <a:path w="302" h="887" fill="none" extrusionOk="0">
                  <a:moveTo>
                    <a:pt x="1" y="886"/>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10" name="Shape 3910"/>
            <p:cNvSpPr/>
            <p:nvPr/>
          </p:nvSpPr>
          <p:spPr>
            <a:xfrm>
              <a:off x="2779250" y="1472300"/>
              <a:ext cx="7550" cy="22175"/>
            </a:xfrm>
            <a:custGeom>
              <a:avLst/>
              <a:gdLst/>
              <a:ahLst/>
              <a:cxnLst/>
              <a:rect l="0" t="0" r="0" b="0"/>
              <a:pathLst>
                <a:path w="302" h="887" fill="none" extrusionOk="0">
                  <a:moveTo>
                    <a:pt x="1" y="887"/>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11" name="Shape 3911"/>
            <p:cNvSpPr/>
            <p:nvPr/>
          </p:nvSpPr>
          <p:spPr>
            <a:xfrm>
              <a:off x="2786775" y="1444625"/>
              <a:ext cx="7550" cy="27700"/>
            </a:xfrm>
            <a:custGeom>
              <a:avLst/>
              <a:gdLst/>
              <a:ahLst/>
              <a:cxnLst/>
              <a:rect l="0" t="0" r="0" b="0"/>
              <a:pathLst>
                <a:path w="302" h="1108" fill="none" extrusionOk="0">
                  <a:moveTo>
                    <a:pt x="1" y="1108"/>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12" name="Shape 3912"/>
            <p:cNvSpPr/>
            <p:nvPr/>
          </p:nvSpPr>
          <p:spPr>
            <a:xfrm>
              <a:off x="2794300" y="1422500"/>
              <a:ext cx="8800" cy="22150"/>
            </a:xfrm>
            <a:custGeom>
              <a:avLst/>
              <a:gdLst/>
              <a:ahLst/>
              <a:cxnLst/>
              <a:rect l="0" t="0" r="0" b="0"/>
              <a:pathLst>
                <a:path w="352" h="886" fill="none" extrusionOk="0">
                  <a:moveTo>
                    <a:pt x="1" y="886"/>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13" name="Shape 3913"/>
            <p:cNvSpPr/>
            <p:nvPr/>
          </p:nvSpPr>
          <p:spPr>
            <a:xfrm>
              <a:off x="2803075" y="1400350"/>
              <a:ext cx="8800" cy="22175"/>
            </a:xfrm>
            <a:custGeom>
              <a:avLst/>
              <a:gdLst/>
              <a:ahLst/>
              <a:cxnLst/>
              <a:rect l="0" t="0" r="0" b="0"/>
              <a:pathLst>
                <a:path w="352" h="887" fill="none" extrusionOk="0">
                  <a:moveTo>
                    <a:pt x="1" y="886"/>
                  </a:moveTo>
                  <a:lnTo>
                    <a:pt x="35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14" name="Shape 3914"/>
            <p:cNvSpPr/>
            <p:nvPr/>
          </p:nvSpPr>
          <p:spPr>
            <a:xfrm>
              <a:off x="2811850" y="1378225"/>
              <a:ext cx="7550" cy="22150"/>
            </a:xfrm>
            <a:custGeom>
              <a:avLst/>
              <a:gdLst/>
              <a:ahLst/>
              <a:cxnLst/>
              <a:rect l="0" t="0" r="0" b="0"/>
              <a:pathLst>
                <a:path w="302" h="886" fill="none" extrusionOk="0">
                  <a:moveTo>
                    <a:pt x="1" y="886"/>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15" name="Shape 3915"/>
            <p:cNvSpPr/>
            <p:nvPr/>
          </p:nvSpPr>
          <p:spPr>
            <a:xfrm>
              <a:off x="2819375" y="1361600"/>
              <a:ext cx="7550" cy="16650"/>
            </a:xfrm>
            <a:custGeom>
              <a:avLst/>
              <a:gdLst/>
              <a:ahLst/>
              <a:cxnLst/>
              <a:rect l="0" t="0" r="0" b="0"/>
              <a:pathLst>
                <a:path w="302" h="666" fill="none" extrusionOk="0">
                  <a:moveTo>
                    <a:pt x="1" y="665"/>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16" name="Shape 3916"/>
            <p:cNvSpPr/>
            <p:nvPr/>
          </p:nvSpPr>
          <p:spPr>
            <a:xfrm>
              <a:off x="2826900" y="1350550"/>
              <a:ext cx="7550" cy="11075"/>
            </a:xfrm>
            <a:custGeom>
              <a:avLst/>
              <a:gdLst/>
              <a:ahLst/>
              <a:cxnLst/>
              <a:rect l="0" t="0" r="0" b="0"/>
              <a:pathLst>
                <a:path w="302" h="443" fill="none" extrusionOk="0">
                  <a:moveTo>
                    <a:pt x="1" y="443"/>
                  </a:moveTo>
                  <a:lnTo>
                    <a:pt x="30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17" name="Shape 3917"/>
            <p:cNvSpPr/>
            <p:nvPr/>
          </p:nvSpPr>
          <p:spPr>
            <a:xfrm>
              <a:off x="2834425" y="1345000"/>
              <a:ext cx="7550" cy="5575"/>
            </a:xfrm>
            <a:custGeom>
              <a:avLst/>
              <a:gdLst/>
              <a:ahLst/>
              <a:cxnLst/>
              <a:rect l="0" t="0" r="0" b="0"/>
              <a:pathLst>
                <a:path w="302" h="223" fill="none" extrusionOk="0">
                  <a:moveTo>
                    <a:pt x="1" y="222"/>
                  </a:moveTo>
                  <a:lnTo>
                    <a:pt x="302" y="1"/>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18" name="Shape 3918"/>
            <p:cNvSpPr/>
            <p:nvPr/>
          </p:nvSpPr>
          <p:spPr>
            <a:xfrm>
              <a:off x="2841950" y="1339475"/>
              <a:ext cx="8825" cy="5550"/>
            </a:xfrm>
            <a:custGeom>
              <a:avLst/>
              <a:gdLst/>
              <a:ahLst/>
              <a:cxnLst/>
              <a:rect l="0" t="0" r="0" b="0"/>
              <a:pathLst>
                <a:path w="353" h="222" fill="none" extrusionOk="0">
                  <a:moveTo>
                    <a:pt x="1" y="222"/>
                  </a:moveTo>
                  <a:lnTo>
                    <a:pt x="352" y="0"/>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19" name="Shape 3919"/>
            <p:cNvSpPr/>
            <p:nvPr/>
          </p:nvSpPr>
          <p:spPr>
            <a:xfrm>
              <a:off x="2850750" y="1339475"/>
              <a:ext cx="16325" cy="5550"/>
            </a:xfrm>
            <a:custGeom>
              <a:avLst/>
              <a:gdLst/>
              <a:ahLst/>
              <a:cxnLst/>
              <a:rect l="0" t="0" r="0" b="0"/>
              <a:pathLst>
                <a:path w="653" h="222" fill="none" extrusionOk="0">
                  <a:moveTo>
                    <a:pt x="0" y="0"/>
                  </a:moveTo>
                  <a:lnTo>
                    <a:pt x="652" y="222"/>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20" name="Shape 3920"/>
            <p:cNvSpPr/>
            <p:nvPr/>
          </p:nvSpPr>
          <p:spPr>
            <a:xfrm>
              <a:off x="2867050" y="1345000"/>
              <a:ext cx="7550" cy="11100"/>
            </a:xfrm>
            <a:custGeom>
              <a:avLst/>
              <a:gdLst/>
              <a:ahLst/>
              <a:cxnLst/>
              <a:rect l="0" t="0" r="0" b="0"/>
              <a:pathLst>
                <a:path w="302" h="444" fill="none" extrusionOk="0">
                  <a:moveTo>
                    <a:pt x="0" y="1"/>
                  </a:moveTo>
                  <a:lnTo>
                    <a:pt x="301" y="444"/>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21" name="Shape 3921"/>
            <p:cNvSpPr/>
            <p:nvPr/>
          </p:nvSpPr>
          <p:spPr>
            <a:xfrm>
              <a:off x="2874575" y="1356075"/>
              <a:ext cx="7550" cy="11100"/>
            </a:xfrm>
            <a:custGeom>
              <a:avLst/>
              <a:gdLst/>
              <a:ahLst/>
              <a:cxnLst/>
              <a:rect l="0" t="0" r="0" b="0"/>
              <a:pathLst>
                <a:path w="302" h="444" fill="none" extrusionOk="0">
                  <a:moveTo>
                    <a:pt x="0" y="1"/>
                  </a:moveTo>
                  <a:lnTo>
                    <a:pt x="301" y="443"/>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22" name="Shape 3922"/>
            <p:cNvSpPr/>
            <p:nvPr/>
          </p:nvSpPr>
          <p:spPr>
            <a:xfrm>
              <a:off x="2882100" y="1367150"/>
              <a:ext cx="16325" cy="27700"/>
            </a:xfrm>
            <a:custGeom>
              <a:avLst/>
              <a:gdLst/>
              <a:ahLst/>
              <a:cxnLst/>
              <a:rect l="0" t="0" r="0" b="0"/>
              <a:pathLst>
                <a:path w="653" h="1108" fill="none" extrusionOk="0">
                  <a:moveTo>
                    <a:pt x="0" y="0"/>
                  </a:moveTo>
                  <a:lnTo>
                    <a:pt x="652" y="1107"/>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23" name="Shape 3923"/>
            <p:cNvSpPr/>
            <p:nvPr/>
          </p:nvSpPr>
          <p:spPr>
            <a:xfrm>
              <a:off x="2898400" y="1394825"/>
              <a:ext cx="7550" cy="16625"/>
            </a:xfrm>
            <a:custGeom>
              <a:avLst/>
              <a:gdLst/>
              <a:ahLst/>
              <a:cxnLst/>
              <a:rect l="0" t="0" r="0" b="0"/>
              <a:pathLst>
                <a:path w="302" h="665" fill="none" extrusionOk="0">
                  <a:moveTo>
                    <a:pt x="0" y="0"/>
                  </a:moveTo>
                  <a:lnTo>
                    <a:pt x="301" y="665"/>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24" name="Shape 3924"/>
            <p:cNvSpPr/>
            <p:nvPr/>
          </p:nvSpPr>
          <p:spPr>
            <a:xfrm>
              <a:off x="2905925" y="1411425"/>
              <a:ext cx="8800" cy="22175"/>
            </a:xfrm>
            <a:custGeom>
              <a:avLst/>
              <a:gdLst/>
              <a:ahLst/>
              <a:cxnLst/>
              <a:rect l="0" t="0" r="0" b="0"/>
              <a:pathLst>
                <a:path w="352" h="887" fill="none" extrusionOk="0">
                  <a:moveTo>
                    <a:pt x="0" y="1"/>
                  </a:moveTo>
                  <a:lnTo>
                    <a:pt x="352" y="886"/>
                  </a:lnTo>
                </a:path>
              </a:pathLst>
            </a:custGeom>
            <a:noFill/>
            <a:ln w="30100" cap="sq" cmpd="sng">
              <a:solidFill>
                <a:srgbClr val="1FB71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3925" name="Shape 3925"/>
          <p:cNvSpPr txBox="1"/>
          <p:nvPr/>
        </p:nvSpPr>
        <p:spPr>
          <a:xfrm>
            <a:off x="0" y="1447800"/>
            <a:ext cx="1066799" cy="5043487"/>
          </a:xfrm>
          <a:prstGeom prst="rect">
            <a:avLst/>
          </a:prstGeom>
          <a:noFill/>
          <a:ln>
            <a:noFill/>
          </a:ln>
        </p:spPr>
        <p:txBody>
          <a:bodyPr lIns="91425" tIns="45700" rIns="91425" bIns="45700" anchor="t" anchorCtr="0">
            <a:noAutofit/>
          </a:bodyPr>
          <a:lstStyle/>
          <a:p>
            <a:pPr marL="0" marR="0" lvl="0" indent="0" algn="ctr" rtl="0">
              <a:spcBef>
                <a:spcPts val="900"/>
              </a:spcBef>
              <a:buSzPct val="25000"/>
              <a:buFont typeface="Verdana"/>
              <a:buNone/>
            </a:pPr>
            <a:r>
              <a:rPr lang="en" sz="1800" b="0" i="0" u="none" strike="noStrike" cap="none">
                <a:solidFill>
                  <a:schemeClr val="hlink"/>
                </a:solidFill>
                <a:latin typeface="Verdana"/>
                <a:ea typeface="Verdana"/>
                <a:cs typeface="Verdana"/>
                <a:sym typeface="Verdana"/>
              </a:rPr>
              <a:t>Lower Field</a:t>
            </a: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a:p>
            <a:pPr lvl="0">
              <a:spcBef>
                <a:spcPts val="0"/>
              </a:spcBef>
              <a:buNone/>
            </a:pPr>
            <a:endParaRPr/>
          </a:p>
          <a:p>
            <a:pPr lvl="0">
              <a:spcBef>
                <a:spcPts val="0"/>
              </a:spcBef>
              <a:buNone/>
            </a:pPr>
            <a:endParaRPr/>
          </a:p>
          <a:p>
            <a:pPr marL="0" marR="0" lvl="0" indent="0" algn="ctr" rtl="0">
              <a:spcBef>
                <a:spcPts val="900"/>
              </a:spcBef>
              <a:buSzPct val="25000"/>
              <a:buFont typeface="Verdana"/>
              <a:buNone/>
            </a:pPr>
            <a:r>
              <a:rPr lang="en" sz="1800" b="0" i="0" u="none" strike="noStrike" cap="none">
                <a:solidFill>
                  <a:schemeClr val="hlink"/>
                </a:solidFill>
                <a:latin typeface="Verdana"/>
                <a:ea typeface="Verdana"/>
                <a:cs typeface="Verdana"/>
                <a:sym typeface="Verdana"/>
              </a:rPr>
              <a:t>Higher Field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30"/>
        <p:cNvGrpSpPr/>
        <p:nvPr/>
      </p:nvGrpSpPr>
      <p:grpSpPr>
        <a:xfrm>
          <a:off x="0" y="0"/>
          <a:ext cx="0" cy="0"/>
          <a:chOff x="0" y="0"/>
          <a:chExt cx="0" cy="0"/>
        </a:xfrm>
      </p:grpSpPr>
      <p:sp>
        <p:nvSpPr>
          <p:cNvPr id="3931" name="Shape 3931"/>
          <p:cNvSpPr txBox="1">
            <a:spLocks noGrp="1"/>
          </p:cNvSpPr>
          <p:nvPr>
            <p:ph type="title"/>
          </p:nvPr>
        </p:nvSpPr>
        <p:spPr>
          <a:xfrm>
            <a:off x="685799" y="102950"/>
            <a:ext cx="77724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 sz="3600">
                <a:solidFill>
                  <a:srgbClr val="FFFFFF"/>
                </a:solidFill>
                <a:latin typeface="Arial"/>
                <a:ea typeface="Arial"/>
                <a:cs typeface="Arial"/>
                <a:sym typeface="Arial"/>
              </a:rPr>
              <a:t>LOCALIZING MAGNETIZATION</a:t>
            </a:r>
          </a:p>
        </p:txBody>
      </p:sp>
      <p:sp>
        <p:nvSpPr>
          <p:cNvPr id="3932" name="Shape 3932"/>
          <p:cNvSpPr txBox="1">
            <a:spLocks noGrp="1"/>
          </p:cNvSpPr>
          <p:nvPr>
            <p:ph idx="1"/>
          </p:nvPr>
        </p:nvSpPr>
        <p:spPr>
          <a:xfrm>
            <a:off x="685800" y="2317950"/>
            <a:ext cx="8307299" cy="2222100"/>
          </a:xfrm>
          <a:prstGeom prst="rect">
            <a:avLst/>
          </a:prstGeom>
          <a:noFill/>
          <a:ln>
            <a:noFill/>
          </a:ln>
        </p:spPr>
        <p:txBody>
          <a:bodyPr lIns="91425" tIns="45700" rIns="91425" bIns="45700" anchor="t" anchorCtr="0">
            <a:noAutofit/>
          </a:bodyPr>
          <a:lstStyle/>
          <a:p>
            <a:pPr marL="0" marR="0" lvl="0" indent="0" algn="l" rtl="0">
              <a:spcBef>
                <a:spcPts val="640"/>
              </a:spcBef>
              <a:spcAft>
                <a:spcPts val="0"/>
              </a:spcAft>
              <a:buNone/>
            </a:pPr>
            <a:r>
              <a:rPr lang="en" sz="2400">
                <a:latin typeface="Arial"/>
                <a:ea typeface="Arial"/>
                <a:cs typeface="Arial"/>
                <a:sym typeface="Arial"/>
              </a:rPr>
              <a:t>We can</a:t>
            </a:r>
          </a:p>
          <a:p>
            <a:pPr marL="457200" marR="0" lvl="0" indent="-381000" algn="l" rtl="0">
              <a:spcBef>
                <a:spcPts val="640"/>
              </a:spcBef>
              <a:spcAft>
                <a:spcPts val="0"/>
              </a:spcAft>
              <a:buSzPct val="100000"/>
              <a:buFont typeface="Arial"/>
              <a:buAutoNum type="alphaUcPeriod"/>
            </a:pPr>
            <a:r>
              <a:rPr lang="en" sz="2400">
                <a:latin typeface="Arial"/>
                <a:ea typeface="Arial"/>
                <a:cs typeface="Arial"/>
                <a:sym typeface="Arial"/>
              </a:rPr>
              <a:t>Excite only the protons in the desired slice (z-direction)</a:t>
            </a:r>
          </a:p>
          <a:p>
            <a:pPr marL="457200" marR="0" lvl="0" indent="-381000" algn="l" rtl="0">
              <a:spcBef>
                <a:spcPts val="640"/>
              </a:spcBef>
              <a:spcAft>
                <a:spcPts val="0"/>
              </a:spcAft>
              <a:buSzPct val="100000"/>
              <a:buFont typeface="Arial"/>
              <a:buAutoNum type="alphaUcPeriod"/>
            </a:pPr>
            <a:r>
              <a:rPr lang="en" sz="2400">
                <a:latin typeface="Arial"/>
                <a:ea typeface="Arial"/>
                <a:cs typeface="Arial"/>
                <a:sym typeface="Arial"/>
              </a:rPr>
              <a:t>Encode x-direction with different frequencies</a:t>
            </a:r>
          </a:p>
          <a:p>
            <a:pPr marL="457200" marR="0" lvl="0" indent="-381000" algn="l" rtl="0">
              <a:spcBef>
                <a:spcPts val="640"/>
              </a:spcBef>
              <a:spcAft>
                <a:spcPts val="0"/>
              </a:spcAft>
              <a:buClr>
                <a:srgbClr val="FFCC00"/>
              </a:buClr>
              <a:buSzPct val="100000"/>
              <a:buFont typeface="Arial"/>
              <a:buAutoNum type="alphaUcPeriod"/>
            </a:pPr>
            <a:r>
              <a:rPr lang="en" sz="2400">
                <a:solidFill>
                  <a:srgbClr val="FFCC00"/>
                </a:solidFill>
                <a:latin typeface="Arial"/>
                <a:ea typeface="Arial"/>
                <a:cs typeface="Arial"/>
                <a:sym typeface="Arial"/>
              </a:rPr>
              <a:t>Encode y-direction with different phases</a:t>
            </a:r>
          </a:p>
          <a:p>
            <a:pPr marL="457200" marR="0" lvl="0" indent="-381000" algn="l" rtl="0">
              <a:spcBef>
                <a:spcPts val="640"/>
              </a:spcBef>
              <a:spcAft>
                <a:spcPts val="0"/>
              </a:spcAft>
              <a:buSzPct val="100000"/>
              <a:buFont typeface="Arial"/>
              <a:buAutoNum type="alphaUcPeriod"/>
            </a:pPr>
            <a:r>
              <a:rPr lang="en" sz="2400">
                <a:latin typeface="Arial"/>
                <a:ea typeface="Arial"/>
                <a:cs typeface="Arial"/>
                <a:sym typeface="Arial"/>
              </a:rPr>
              <a:t>Read out amplitude at each frequency and phase</a:t>
            </a:r>
          </a:p>
          <a:p>
            <a:pPr marL="742950" marR="0" lvl="1" indent="-285750" algn="l" rtl="0">
              <a:spcBef>
                <a:spcPts val="560"/>
              </a:spcBef>
              <a:spcAft>
                <a:spcPts val="0"/>
              </a:spcAft>
              <a:buClr>
                <a:schemeClr val="lt1"/>
              </a:buClr>
              <a:buSzPct val="70833"/>
              <a:buFont typeface="Verdana"/>
              <a:buNone/>
            </a:pPr>
            <a:endParaRPr sz="2400" b="0" i="0" u="none" strike="noStrike" cap="none">
              <a:solidFill>
                <a:schemeClr val="lt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37"/>
        <p:cNvGrpSpPr/>
        <p:nvPr/>
      </p:nvGrpSpPr>
      <p:grpSpPr>
        <a:xfrm>
          <a:off x="0" y="0"/>
          <a:ext cx="0" cy="0"/>
          <a:chOff x="0" y="0"/>
          <a:chExt cx="0" cy="0"/>
        </a:xfrm>
      </p:grpSpPr>
      <p:sp>
        <p:nvSpPr>
          <p:cNvPr id="3938" name="Shape 3938"/>
          <p:cNvSpPr txBox="1">
            <a:spLocks noGrp="1"/>
          </p:cNvSpPr>
          <p:nvPr>
            <p:ph type="title"/>
          </p:nvPr>
        </p:nvSpPr>
        <p:spPr>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Times New Roman"/>
              <a:buNone/>
            </a:pPr>
            <a:r>
              <a:rPr lang="en" sz="4400" b="0" i="0" u="none" strike="noStrike" cap="none">
                <a:solidFill>
                  <a:schemeClr val="dk2"/>
                </a:solidFill>
                <a:latin typeface="Times New Roman"/>
                <a:ea typeface="Times New Roman"/>
                <a:cs typeface="Times New Roman"/>
                <a:sym typeface="Times New Roman"/>
              </a:rPr>
              <a:t>Prior to Gradient</a:t>
            </a:r>
          </a:p>
        </p:txBody>
      </p:sp>
      <p:sp>
        <p:nvSpPr>
          <p:cNvPr id="3939" name="Shape 3939"/>
          <p:cNvSpPr txBox="1"/>
          <p:nvPr/>
        </p:nvSpPr>
        <p:spPr>
          <a:xfrm>
            <a:off x="588962" y="2143125"/>
            <a:ext cx="1239836" cy="3743324"/>
          </a:xfrm>
          <a:prstGeom prst="rect">
            <a:avLst/>
          </a:prstGeom>
          <a:noFill/>
          <a:ln>
            <a:noFill/>
          </a:ln>
        </p:spPr>
        <p:txBody>
          <a:bodyPr lIns="91425" tIns="45700" rIns="91425" bIns="45700" anchor="t" anchorCtr="0">
            <a:noAutofit/>
          </a:bodyPr>
          <a:lstStyle/>
          <a:p>
            <a:pPr marL="0" marR="0" lvl="0" indent="0" algn="ctr" rtl="0">
              <a:lnSpc>
                <a:spcPct val="100000"/>
              </a:lnSpc>
              <a:spcBef>
                <a:spcPts val="1200"/>
              </a:spcBef>
              <a:spcAft>
                <a:spcPts val="0"/>
              </a:spcAft>
              <a:buClr>
                <a:schemeClr val="dk1"/>
              </a:buClr>
              <a:buSzPct val="25000"/>
              <a:buFont typeface="Verdana"/>
              <a:buNone/>
            </a:pPr>
            <a:r>
              <a:rPr lang="en" sz="2400" b="0" i="0" u="none" strike="noStrike" cap="none">
                <a:solidFill>
                  <a:schemeClr val="dk1"/>
                </a:solidFill>
                <a:latin typeface="Verdana"/>
                <a:ea typeface="Verdana"/>
                <a:cs typeface="Verdana"/>
                <a:sym typeface="Verdana"/>
              </a:rPr>
              <a:t>Row 1</a:t>
            </a:r>
          </a:p>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1200"/>
              </a:spcBef>
              <a:spcAft>
                <a:spcPts val="0"/>
              </a:spcAft>
              <a:buClr>
                <a:schemeClr val="dk1"/>
              </a:buClr>
              <a:buSzPct val="25000"/>
              <a:buFont typeface="Verdana"/>
              <a:buNone/>
            </a:pPr>
            <a:r>
              <a:rPr lang="en" sz="2400" b="0" i="0" u="none" strike="noStrike" cap="none">
                <a:solidFill>
                  <a:schemeClr val="dk1"/>
                </a:solidFill>
                <a:latin typeface="Verdana"/>
                <a:ea typeface="Verdana"/>
                <a:cs typeface="Verdana"/>
                <a:sym typeface="Verdana"/>
              </a:rPr>
              <a:t>Row 2</a:t>
            </a:r>
          </a:p>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1200"/>
              </a:spcBef>
              <a:spcAft>
                <a:spcPts val="0"/>
              </a:spcAft>
              <a:buClr>
                <a:schemeClr val="dk1"/>
              </a:buClr>
              <a:buSzPct val="25000"/>
              <a:buFont typeface="Verdana"/>
              <a:buNone/>
            </a:pPr>
            <a:r>
              <a:rPr lang="en" sz="2400" b="0" i="0" u="none" strike="noStrike" cap="none">
                <a:solidFill>
                  <a:schemeClr val="dk1"/>
                </a:solidFill>
                <a:latin typeface="Verdana"/>
                <a:ea typeface="Verdana"/>
                <a:cs typeface="Verdana"/>
                <a:sym typeface="Verdana"/>
              </a:rPr>
              <a:t>Row 3</a:t>
            </a:r>
          </a:p>
        </p:txBody>
      </p:sp>
      <p:grpSp>
        <p:nvGrpSpPr>
          <p:cNvPr id="3940" name="Shape 3940"/>
          <p:cNvGrpSpPr/>
          <p:nvPr/>
        </p:nvGrpSpPr>
        <p:grpSpPr>
          <a:xfrm>
            <a:off x="1759918" y="3272809"/>
            <a:ext cx="7187849" cy="1550495"/>
            <a:chOff x="21300" y="94075"/>
            <a:chExt cx="2957400" cy="2817375"/>
          </a:xfrm>
        </p:grpSpPr>
        <p:sp>
          <p:nvSpPr>
            <p:cNvPr id="3941" name="Shape 3941"/>
            <p:cNvSpPr/>
            <p:nvPr/>
          </p:nvSpPr>
          <p:spPr>
            <a:xfrm>
              <a:off x="22575" y="99625"/>
              <a:ext cx="2954850" cy="2806300"/>
            </a:xfrm>
            <a:custGeom>
              <a:avLst/>
              <a:gdLst/>
              <a:ahLst/>
              <a:cxnLst/>
              <a:rect l="0" t="0" r="0" b="0"/>
              <a:pathLst>
                <a:path w="118194" h="112252" extrusionOk="0">
                  <a:moveTo>
                    <a:pt x="0" y="0"/>
                  </a:moveTo>
                  <a:lnTo>
                    <a:pt x="0" y="112251"/>
                  </a:lnTo>
                  <a:lnTo>
                    <a:pt x="118194" y="112251"/>
                  </a:lnTo>
                  <a:lnTo>
                    <a:pt x="11819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3942" name="Shape 3942"/>
            <p:cNvSpPr/>
            <p:nvPr/>
          </p:nvSpPr>
          <p:spPr>
            <a:xfrm>
              <a:off x="21300" y="94075"/>
              <a:ext cx="2957400" cy="2817375"/>
            </a:xfrm>
            <a:custGeom>
              <a:avLst/>
              <a:gdLst/>
              <a:ahLst/>
              <a:cxnLst/>
              <a:rect l="0" t="0" r="0" b="0"/>
              <a:pathLst>
                <a:path w="118296" h="112695" fill="none" extrusionOk="0">
                  <a:moveTo>
                    <a:pt x="1" y="1"/>
                  </a:moveTo>
                  <a:lnTo>
                    <a:pt x="118295" y="1"/>
                  </a:lnTo>
                  <a:lnTo>
                    <a:pt x="118295" y="112695"/>
                  </a:lnTo>
                  <a:lnTo>
                    <a:pt x="1" y="112695"/>
                  </a:lnTo>
                  <a:lnTo>
                    <a:pt x="1" y="1"/>
                  </a:lnTo>
                  <a:close/>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43" name="Shape 3943"/>
            <p:cNvSpPr/>
            <p:nvPr/>
          </p:nvSpPr>
          <p:spPr>
            <a:xfrm>
              <a:off x="62700" y="276750"/>
              <a:ext cx="2874600" cy="2446500"/>
            </a:xfrm>
            <a:custGeom>
              <a:avLst/>
              <a:gdLst/>
              <a:ahLst/>
              <a:cxnLst/>
              <a:rect l="0" t="0" r="0" b="0"/>
              <a:pathLst>
                <a:path w="114984" h="97860" extrusionOk="0">
                  <a:moveTo>
                    <a:pt x="0" y="0"/>
                  </a:moveTo>
                  <a:lnTo>
                    <a:pt x="0" y="97860"/>
                  </a:lnTo>
                  <a:lnTo>
                    <a:pt x="114984" y="97860"/>
                  </a:lnTo>
                  <a:lnTo>
                    <a:pt x="11498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3944" name="Shape 3944"/>
            <p:cNvSpPr/>
            <p:nvPr/>
          </p:nvSpPr>
          <p:spPr>
            <a:xfrm>
              <a:off x="62700" y="27232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45" name="Shape 3945"/>
            <p:cNvSpPr/>
            <p:nvPr/>
          </p:nvSpPr>
          <p:spPr>
            <a:xfrm>
              <a:off x="62700" y="23136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46" name="Shape 3946"/>
            <p:cNvSpPr/>
            <p:nvPr/>
          </p:nvSpPr>
          <p:spPr>
            <a:xfrm>
              <a:off x="62700" y="190957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47" name="Shape 3947"/>
            <p:cNvSpPr/>
            <p:nvPr/>
          </p:nvSpPr>
          <p:spPr>
            <a:xfrm>
              <a:off x="62700" y="1500000"/>
              <a:ext cx="2874600" cy="0"/>
            </a:xfrm>
            <a:custGeom>
              <a:avLst/>
              <a:gdLst/>
              <a:ahLst/>
              <a:cxnLst/>
              <a:rect l="0" t="0" r="0" b="0"/>
              <a:pathLst>
                <a:path w="114984"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48" name="Shape 3948"/>
            <p:cNvSpPr/>
            <p:nvPr/>
          </p:nvSpPr>
          <p:spPr>
            <a:xfrm>
              <a:off x="62700" y="109040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49" name="Shape 3949"/>
            <p:cNvSpPr/>
            <p:nvPr/>
          </p:nvSpPr>
          <p:spPr>
            <a:xfrm>
              <a:off x="62700" y="6863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50" name="Shape 3950"/>
            <p:cNvSpPr/>
            <p:nvPr/>
          </p:nvSpPr>
          <p:spPr>
            <a:xfrm>
              <a:off x="62700" y="2767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51" name="Shape 3951"/>
            <p:cNvSpPr/>
            <p:nvPr/>
          </p:nvSpPr>
          <p:spPr>
            <a:xfrm>
              <a:off x="60200" y="265675"/>
              <a:ext cx="2874600" cy="25"/>
            </a:xfrm>
            <a:custGeom>
              <a:avLst/>
              <a:gdLst/>
              <a:ahLst/>
              <a:cxnLst/>
              <a:rect l="0" t="0" r="0" b="0"/>
              <a:pathLst>
                <a:path w="114984" h="1" fill="none" extrusionOk="0">
                  <a:moveTo>
                    <a:pt x="0" y="0"/>
                  </a:moveTo>
                  <a:lnTo>
                    <a:pt x="114983"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52" name="Shape 3952"/>
            <p:cNvSpPr/>
            <p:nvPr/>
          </p:nvSpPr>
          <p:spPr>
            <a:xfrm>
              <a:off x="2934775" y="265675"/>
              <a:ext cx="25" cy="2446525"/>
            </a:xfrm>
            <a:custGeom>
              <a:avLst/>
              <a:gdLst/>
              <a:ahLst/>
              <a:cxnLst/>
              <a:rect l="0" t="0" r="0" b="0"/>
              <a:pathLst>
                <a:path w="1" h="97861" fill="none" extrusionOk="0">
                  <a:moveTo>
                    <a:pt x="0" y="0"/>
                  </a:moveTo>
                  <a:lnTo>
                    <a:pt x="0" y="9786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53" name="Shape 3953"/>
            <p:cNvSpPr/>
            <p:nvPr/>
          </p:nvSpPr>
          <p:spPr>
            <a:xfrm>
              <a:off x="60200" y="2712175"/>
              <a:ext cx="2874600" cy="25"/>
            </a:xfrm>
            <a:custGeom>
              <a:avLst/>
              <a:gdLst/>
              <a:ahLst/>
              <a:cxnLst/>
              <a:rect l="0" t="0" r="0" b="0"/>
              <a:pathLst>
                <a:path w="114984" h="1" fill="none" extrusionOk="0">
                  <a:moveTo>
                    <a:pt x="114983" y="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54" name="Shape 3954"/>
            <p:cNvSpPr/>
            <p:nvPr/>
          </p:nvSpPr>
          <p:spPr>
            <a:xfrm>
              <a:off x="60200" y="265675"/>
              <a:ext cx="25" cy="2446525"/>
            </a:xfrm>
            <a:custGeom>
              <a:avLst/>
              <a:gdLst/>
              <a:ahLst/>
              <a:cxnLst/>
              <a:rect l="0" t="0" r="0" b="0"/>
              <a:pathLst>
                <a:path w="1" h="97861" fill="none" extrusionOk="0">
                  <a:moveTo>
                    <a:pt x="0" y="9786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55" name="Shape 3955"/>
            <p:cNvSpPr/>
            <p:nvPr/>
          </p:nvSpPr>
          <p:spPr>
            <a:xfrm>
              <a:off x="55175" y="1328400"/>
              <a:ext cx="7550" cy="105200"/>
            </a:xfrm>
            <a:custGeom>
              <a:avLst/>
              <a:gdLst/>
              <a:ahLst/>
              <a:cxnLst/>
              <a:rect l="0" t="0" r="0" b="0"/>
              <a:pathLst>
                <a:path w="302" h="4208" fill="none" extrusionOk="0">
                  <a:moveTo>
                    <a:pt x="0" y="4207"/>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56" name="Shape 3956"/>
            <p:cNvSpPr/>
            <p:nvPr/>
          </p:nvSpPr>
          <p:spPr>
            <a:xfrm>
              <a:off x="62700" y="1223225"/>
              <a:ext cx="8800" cy="105200"/>
            </a:xfrm>
            <a:custGeom>
              <a:avLst/>
              <a:gdLst/>
              <a:ahLst/>
              <a:cxnLst/>
              <a:rect l="0" t="0" r="0" b="0"/>
              <a:pathLst>
                <a:path w="352" h="4208" fill="none" extrusionOk="0">
                  <a:moveTo>
                    <a:pt x="0" y="4208"/>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57" name="Shape 3957"/>
            <p:cNvSpPr/>
            <p:nvPr/>
          </p:nvSpPr>
          <p:spPr>
            <a:xfrm>
              <a:off x="71475" y="1123600"/>
              <a:ext cx="8800" cy="99650"/>
            </a:xfrm>
            <a:custGeom>
              <a:avLst/>
              <a:gdLst/>
              <a:ahLst/>
              <a:cxnLst/>
              <a:rect l="0" t="0" r="0" b="0"/>
              <a:pathLst>
                <a:path w="352" h="3986" fill="none" extrusionOk="0">
                  <a:moveTo>
                    <a:pt x="1" y="3986"/>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58" name="Shape 3958"/>
            <p:cNvSpPr/>
            <p:nvPr/>
          </p:nvSpPr>
          <p:spPr>
            <a:xfrm>
              <a:off x="80250" y="1029500"/>
              <a:ext cx="7550" cy="94125"/>
            </a:xfrm>
            <a:custGeom>
              <a:avLst/>
              <a:gdLst/>
              <a:ahLst/>
              <a:cxnLst/>
              <a:rect l="0" t="0" r="0" b="0"/>
              <a:pathLst>
                <a:path w="302" h="3765" fill="none" extrusionOk="0">
                  <a:moveTo>
                    <a:pt x="1" y="3765"/>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59" name="Shape 3959"/>
            <p:cNvSpPr/>
            <p:nvPr/>
          </p:nvSpPr>
          <p:spPr>
            <a:xfrm>
              <a:off x="87775" y="940950"/>
              <a:ext cx="7550" cy="88575"/>
            </a:xfrm>
            <a:custGeom>
              <a:avLst/>
              <a:gdLst/>
              <a:ahLst/>
              <a:cxnLst/>
              <a:rect l="0" t="0" r="0" b="0"/>
              <a:pathLst>
                <a:path w="302" h="3543" fill="none" extrusionOk="0">
                  <a:moveTo>
                    <a:pt x="1" y="3543"/>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60" name="Shape 3960"/>
            <p:cNvSpPr/>
            <p:nvPr/>
          </p:nvSpPr>
          <p:spPr>
            <a:xfrm>
              <a:off x="95300" y="863450"/>
              <a:ext cx="7550" cy="77525"/>
            </a:xfrm>
            <a:custGeom>
              <a:avLst/>
              <a:gdLst/>
              <a:ahLst/>
              <a:cxnLst/>
              <a:rect l="0" t="0" r="0" b="0"/>
              <a:pathLst>
                <a:path w="302" h="3101" fill="none" extrusionOk="0">
                  <a:moveTo>
                    <a:pt x="1" y="3100"/>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61" name="Shape 3961"/>
            <p:cNvSpPr/>
            <p:nvPr/>
          </p:nvSpPr>
          <p:spPr>
            <a:xfrm>
              <a:off x="102825" y="797025"/>
              <a:ext cx="7550" cy="66450"/>
            </a:xfrm>
            <a:custGeom>
              <a:avLst/>
              <a:gdLst/>
              <a:ahLst/>
              <a:cxnLst/>
              <a:rect l="0" t="0" r="0" b="0"/>
              <a:pathLst>
                <a:path w="302" h="2658" fill="none" extrusionOk="0">
                  <a:moveTo>
                    <a:pt x="1" y="2658"/>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62" name="Shape 3962"/>
            <p:cNvSpPr/>
            <p:nvPr/>
          </p:nvSpPr>
          <p:spPr>
            <a:xfrm>
              <a:off x="110350" y="741675"/>
              <a:ext cx="8800" cy="55375"/>
            </a:xfrm>
            <a:custGeom>
              <a:avLst/>
              <a:gdLst/>
              <a:ahLst/>
              <a:cxnLst/>
              <a:rect l="0" t="0" r="0" b="0"/>
              <a:pathLst>
                <a:path w="352" h="2215" fill="none" extrusionOk="0">
                  <a:moveTo>
                    <a:pt x="1" y="2215"/>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63" name="Shape 3963"/>
            <p:cNvSpPr/>
            <p:nvPr/>
          </p:nvSpPr>
          <p:spPr>
            <a:xfrm>
              <a:off x="119125" y="697400"/>
              <a:ext cx="8825" cy="44300"/>
            </a:xfrm>
            <a:custGeom>
              <a:avLst/>
              <a:gdLst/>
              <a:ahLst/>
              <a:cxnLst/>
              <a:rect l="0" t="0" r="0" b="0"/>
              <a:pathLst>
                <a:path w="353" h="1772" fill="none" extrusionOk="0">
                  <a:moveTo>
                    <a:pt x="1" y="1772"/>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64" name="Shape 3964"/>
            <p:cNvSpPr/>
            <p:nvPr/>
          </p:nvSpPr>
          <p:spPr>
            <a:xfrm>
              <a:off x="127925" y="664200"/>
              <a:ext cx="7550" cy="33225"/>
            </a:xfrm>
            <a:custGeom>
              <a:avLst/>
              <a:gdLst/>
              <a:ahLst/>
              <a:cxnLst/>
              <a:rect l="0" t="0" r="0" b="0"/>
              <a:pathLst>
                <a:path w="302" h="1329" fill="none" extrusionOk="0">
                  <a:moveTo>
                    <a:pt x="0" y="1329"/>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65" name="Shape 3965"/>
            <p:cNvSpPr/>
            <p:nvPr/>
          </p:nvSpPr>
          <p:spPr>
            <a:xfrm>
              <a:off x="135450" y="647600"/>
              <a:ext cx="7550" cy="16625"/>
            </a:xfrm>
            <a:custGeom>
              <a:avLst/>
              <a:gdLst/>
              <a:ahLst/>
              <a:cxnLst/>
              <a:rect l="0" t="0" r="0" b="0"/>
              <a:pathLst>
                <a:path w="302" h="665" fill="none" extrusionOk="0">
                  <a:moveTo>
                    <a:pt x="0" y="664"/>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66" name="Shape 3966"/>
            <p:cNvSpPr/>
            <p:nvPr/>
          </p:nvSpPr>
          <p:spPr>
            <a:xfrm>
              <a:off x="142975" y="642050"/>
              <a:ext cx="7550" cy="5575"/>
            </a:xfrm>
            <a:custGeom>
              <a:avLst/>
              <a:gdLst/>
              <a:ahLst/>
              <a:cxnLst/>
              <a:rect l="0" t="0" r="0" b="0"/>
              <a:pathLst>
                <a:path w="302" h="223" fill="none" extrusionOk="0">
                  <a:moveTo>
                    <a:pt x="0" y="222"/>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67" name="Shape 3967"/>
            <p:cNvSpPr/>
            <p:nvPr/>
          </p:nvSpPr>
          <p:spPr>
            <a:xfrm>
              <a:off x="150500" y="642050"/>
              <a:ext cx="7550" cy="11100"/>
            </a:xfrm>
            <a:custGeom>
              <a:avLst/>
              <a:gdLst/>
              <a:ahLst/>
              <a:cxnLst/>
              <a:rect l="0" t="0" r="0" b="0"/>
              <a:pathLst>
                <a:path w="302" h="444" fill="none" extrusionOk="0">
                  <a:moveTo>
                    <a:pt x="0" y="1"/>
                  </a:moveTo>
                  <a:lnTo>
                    <a:pt x="30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68" name="Shape 3968"/>
            <p:cNvSpPr/>
            <p:nvPr/>
          </p:nvSpPr>
          <p:spPr>
            <a:xfrm>
              <a:off x="158025" y="653125"/>
              <a:ext cx="8800" cy="22175"/>
            </a:xfrm>
            <a:custGeom>
              <a:avLst/>
              <a:gdLst/>
              <a:ahLst/>
              <a:cxnLst/>
              <a:rect l="0" t="0" r="0" b="0"/>
              <a:pathLst>
                <a:path w="352" h="887" fill="none" extrusionOk="0">
                  <a:moveTo>
                    <a:pt x="0" y="0"/>
                  </a:moveTo>
                  <a:lnTo>
                    <a:pt x="35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69" name="Shape 3969"/>
            <p:cNvSpPr/>
            <p:nvPr/>
          </p:nvSpPr>
          <p:spPr>
            <a:xfrm>
              <a:off x="166800" y="675275"/>
              <a:ext cx="8800" cy="33225"/>
            </a:xfrm>
            <a:custGeom>
              <a:avLst/>
              <a:gdLst/>
              <a:ahLst/>
              <a:cxnLst/>
              <a:rect l="0" t="0" r="0" b="0"/>
              <a:pathLst>
                <a:path w="352" h="1329" fill="none" extrusionOk="0">
                  <a:moveTo>
                    <a:pt x="0" y="0"/>
                  </a:moveTo>
                  <a:lnTo>
                    <a:pt x="351" y="132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70" name="Shape 3970"/>
            <p:cNvSpPr/>
            <p:nvPr/>
          </p:nvSpPr>
          <p:spPr>
            <a:xfrm>
              <a:off x="175575" y="708475"/>
              <a:ext cx="7550" cy="49850"/>
            </a:xfrm>
            <a:custGeom>
              <a:avLst/>
              <a:gdLst/>
              <a:ahLst/>
              <a:cxnLst/>
              <a:rect l="0" t="0" r="0" b="0"/>
              <a:pathLst>
                <a:path w="302" h="1994" fill="none" extrusionOk="0">
                  <a:moveTo>
                    <a:pt x="0" y="0"/>
                  </a:moveTo>
                  <a:lnTo>
                    <a:pt x="301"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71" name="Shape 3971"/>
            <p:cNvSpPr/>
            <p:nvPr/>
          </p:nvSpPr>
          <p:spPr>
            <a:xfrm>
              <a:off x="183100" y="758300"/>
              <a:ext cx="7550" cy="60900"/>
            </a:xfrm>
            <a:custGeom>
              <a:avLst/>
              <a:gdLst/>
              <a:ahLst/>
              <a:cxnLst/>
              <a:rect l="0" t="0" r="0" b="0"/>
              <a:pathLst>
                <a:path w="302" h="2436" fill="none" extrusionOk="0">
                  <a:moveTo>
                    <a:pt x="0" y="0"/>
                  </a:moveTo>
                  <a:lnTo>
                    <a:pt x="30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72" name="Shape 3972"/>
            <p:cNvSpPr/>
            <p:nvPr/>
          </p:nvSpPr>
          <p:spPr>
            <a:xfrm>
              <a:off x="190625" y="819175"/>
              <a:ext cx="7550" cy="66450"/>
            </a:xfrm>
            <a:custGeom>
              <a:avLst/>
              <a:gdLst/>
              <a:ahLst/>
              <a:cxnLst/>
              <a:rect l="0" t="0" r="0" b="0"/>
              <a:pathLst>
                <a:path w="302" h="2658" fill="none" extrusionOk="0">
                  <a:moveTo>
                    <a:pt x="0" y="1"/>
                  </a:moveTo>
                  <a:lnTo>
                    <a:pt x="301" y="265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73" name="Shape 3973"/>
            <p:cNvSpPr/>
            <p:nvPr/>
          </p:nvSpPr>
          <p:spPr>
            <a:xfrm>
              <a:off x="198150" y="885600"/>
              <a:ext cx="7550" cy="77500"/>
            </a:xfrm>
            <a:custGeom>
              <a:avLst/>
              <a:gdLst/>
              <a:ahLst/>
              <a:cxnLst/>
              <a:rect l="0" t="0" r="0" b="0"/>
              <a:pathLst>
                <a:path w="302" h="3100" fill="none" extrusionOk="0">
                  <a:moveTo>
                    <a:pt x="0" y="0"/>
                  </a:moveTo>
                  <a:lnTo>
                    <a:pt x="301" y="310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74" name="Shape 3974"/>
            <p:cNvSpPr/>
            <p:nvPr/>
          </p:nvSpPr>
          <p:spPr>
            <a:xfrm>
              <a:off x="205675" y="963075"/>
              <a:ext cx="8800" cy="83075"/>
            </a:xfrm>
            <a:custGeom>
              <a:avLst/>
              <a:gdLst/>
              <a:ahLst/>
              <a:cxnLst/>
              <a:rect l="0" t="0" r="0" b="0"/>
              <a:pathLst>
                <a:path w="352" h="3323" fill="none" extrusionOk="0">
                  <a:moveTo>
                    <a:pt x="0" y="1"/>
                  </a:moveTo>
                  <a:lnTo>
                    <a:pt x="352" y="33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75" name="Shape 3975"/>
            <p:cNvSpPr/>
            <p:nvPr/>
          </p:nvSpPr>
          <p:spPr>
            <a:xfrm>
              <a:off x="214450" y="1046125"/>
              <a:ext cx="8800" cy="94100"/>
            </a:xfrm>
            <a:custGeom>
              <a:avLst/>
              <a:gdLst/>
              <a:ahLst/>
              <a:cxnLst/>
              <a:rect l="0" t="0" r="0" b="0"/>
              <a:pathLst>
                <a:path w="352" h="3764" fill="none" extrusionOk="0">
                  <a:moveTo>
                    <a:pt x="1" y="0"/>
                  </a:moveTo>
                  <a:lnTo>
                    <a:pt x="352" y="376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76" name="Shape 3976"/>
            <p:cNvSpPr/>
            <p:nvPr/>
          </p:nvSpPr>
          <p:spPr>
            <a:xfrm>
              <a:off x="223225" y="1140200"/>
              <a:ext cx="7550" cy="94125"/>
            </a:xfrm>
            <a:custGeom>
              <a:avLst/>
              <a:gdLst/>
              <a:ahLst/>
              <a:cxnLst/>
              <a:rect l="0" t="0" r="0" b="0"/>
              <a:pathLst>
                <a:path w="302" h="3765" fill="none" extrusionOk="0">
                  <a:moveTo>
                    <a:pt x="1" y="1"/>
                  </a:moveTo>
                  <a:lnTo>
                    <a:pt x="302" y="37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77" name="Shape 3977"/>
            <p:cNvSpPr/>
            <p:nvPr/>
          </p:nvSpPr>
          <p:spPr>
            <a:xfrm>
              <a:off x="230750" y="1234300"/>
              <a:ext cx="7550" cy="99650"/>
            </a:xfrm>
            <a:custGeom>
              <a:avLst/>
              <a:gdLst/>
              <a:ahLst/>
              <a:cxnLst/>
              <a:rect l="0" t="0" r="0" b="0"/>
              <a:pathLst>
                <a:path w="302" h="3986" fill="none" extrusionOk="0">
                  <a:moveTo>
                    <a:pt x="1" y="1"/>
                  </a:moveTo>
                  <a:lnTo>
                    <a:pt x="302" y="39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78" name="Shape 3978"/>
            <p:cNvSpPr/>
            <p:nvPr/>
          </p:nvSpPr>
          <p:spPr>
            <a:xfrm>
              <a:off x="238275" y="1333925"/>
              <a:ext cx="7550" cy="99675"/>
            </a:xfrm>
            <a:custGeom>
              <a:avLst/>
              <a:gdLst/>
              <a:ahLst/>
              <a:cxnLst/>
              <a:rect l="0" t="0" r="0" b="0"/>
              <a:pathLst>
                <a:path w="302" h="3987" fill="none" extrusionOk="0">
                  <a:moveTo>
                    <a:pt x="1" y="1"/>
                  </a:moveTo>
                  <a:lnTo>
                    <a:pt x="302" y="39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79" name="Shape 3979"/>
            <p:cNvSpPr/>
            <p:nvPr/>
          </p:nvSpPr>
          <p:spPr>
            <a:xfrm>
              <a:off x="245800" y="1433575"/>
              <a:ext cx="7550" cy="99650"/>
            </a:xfrm>
            <a:custGeom>
              <a:avLst/>
              <a:gdLst/>
              <a:ahLst/>
              <a:cxnLst/>
              <a:rect l="0" t="0" r="0" b="0"/>
              <a:pathLst>
                <a:path w="302" h="3986" fill="none" extrusionOk="0">
                  <a:moveTo>
                    <a:pt x="1" y="0"/>
                  </a:moveTo>
                  <a:lnTo>
                    <a:pt x="302" y="398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80" name="Shape 3980"/>
            <p:cNvSpPr/>
            <p:nvPr/>
          </p:nvSpPr>
          <p:spPr>
            <a:xfrm>
              <a:off x="253325" y="1533200"/>
              <a:ext cx="8800" cy="99650"/>
            </a:xfrm>
            <a:custGeom>
              <a:avLst/>
              <a:gdLst/>
              <a:ahLst/>
              <a:cxnLst/>
              <a:rect l="0" t="0" r="0" b="0"/>
              <a:pathLst>
                <a:path w="352" h="3986" fill="none" extrusionOk="0">
                  <a:moveTo>
                    <a:pt x="1" y="0"/>
                  </a:moveTo>
                  <a:lnTo>
                    <a:pt x="352" y="39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81" name="Shape 3981"/>
            <p:cNvSpPr/>
            <p:nvPr/>
          </p:nvSpPr>
          <p:spPr>
            <a:xfrm>
              <a:off x="262100" y="1632825"/>
              <a:ext cx="8825" cy="94125"/>
            </a:xfrm>
            <a:custGeom>
              <a:avLst/>
              <a:gdLst/>
              <a:ahLst/>
              <a:cxnLst/>
              <a:rect l="0" t="0" r="0" b="0"/>
              <a:pathLst>
                <a:path w="353" h="3765" fill="none" extrusionOk="0">
                  <a:moveTo>
                    <a:pt x="1" y="1"/>
                  </a:moveTo>
                  <a:lnTo>
                    <a:pt x="352" y="376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82" name="Shape 3982"/>
            <p:cNvSpPr/>
            <p:nvPr/>
          </p:nvSpPr>
          <p:spPr>
            <a:xfrm>
              <a:off x="270900" y="1726925"/>
              <a:ext cx="7550" cy="88575"/>
            </a:xfrm>
            <a:custGeom>
              <a:avLst/>
              <a:gdLst/>
              <a:ahLst/>
              <a:cxnLst/>
              <a:rect l="0" t="0" r="0" b="0"/>
              <a:pathLst>
                <a:path w="302" h="3543" fill="none" extrusionOk="0">
                  <a:moveTo>
                    <a:pt x="0" y="0"/>
                  </a:moveTo>
                  <a:lnTo>
                    <a:pt x="301" y="35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83" name="Shape 3983"/>
            <p:cNvSpPr/>
            <p:nvPr/>
          </p:nvSpPr>
          <p:spPr>
            <a:xfrm>
              <a:off x="278425" y="1815475"/>
              <a:ext cx="7550" cy="77525"/>
            </a:xfrm>
            <a:custGeom>
              <a:avLst/>
              <a:gdLst/>
              <a:ahLst/>
              <a:cxnLst/>
              <a:rect l="0" t="0" r="0" b="0"/>
              <a:pathLst>
                <a:path w="302" h="3101" fill="none" extrusionOk="0">
                  <a:moveTo>
                    <a:pt x="0" y="1"/>
                  </a:moveTo>
                  <a:lnTo>
                    <a:pt x="301" y="310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84" name="Shape 3984"/>
            <p:cNvSpPr/>
            <p:nvPr/>
          </p:nvSpPr>
          <p:spPr>
            <a:xfrm>
              <a:off x="285950" y="1892975"/>
              <a:ext cx="7550" cy="71975"/>
            </a:xfrm>
            <a:custGeom>
              <a:avLst/>
              <a:gdLst/>
              <a:ahLst/>
              <a:cxnLst/>
              <a:rect l="0" t="0" r="0" b="0"/>
              <a:pathLst>
                <a:path w="302" h="2879" fill="none" extrusionOk="0">
                  <a:moveTo>
                    <a:pt x="0" y="1"/>
                  </a:moveTo>
                  <a:lnTo>
                    <a:pt x="301" y="287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85" name="Shape 3985"/>
            <p:cNvSpPr/>
            <p:nvPr/>
          </p:nvSpPr>
          <p:spPr>
            <a:xfrm>
              <a:off x="293475" y="1964925"/>
              <a:ext cx="7550" cy="60925"/>
            </a:xfrm>
            <a:custGeom>
              <a:avLst/>
              <a:gdLst/>
              <a:ahLst/>
              <a:cxnLst/>
              <a:rect l="0" t="0" r="0" b="0"/>
              <a:pathLst>
                <a:path w="302" h="2437" fill="none" extrusionOk="0">
                  <a:moveTo>
                    <a:pt x="0" y="1"/>
                  </a:moveTo>
                  <a:lnTo>
                    <a:pt x="30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86" name="Shape 3986"/>
            <p:cNvSpPr/>
            <p:nvPr/>
          </p:nvSpPr>
          <p:spPr>
            <a:xfrm>
              <a:off x="301000" y="2025825"/>
              <a:ext cx="8800" cy="55375"/>
            </a:xfrm>
            <a:custGeom>
              <a:avLst/>
              <a:gdLst/>
              <a:ahLst/>
              <a:cxnLst/>
              <a:rect l="0" t="0" r="0" b="0"/>
              <a:pathLst>
                <a:path w="352" h="2215" fill="none" extrusionOk="0">
                  <a:moveTo>
                    <a:pt x="0" y="0"/>
                  </a:moveTo>
                  <a:lnTo>
                    <a:pt x="351" y="221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87" name="Shape 3987"/>
            <p:cNvSpPr/>
            <p:nvPr/>
          </p:nvSpPr>
          <p:spPr>
            <a:xfrm>
              <a:off x="309775" y="2081175"/>
              <a:ext cx="8800" cy="44300"/>
            </a:xfrm>
            <a:custGeom>
              <a:avLst/>
              <a:gdLst/>
              <a:ahLst/>
              <a:cxnLst/>
              <a:rect l="0" t="0" r="0" b="0"/>
              <a:pathLst>
                <a:path w="352" h="1772" fill="none" extrusionOk="0">
                  <a:moveTo>
                    <a:pt x="0" y="0"/>
                  </a:moveTo>
                  <a:lnTo>
                    <a:pt x="351" y="17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88" name="Shape 3988"/>
            <p:cNvSpPr/>
            <p:nvPr/>
          </p:nvSpPr>
          <p:spPr>
            <a:xfrm>
              <a:off x="318550" y="2125450"/>
              <a:ext cx="7550" cy="27700"/>
            </a:xfrm>
            <a:custGeom>
              <a:avLst/>
              <a:gdLst/>
              <a:ahLst/>
              <a:cxnLst/>
              <a:rect l="0" t="0" r="0" b="0"/>
              <a:pathLst>
                <a:path w="302" h="1108" fill="none" extrusionOk="0">
                  <a:moveTo>
                    <a:pt x="0" y="0"/>
                  </a:moveTo>
                  <a:lnTo>
                    <a:pt x="301"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89" name="Shape 3989"/>
            <p:cNvSpPr/>
            <p:nvPr/>
          </p:nvSpPr>
          <p:spPr>
            <a:xfrm>
              <a:off x="326075" y="2153125"/>
              <a:ext cx="7550" cy="16625"/>
            </a:xfrm>
            <a:custGeom>
              <a:avLst/>
              <a:gdLst/>
              <a:ahLst/>
              <a:cxnLst/>
              <a:rect l="0" t="0" r="0" b="0"/>
              <a:pathLst>
                <a:path w="302" h="665" fill="none" extrusionOk="0">
                  <a:moveTo>
                    <a:pt x="0" y="0"/>
                  </a:moveTo>
                  <a:lnTo>
                    <a:pt x="301"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90" name="Shape 3990"/>
            <p:cNvSpPr/>
            <p:nvPr/>
          </p:nvSpPr>
          <p:spPr>
            <a:xfrm>
              <a:off x="333600" y="2169725"/>
              <a:ext cx="7550" cy="5575"/>
            </a:xfrm>
            <a:custGeom>
              <a:avLst/>
              <a:gdLst/>
              <a:ahLst/>
              <a:cxnLst/>
              <a:rect l="0" t="0" r="0" b="0"/>
              <a:pathLst>
                <a:path w="302" h="223" fill="none" extrusionOk="0">
                  <a:moveTo>
                    <a:pt x="0" y="1"/>
                  </a:moveTo>
                  <a:lnTo>
                    <a:pt x="30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91" name="Shape 3991"/>
            <p:cNvSpPr/>
            <p:nvPr/>
          </p:nvSpPr>
          <p:spPr>
            <a:xfrm>
              <a:off x="341125" y="2169725"/>
              <a:ext cx="7550" cy="5575"/>
            </a:xfrm>
            <a:custGeom>
              <a:avLst/>
              <a:gdLst/>
              <a:ahLst/>
              <a:cxnLst/>
              <a:rect l="0" t="0" r="0" b="0"/>
              <a:pathLst>
                <a:path w="302" h="223" fill="none" extrusionOk="0">
                  <a:moveTo>
                    <a:pt x="0" y="222"/>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92" name="Shape 3992"/>
            <p:cNvSpPr/>
            <p:nvPr/>
          </p:nvSpPr>
          <p:spPr>
            <a:xfrm>
              <a:off x="348650" y="2147600"/>
              <a:ext cx="8800" cy="22150"/>
            </a:xfrm>
            <a:custGeom>
              <a:avLst/>
              <a:gdLst/>
              <a:ahLst/>
              <a:cxnLst/>
              <a:rect l="0" t="0" r="0" b="0"/>
              <a:pathLst>
                <a:path w="352" h="886" fill="none" extrusionOk="0">
                  <a:moveTo>
                    <a:pt x="0" y="886"/>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93" name="Shape 3993"/>
            <p:cNvSpPr/>
            <p:nvPr/>
          </p:nvSpPr>
          <p:spPr>
            <a:xfrm>
              <a:off x="357425" y="2114375"/>
              <a:ext cx="8800" cy="33250"/>
            </a:xfrm>
            <a:custGeom>
              <a:avLst/>
              <a:gdLst/>
              <a:ahLst/>
              <a:cxnLst/>
              <a:rect l="0" t="0" r="0" b="0"/>
              <a:pathLst>
                <a:path w="352" h="1330" fill="none" extrusionOk="0">
                  <a:moveTo>
                    <a:pt x="1" y="1329"/>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94" name="Shape 3994"/>
            <p:cNvSpPr/>
            <p:nvPr/>
          </p:nvSpPr>
          <p:spPr>
            <a:xfrm>
              <a:off x="366200" y="2070100"/>
              <a:ext cx="7550" cy="44300"/>
            </a:xfrm>
            <a:custGeom>
              <a:avLst/>
              <a:gdLst/>
              <a:ahLst/>
              <a:cxnLst/>
              <a:rect l="0" t="0" r="0" b="0"/>
              <a:pathLst>
                <a:path w="302" h="1772" fill="none" extrusionOk="0">
                  <a:moveTo>
                    <a:pt x="1" y="1772"/>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95" name="Shape 3995"/>
            <p:cNvSpPr/>
            <p:nvPr/>
          </p:nvSpPr>
          <p:spPr>
            <a:xfrm>
              <a:off x="373725" y="2014750"/>
              <a:ext cx="7550" cy="55375"/>
            </a:xfrm>
            <a:custGeom>
              <a:avLst/>
              <a:gdLst/>
              <a:ahLst/>
              <a:cxnLst/>
              <a:rect l="0" t="0" r="0" b="0"/>
              <a:pathLst>
                <a:path w="302" h="2215" fill="none" extrusionOk="0">
                  <a:moveTo>
                    <a:pt x="1" y="2214"/>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96" name="Shape 3996"/>
            <p:cNvSpPr/>
            <p:nvPr/>
          </p:nvSpPr>
          <p:spPr>
            <a:xfrm>
              <a:off x="381250" y="1948325"/>
              <a:ext cx="7550" cy="66450"/>
            </a:xfrm>
            <a:custGeom>
              <a:avLst/>
              <a:gdLst/>
              <a:ahLst/>
              <a:cxnLst/>
              <a:rect l="0" t="0" r="0" b="0"/>
              <a:pathLst>
                <a:path w="302" h="2658" fill="none" extrusionOk="0">
                  <a:moveTo>
                    <a:pt x="1" y="2657"/>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97" name="Shape 3997"/>
            <p:cNvSpPr/>
            <p:nvPr/>
          </p:nvSpPr>
          <p:spPr>
            <a:xfrm>
              <a:off x="388775" y="1876375"/>
              <a:ext cx="7550" cy="71975"/>
            </a:xfrm>
            <a:custGeom>
              <a:avLst/>
              <a:gdLst/>
              <a:ahLst/>
              <a:cxnLst/>
              <a:rect l="0" t="0" r="0" b="0"/>
              <a:pathLst>
                <a:path w="302" h="2879" fill="none" extrusionOk="0">
                  <a:moveTo>
                    <a:pt x="1" y="2879"/>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98" name="Shape 3998"/>
            <p:cNvSpPr/>
            <p:nvPr/>
          </p:nvSpPr>
          <p:spPr>
            <a:xfrm>
              <a:off x="396300" y="1798875"/>
              <a:ext cx="8825" cy="77525"/>
            </a:xfrm>
            <a:custGeom>
              <a:avLst/>
              <a:gdLst/>
              <a:ahLst/>
              <a:cxnLst/>
              <a:rect l="0" t="0" r="0" b="0"/>
              <a:pathLst>
                <a:path w="353" h="3101" fill="none" extrusionOk="0">
                  <a:moveTo>
                    <a:pt x="1" y="3100"/>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99" name="Shape 3999"/>
            <p:cNvSpPr/>
            <p:nvPr/>
          </p:nvSpPr>
          <p:spPr>
            <a:xfrm>
              <a:off x="405100" y="1710325"/>
              <a:ext cx="8800" cy="88575"/>
            </a:xfrm>
            <a:custGeom>
              <a:avLst/>
              <a:gdLst/>
              <a:ahLst/>
              <a:cxnLst/>
              <a:rect l="0" t="0" r="0" b="0"/>
              <a:pathLst>
                <a:path w="352" h="3543" fill="none" extrusionOk="0">
                  <a:moveTo>
                    <a:pt x="0" y="3543"/>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00" name="Shape 4000"/>
            <p:cNvSpPr/>
            <p:nvPr/>
          </p:nvSpPr>
          <p:spPr>
            <a:xfrm>
              <a:off x="413875" y="1621750"/>
              <a:ext cx="7550" cy="88600"/>
            </a:xfrm>
            <a:custGeom>
              <a:avLst/>
              <a:gdLst/>
              <a:ahLst/>
              <a:cxnLst/>
              <a:rect l="0" t="0" r="0" b="0"/>
              <a:pathLst>
                <a:path w="302" h="3544" fill="none" extrusionOk="0">
                  <a:moveTo>
                    <a:pt x="0" y="3543"/>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01" name="Shape 4001"/>
            <p:cNvSpPr/>
            <p:nvPr/>
          </p:nvSpPr>
          <p:spPr>
            <a:xfrm>
              <a:off x="421400" y="1527675"/>
              <a:ext cx="7550" cy="94100"/>
            </a:xfrm>
            <a:custGeom>
              <a:avLst/>
              <a:gdLst/>
              <a:ahLst/>
              <a:cxnLst/>
              <a:rect l="0" t="0" r="0" b="0"/>
              <a:pathLst>
                <a:path w="302" h="3764" fill="none" extrusionOk="0">
                  <a:moveTo>
                    <a:pt x="0" y="3764"/>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02" name="Shape 4002"/>
            <p:cNvSpPr/>
            <p:nvPr/>
          </p:nvSpPr>
          <p:spPr>
            <a:xfrm>
              <a:off x="428925" y="1433575"/>
              <a:ext cx="7550" cy="94125"/>
            </a:xfrm>
            <a:custGeom>
              <a:avLst/>
              <a:gdLst/>
              <a:ahLst/>
              <a:cxnLst/>
              <a:rect l="0" t="0" r="0" b="0"/>
              <a:pathLst>
                <a:path w="302" h="3765" fill="none" extrusionOk="0">
                  <a:moveTo>
                    <a:pt x="0" y="3764"/>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03" name="Shape 4003"/>
            <p:cNvSpPr/>
            <p:nvPr/>
          </p:nvSpPr>
          <p:spPr>
            <a:xfrm>
              <a:off x="436450" y="1339475"/>
              <a:ext cx="7550" cy="94125"/>
            </a:xfrm>
            <a:custGeom>
              <a:avLst/>
              <a:gdLst/>
              <a:ahLst/>
              <a:cxnLst/>
              <a:rect l="0" t="0" r="0" b="0"/>
              <a:pathLst>
                <a:path w="302" h="3765" fill="none" extrusionOk="0">
                  <a:moveTo>
                    <a:pt x="0" y="3764"/>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04" name="Shape 4004"/>
            <p:cNvSpPr/>
            <p:nvPr/>
          </p:nvSpPr>
          <p:spPr>
            <a:xfrm>
              <a:off x="443975" y="1250900"/>
              <a:ext cx="8800" cy="88600"/>
            </a:xfrm>
            <a:custGeom>
              <a:avLst/>
              <a:gdLst/>
              <a:ahLst/>
              <a:cxnLst/>
              <a:rect l="0" t="0" r="0" b="0"/>
              <a:pathLst>
                <a:path w="352" h="3544" fill="none" extrusionOk="0">
                  <a:moveTo>
                    <a:pt x="0" y="3543"/>
                  </a:moveTo>
                  <a:lnTo>
                    <a:pt x="3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05" name="Shape 4005"/>
            <p:cNvSpPr/>
            <p:nvPr/>
          </p:nvSpPr>
          <p:spPr>
            <a:xfrm>
              <a:off x="452750" y="1162350"/>
              <a:ext cx="8800" cy="88575"/>
            </a:xfrm>
            <a:custGeom>
              <a:avLst/>
              <a:gdLst/>
              <a:ahLst/>
              <a:cxnLst/>
              <a:rect l="0" t="0" r="0" b="0"/>
              <a:pathLst>
                <a:path w="352" h="3543" fill="none" extrusionOk="0">
                  <a:moveTo>
                    <a:pt x="0" y="3543"/>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06" name="Shape 4006"/>
            <p:cNvSpPr/>
            <p:nvPr/>
          </p:nvSpPr>
          <p:spPr>
            <a:xfrm>
              <a:off x="461525" y="1079325"/>
              <a:ext cx="7550" cy="83050"/>
            </a:xfrm>
            <a:custGeom>
              <a:avLst/>
              <a:gdLst/>
              <a:ahLst/>
              <a:cxnLst/>
              <a:rect l="0" t="0" r="0" b="0"/>
              <a:pathLst>
                <a:path w="302" h="3322" fill="none" extrusionOk="0">
                  <a:moveTo>
                    <a:pt x="1" y="3321"/>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07" name="Shape 4007"/>
            <p:cNvSpPr/>
            <p:nvPr/>
          </p:nvSpPr>
          <p:spPr>
            <a:xfrm>
              <a:off x="469050" y="1001825"/>
              <a:ext cx="7550" cy="77525"/>
            </a:xfrm>
            <a:custGeom>
              <a:avLst/>
              <a:gdLst/>
              <a:ahLst/>
              <a:cxnLst/>
              <a:rect l="0" t="0" r="0" b="0"/>
              <a:pathLst>
                <a:path w="302" h="3101" fill="none" extrusionOk="0">
                  <a:moveTo>
                    <a:pt x="1" y="3100"/>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08" name="Shape 4008"/>
            <p:cNvSpPr/>
            <p:nvPr/>
          </p:nvSpPr>
          <p:spPr>
            <a:xfrm>
              <a:off x="476575" y="935400"/>
              <a:ext cx="7550" cy="66450"/>
            </a:xfrm>
            <a:custGeom>
              <a:avLst/>
              <a:gdLst/>
              <a:ahLst/>
              <a:cxnLst/>
              <a:rect l="0" t="0" r="0" b="0"/>
              <a:pathLst>
                <a:path w="302" h="2658" fill="none" extrusionOk="0">
                  <a:moveTo>
                    <a:pt x="1" y="2658"/>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09" name="Shape 4009"/>
            <p:cNvSpPr/>
            <p:nvPr/>
          </p:nvSpPr>
          <p:spPr>
            <a:xfrm>
              <a:off x="484100" y="874525"/>
              <a:ext cx="7550" cy="60900"/>
            </a:xfrm>
            <a:custGeom>
              <a:avLst/>
              <a:gdLst/>
              <a:ahLst/>
              <a:cxnLst/>
              <a:rect l="0" t="0" r="0" b="0"/>
              <a:pathLst>
                <a:path w="302" h="2436" fill="none" extrusionOk="0">
                  <a:moveTo>
                    <a:pt x="1" y="2436"/>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10" name="Shape 4010"/>
            <p:cNvSpPr/>
            <p:nvPr/>
          </p:nvSpPr>
          <p:spPr>
            <a:xfrm>
              <a:off x="491625" y="824700"/>
              <a:ext cx="8800" cy="49850"/>
            </a:xfrm>
            <a:custGeom>
              <a:avLst/>
              <a:gdLst/>
              <a:ahLst/>
              <a:cxnLst/>
              <a:rect l="0" t="0" r="0" b="0"/>
              <a:pathLst>
                <a:path w="352" h="1994" fill="none" extrusionOk="0">
                  <a:moveTo>
                    <a:pt x="1" y="1994"/>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11" name="Shape 4011"/>
            <p:cNvSpPr/>
            <p:nvPr/>
          </p:nvSpPr>
          <p:spPr>
            <a:xfrm>
              <a:off x="500400" y="785975"/>
              <a:ext cx="8800" cy="38750"/>
            </a:xfrm>
            <a:custGeom>
              <a:avLst/>
              <a:gdLst/>
              <a:ahLst/>
              <a:cxnLst/>
              <a:rect l="0" t="0" r="0" b="0"/>
              <a:pathLst>
                <a:path w="352" h="1550" fill="none" extrusionOk="0">
                  <a:moveTo>
                    <a:pt x="1" y="1550"/>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12" name="Shape 4012"/>
            <p:cNvSpPr/>
            <p:nvPr/>
          </p:nvSpPr>
          <p:spPr>
            <a:xfrm>
              <a:off x="509175" y="758300"/>
              <a:ext cx="7550" cy="27700"/>
            </a:xfrm>
            <a:custGeom>
              <a:avLst/>
              <a:gdLst/>
              <a:ahLst/>
              <a:cxnLst/>
              <a:rect l="0" t="0" r="0" b="0"/>
              <a:pathLst>
                <a:path w="302" h="1108" fill="none" extrusionOk="0">
                  <a:moveTo>
                    <a:pt x="1" y="1107"/>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13" name="Shape 4013"/>
            <p:cNvSpPr/>
            <p:nvPr/>
          </p:nvSpPr>
          <p:spPr>
            <a:xfrm>
              <a:off x="516700" y="741675"/>
              <a:ext cx="7550" cy="16650"/>
            </a:xfrm>
            <a:custGeom>
              <a:avLst/>
              <a:gdLst/>
              <a:ahLst/>
              <a:cxnLst/>
              <a:rect l="0" t="0" r="0" b="0"/>
              <a:pathLst>
                <a:path w="302" h="666" fill="none" extrusionOk="0">
                  <a:moveTo>
                    <a:pt x="1" y="665"/>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14" name="Shape 4014"/>
            <p:cNvSpPr/>
            <p:nvPr/>
          </p:nvSpPr>
          <p:spPr>
            <a:xfrm>
              <a:off x="524225" y="741675"/>
              <a:ext cx="7550" cy="25"/>
            </a:xfrm>
            <a:custGeom>
              <a:avLst/>
              <a:gdLst/>
              <a:ahLst/>
              <a:cxnLst/>
              <a:rect l="0" t="0" r="0" b="0"/>
              <a:pathLst>
                <a:path w="302" h="1" fill="none" extrusionOk="0">
                  <a:moveTo>
                    <a:pt x="1" y="1"/>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15" name="Shape 4015"/>
            <p:cNvSpPr/>
            <p:nvPr/>
          </p:nvSpPr>
          <p:spPr>
            <a:xfrm>
              <a:off x="531750" y="741675"/>
              <a:ext cx="7550" cy="5575"/>
            </a:xfrm>
            <a:custGeom>
              <a:avLst/>
              <a:gdLst/>
              <a:ahLst/>
              <a:cxnLst/>
              <a:rect l="0" t="0" r="0" b="0"/>
              <a:pathLst>
                <a:path w="302" h="223" fill="none" extrusionOk="0">
                  <a:moveTo>
                    <a:pt x="1" y="1"/>
                  </a:moveTo>
                  <a:lnTo>
                    <a:pt x="30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16" name="Shape 4016"/>
            <p:cNvSpPr/>
            <p:nvPr/>
          </p:nvSpPr>
          <p:spPr>
            <a:xfrm>
              <a:off x="539275" y="747225"/>
              <a:ext cx="8825" cy="22150"/>
            </a:xfrm>
            <a:custGeom>
              <a:avLst/>
              <a:gdLst/>
              <a:ahLst/>
              <a:cxnLst/>
              <a:rect l="0" t="0" r="0" b="0"/>
              <a:pathLst>
                <a:path w="353" h="886" fill="none" extrusionOk="0">
                  <a:moveTo>
                    <a:pt x="1" y="0"/>
                  </a:moveTo>
                  <a:lnTo>
                    <a:pt x="352"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17" name="Shape 4017"/>
            <p:cNvSpPr/>
            <p:nvPr/>
          </p:nvSpPr>
          <p:spPr>
            <a:xfrm>
              <a:off x="548075" y="769350"/>
              <a:ext cx="8800" cy="33250"/>
            </a:xfrm>
            <a:custGeom>
              <a:avLst/>
              <a:gdLst/>
              <a:ahLst/>
              <a:cxnLst/>
              <a:rect l="0" t="0" r="0" b="0"/>
              <a:pathLst>
                <a:path w="352" h="1330" fill="none" extrusionOk="0">
                  <a:moveTo>
                    <a:pt x="0" y="1"/>
                  </a:moveTo>
                  <a:lnTo>
                    <a:pt x="351"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18" name="Shape 4018"/>
            <p:cNvSpPr/>
            <p:nvPr/>
          </p:nvSpPr>
          <p:spPr>
            <a:xfrm>
              <a:off x="556850" y="802575"/>
              <a:ext cx="7550" cy="38775"/>
            </a:xfrm>
            <a:custGeom>
              <a:avLst/>
              <a:gdLst/>
              <a:ahLst/>
              <a:cxnLst/>
              <a:rect l="0" t="0" r="0" b="0"/>
              <a:pathLst>
                <a:path w="302" h="1551" fill="none" extrusionOk="0">
                  <a:moveTo>
                    <a:pt x="0" y="0"/>
                  </a:moveTo>
                  <a:lnTo>
                    <a:pt x="301"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19" name="Shape 4019"/>
            <p:cNvSpPr/>
            <p:nvPr/>
          </p:nvSpPr>
          <p:spPr>
            <a:xfrm>
              <a:off x="564375" y="841325"/>
              <a:ext cx="7550" cy="49825"/>
            </a:xfrm>
            <a:custGeom>
              <a:avLst/>
              <a:gdLst/>
              <a:ahLst/>
              <a:cxnLst/>
              <a:rect l="0" t="0" r="0" b="0"/>
              <a:pathLst>
                <a:path w="302" h="1993" fill="none" extrusionOk="0">
                  <a:moveTo>
                    <a:pt x="0" y="0"/>
                  </a:moveTo>
                  <a:lnTo>
                    <a:pt x="301"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20" name="Shape 4020"/>
            <p:cNvSpPr/>
            <p:nvPr/>
          </p:nvSpPr>
          <p:spPr>
            <a:xfrm>
              <a:off x="571900" y="891125"/>
              <a:ext cx="7550" cy="60925"/>
            </a:xfrm>
            <a:custGeom>
              <a:avLst/>
              <a:gdLst/>
              <a:ahLst/>
              <a:cxnLst/>
              <a:rect l="0" t="0" r="0" b="0"/>
              <a:pathLst>
                <a:path w="302" h="2437" fill="none" extrusionOk="0">
                  <a:moveTo>
                    <a:pt x="0" y="1"/>
                  </a:moveTo>
                  <a:lnTo>
                    <a:pt x="30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21" name="Shape 4021"/>
            <p:cNvSpPr/>
            <p:nvPr/>
          </p:nvSpPr>
          <p:spPr>
            <a:xfrm>
              <a:off x="579425" y="952025"/>
              <a:ext cx="7550" cy="66450"/>
            </a:xfrm>
            <a:custGeom>
              <a:avLst/>
              <a:gdLst/>
              <a:ahLst/>
              <a:cxnLst/>
              <a:rect l="0" t="0" r="0" b="0"/>
              <a:pathLst>
                <a:path w="302" h="2658" fill="none" extrusionOk="0">
                  <a:moveTo>
                    <a:pt x="0" y="0"/>
                  </a:moveTo>
                  <a:lnTo>
                    <a:pt x="301" y="265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22" name="Shape 4022"/>
            <p:cNvSpPr/>
            <p:nvPr/>
          </p:nvSpPr>
          <p:spPr>
            <a:xfrm>
              <a:off x="586950" y="1018450"/>
              <a:ext cx="8800" cy="77500"/>
            </a:xfrm>
            <a:custGeom>
              <a:avLst/>
              <a:gdLst/>
              <a:ahLst/>
              <a:cxnLst/>
              <a:rect l="0" t="0" r="0" b="0"/>
              <a:pathLst>
                <a:path w="352" h="3100" fill="none" extrusionOk="0">
                  <a:moveTo>
                    <a:pt x="0" y="0"/>
                  </a:moveTo>
                  <a:lnTo>
                    <a:pt x="351" y="310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23" name="Shape 4023"/>
            <p:cNvSpPr/>
            <p:nvPr/>
          </p:nvSpPr>
          <p:spPr>
            <a:xfrm>
              <a:off x="595725" y="1095925"/>
              <a:ext cx="8800" cy="83050"/>
            </a:xfrm>
            <a:custGeom>
              <a:avLst/>
              <a:gdLst/>
              <a:ahLst/>
              <a:cxnLst/>
              <a:rect l="0" t="0" r="0" b="0"/>
              <a:pathLst>
                <a:path w="352" h="3322" fill="none" extrusionOk="0">
                  <a:moveTo>
                    <a:pt x="0" y="1"/>
                  </a:moveTo>
                  <a:lnTo>
                    <a:pt x="352" y="33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24" name="Shape 4024"/>
            <p:cNvSpPr/>
            <p:nvPr/>
          </p:nvSpPr>
          <p:spPr>
            <a:xfrm>
              <a:off x="604500" y="1178950"/>
              <a:ext cx="7550" cy="83050"/>
            </a:xfrm>
            <a:custGeom>
              <a:avLst/>
              <a:gdLst/>
              <a:ahLst/>
              <a:cxnLst/>
              <a:rect l="0" t="0" r="0" b="0"/>
              <a:pathLst>
                <a:path w="302" h="3322" fill="none" extrusionOk="0">
                  <a:moveTo>
                    <a:pt x="1" y="1"/>
                  </a:moveTo>
                  <a:lnTo>
                    <a:pt x="302" y="33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25" name="Shape 4025"/>
            <p:cNvSpPr/>
            <p:nvPr/>
          </p:nvSpPr>
          <p:spPr>
            <a:xfrm>
              <a:off x="612025" y="1261975"/>
              <a:ext cx="15075" cy="171625"/>
            </a:xfrm>
            <a:custGeom>
              <a:avLst/>
              <a:gdLst/>
              <a:ahLst/>
              <a:cxnLst/>
              <a:rect l="0" t="0" r="0" b="0"/>
              <a:pathLst>
                <a:path w="603" h="6865" fill="none" extrusionOk="0">
                  <a:moveTo>
                    <a:pt x="1" y="1"/>
                  </a:moveTo>
                  <a:lnTo>
                    <a:pt x="603" y="686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26" name="Shape 4026"/>
            <p:cNvSpPr/>
            <p:nvPr/>
          </p:nvSpPr>
          <p:spPr>
            <a:xfrm>
              <a:off x="627075" y="1433575"/>
              <a:ext cx="7550" cy="88575"/>
            </a:xfrm>
            <a:custGeom>
              <a:avLst/>
              <a:gdLst/>
              <a:ahLst/>
              <a:cxnLst/>
              <a:rect l="0" t="0" r="0" b="0"/>
              <a:pathLst>
                <a:path w="302" h="3543" fill="none" extrusionOk="0">
                  <a:moveTo>
                    <a:pt x="1" y="0"/>
                  </a:moveTo>
                  <a:lnTo>
                    <a:pt x="302" y="35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27" name="Shape 4027"/>
            <p:cNvSpPr/>
            <p:nvPr/>
          </p:nvSpPr>
          <p:spPr>
            <a:xfrm>
              <a:off x="634600" y="1522125"/>
              <a:ext cx="8800" cy="83050"/>
            </a:xfrm>
            <a:custGeom>
              <a:avLst/>
              <a:gdLst/>
              <a:ahLst/>
              <a:cxnLst/>
              <a:rect l="0" t="0" r="0" b="0"/>
              <a:pathLst>
                <a:path w="352" h="3322" fill="none" extrusionOk="0">
                  <a:moveTo>
                    <a:pt x="1" y="1"/>
                  </a:moveTo>
                  <a:lnTo>
                    <a:pt x="352" y="33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28" name="Shape 4028"/>
            <p:cNvSpPr/>
            <p:nvPr/>
          </p:nvSpPr>
          <p:spPr>
            <a:xfrm>
              <a:off x="643375" y="1605150"/>
              <a:ext cx="8800" cy="83050"/>
            </a:xfrm>
            <a:custGeom>
              <a:avLst/>
              <a:gdLst/>
              <a:ahLst/>
              <a:cxnLst/>
              <a:rect l="0" t="0" r="0" b="0"/>
              <a:pathLst>
                <a:path w="352" h="3322" fill="none" extrusionOk="0">
                  <a:moveTo>
                    <a:pt x="1" y="1"/>
                  </a:moveTo>
                  <a:lnTo>
                    <a:pt x="352" y="33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29" name="Shape 4029"/>
            <p:cNvSpPr/>
            <p:nvPr/>
          </p:nvSpPr>
          <p:spPr>
            <a:xfrm>
              <a:off x="652150" y="1688175"/>
              <a:ext cx="7550" cy="77525"/>
            </a:xfrm>
            <a:custGeom>
              <a:avLst/>
              <a:gdLst/>
              <a:ahLst/>
              <a:cxnLst/>
              <a:rect l="0" t="0" r="0" b="0"/>
              <a:pathLst>
                <a:path w="302" h="3101" fill="none" extrusionOk="0">
                  <a:moveTo>
                    <a:pt x="1" y="1"/>
                  </a:moveTo>
                  <a:lnTo>
                    <a:pt x="302" y="310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30" name="Shape 4030"/>
            <p:cNvSpPr/>
            <p:nvPr/>
          </p:nvSpPr>
          <p:spPr>
            <a:xfrm>
              <a:off x="659675" y="1765675"/>
              <a:ext cx="7550" cy="71975"/>
            </a:xfrm>
            <a:custGeom>
              <a:avLst/>
              <a:gdLst/>
              <a:ahLst/>
              <a:cxnLst/>
              <a:rect l="0" t="0" r="0" b="0"/>
              <a:pathLst>
                <a:path w="302" h="2879" fill="none" extrusionOk="0">
                  <a:moveTo>
                    <a:pt x="1" y="0"/>
                  </a:moveTo>
                  <a:lnTo>
                    <a:pt x="302" y="287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31" name="Shape 4031"/>
            <p:cNvSpPr/>
            <p:nvPr/>
          </p:nvSpPr>
          <p:spPr>
            <a:xfrm>
              <a:off x="667200" y="1837625"/>
              <a:ext cx="7550" cy="60900"/>
            </a:xfrm>
            <a:custGeom>
              <a:avLst/>
              <a:gdLst/>
              <a:ahLst/>
              <a:cxnLst/>
              <a:rect l="0" t="0" r="0" b="0"/>
              <a:pathLst>
                <a:path w="302" h="2436" fill="none" extrusionOk="0">
                  <a:moveTo>
                    <a:pt x="1" y="1"/>
                  </a:moveTo>
                  <a:lnTo>
                    <a:pt x="302"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32" name="Shape 4032"/>
            <p:cNvSpPr/>
            <p:nvPr/>
          </p:nvSpPr>
          <p:spPr>
            <a:xfrm>
              <a:off x="674725" y="1898500"/>
              <a:ext cx="7550" cy="55375"/>
            </a:xfrm>
            <a:custGeom>
              <a:avLst/>
              <a:gdLst/>
              <a:ahLst/>
              <a:cxnLst/>
              <a:rect l="0" t="0" r="0" b="0"/>
              <a:pathLst>
                <a:path w="302" h="2215" fill="none" extrusionOk="0">
                  <a:moveTo>
                    <a:pt x="1" y="1"/>
                  </a:moveTo>
                  <a:lnTo>
                    <a:pt x="302" y="221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33" name="Shape 4033"/>
            <p:cNvSpPr/>
            <p:nvPr/>
          </p:nvSpPr>
          <p:spPr>
            <a:xfrm>
              <a:off x="682250" y="1953850"/>
              <a:ext cx="8825" cy="44325"/>
            </a:xfrm>
            <a:custGeom>
              <a:avLst/>
              <a:gdLst/>
              <a:ahLst/>
              <a:cxnLst/>
              <a:rect l="0" t="0" r="0" b="0"/>
              <a:pathLst>
                <a:path w="353" h="1773" fill="none" extrusionOk="0">
                  <a:moveTo>
                    <a:pt x="1" y="1"/>
                  </a:moveTo>
                  <a:lnTo>
                    <a:pt x="352" y="177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34" name="Shape 4034"/>
            <p:cNvSpPr/>
            <p:nvPr/>
          </p:nvSpPr>
          <p:spPr>
            <a:xfrm>
              <a:off x="691050" y="1998150"/>
              <a:ext cx="8800" cy="33225"/>
            </a:xfrm>
            <a:custGeom>
              <a:avLst/>
              <a:gdLst/>
              <a:ahLst/>
              <a:cxnLst/>
              <a:rect l="0" t="0" r="0" b="0"/>
              <a:pathLst>
                <a:path w="352" h="1329" fill="none" extrusionOk="0">
                  <a:moveTo>
                    <a:pt x="0" y="0"/>
                  </a:moveTo>
                  <a:lnTo>
                    <a:pt x="351"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35" name="Shape 4035"/>
            <p:cNvSpPr/>
            <p:nvPr/>
          </p:nvSpPr>
          <p:spPr>
            <a:xfrm>
              <a:off x="699825" y="2031350"/>
              <a:ext cx="7550" cy="27700"/>
            </a:xfrm>
            <a:custGeom>
              <a:avLst/>
              <a:gdLst/>
              <a:ahLst/>
              <a:cxnLst/>
              <a:rect l="0" t="0" r="0" b="0"/>
              <a:pathLst>
                <a:path w="302" h="1108" fill="none" extrusionOk="0">
                  <a:moveTo>
                    <a:pt x="0" y="1"/>
                  </a:moveTo>
                  <a:lnTo>
                    <a:pt x="301"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36" name="Shape 4036"/>
            <p:cNvSpPr/>
            <p:nvPr/>
          </p:nvSpPr>
          <p:spPr>
            <a:xfrm>
              <a:off x="707350" y="2059025"/>
              <a:ext cx="7550" cy="11100"/>
            </a:xfrm>
            <a:custGeom>
              <a:avLst/>
              <a:gdLst/>
              <a:ahLst/>
              <a:cxnLst/>
              <a:rect l="0" t="0" r="0" b="0"/>
              <a:pathLst>
                <a:path w="302" h="444" fill="none" extrusionOk="0">
                  <a:moveTo>
                    <a:pt x="0" y="1"/>
                  </a:moveTo>
                  <a:lnTo>
                    <a:pt x="30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37" name="Shape 4037"/>
            <p:cNvSpPr/>
            <p:nvPr/>
          </p:nvSpPr>
          <p:spPr>
            <a:xfrm>
              <a:off x="714875" y="2070100"/>
              <a:ext cx="7550" cy="5550"/>
            </a:xfrm>
            <a:custGeom>
              <a:avLst/>
              <a:gdLst/>
              <a:ahLst/>
              <a:cxnLst/>
              <a:rect l="0" t="0" r="0" b="0"/>
              <a:pathLst>
                <a:path w="302" h="222" fill="none" extrusionOk="0">
                  <a:moveTo>
                    <a:pt x="0" y="0"/>
                  </a:moveTo>
                  <a:lnTo>
                    <a:pt x="30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38" name="Shape 4038"/>
            <p:cNvSpPr/>
            <p:nvPr/>
          </p:nvSpPr>
          <p:spPr>
            <a:xfrm>
              <a:off x="722400" y="2070100"/>
              <a:ext cx="7550" cy="5550"/>
            </a:xfrm>
            <a:custGeom>
              <a:avLst/>
              <a:gdLst/>
              <a:ahLst/>
              <a:cxnLst/>
              <a:rect l="0" t="0" r="0" b="0"/>
              <a:pathLst>
                <a:path w="302" h="222" fill="none" extrusionOk="0">
                  <a:moveTo>
                    <a:pt x="0" y="222"/>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39" name="Shape 4039"/>
            <p:cNvSpPr/>
            <p:nvPr/>
          </p:nvSpPr>
          <p:spPr>
            <a:xfrm>
              <a:off x="729925" y="2053500"/>
              <a:ext cx="8800" cy="16625"/>
            </a:xfrm>
            <a:custGeom>
              <a:avLst/>
              <a:gdLst/>
              <a:ahLst/>
              <a:cxnLst/>
              <a:rect l="0" t="0" r="0" b="0"/>
              <a:pathLst>
                <a:path w="352" h="665" fill="none" extrusionOk="0">
                  <a:moveTo>
                    <a:pt x="0" y="664"/>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40" name="Shape 4040"/>
            <p:cNvSpPr/>
            <p:nvPr/>
          </p:nvSpPr>
          <p:spPr>
            <a:xfrm>
              <a:off x="738700" y="2025825"/>
              <a:ext cx="8800" cy="27700"/>
            </a:xfrm>
            <a:custGeom>
              <a:avLst/>
              <a:gdLst/>
              <a:ahLst/>
              <a:cxnLst/>
              <a:rect l="0" t="0" r="0" b="0"/>
              <a:pathLst>
                <a:path w="352" h="1108" fill="none" extrusionOk="0">
                  <a:moveTo>
                    <a:pt x="0" y="1107"/>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41" name="Shape 4041"/>
            <p:cNvSpPr/>
            <p:nvPr/>
          </p:nvSpPr>
          <p:spPr>
            <a:xfrm>
              <a:off x="747475" y="1987075"/>
              <a:ext cx="7550" cy="38775"/>
            </a:xfrm>
            <a:custGeom>
              <a:avLst/>
              <a:gdLst/>
              <a:ahLst/>
              <a:cxnLst/>
              <a:rect l="0" t="0" r="0" b="0"/>
              <a:pathLst>
                <a:path w="302" h="1551" fill="none" extrusionOk="0">
                  <a:moveTo>
                    <a:pt x="1" y="1550"/>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42" name="Shape 4042"/>
            <p:cNvSpPr/>
            <p:nvPr/>
          </p:nvSpPr>
          <p:spPr>
            <a:xfrm>
              <a:off x="755000" y="1937250"/>
              <a:ext cx="7550" cy="49850"/>
            </a:xfrm>
            <a:custGeom>
              <a:avLst/>
              <a:gdLst/>
              <a:ahLst/>
              <a:cxnLst/>
              <a:rect l="0" t="0" r="0" b="0"/>
              <a:pathLst>
                <a:path w="302" h="1994" fill="none" extrusionOk="0">
                  <a:moveTo>
                    <a:pt x="1" y="1993"/>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43" name="Shape 4043"/>
            <p:cNvSpPr/>
            <p:nvPr/>
          </p:nvSpPr>
          <p:spPr>
            <a:xfrm>
              <a:off x="762525" y="1881900"/>
              <a:ext cx="7550" cy="55375"/>
            </a:xfrm>
            <a:custGeom>
              <a:avLst/>
              <a:gdLst/>
              <a:ahLst/>
              <a:cxnLst/>
              <a:rect l="0" t="0" r="0" b="0"/>
              <a:pathLst>
                <a:path w="302" h="2215" fill="none" extrusionOk="0">
                  <a:moveTo>
                    <a:pt x="1" y="2215"/>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44" name="Shape 4044"/>
            <p:cNvSpPr/>
            <p:nvPr/>
          </p:nvSpPr>
          <p:spPr>
            <a:xfrm>
              <a:off x="770050" y="1821025"/>
              <a:ext cx="7550" cy="60900"/>
            </a:xfrm>
            <a:custGeom>
              <a:avLst/>
              <a:gdLst/>
              <a:ahLst/>
              <a:cxnLst/>
              <a:rect l="0" t="0" r="0" b="0"/>
              <a:pathLst>
                <a:path w="302" h="2436" fill="none" extrusionOk="0">
                  <a:moveTo>
                    <a:pt x="1" y="2436"/>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45" name="Shape 4045"/>
            <p:cNvSpPr/>
            <p:nvPr/>
          </p:nvSpPr>
          <p:spPr>
            <a:xfrm>
              <a:off x="777575" y="1749075"/>
              <a:ext cx="8800" cy="71975"/>
            </a:xfrm>
            <a:custGeom>
              <a:avLst/>
              <a:gdLst/>
              <a:ahLst/>
              <a:cxnLst/>
              <a:rect l="0" t="0" r="0" b="0"/>
              <a:pathLst>
                <a:path w="352" h="2879" fill="none" extrusionOk="0">
                  <a:moveTo>
                    <a:pt x="1" y="2878"/>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46" name="Shape 4046"/>
            <p:cNvSpPr/>
            <p:nvPr/>
          </p:nvSpPr>
          <p:spPr>
            <a:xfrm>
              <a:off x="786350" y="1671575"/>
              <a:ext cx="7550" cy="77525"/>
            </a:xfrm>
            <a:custGeom>
              <a:avLst/>
              <a:gdLst/>
              <a:ahLst/>
              <a:cxnLst/>
              <a:rect l="0" t="0" r="0" b="0"/>
              <a:pathLst>
                <a:path w="302" h="3101" fill="none" extrusionOk="0">
                  <a:moveTo>
                    <a:pt x="1" y="3100"/>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47" name="Shape 4047"/>
            <p:cNvSpPr/>
            <p:nvPr/>
          </p:nvSpPr>
          <p:spPr>
            <a:xfrm>
              <a:off x="793875" y="1594075"/>
              <a:ext cx="7550" cy="77525"/>
            </a:xfrm>
            <a:custGeom>
              <a:avLst/>
              <a:gdLst/>
              <a:ahLst/>
              <a:cxnLst/>
              <a:rect l="0" t="0" r="0" b="0"/>
              <a:pathLst>
                <a:path w="302" h="3101" fill="none" extrusionOk="0">
                  <a:moveTo>
                    <a:pt x="1" y="3100"/>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48" name="Shape 4048"/>
            <p:cNvSpPr/>
            <p:nvPr/>
          </p:nvSpPr>
          <p:spPr>
            <a:xfrm>
              <a:off x="801400" y="1433575"/>
              <a:ext cx="16350" cy="160525"/>
            </a:xfrm>
            <a:custGeom>
              <a:avLst/>
              <a:gdLst/>
              <a:ahLst/>
              <a:cxnLst/>
              <a:rect l="0" t="0" r="0" b="0"/>
              <a:pathLst>
                <a:path w="654" h="6421" fill="none" extrusionOk="0">
                  <a:moveTo>
                    <a:pt x="1" y="6421"/>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49" name="Shape 4049"/>
            <p:cNvSpPr/>
            <p:nvPr/>
          </p:nvSpPr>
          <p:spPr>
            <a:xfrm>
              <a:off x="817725" y="1350550"/>
              <a:ext cx="8800" cy="83050"/>
            </a:xfrm>
            <a:custGeom>
              <a:avLst/>
              <a:gdLst/>
              <a:ahLst/>
              <a:cxnLst/>
              <a:rect l="0" t="0" r="0" b="0"/>
              <a:pathLst>
                <a:path w="352" h="3322" fill="none" extrusionOk="0">
                  <a:moveTo>
                    <a:pt x="0" y="3321"/>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50" name="Shape 4050"/>
            <p:cNvSpPr/>
            <p:nvPr/>
          </p:nvSpPr>
          <p:spPr>
            <a:xfrm>
              <a:off x="826500" y="1273050"/>
              <a:ext cx="7550" cy="77525"/>
            </a:xfrm>
            <a:custGeom>
              <a:avLst/>
              <a:gdLst/>
              <a:ahLst/>
              <a:cxnLst/>
              <a:rect l="0" t="0" r="0" b="0"/>
              <a:pathLst>
                <a:path w="302" h="3101" fill="none" extrusionOk="0">
                  <a:moveTo>
                    <a:pt x="0" y="3100"/>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51" name="Shape 4051"/>
            <p:cNvSpPr/>
            <p:nvPr/>
          </p:nvSpPr>
          <p:spPr>
            <a:xfrm>
              <a:off x="834025" y="1201100"/>
              <a:ext cx="7550" cy="71975"/>
            </a:xfrm>
            <a:custGeom>
              <a:avLst/>
              <a:gdLst/>
              <a:ahLst/>
              <a:cxnLst/>
              <a:rect l="0" t="0" r="0" b="0"/>
              <a:pathLst>
                <a:path w="302" h="2879" fill="none" extrusionOk="0">
                  <a:moveTo>
                    <a:pt x="0" y="2879"/>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52" name="Shape 4052"/>
            <p:cNvSpPr/>
            <p:nvPr/>
          </p:nvSpPr>
          <p:spPr>
            <a:xfrm>
              <a:off x="841550" y="1129150"/>
              <a:ext cx="7550" cy="71975"/>
            </a:xfrm>
            <a:custGeom>
              <a:avLst/>
              <a:gdLst/>
              <a:ahLst/>
              <a:cxnLst/>
              <a:rect l="0" t="0" r="0" b="0"/>
              <a:pathLst>
                <a:path w="302" h="2879" fill="none" extrusionOk="0">
                  <a:moveTo>
                    <a:pt x="0" y="2878"/>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53" name="Shape 4053"/>
            <p:cNvSpPr/>
            <p:nvPr/>
          </p:nvSpPr>
          <p:spPr>
            <a:xfrm>
              <a:off x="849075" y="1062725"/>
              <a:ext cx="7550" cy="66450"/>
            </a:xfrm>
            <a:custGeom>
              <a:avLst/>
              <a:gdLst/>
              <a:ahLst/>
              <a:cxnLst/>
              <a:rect l="0" t="0" r="0" b="0"/>
              <a:pathLst>
                <a:path w="302" h="2658" fill="none" extrusionOk="0">
                  <a:moveTo>
                    <a:pt x="0" y="2657"/>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54" name="Shape 4054"/>
            <p:cNvSpPr/>
            <p:nvPr/>
          </p:nvSpPr>
          <p:spPr>
            <a:xfrm>
              <a:off x="856600" y="1001825"/>
              <a:ext cx="8800" cy="60925"/>
            </a:xfrm>
            <a:custGeom>
              <a:avLst/>
              <a:gdLst/>
              <a:ahLst/>
              <a:cxnLst/>
              <a:rect l="0" t="0" r="0" b="0"/>
              <a:pathLst>
                <a:path w="352" h="2437" fill="none" extrusionOk="0">
                  <a:moveTo>
                    <a:pt x="0" y="2436"/>
                  </a:moveTo>
                  <a:lnTo>
                    <a:pt x="3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55" name="Shape 4055"/>
            <p:cNvSpPr/>
            <p:nvPr/>
          </p:nvSpPr>
          <p:spPr>
            <a:xfrm>
              <a:off x="865375" y="952025"/>
              <a:ext cx="8800" cy="49825"/>
            </a:xfrm>
            <a:custGeom>
              <a:avLst/>
              <a:gdLst/>
              <a:ahLst/>
              <a:cxnLst/>
              <a:rect l="0" t="0" r="0" b="0"/>
              <a:pathLst>
                <a:path w="352" h="1993" fill="none" extrusionOk="0">
                  <a:moveTo>
                    <a:pt x="0" y="1993"/>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56" name="Shape 4056"/>
            <p:cNvSpPr/>
            <p:nvPr/>
          </p:nvSpPr>
          <p:spPr>
            <a:xfrm>
              <a:off x="874150" y="913275"/>
              <a:ext cx="7550" cy="38775"/>
            </a:xfrm>
            <a:custGeom>
              <a:avLst/>
              <a:gdLst/>
              <a:ahLst/>
              <a:cxnLst/>
              <a:rect l="0" t="0" r="0" b="0"/>
              <a:pathLst>
                <a:path w="302" h="1551" fill="none" extrusionOk="0">
                  <a:moveTo>
                    <a:pt x="1" y="1550"/>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57" name="Shape 4057"/>
            <p:cNvSpPr/>
            <p:nvPr/>
          </p:nvSpPr>
          <p:spPr>
            <a:xfrm>
              <a:off x="881675" y="880050"/>
              <a:ext cx="7550" cy="33250"/>
            </a:xfrm>
            <a:custGeom>
              <a:avLst/>
              <a:gdLst/>
              <a:ahLst/>
              <a:cxnLst/>
              <a:rect l="0" t="0" r="0" b="0"/>
              <a:pathLst>
                <a:path w="302" h="1330" fill="none" extrusionOk="0">
                  <a:moveTo>
                    <a:pt x="1" y="1329"/>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58" name="Shape 4058"/>
            <p:cNvSpPr/>
            <p:nvPr/>
          </p:nvSpPr>
          <p:spPr>
            <a:xfrm>
              <a:off x="889200" y="852375"/>
              <a:ext cx="7550" cy="27700"/>
            </a:xfrm>
            <a:custGeom>
              <a:avLst/>
              <a:gdLst/>
              <a:ahLst/>
              <a:cxnLst/>
              <a:rect l="0" t="0" r="0" b="0"/>
              <a:pathLst>
                <a:path w="302" h="1108" fill="none" extrusionOk="0">
                  <a:moveTo>
                    <a:pt x="1" y="1108"/>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59" name="Shape 4059"/>
            <p:cNvSpPr/>
            <p:nvPr/>
          </p:nvSpPr>
          <p:spPr>
            <a:xfrm>
              <a:off x="896725" y="841325"/>
              <a:ext cx="7550" cy="11075"/>
            </a:xfrm>
            <a:custGeom>
              <a:avLst/>
              <a:gdLst/>
              <a:ahLst/>
              <a:cxnLst/>
              <a:rect l="0" t="0" r="0" b="0"/>
              <a:pathLst>
                <a:path w="302" h="443" fill="none" extrusionOk="0">
                  <a:moveTo>
                    <a:pt x="1" y="443"/>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60" name="Shape 4060"/>
            <p:cNvSpPr/>
            <p:nvPr/>
          </p:nvSpPr>
          <p:spPr>
            <a:xfrm>
              <a:off x="904250" y="835775"/>
              <a:ext cx="8800" cy="5575"/>
            </a:xfrm>
            <a:custGeom>
              <a:avLst/>
              <a:gdLst/>
              <a:ahLst/>
              <a:cxnLst/>
              <a:rect l="0" t="0" r="0" b="0"/>
              <a:pathLst>
                <a:path w="352" h="223" fill="none" extrusionOk="0">
                  <a:moveTo>
                    <a:pt x="1" y="222"/>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61" name="Shape 4061"/>
            <p:cNvSpPr/>
            <p:nvPr/>
          </p:nvSpPr>
          <p:spPr>
            <a:xfrm>
              <a:off x="913025" y="835775"/>
              <a:ext cx="8800" cy="11100"/>
            </a:xfrm>
            <a:custGeom>
              <a:avLst/>
              <a:gdLst/>
              <a:ahLst/>
              <a:cxnLst/>
              <a:rect l="0" t="0" r="0" b="0"/>
              <a:pathLst>
                <a:path w="352" h="444" fill="none" extrusionOk="0">
                  <a:moveTo>
                    <a:pt x="1" y="1"/>
                  </a:moveTo>
                  <a:lnTo>
                    <a:pt x="352" y="44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62" name="Shape 4062"/>
            <p:cNvSpPr/>
            <p:nvPr/>
          </p:nvSpPr>
          <p:spPr>
            <a:xfrm>
              <a:off x="921800" y="846850"/>
              <a:ext cx="7550" cy="16625"/>
            </a:xfrm>
            <a:custGeom>
              <a:avLst/>
              <a:gdLst/>
              <a:ahLst/>
              <a:cxnLst/>
              <a:rect l="0" t="0" r="0" b="0"/>
              <a:pathLst>
                <a:path w="302" h="665" fill="none" extrusionOk="0">
                  <a:moveTo>
                    <a:pt x="1" y="1"/>
                  </a:moveTo>
                  <a:lnTo>
                    <a:pt x="302"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63" name="Shape 4063"/>
            <p:cNvSpPr/>
            <p:nvPr/>
          </p:nvSpPr>
          <p:spPr>
            <a:xfrm>
              <a:off x="929325" y="863450"/>
              <a:ext cx="7550" cy="27700"/>
            </a:xfrm>
            <a:custGeom>
              <a:avLst/>
              <a:gdLst/>
              <a:ahLst/>
              <a:cxnLst/>
              <a:rect l="0" t="0" r="0" b="0"/>
              <a:pathLst>
                <a:path w="302" h="1108" fill="none" extrusionOk="0">
                  <a:moveTo>
                    <a:pt x="1" y="1"/>
                  </a:moveTo>
                  <a:lnTo>
                    <a:pt x="302"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64" name="Shape 4064"/>
            <p:cNvSpPr/>
            <p:nvPr/>
          </p:nvSpPr>
          <p:spPr>
            <a:xfrm>
              <a:off x="936850" y="891125"/>
              <a:ext cx="7550" cy="33250"/>
            </a:xfrm>
            <a:custGeom>
              <a:avLst/>
              <a:gdLst/>
              <a:ahLst/>
              <a:cxnLst/>
              <a:rect l="0" t="0" r="0" b="0"/>
              <a:pathLst>
                <a:path w="302" h="1330" fill="none" extrusionOk="0">
                  <a:moveTo>
                    <a:pt x="1" y="1"/>
                  </a:moveTo>
                  <a:lnTo>
                    <a:pt x="302"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65" name="Shape 4065"/>
            <p:cNvSpPr/>
            <p:nvPr/>
          </p:nvSpPr>
          <p:spPr>
            <a:xfrm>
              <a:off x="944375" y="924350"/>
              <a:ext cx="7550" cy="44300"/>
            </a:xfrm>
            <a:custGeom>
              <a:avLst/>
              <a:gdLst/>
              <a:ahLst/>
              <a:cxnLst/>
              <a:rect l="0" t="0" r="0" b="0"/>
              <a:pathLst>
                <a:path w="302" h="1772" fill="none" extrusionOk="0">
                  <a:moveTo>
                    <a:pt x="1" y="0"/>
                  </a:moveTo>
                  <a:lnTo>
                    <a:pt x="302" y="17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66" name="Shape 4066"/>
            <p:cNvSpPr/>
            <p:nvPr/>
          </p:nvSpPr>
          <p:spPr>
            <a:xfrm>
              <a:off x="951900" y="968625"/>
              <a:ext cx="8825" cy="55375"/>
            </a:xfrm>
            <a:custGeom>
              <a:avLst/>
              <a:gdLst/>
              <a:ahLst/>
              <a:cxnLst/>
              <a:rect l="0" t="0" r="0" b="0"/>
              <a:pathLst>
                <a:path w="353" h="2215" fill="none" extrusionOk="0">
                  <a:moveTo>
                    <a:pt x="1" y="0"/>
                  </a:moveTo>
                  <a:lnTo>
                    <a:pt x="352" y="221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67" name="Shape 4067"/>
            <p:cNvSpPr/>
            <p:nvPr/>
          </p:nvSpPr>
          <p:spPr>
            <a:xfrm>
              <a:off x="960700" y="1023975"/>
              <a:ext cx="8800" cy="60900"/>
            </a:xfrm>
            <a:custGeom>
              <a:avLst/>
              <a:gdLst/>
              <a:ahLst/>
              <a:cxnLst/>
              <a:rect l="0" t="0" r="0" b="0"/>
              <a:pathLst>
                <a:path w="352" h="2436" fill="none" extrusionOk="0">
                  <a:moveTo>
                    <a:pt x="0" y="0"/>
                  </a:moveTo>
                  <a:lnTo>
                    <a:pt x="35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68" name="Shape 4068"/>
            <p:cNvSpPr/>
            <p:nvPr/>
          </p:nvSpPr>
          <p:spPr>
            <a:xfrm>
              <a:off x="969475" y="1084850"/>
              <a:ext cx="7550" cy="60925"/>
            </a:xfrm>
            <a:custGeom>
              <a:avLst/>
              <a:gdLst/>
              <a:ahLst/>
              <a:cxnLst/>
              <a:rect l="0" t="0" r="0" b="0"/>
              <a:pathLst>
                <a:path w="302" h="2437" fill="none" extrusionOk="0">
                  <a:moveTo>
                    <a:pt x="0" y="1"/>
                  </a:moveTo>
                  <a:lnTo>
                    <a:pt x="30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69" name="Shape 4069"/>
            <p:cNvSpPr/>
            <p:nvPr/>
          </p:nvSpPr>
          <p:spPr>
            <a:xfrm>
              <a:off x="977000" y="1145750"/>
              <a:ext cx="7550" cy="66450"/>
            </a:xfrm>
            <a:custGeom>
              <a:avLst/>
              <a:gdLst/>
              <a:ahLst/>
              <a:cxnLst/>
              <a:rect l="0" t="0" r="0" b="0"/>
              <a:pathLst>
                <a:path w="302" h="2658" fill="none" extrusionOk="0">
                  <a:moveTo>
                    <a:pt x="0" y="0"/>
                  </a:moveTo>
                  <a:lnTo>
                    <a:pt x="301" y="265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70" name="Shape 4070"/>
            <p:cNvSpPr/>
            <p:nvPr/>
          </p:nvSpPr>
          <p:spPr>
            <a:xfrm>
              <a:off x="984525" y="1212175"/>
              <a:ext cx="7550" cy="71975"/>
            </a:xfrm>
            <a:custGeom>
              <a:avLst/>
              <a:gdLst/>
              <a:ahLst/>
              <a:cxnLst/>
              <a:rect l="0" t="0" r="0" b="0"/>
              <a:pathLst>
                <a:path w="302" h="2879" fill="none" extrusionOk="0">
                  <a:moveTo>
                    <a:pt x="0" y="0"/>
                  </a:moveTo>
                  <a:lnTo>
                    <a:pt x="301" y="287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71" name="Shape 4071"/>
            <p:cNvSpPr/>
            <p:nvPr/>
          </p:nvSpPr>
          <p:spPr>
            <a:xfrm>
              <a:off x="992050" y="1284125"/>
              <a:ext cx="7550" cy="71975"/>
            </a:xfrm>
            <a:custGeom>
              <a:avLst/>
              <a:gdLst/>
              <a:ahLst/>
              <a:cxnLst/>
              <a:rect l="0" t="0" r="0" b="0"/>
              <a:pathLst>
                <a:path w="302" h="2879" fill="none" extrusionOk="0">
                  <a:moveTo>
                    <a:pt x="0" y="0"/>
                  </a:moveTo>
                  <a:lnTo>
                    <a:pt x="301" y="287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72" name="Shape 4072"/>
            <p:cNvSpPr/>
            <p:nvPr/>
          </p:nvSpPr>
          <p:spPr>
            <a:xfrm>
              <a:off x="999575" y="1356075"/>
              <a:ext cx="8800" cy="77525"/>
            </a:xfrm>
            <a:custGeom>
              <a:avLst/>
              <a:gdLst/>
              <a:ahLst/>
              <a:cxnLst/>
              <a:rect l="0" t="0" r="0" b="0"/>
              <a:pathLst>
                <a:path w="352" h="3101" fill="none" extrusionOk="0">
                  <a:moveTo>
                    <a:pt x="0" y="1"/>
                  </a:moveTo>
                  <a:lnTo>
                    <a:pt x="351" y="310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73" name="Shape 4073"/>
            <p:cNvSpPr/>
            <p:nvPr/>
          </p:nvSpPr>
          <p:spPr>
            <a:xfrm>
              <a:off x="1008350" y="1433575"/>
              <a:ext cx="8800" cy="77500"/>
            </a:xfrm>
            <a:custGeom>
              <a:avLst/>
              <a:gdLst/>
              <a:ahLst/>
              <a:cxnLst/>
              <a:rect l="0" t="0" r="0" b="0"/>
              <a:pathLst>
                <a:path w="352" h="3100" fill="none" extrusionOk="0">
                  <a:moveTo>
                    <a:pt x="0" y="0"/>
                  </a:moveTo>
                  <a:lnTo>
                    <a:pt x="352" y="310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74" name="Shape 4074"/>
            <p:cNvSpPr/>
            <p:nvPr/>
          </p:nvSpPr>
          <p:spPr>
            <a:xfrm>
              <a:off x="1017125" y="1511050"/>
              <a:ext cx="7550" cy="72000"/>
            </a:xfrm>
            <a:custGeom>
              <a:avLst/>
              <a:gdLst/>
              <a:ahLst/>
              <a:cxnLst/>
              <a:rect l="0" t="0" r="0" b="0"/>
              <a:pathLst>
                <a:path w="302" h="2880" fill="none" extrusionOk="0">
                  <a:moveTo>
                    <a:pt x="1" y="1"/>
                  </a:moveTo>
                  <a:lnTo>
                    <a:pt x="302" y="287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75" name="Shape 4075"/>
            <p:cNvSpPr/>
            <p:nvPr/>
          </p:nvSpPr>
          <p:spPr>
            <a:xfrm>
              <a:off x="1024650" y="1583025"/>
              <a:ext cx="7550" cy="66425"/>
            </a:xfrm>
            <a:custGeom>
              <a:avLst/>
              <a:gdLst/>
              <a:ahLst/>
              <a:cxnLst/>
              <a:rect l="0" t="0" r="0" b="0"/>
              <a:pathLst>
                <a:path w="302" h="2657" fill="none" extrusionOk="0">
                  <a:moveTo>
                    <a:pt x="1" y="0"/>
                  </a:moveTo>
                  <a:lnTo>
                    <a:pt x="302" y="265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76" name="Shape 4076"/>
            <p:cNvSpPr/>
            <p:nvPr/>
          </p:nvSpPr>
          <p:spPr>
            <a:xfrm>
              <a:off x="1032175" y="1649425"/>
              <a:ext cx="7550" cy="66450"/>
            </a:xfrm>
            <a:custGeom>
              <a:avLst/>
              <a:gdLst/>
              <a:ahLst/>
              <a:cxnLst/>
              <a:rect l="0" t="0" r="0" b="0"/>
              <a:pathLst>
                <a:path w="302" h="2658" fill="none" extrusionOk="0">
                  <a:moveTo>
                    <a:pt x="1" y="1"/>
                  </a:moveTo>
                  <a:lnTo>
                    <a:pt x="302" y="265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77" name="Shape 4077"/>
            <p:cNvSpPr/>
            <p:nvPr/>
          </p:nvSpPr>
          <p:spPr>
            <a:xfrm>
              <a:off x="1039700" y="1715850"/>
              <a:ext cx="7550" cy="55375"/>
            </a:xfrm>
            <a:custGeom>
              <a:avLst/>
              <a:gdLst/>
              <a:ahLst/>
              <a:cxnLst/>
              <a:rect l="0" t="0" r="0" b="0"/>
              <a:pathLst>
                <a:path w="302" h="2215" fill="none" extrusionOk="0">
                  <a:moveTo>
                    <a:pt x="1" y="1"/>
                  </a:moveTo>
                  <a:lnTo>
                    <a:pt x="302" y="221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78" name="Shape 4078"/>
            <p:cNvSpPr/>
            <p:nvPr/>
          </p:nvSpPr>
          <p:spPr>
            <a:xfrm>
              <a:off x="1047225" y="1771200"/>
              <a:ext cx="8800" cy="55375"/>
            </a:xfrm>
            <a:custGeom>
              <a:avLst/>
              <a:gdLst/>
              <a:ahLst/>
              <a:cxnLst/>
              <a:rect l="0" t="0" r="0" b="0"/>
              <a:pathLst>
                <a:path w="352" h="2215" fill="none" extrusionOk="0">
                  <a:moveTo>
                    <a:pt x="1" y="1"/>
                  </a:moveTo>
                  <a:lnTo>
                    <a:pt x="352" y="221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79" name="Shape 4079"/>
            <p:cNvSpPr/>
            <p:nvPr/>
          </p:nvSpPr>
          <p:spPr>
            <a:xfrm>
              <a:off x="1056000" y="1826550"/>
              <a:ext cx="8800" cy="49850"/>
            </a:xfrm>
            <a:custGeom>
              <a:avLst/>
              <a:gdLst/>
              <a:ahLst/>
              <a:cxnLst/>
              <a:rect l="0" t="0" r="0" b="0"/>
              <a:pathLst>
                <a:path w="352" h="1994" fill="none" extrusionOk="0">
                  <a:moveTo>
                    <a:pt x="1" y="1"/>
                  </a:moveTo>
                  <a:lnTo>
                    <a:pt x="352"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80" name="Shape 4080"/>
            <p:cNvSpPr/>
            <p:nvPr/>
          </p:nvSpPr>
          <p:spPr>
            <a:xfrm>
              <a:off x="1064775" y="1876375"/>
              <a:ext cx="7550" cy="38775"/>
            </a:xfrm>
            <a:custGeom>
              <a:avLst/>
              <a:gdLst/>
              <a:ahLst/>
              <a:cxnLst/>
              <a:rect l="0" t="0" r="0" b="0"/>
              <a:pathLst>
                <a:path w="302" h="1551" fill="none" extrusionOk="0">
                  <a:moveTo>
                    <a:pt x="1" y="0"/>
                  </a:moveTo>
                  <a:lnTo>
                    <a:pt x="302"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81" name="Shape 4081"/>
            <p:cNvSpPr/>
            <p:nvPr/>
          </p:nvSpPr>
          <p:spPr>
            <a:xfrm>
              <a:off x="1072300" y="1915125"/>
              <a:ext cx="7550" cy="27700"/>
            </a:xfrm>
            <a:custGeom>
              <a:avLst/>
              <a:gdLst/>
              <a:ahLst/>
              <a:cxnLst/>
              <a:rect l="0" t="0" r="0" b="0"/>
              <a:pathLst>
                <a:path w="302" h="1108" fill="none" extrusionOk="0">
                  <a:moveTo>
                    <a:pt x="1" y="0"/>
                  </a:moveTo>
                  <a:lnTo>
                    <a:pt x="302"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82" name="Shape 4082"/>
            <p:cNvSpPr/>
            <p:nvPr/>
          </p:nvSpPr>
          <p:spPr>
            <a:xfrm>
              <a:off x="1079825" y="1942800"/>
              <a:ext cx="7550" cy="22150"/>
            </a:xfrm>
            <a:custGeom>
              <a:avLst/>
              <a:gdLst/>
              <a:ahLst/>
              <a:cxnLst/>
              <a:rect l="0" t="0" r="0" b="0"/>
              <a:pathLst>
                <a:path w="302" h="886" fill="none" extrusionOk="0">
                  <a:moveTo>
                    <a:pt x="1" y="0"/>
                  </a:moveTo>
                  <a:lnTo>
                    <a:pt x="302"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83" name="Shape 4083"/>
            <p:cNvSpPr/>
            <p:nvPr/>
          </p:nvSpPr>
          <p:spPr>
            <a:xfrm>
              <a:off x="1087350" y="1964925"/>
              <a:ext cx="7550" cy="11100"/>
            </a:xfrm>
            <a:custGeom>
              <a:avLst/>
              <a:gdLst/>
              <a:ahLst/>
              <a:cxnLst/>
              <a:rect l="0" t="0" r="0" b="0"/>
              <a:pathLst>
                <a:path w="302" h="444" fill="none" extrusionOk="0">
                  <a:moveTo>
                    <a:pt x="1" y="1"/>
                  </a:moveTo>
                  <a:lnTo>
                    <a:pt x="302" y="44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84" name="Shape 4084"/>
            <p:cNvSpPr/>
            <p:nvPr/>
          </p:nvSpPr>
          <p:spPr>
            <a:xfrm>
              <a:off x="1094875" y="1976000"/>
              <a:ext cx="8825" cy="5550"/>
            </a:xfrm>
            <a:custGeom>
              <a:avLst/>
              <a:gdLst/>
              <a:ahLst/>
              <a:cxnLst/>
              <a:rect l="0" t="0" r="0" b="0"/>
              <a:pathLst>
                <a:path w="353" h="222" fill="none" extrusionOk="0">
                  <a:moveTo>
                    <a:pt x="1" y="1"/>
                  </a:moveTo>
                  <a:lnTo>
                    <a:pt x="35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85" name="Shape 4085"/>
            <p:cNvSpPr/>
            <p:nvPr/>
          </p:nvSpPr>
          <p:spPr>
            <a:xfrm>
              <a:off x="1103675" y="1976000"/>
              <a:ext cx="8800" cy="5550"/>
            </a:xfrm>
            <a:custGeom>
              <a:avLst/>
              <a:gdLst/>
              <a:ahLst/>
              <a:cxnLst/>
              <a:rect l="0" t="0" r="0" b="0"/>
              <a:pathLst>
                <a:path w="352" h="222" fill="none" extrusionOk="0">
                  <a:moveTo>
                    <a:pt x="0" y="222"/>
                  </a:moveTo>
                  <a:lnTo>
                    <a:pt x="3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86" name="Shape 4086"/>
            <p:cNvSpPr/>
            <p:nvPr/>
          </p:nvSpPr>
          <p:spPr>
            <a:xfrm>
              <a:off x="1112450" y="1959400"/>
              <a:ext cx="7550" cy="16625"/>
            </a:xfrm>
            <a:custGeom>
              <a:avLst/>
              <a:gdLst/>
              <a:ahLst/>
              <a:cxnLst/>
              <a:rect l="0" t="0" r="0" b="0"/>
              <a:pathLst>
                <a:path w="302" h="665" fill="none" extrusionOk="0">
                  <a:moveTo>
                    <a:pt x="0" y="665"/>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87" name="Shape 4087"/>
            <p:cNvSpPr/>
            <p:nvPr/>
          </p:nvSpPr>
          <p:spPr>
            <a:xfrm>
              <a:off x="1119975" y="1931725"/>
              <a:ext cx="7550" cy="27700"/>
            </a:xfrm>
            <a:custGeom>
              <a:avLst/>
              <a:gdLst/>
              <a:ahLst/>
              <a:cxnLst/>
              <a:rect l="0" t="0" r="0" b="0"/>
              <a:pathLst>
                <a:path w="302" h="1108" fill="none" extrusionOk="0">
                  <a:moveTo>
                    <a:pt x="0" y="1107"/>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88" name="Shape 4088"/>
            <p:cNvSpPr/>
            <p:nvPr/>
          </p:nvSpPr>
          <p:spPr>
            <a:xfrm>
              <a:off x="1127500" y="1898500"/>
              <a:ext cx="7550" cy="33250"/>
            </a:xfrm>
            <a:custGeom>
              <a:avLst/>
              <a:gdLst/>
              <a:ahLst/>
              <a:cxnLst/>
              <a:rect l="0" t="0" r="0" b="0"/>
              <a:pathLst>
                <a:path w="302" h="1330" fill="none" extrusionOk="0">
                  <a:moveTo>
                    <a:pt x="0" y="1329"/>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89" name="Shape 4089"/>
            <p:cNvSpPr/>
            <p:nvPr/>
          </p:nvSpPr>
          <p:spPr>
            <a:xfrm>
              <a:off x="1135025" y="1859775"/>
              <a:ext cx="7550" cy="38750"/>
            </a:xfrm>
            <a:custGeom>
              <a:avLst/>
              <a:gdLst/>
              <a:ahLst/>
              <a:cxnLst/>
              <a:rect l="0" t="0" r="0" b="0"/>
              <a:pathLst>
                <a:path w="302" h="1550" fill="none" extrusionOk="0">
                  <a:moveTo>
                    <a:pt x="0" y="1550"/>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90" name="Shape 4090"/>
            <p:cNvSpPr/>
            <p:nvPr/>
          </p:nvSpPr>
          <p:spPr>
            <a:xfrm>
              <a:off x="1142550" y="1809950"/>
              <a:ext cx="8800" cy="49850"/>
            </a:xfrm>
            <a:custGeom>
              <a:avLst/>
              <a:gdLst/>
              <a:ahLst/>
              <a:cxnLst/>
              <a:rect l="0" t="0" r="0" b="0"/>
              <a:pathLst>
                <a:path w="352" h="1994" fill="none" extrusionOk="0">
                  <a:moveTo>
                    <a:pt x="0" y="1993"/>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91" name="Shape 4091"/>
            <p:cNvSpPr/>
            <p:nvPr/>
          </p:nvSpPr>
          <p:spPr>
            <a:xfrm>
              <a:off x="1151325" y="1754600"/>
              <a:ext cx="8800" cy="55375"/>
            </a:xfrm>
            <a:custGeom>
              <a:avLst/>
              <a:gdLst/>
              <a:ahLst/>
              <a:cxnLst/>
              <a:rect l="0" t="0" r="0" b="0"/>
              <a:pathLst>
                <a:path w="352" h="2215" fill="none" extrusionOk="0">
                  <a:moveTo>
                    <a:pt x="1" y="2215"/>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92" name="Shape 4092"/>
            <p:cNvSpPr/>
            <p:nvPr/>
          </p:nvSpPr>
          <p:spPr>
            <a:xfrm>
              <a:off x="1160100" y="1699250"/>
              <a:ext cx="7550" cy="55375"/>
            </a:xfrm>
            <a:custGeom>
              <a:avLst/>
              <a:gdLst/>
              <a:ahLst/>
              <a:cxnLst/>
              <a:rect l="0" t="0" r="0" b="0"/>
              <a:pathLst>
                <a:path w="302" h="2215" fill="none" extrusionOk="0">
                  <a:moveTo>
                    <a:pt x="1" y="2215"/>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93" name="Shape 4093"/>
            <p:cNvSpPr/>
            <p:nvPr/>
          </p:nvSpPr>
          <p:spPr>
            <a:xfrm>
              <a:off x="1167625" y="1638375"/>
              <a:ext cx="7550" cy="60900"/>
            </a:xfrm>
            <a:custGeom>
              <a:avLst/>
              <a:gdLst/>
              <a:ahLst/>
              <a:cxnLst/>
              <a:rect l="0" t="0" r="0" b="0"/>
              <a:pathLst>
                <a:path w="302" h="2436" fill="none" extrusionOk="0">
                  <a:moveTo>
                    <a:pt x="1" y="2435"/>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94" name="Shape 4094"/>
            <p:cNvSpPr/>
            <p:nvPr/>
          </p:nvSpPr>
          <p:spPr>
            <a:xfrm>
              <a:off x="1175150" y="1571950"/>
              <a:ext cx="7550" cy="66450"/>
            </a:xfrm>
            <a:custGeom>
              <a:avLst/>
              <a:gdLst/>
              <a:ahLst/>
              <a:cxnLst/>
              <a:rect l="0" t="0" r="0" b="0"/>
              <a:pathLst>
                <a:path w="302" h="2658" fill="none" extrusionOk="0">
                  <a:moveTo>
                    <a:pt x="1" y="2657"/>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95" name="Shape 4095"/>
            <p:cNvSpPr/>
            <p:nvPr/>
          </p:nvSpPr>
          <p:spPr>
            <a:xfrm>
              <a:off x="1182675" y="1505525"/>
              <a:ext cx="7550" cy="66450"/>
            </a:xfrm>
            <a:custGeom>
              <a:avLst/>
              <a:gdLst/>
              <a:ahLst/>
              <a:cxnLst/>
              <a:rect l="0" t="0" r="0" b="0"/>
              <a:pathLst>
                <a:path w="302" h="2658" fill="none" extrusionOk="0">
                  <a:moveTo>
                    <a:pt x="1" y="2657"/>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96" name="Shape 4096"/>
            <p:cNvSpPr/>
            <p:nvPr/>
          </p:nvSpPr>
          <p:spPr>
            <a:xfrm>
              <a:off x="1190200" y="1433575"/>
              <a:ext cx="8800" cy="71975"/>
            </a:xfrm>
            <a:custGeom>
              <a:avLst/>
              <a:gdLst/>
              <a:ahLst/>
              <a:cxnLst/>
              <a:rect l="0" t="0" r="0" b="0"/>
              <a:pathLst>
                <a:path w="352" h="2879" fill="none" extrusionOk="0">
                  <a:moveTo>
                    <a:pt x="1" y="2878"/>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97" name="Shape 4097"/>
            <p:cNvSpPr/>
            <p:nvPr/>
          </p:nvSpPr>
          <p:spPr>
            <a:xfrm>
              <a:off x="1198975" y="1367150"/>
              <a:ext cx="8825" cy="66450"/>
            </a:xfrm>
            <a:custGeom>
              <a:avLst/>
              <a:gdLst/>
              <a:ahLst/>
              <a:cxnLst/>
              <a:rect l="0" t="0" r="0" b="0"/>
              <a:pathLst>
                <a:path w="353" h="2658" fill="none" extrusionOk="0">
                  <a:moveTo>
                    <a:pt x="1" y="2657"/>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98" name="Shape 4098"/>
            <p:cNvSpPr/>
            <p:nvPr/>
          </p:nvSpPr>
          <p:spPr>
            <a:xfrm>
              <a:off x="1207775" y="1300725"/>
              <a:ext cx="7550" cy="66450"/>
            </a:xfrm>
            <a:custGeom>
              <a:avLst/>
              <a:gdLst/>
              <a:ahLst/>
              <a:cxnLst/>
              <a:rect l="0" t="0" r="0" b="0"/>
              <a:pathLst>
                <a:path w="302" h="2658" fill="none" extrusionOk="0">
                  <a:moveTo>
                    <a:pt x="0" y="2657"/>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99" name="Shape 4099"/>
            <p:cNvSpPr/>
            <p:nvPr/>
          </p:nvSpPr>
          <p:spPr>
            <a:xfrm>
              <a:off x="1215300" y="1239850"/>
              <a:ext cx="7550" cy="60900"/>
            </a:xfrm>
            <a:custGeom>
              <a:avLst/>
              <a:gdLst/>
              <a:ahLst/>
              <a:cxnLst/>
              <a:rect l="0" t="0" r="0" b="0"/>
              <a:pathLst>
                <a:path w="302" h="2436" fill="none" extrusionOk="0">
                  <a:moveTo>
                    <a:pt x="0" y="2436"/>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00" name="Shape 4100"/>
            <p:cNvSpPr/>
            <p:nvPr/>
          </p:nvSpPr>
          <p:spPr>
            <a:xfrm>
              <a:off x="1222825" y="1178950"/>
              <a:ext cx="7550" cy="60925"/>
            </a:xfrm>
            <a:custGeom>
              <a:avLst/>
              <a:gdLst/>
              <a:ahLst/>
              <a:cxnLst/>
              <a:rect l="0" t="0" r="0" b="0"/>
              <a:pathLst>
                <a:path w="302" h="2437" fill="none" extrusionOk="0">
                  <a:moveTo>
                    <a:pt x="0" y="2436"/>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01" name="Shape 4101"/>
            <p:cNvSpPr/>
            <p:nvPr/>
          </p:nvSpPr>
          <p:spPr>
            <a:xfrm>
              <a:off x="1230350" y="1123600"/>
              <a:ext cx="7550" cy="55375"/>
            </a:xfrm>
            <a:custGeom>
              <a:avLst/>
              <a:gdLst/>
              <a:ahLst/>
              <a:cxnLst/>
              <a:rect l="0" t="0" r="0" b="0"/>
              <a:pathLst>
                <a:path w="302" h="2215" fill="none" extrusionOk="0">
                  <a:moveTo>
                    <a:pt x="0" y="2215"/>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02" name="Shape 4102"/>
            <p:cNvSpPr/>
            <p:nvPr/>
          </p:nvSpPr>
          <p:spPr>
            <a:xfrm>
              <a:off x="1237875" y="1073800"/>
              <a:ext cx="8800" cy="49825"/>
            </a:xfrm>
            <a:custGeom>
              <a:avLst/>
              <a:gdLst/>
              <a:ahLst/>
              <a:cxnLst/>
              <a:rect l="0" t="0" r="0" b="0"/>
              <a:pathLst>
                <a:path w="352" h="1993" fill="none" extrusionOk="0">
                  <a:moveTo>
                    <a:pt x="0" y="1993"/>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03" name="Shape 4103"/>
            <p:cNvSpPr/>
            <p:nvPr/>
          </p:nvSpPr>
          <p:spPr>
            <a:xfrm>
              <a:off x="1246650" y="1029500"/>
              <a:ext cx="8800" cy="44325"/>
            </a:xfrm>
            <a:custGeom>
              <a:avLst/>
              <a:gdLst/>
              <a:ahLst/>
              <a:cxnLst/>
              <a:rect l="0" t="0" r="0" b="0"/>
              <a:pathLst>
                <a:path w="352" h="1773" fill="none" extrusionOk="0">
                  <a:moveTo>
                    <a:pt x="0" y="1772"/>
                  </a:moveTo>
                  <a:lnTo>
                    <a:pt x="3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04" name="Shape 4104"/>
            <p:cNvSpPr/>
            <p:nvPr/>
          </p:nvSpPr>
          <p:spPr>
            <a:xfrm>
              <a:off x="1255425" y="996300"/>
              <a:ext cx="7550" cy="33225"/>
            </a:xfrm>
            <a:custGeom>
              <a:avLst/>
              <a:gdLst/>
              <a:ahLst/>
              <a:cxnLst/>
              <a:rect l="0" t="0" r="0" b="0"/>
              <a:pathLst>
                <a:path w="302" h="1329" fill="none" extrusionOk="0">
                  <a:moveTo>
                    <a:pt x="0" y="1329"/>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05" name="Shape 4105"/>
            <p:cNvSpPr/>
            <p:nvPr/>
          </p:nvSpPr>
          <p:spPr>
            <a:xfrm>
              <a:off x="1262950" y="968625"/>
              <a:ext cx="7550" cy="27700"/>
            </a:xfrm>
            <a:custGeom>
              <a:avLst/>
              <a:gdLst/>
              <a:ahLst/>
              <a:cxnLst/>
              <a:rect l="0" t="0" r="0" b="0"/>
              <a:pathLst>
                <a:path w="302" h="1108" fill="none" extrusionOk="0">
                  <a:moveTo>
                    <a:pt x="0" y="1107"/>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06" name="Shape 4106"/>
            <p:cNvSpPr/>
            <p:nvPr/>
          </p:nvSpPr>
          <p:spPr>
            <a:xfrm>
              <a:off x="1270475" y="946475"/>
              <a:ext cx="7550" cy="22175"/>
            </a:xfrm>
            <a:custGeom>
              <a:avLst/>
              <a:gdLst/>
              <a:ahLst/>
              <a:cxnLst/>
              <a:rect l="0" t="0" r="0" b="0"/>
              <a:pathLst>
                <a:path w="302" h="887" fill="none" extrusionOk="0">
                  <a:moveTo>
                    <a:pt x="0" y="886"/>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07" name="Shape 4107"/>
            <p:cNvSpPr/>
            <p:nvPr/>
          </p:nvSpPr>
          <p:spPr>
            <a:xfrm>
              <a:off x="1278000" y="935400"/>
              <a:ext cx="7550" cy="11100"/>
            </a:xfrm>
            <a:custGeom>
              <a:avLst/>
              <a:gdLst/>
              <a:ahLst/>
              <a:cxnLst/>
              <a:rect l="0" t="0" r="0" b="0"/>
              <a:pathLst>
                <a:path w="302" h="444" fill="none" extrusionOk="0">
                  <a:moveTo>
                    <a:pt x="0" y="444"/>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08" name="Shape 4108"/>
            <p:cNvSpPr/>
            <p:nvPr/>
          </p:nvSpPr>
          <p:spPr>
            <a:xfrm>
              <a:off x="1285525" y="935400"/>
              <a:ext cx="8800" cy="25"/>
            </a:xfrm>
            <a:custGeom>
              <a:avLst/>
              <a:gdLst/>
              <a:ahLst/>
              <a:cxnLst/>
              <a:rect l="0" t="0" r="0" b="0"/>
              <a:pathLst>
                <a:path w="352" h="1" fill="none" extrusionOk="0">
                  <a:moveTo>
                    <a:pt x="0" y="1"/>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09" name="Shape 4109"/>
            <p:cNvSpPr/>
            <p:nvPr/>
          </p:nvSpPr>
          <p:spPr>
            <a:xfrm>
              <a:off x="1294300" y="935400"/>
              <a:ext cx="8800" cy="5575"/>
            </a:xfrm>
            <a:custGeom>
              <a:avLst/>
              <a:gdLst/>
              <a:ahLst/>
              <a:cxnLst/>
              <a:rect l="0" t="0" r="0" b="0"/>
              <a:pathLst>
                <a:path w="352" h="223" fill="none" extrusionOk="0">
                  <a:moveTo>
                    <a:pt x="1" y="1"/>
                  </a:moveTo>
                  <a:lnTo>
                    <a:pt x="35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10" name="Shape 4110"/>
            <p:cNvSpPr/>
            <p:nvPr/>
          </p:nvSpPr>
          <p:spPr>
            <a:xfrm>
              <a:off x="1303075" y="940950"/>
              <a:ext cx="7550" cy="16625"/>
            </a:xfrm>
            <a:custGeom>
              <a:avLst/>
              <a:gdLst/>
              <a:ahLst/>
              <a:cxnLst/>
              <a:rect l="0" t="0" r="0" b="0"/>
              <a:pathLst>
                <a:path w="302" h="665" fill="none" extrusionOk="0">
                  <a:moveTo>
                    <a:pt x="1" y="0"/>
                  </a:moveTo>
                  <a:lnTo>
                    <a:pt x="302"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11" name="Shape 4111"/>
            <p:cNvSpPr/>
            <p:nvPr/>
          </p:nvSpPr>
          <p:spPr>
            <a:xfrm>
              <a:off x="1310600" y="957550"/>
              <a:ext cx="7550" cy="22175"/>
            </a:xfrm>
            <a:custGeom>
              <a:avLst/>
              <a:gdLst/>
              <a:ahLst/>
              <a:cxnLst/>
              <a:rect l="0" t="0" r="0" b="0"/>
              <a:pathLst>
                <a:path w="302" h="887" fill="none" extrusionOk="0">
                  <a:moveTo>
                    <a:pt x="1" y="1"/>
                  </a:moveTo>
                  <a:lnTo>
                    <a:pt x="302"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12" name="Shape 4112"/>
            <p:cNvSpPr/>
            <p:nvPr/>
          </p:nvSpPr>
          <p:spPr>
            <a:xfrm>
              <a:off x="1318125" y="979700"/>
              <a:ext cx="7550" cy="27700"/>
            </a:xfrm>
            <a:custGeom>
              <a:avLst/>
              <a:gdLst/>
              <a:ahLst/>
              <a:cxnLst/>
              <a:rect l="0" t="0" r="0" b="0"/>
              <a:pathLst>
                <a:path w="302" h="1108" fill="none" extrusionOk="0">
                  <a:moveTo>
                    <a:pt x="1" y="0"/>
                  </a:moveTo>
                  <a:lnTo>
                    <a:pt x="302"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13" name="Shape 4113"/>
            <p:cNvSpPr/>
            <p:nvPr/>
          </p:nvSpPr>
          <p:spPr>
            <a:xfrm>
              <a:off x="1325650" y="1007375"/>
              <a:ext cx="7550" cy="38775"/>
            </a:xfrm>
            <a:custGeom>
              <a:avLst/>
              <a:gdLst/>
              <a:ahLst/>
              <a:cxnLst/>
              <a:rect l="0" t="0" r="0" b="0"/>
              <a:pathLst>
                <a:path w="302" h="1551" fill="none" extrusionOk="0">
                  <a:moveTo>
                    <a:pt x="1" y="0"/>
                  </a:moveTo>
                  <a:lnTo>
                    <a:pt x="302"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14" name="Shape 4114"/>
            <p:cNvSpPr/>
            <p:nvPr/>
          </p:nvSpPr>
          <p:spPr>
            <a:xfrm>
              <a:off x="1333175" y="1046125"/>
              <a:ext cx="8800" cy="44300"/>
            </a:xfrm>
            <a:custGeom>
              <a:avLst/>
              <a:gdLst/>
              <a:ahLst/>
              <a:cxnLst/>
              <a:rect l="0" t="0" r="0" b="0"/>
              <a:pathLst>
                <a:path w="352" h="1772" fill="none" extrusionOk="0">
                  <a:moveTo>
                    <a:pt x="1" y="0"/>
                  </a:moveTo>
                  <a:lnTo>
                    <a:pt x="352" y="17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15" name="Shape 4115"/>
            <p:cNvSpPr/>
            <p:nvPr/>
          </p:nvSpPr>
          <p:spPr>
            <a:xfrm>
              <a:off x="1341950" y="1090400"/>
              <a:ext cx="8825" cy="49825"/>
            </a:xfrm>
            <a:custGeom>
              <a:avLst/>
              <a:gdLst/>
              <a:ahLst/>
              <a:cxnLst/>
              <a:rect l="0" t="0" r="0" b="0"/>
              <a:pathLst>
                <a:path w="353" h="1993" fill="none" extrusionOk="0">
                  <a:moveTo>
                    <a:pt x="1" y="0"/>
                  </a:moveTo>
                  <a:lnTo>
                    <a:pt x="352"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16" name="Shape 4116"/>
            <p:cNvSpPr/>
            <p:nvPr/>
          </p:nvSpPr>
          <p:spPr>
            <a:xfrm>
              <a:off x="1350750" y="1140200"/>
              <a:ext cx="7550" cy="55375"/>
            </a:xfrm>
            <a:custGeom>
              <a:avLst/>
              <a:gdLst/>
              <a:ahLst/>
              <a:cxnLst/>
              <a:rect l="0" t="0" r="0" b="0"/>
              <a:pathLst>
                <a:path w="302" h="2215" fill="none" extrusionOk="0">
                  <a:moveTo>
                    <a:pt x="0" y="1"/>
                  </a:moveTo>
                  <a:lnTo>
                    <a:pt x="301" y="221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17" name="Shape 4117"/>
            <p:cNvSpPr/>
            <p:nvPr/>
          </p:nvSpPr>
          <p:spPr>
            <a:xfrm>
              <a:off x="1358275" y="1195550"/>
              <a:ext cx="7550" cy="55375"/>
            </a:xfrm>
            <a:custGeom>
              <a:avLst/>
              <a:gdLst/>
              <a:ahLst/>
              <a:cxnLst/>
              <a:rect l="0" t="0" r="0" b="0"/>
              <a:pathLst>
                <a:path w="302" h="2215" fill="none" extrusionOk="0">
                  <a:moveTo>
                    <a:pt x="0" y="1"/>
                  </a:moveTo>
                  <a:lnTo>
                    <a:pt x="301" y="221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18" name="Shape 4118"/>
            <p:cNvSpPr/>
            <p:nvPr/>
          </p:nvSpPr>
          <p:spPr>
            <a:xfrm>
              <a:off x="1365800" y="1250900"/>
              <a:ext cx="7550" cy="60925"/>
            </a:xfrm>
            <a:custGeom>
              <a:avLst/>
              <a:gdLst/>
              <a:ahLst/>
              <a:cxnLst/>
              <a:rect l="0" t="0" r="0" b="0"/>
              <a:pathLst>
                <a:path w="302" h="2437" fill="none" extrusionOk="0">
                  <a:moveTo>
                    <a:pt x="0" y="1"/>
                  </a:moveTo>
                  <a:lnTo>
                    <a:pt x="30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19" name="Shape 4119"/>
            <p:cNvSpPr/>
            <p:nvPr/>
          </p:nvSpPr>
          <p:spPr>
            <a:xfrm>
              <a:off x="1373325" y="1311800"/>
              <a:ext cx="16325" cy="121800"/>
            </a:xfrm>
            <a:custGeom>
              <a:avLst/>
              <a:gdLst/>
              <a:ahLst/>
              <a:cxnLst/>
              <a:rect l="0" t="0" r="0" b="0"/>
              <a:pathLst>
                <a:path w="653" h="4872" fill="none" extrusionOk="0">
                  <a:moveTo>
                    <a:pt x="0" y="0"/>
                  </a:moveTo>
                  <a:lnTo>
                    <a:pt x="652" y="48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20" name="Shape 4120"/>
            <p:cNvSpPr/>
            <p:nvPr/>
          </p:nvSpPr>
          <p:spPr>
            <a:xfrm>
              <a:off x="1389625" y="1433575"/>
              <a:ext cx="8800" cy="60900"/>
            </a:xfrm>
            <a:custGeom>
              <a:avLst/>
              <a:gdLst/>
              <a:ahLst/>
              <a:cxnLst/>
              <a:rect l="0" t="0" r="0" b="0"/>
              <a:pathLst>
                <a:path w="352" h="2436" fill="none" extrusionOk="0">
                  <a:moveTo>
                    <a:pt x="0" y="0"/>
                  </a:moveTo>
                  <a:lnTo>
                    <a:pt x="35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21" name="Shape 4121"/>
            <p:cNvSpPr/>
            <p:nvPr/>
          </p:nvSpPr>
          <p:spPr>
            <a:xfrm>
              <a:off x="1398400" y="1494450"/>
              <a:ext cx="7550" cy="60925"/>
            </a:xfrm>
            <a:custGeom>
              <a:avLst/>
              <a:gdLst/>
              <a:ahLst/>
              <a:cxnLst/>
              <a:rect l="0" t="0" r="0" b="0"/>
              <a:pathLst>
                <a:path w="302" h="2437" fill="none" extrusionOk="0">
                  <a:moveTo>
                    <a:pt x="0" y="1"/>
                  </a:moveTo>
                  <a:lnTo>
                    <a:pt x="30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22" name="Shape 4122"/>
            <p:cNvSpPr/>
            <p:nvPr/>
          </p:nvSpPr>
          <p:spPr>
            <a:xfrm>
              <a:off x="1405925" y="1555350"/>
              <a:ext cx="7550" cy="55375"/>
            </a:xfrm>
            <a:custGeom>
              <a:avLst/>
              <a:gdLst/>
              <a:ahLst/>
              <a:cxnLst/>
              <a:rect l="0" t="0" r="0" b="0"/>
              <a:pathLst>
                <a:path w="302" h="2215" fill="none" extrusionOk="0">
                  <a:moveTo>
                    <a:pt x="0" y="0"/>
                  </a:moveTo>
                  <a:lnTo>
                    <a:pt x="301" y="221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23" name="Shape 4123"/>
            <p:cNvSpPr/>
            <p:nvPr/>
          </p:nvSpPr>
          <p:spPr>
            <a:xfrm>
              <a:off x="1413450" y="1610700"/>
              <a:ext cx="7550" cy="55375"/>
            </a:xfrm>
            <a:custGeom>
              <a:avLst/>
              <a:gdLst/>
              <a:ahLst/>
              <a:cxnLst/>
              <a:rect l="0" t="0" r="0" b="0"/>
              <a:pathLst>
                <a:path w="302" h="2215" fill="none" extrusionOk="0">
                  <a:moveTo>
                    <a:pt x="0" y="0"/>
                  </a:moveTo>
                  <a:lnTo>
                    <a:pt x="301" y="221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24" name="Shape 4124"/>
            <p:cNvSpPr/>
            <p:nvPr/>
          </p:nvSpPr>
          <p:spPr>
            <a:xfrm>
              <a:off x="1420975" y="1666050"/>
              <a:ext cx="7550" cy="49825"/>
            </a:xfrm>
            <a:custGeom>
              <a:avLst/>
              <a:gdLst/>
              <a:ahLst/>
              <a:cxnLst/>
              <a:rect l="0" t="0" r="0" b="0"/>
              <a:pathLst>
                <a:path w="302" h="1993" fill="none" extrusionOk="0">
                  <a:moveTo>
                    <a:pt x="0" y="0"/>
                  </a:moveTo>
                  <a:lnTo>
                    <a:pt x="301"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25" name="Shape 4125"/>
            <p:cNvSpPr/>
            <p:nvPr/>
          </p:nvSpPr>
          <p:spPr>
            <a:xfrm>
              <a:off x="1428500" y="1715850"/>
              <a:ext cx="8800" cy="44300"/>
            </a:xfrm>
            <a:custGeom>
              <a:avLst/>
              <a:gdLst/>
              <a:ahLst/>
              <a:cxnLst/>
              <a:rect l="0" t="0" r="0" b="0"/>
              <a:pathLst>
                <a:path w="352" h="1772" fill="none" extrusionOk="0">
                  <a:moveTo>
                    <a:pt x="0" y="1"/>
                  </a:moveTo>
                  <a:lnTo>
                    <a:pt x="352" y="177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26" name="Shape 4126"/>
            <p:cNvSpPr/>
            <p:nvPr/>
          </p:nvSpPr>
          <p:spPr>
            <a:xfrm>
              <a:off x="1437275" y="1760125"/>
              <a:ext cx="8800" cy="38775"/>
            </a:xfrm>
            <a:custGeom>
              <a:avLst/>
              <a:gdLst/>
              <a:ahLst/>
              <a:cxnLst/>
              <a:rect l="0" t="0" r="0" b="0"/>
              <a:pathLst>
                <a:path w="352" h="1551" fill="none" extrusionOk="0">
                  <a:moveTo>
                    <a:pt x="1" y="1"/>
                  </a:moveTo>
                  <a:lnTo>
                    <a:pt x="352" y="155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27" name="Shape 4127"/>
            <p:cNvSpPr/>
            <p:nvPr/>
          </p:nvSpPr>
          <p:spPr>
            <a:xfrm>
              <a:off x="1446050" y="1798875"/>
              <a:ext cx="7550" cy="27700"/>
            </a:xfrm>
            <a:custGeom>
              <a:avLst/>
              <a:gdLst/>
              <a:ahLst/>
              <a:cxnLst/>
              <a:rect l="0" t="0" r="0" b="0"/>
              <a:pathLst>
                <a:path w="302" h="1108" fill="none" extrusionOk="0">
                  <a:moveTo>
                    <a:pt x="1" y="1"/>
                  </a:moveTo>
                  <a:lnTo>
                    <a:pt x="302"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28" name="Shape 4128"/>
            <p:cNvSpPr/>
            <p:nvPr/>
          </p:nvSpPr>
          <p:spPr>
            <a:xfrm>
              <a:off x="1453575" y="1826550"/>
              <a:ext cx="7550" cy="27700"/>
            </a:xfrm>
            <a:custGeom>
              <a:avLst/>
              <a:gdLst/>
              <a:ahLst/>
              <a:cxnLst/>
              <a:rect l="0" t="0" r="0" b="0"/>
              <a:pathLst>
                <a:path w="302" h="1108" fill="none" extrusionOk="0">
                  <a:moveTo>
                    <a:pt x="1" y="1"/>
                  </a:moveTo>
                  <a:lnTo>
                    <a:pt x="302"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29" name="Shape 4129"/>
            <p:cNvSpPr/>
            <p:nvPr/>
          </p:nvSpPr>
          <p:spPr>
            <a:xfrm>
              <a:off x="1461100" y="1854225"/>
              <a:ext cx="7550" cy="16625"/>
            </a:xfrm>
            <a:custGeom>
              <a:avLst/>
              <a:gdLst/>
              <a:ahLst/>
              <a:cxnLst/>
              <a:rect l="0" t="0" r="0" b="0"/>
              <a:pathLst>
                <a:path w="302" h="665" fill="none" extrusionOk="0">
                  <a:moveTo>
                    <a:pt x="1" y="1"/>
                  </a:moveTo>
                  <a:lnTo>
                    <a:pt x="302"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30" name="Shape 4130"/>
            <p:cNvSpPr/>
            <p:nvPr/>
          </p:nvSpPr>
          <p:spPr>
            <a:xfrm>
              <a:off x="1468625" y="1870825"/>
              <a:ext cx="7550" cy="11100"/>
            </a:xfrm>
            <a:custGeom>
              <a:avLst/>
              <a:gdLst/>
              <a:ahLst/>
              <a:cxnLst/>
              <a:rect l="0" t="0" r="0" b="0"/>
              <a:pathLst>
                <a:path w="302" h="444" fill="none" extrusionOk="0">
                  <a:moveTo>
                    <a:pt x="1" y="1"/>
                  </a:moveTo>
                  <a:lnTo>
                    <a:pt x="302" y="44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31" name="Shape 4131"/>
            <p:cNvSpPr/>
            <p:nvPr/>
          </p:nvSpPr>
          <p:spPr>
            <a:xfrm>
              <a:off x="1476150" y="1881900"/>
              <a:ext cx="8800" cy="25"/>
            </a:xfrm>
            <a:custGeom>
              <a:avLst/>
              <a:gdLst/>
              <a:ahLst/>
              <a:cxnLst/>
              <a:rect l="0" t="0" r="0" b="0"/>
              <a:pathLst>
                <a:path w="352" h="1" fill="none" extrusionOk="0">
                  <a:moveTo>
                    <a:pt x="1" y="1"/>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32" name="Shape 4132"/>
            <p:cNvSpPr/>
            <p:nvPr/>
          </p:nvSpPr>
          <p:spPr>
            <a:xfrm>
              <a:off x="1484925" y="1876375"/>
              <a:ext cx="8825" cy="5550"/>
            </a:xfrm>
            <a:custGeom>
              <a:avLst/>
              <a:gdLst/>
              <a:ahLst/>
              <a:cxnLst/>
              <a:rect l="0" t="0" r="0" b="0"/>
              <a:pathLst>
                <a:path w="353" h="222" fill="none" extrusionOk="0">
                  <a:moveTo>
                    <a:pt x="1" y="222"/>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33" name="Shape 4133"/>
            <p:cNvSpPr/>
            <p:nvPr/>
          </p:nvSpPr>
          <p:spPr>
            <a:xfrm>
              <a:off x="1493725" y="1865300"/>
              <a:ext cx="7550" cy="11100"/>
            </a:xfrm>
            <a:custGeom>
              <a:avLst/>
              <a:gdLst/>
              <a:ahLst/>
              <a:cxnLst/>
              <a:rect l="0" t="0" r="0" b="0"/>
              <a:pathLst>
                <a:path w="302" h="444" fill="none" extrusionOk="0">
                  <a:moveTo>
                    <a:pt x="0" y="443"/>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34" name="Shape 4134"/>
            <p:cNvSpPr/>
            <p:nvPr/>
          </p:nvSpPr>
          <p:spPr>
            <a:xfrm>
              <a:off x="1501250" y="1843150"/>
              <a:ext cx="7550" cy="22175"/>
            </a:xfrm>
            <a:custGeom>
              <a:avLst/>
              <a:gdLst/>
              <a:ahLst/>
              <a:cxnLst/>
              <a:rect l="0" t="0" r="0" b="0"/>
              <a:pathLst>
                <a:path w="302" h="887" fill="none" extrusionOk="0">
                  <a:moveTo>
                    <a:pt x="0" y="887"/>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35" name="Shape 4135"/>
            <p:cNvSpPr/>
            <p:nvPr/>
          </p:nvSpPr>
          <p:spPr>
            <a:xfrm>
              <a:off x="1508775" y="1815475"/>
              <a:ext cx="7550" cy="27700"/>
            </a:xfrm>
            <a:custGeom>
              <a:avLst/>
              <a:gdLst/>
              <a:ahLst/>
              <a:cxnLst/>
              <a:rect l="0" t="0" r="0" b="0"/>
              <a:pathLst>
                <a:path w="302" h="1108" fill="none" extrusionOk="0">
                  <a:moveTo>
                    <a:pt x="0" y="1108"/>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36" name="Shape 4136"/>
            <p:cNvSpPr/>
            <p:nvPr/>
          </p:nvSpPr>
          <p:spPr>
            <a:xfrm>
              <a:off x="1516300" y="1782275"/>
              <a:ext cx="7550" cy="33225"/>
            </a:xfrm>
            <a:custGeom>
              <a:avLst/>
              <a:gdLst/>
              <a:ahLst/>
              <a:cxnLst/>
              <a:rect l="0" t="0" r="0" b="0"/>
              <a:pathLst>
                <a:path w="302" h="1329" fill="none" extrusionOk="0">
                  <a:moveTo>
                    <a:pt x="0" y="1329"/>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37" name="Shape 4137"/>
            <p:cNvSpPr/>
            <p:nvPr/>
          </p:nvSpPr>
          <p:spPr>
            <a:xfrm>
              <a:off x="1523825" y="1743525"/>
              <a:ext cx="8800" cy="38775"/>
            </a:xfrm>
            <a:custGeom>
              <a:avLst/>
              <a:gdLst/>
              <a:ahLst/>
              <a:cxnLst/>
              <a:rect l="0" t="0" r="0" b="0"/>
              <a:pathLst>
                <a:path w="352" h="1551" fill="none" extrusionOk="0">
                  <a:moveTo>
                    <a:pt x="0" y="1551"/>
                  </a:moveTo>
                  <a:lnTo>
                    <a:pt x="3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38" name="Shape 4138"/>
            <p:cNvSpPr/>
            <p:nvPr/>
          </p:nvSpPr>
          <p:spPr>
            <a:xfrm>
              <a:off x="1532600" y="1699250"/>
              <a:ext cx="8800" cy="44300"/>
            </a:xfrm>
            <a:custGeom>
              <a:avLst/>
              <a:gdLst/>
              <a:ahLst/>
              <a:cxnLst/>
              <a:rect l="0" t="0" r="0" b="0"/>
              <a:pathLst>
                <a:path w="352" h="1772" fill="none" extrusionOk="0">
                  <a:moveTo>
                    <a:pt x="0" y="1772"/>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39" name="Shape 4139"/>
            <p:cNvSpPr/>
            <p:nvPr/>
          </p:nvSpPr>
          <p:spPr>
            <a:xfrm>
              <a:off x="1541375" y="1649425"/>
              <a:ext cx="7550" cy="49850"/>
            </a:xfrm>
            <a:custGeom>
              <a:avLst/>
              <a:gdLst/>
              <a:ahLst/>
              <a:cxnLst/>
              <a:rect l="0" t="0" r="0" b="0"/>
              <a:pathLst>
                <a:path w="302" h="1994" fill="none" extrusionOk="0">
                  <a:moveTo>
                    <a:pt x="1" y="1993"/>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40" name="Shape 4140"/>
            <p:cNvSpPr/>
            <p:nvPr/>
          </p:nvSpPr>
          <p:spPr>
            <a:xfrm>
              <a:off x="1548900" y="1544275"/>
              <a:ext cx="15075" cy="105175"/>
            </a:xfrm>
            <a:custGeom>
              <a:avLst/>
              <a:gdLst/>
              <a:ahLst/>
              <a:cxnLst/>
              <a:rect l="0" t="0" r="0" b="0"/>
              <a:pathLst>
                <a:path w="603" h="4207" fill="none" extrusionOk="0">
                  <a:moveTo>
                    <a:pt x="1" y="4207"/>
                  </a:moveTo>
                  <a:lnTo>
                    <a:pt x="60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41" name="Shape 4141"/>
            <p:cNvSpPr/>
            <p:nvPr/>
          </p:nvSpPr>
          <p:spPr>
            <a:xfrm>
              <a:off x="1563950" y="1433575"/>
              <a:ext cx="16325" cy="110725"/>
            </a:xfrm>
            <a:custGeom>
              <a:avLst/>
              <a:gdLst/>
              <a:ahLst/>
              <a:cxnLst/>
              <a:rect l="0" t="0" r="0" b="0"/>
              <a:pathLst>
                <a:path w="653" h="4429" fill="none" extrusionOk="0">
                  <a:moveTo>
                    <a:pt x="1" y="4428"/>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42" name="Shape 4142"/>
            <p:cNvSpPr/>
            <p:nvPr/>
          </p:nvSpPr>
          <p:spPr>
            <a:xfrm>
              <a:off x="1580250" y="1378225"/>
              <a:ext cx="8800" cy="55375"/>
            </a:xfrm>
            <a:custGeom>
              <a:avLst/>
              <a:gdLst/>
              <a:ahLst/>
              <a:cxnLst/>
              <a:rect l="0" t="0" r="0" b="0"/>
              <a:pathLst>
                <a:path w="352" h="2215" fill="none" extrusionOk="0">
                  <a:moveTo>
                    <a:pt x="1" y="2214"/>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43" name="Shape 4143"/>
            <p:cNvSpPr/>
            <p:nvPr/>
          </p:nvSpPr>
          <p:spPr>
            <a:xfrm>
              <a:off x="1589025" y="1322875"/>
              <a:ext cx="7550" cy="55375"/>
            </a:xfrm>
            <a:custGeom>
              <a:avLst/>
              <a:gdLst/>
              <a:ahLst/>
              <a:cxnLst/>
              <a:rect l="0" t="0" r="0" b="0"/>
              <a:pathLst>
                <a:path w="302" h="2215" fill="none" extrusionOk="0">
                  <a:moveTo>
                    <a:pt x="1" y="2214"/>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44" name="Shape 4144"/>
            <p:cNvSpPr/>
            <p:nvPr/>
          </p:nvSpPr>
          <p:spPr>
            <a:xfrm>
              <a:off x="1596550" y="1273050"/>
              <a:ext cx="7550" cy="49850"/>
            </a:xfrm>
            <a:custGeom>
              <a:avLst/>
              <a:gdLst/>
              <a:ahLst/>
              <a:cxnLst/>
              <a:rect l="0" t="0" r="0" b="0"/>
              <a:pathLst>
                <a:path w="302" h="1994" fill="none" extrusionOk="0">
                  <a:moveTo>
                    <a:pt x="1" y="1993"/>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45" name="Shape 4145"/>
            <p:cNvSpPr/>
            <p:nvPr/>
          </p:nvSpPr>
          <p:spPr>
            <a:xfrm>
              <a:off x="1604075" y="1223225"/>
              <a:ext cx="7550" cy="49850"/>
            </a:xfrm>
            <a:custGeom>
              <a:avLst/>
              <a:gdLst/>
              <a:ahLst/>
              <a:cxnLst/>
              <a:rect l="0" t="0" r="0" b="0"/>
              <a:pathLst>
                <a:path w="302" h="1994" fill="none" extrusionOk="0">
                  <a:moveTo>
                    <a:pt x="1" y="1994"/>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46" name="Shape 4146"/>
            <p:cNvSpPr/>
            <p:nvPr/>
          </p:nvSpPr>
          <p:spPr>
            <a:xfrm>
              <a:off x="1611600" y="1178950"/>
              <a:ext cx="7550" cy="44300"/>
            </a:xfrm>
            <a:custGeom>
              <a:avLst/>
              <a:gdLst/>
              <a:ahLst/>
              <a:cxnLst/>
              <a:rect l="0" t="0" r="0" b="0"/>
              <a:pathLst>
                <a:path w="302" h="1772" fill="none" extrusionOk="0">
                  <a:moveTo>
                    <a:pt x="1" y="1772"/>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47" name="Shape 4147"/>
            <p:cNvSpPr/>
            <p:nvPr/>
          </p:nvSpPr>
          <p:spPr>
            <a:xfrm>
              <a:off x="1619125" y="1140200"/>
              <a:ext cx="8825" cy="38775"/>
            </a:xfrm>
            <a:custGeom>
              <a:avLst/>
              <a:gdLst/>
              <a:ahLst/>
              <a:cxnLst/>
              <a:rect l="0" t="0" r="0" b="0"/>
              <a:pathLst>
                <a:path w="353" h="1551" fill="none" extrusionOk="0">
                  <a:moveTo>
                    <a:pt x="1" y="1551"/>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48" name="Shape 4148"/>
            <p:cNvSpPr/>
            <p:nvPr/>
          </p:nvSpPr>
          <p:spPr>
            <a:xfrm>
              <a:off x="1627925" y="1107000"/>
              <a:ext cx="8800" cy="33225"/>
            </a:xfrm>
            <a:custGeom>
              <a:avLst/>
              <a:gdLst/>
              <a:ahLst/>
              <a:cxnLst/>
              <a:rect l="0" t="0" r="0" b="0"/>
              <a:pathLst>
                <a:path w="352" h="1329" fill="none" extrusionOk="0">
                  <a:moveTo>
                    <a:pt x="0" y="1329"/>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49" name="Shape 4149"/>
            <p:cNvSpPr/>
            <p:nvPr/>
          </p:nvSpPr>
          <p:spPr>
            <a:xfrm>
              <a:off x="1636700" y="1079325"/>
              <a:ext cx="7550" cy="27700"/>
            </a:xfrm>
            <a:custGeom>
              <a:avLst/>
              <a:gdLst/>
              <a:ahLst/>
              <a:cxnLst/>
              <a:rect l="0" t="0" r="0" b="0"/>
              <a:pathLst>
                <a:path w="302" h="1108" fill="none" extrusionOk="0">
                  <a:moveTo>
                    <a:pt x="0" y="1107"/>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50" name="Shape 4150"/>
            <p:cNvSpPr/>
            <p:nvPr/>
          </p:nvSpPr>
          <p:spPr>
            <a:xfrm>
              <a:off x="1644225" y="1057175"/>
              <a:ext cx="7550" cy="22175"/>
            </a:xfrm>
            <a:custGeom>
              <a:avLst/>
              <a:gdLst/>
              <a:ahLst/>
              <a:cxnLst/>
              <a:rect l="0" t="0" r="0" b="0"/>
              <a:pathLst>
                <a:path w="302" h="887" fill="none" extrusionOk="0">
                  <a:moveTo>
                    <a:pt x="0" y="886"/>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51" name="Shape 4151"/>
            <p:cNvSpPr/>
            <p:nvPr/>
          </p:nvSpPr>
          <p:spPr>
            <a:xfrm>
              <a:off x="1651750" y="1046125"/>
              <a:ext cx="7550" cy="11075"/>
            </a:xfrm>
            <a:custGeom>
              <a:avLst/>
              <a:gdLst/>
              <a:ahLst/>
              <a:cxnLst/>
              <a:rect l="0" t="0" r="0" b="0"/>
              <a:pathLst>
                <a:path w="302" h="443" fill="none" extrusionOk="0">
                  <a:moveTo>
                    <a:pt x="0" y="443"/>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52" name="Shape 4152"/>
            <p:cNvSpPr/>
            <p:nvPr/>
          </p:nvSpPr>
          <p:spPr>
            <a:xfrm>
              <a:off x="1659275" y="1035050"/>
              <a:ext cx="7550" cy="11100"/>
            </a:xfrm>
            <a:custGeom>
              <a:avLst/>
              <a:gdLst/>
              <a:ahLst/>
              <a:cxnLst/>
              <a:rect l="0" t="0" r="0" b="0"/>
              <a:pathLst>
                <a:path w="302" h="444" fill="none" extrusionOk="0">
                  <a:moveTo>
                    <a:pt x="0" y="443"/>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53" name="Shape 4153"/>
            <p:cNvSpPr/>
            <p:nvPr/>
          </p:nvSpPr>
          <p:spPr>
            <a:xfrm>
              <a:off x="1666800" y="1035050"/>
              <a:ext cx="8800" cy="25"/>
            </a:xfrm>
            <a:custGeom>
              <a:avLst/>
              <a:gdLst/>
              <a:ahLst/>
              <a:cxnLst/>
              <a:rect l="0" t="0" r="0" b="0"/>
              <a:pathLst>
                <a:path w="352" h="1" fill="none" extrusionOk="0">
                  <a:moveTo>
                    <a:pt x="0" y="0"/>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54" name="Shape 4154"/>
            <p:cNvSpPr/>
            <p:nvPr/>
          </p:nvSpPr>
          <p:spPr>
            <a:xfrm>
              <a:off x="1675575" y="1035050"/>
              <a:ext cx="8800" cy="5550"/>
            </a:xfrm>
            <a:custGeom>
              <a:avLst/>
              <a:gdLst/>
              <a:ahLst/>
              <a:cxnLst/>
              <a:rect l="0" t="0" r="0" b="0"/>
              <a:pathLst>
                <a:path w="352" h="222" fill="none" extrusionOk="0">
                  <a:moveTo>
                    <a:pt x="0" y="0"/>
                  </a:moveTo>
                  <a:lnTo>
                    <a:pt x="35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55" name="Shape 4155"/>
            <p:cNvSpPr/>
            <p:nvPr/>
          </p:nvSpPr>
          <p:spPr>
            <a:xfrm>
              <a:off x="1684350" y="1040575"/>
              <a:ext cx="7550" cy="11100"/>
            </a:xfrm>
            <a:custGeom>
              <a:avLst/>
              <a:gdLst/>
              <a:ahLst/>
              <a:cxnLst/>
              <a:rect l="0" t="0" r="0" b="0"/>
              <a:pathLst>
                <a:path w="302" h="444" fill="none" extrusionOk="0">
                  <a:moveTo>
                    <a:pt x="1" y="1"/>
                  </a:moveTo>
                  <a:lnTo>
                    <a:pt x="302"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56" name="Shape 4156"/>
            <p:cNvSpPr/>
            <p:nvPr/>
          </p:nvSpPr>
          <p:spPr>
            <a:xfrm>
              <a:off x="1691875" y="1051650"/>
              <a:ext cx="7550" cy="16625"/>
            </a:xfrm>
            <a:custGeom>
              <a:avLst/>
              <a:gdLst/>
              <a:ahLst/>
              <a:cxnLst/>
              <a:rect l="0" t="0" r="0" b="0"/>
              <a:pathLst>
                <a:path w="302" h="665" fill="none" extrusionOk="0">
                  <a:moveTo>
                    <a:pt x="1" y="0"/>
                  </a:moveTo>
                  <a:lnTo>
                    <a:pt x="302"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57" name="Shape 4157"/>
            <p:cNvSpPr/>
            <p:nvPr/>
          </p:nvSpPr>
          <p:spPr>
            <a:xfrm>
              <a:off x="1699400" y="1068250"/>
              <a:ext cx="7550" cy="27700"/>
            </a:xfrm>
            <a:custGeom>
              <a:avLst/>
              <a:gdLst/>
              <a:ahLst/>
              <a:cxnLst/>
              <a:rect l="0" t="0" r="0" b="0"/>
              <a:pathLst>
                <a:path w="302" h="1108" fill="none" extrusionOk="0">
                  <a:moveTo>
                    <a:pt x="1" y="1"/>
                  </a:moveTo>
                  <a:lnTo>
                    <a:pt x="302"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58" name="Shape 4158"/>
            <p:cNvSpPr/>
            <p:nvPr/>
          </p:nvSpPr>
          <p:spPr>
            <a:xfrm>
              <a:off x="1706925" y="1095925"/>
              <a:ext cx="7550" cy="33250"/>
            </a:xfrm>
            <a:custGeom>
              <a:avLst/>
              <a:gdLst/>
              <a:ahLst/>
              <a:cxnLst/>
              <a:rect l="0" t="0" r="0" b="0"/>
              <a:pathLst>
                <a:path w="302" h="1330" fill="none" extrusionOk="0">
                  <a:moveTo>
                    <a:pt x="1" y="1"/>
                  </a:moveTo>
                  <a:lnTo>
                    <a:pt x="302"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59" name="Shape 4159"/>
            <p:cNvSpPr/>
            <p:nvPr/>
          </p:nvSpPr>
          <p:spPr>
            <a:xfrm>
              <a:off x="1714450" y="1129150"/>
              <a:ext cx="8800" cy="33225"/>
            </a:xfrm>
            <a:custGeom>
              <a:avLst/>
              <a:gdLst/>
              <a:ahLst/>
              <a:cxnLst/>
              <a:rect l="0" t="0" r="0" b="0"/>
              <a:pathLst>
                <a:path w="352" h="1329" fill="none" extrusionOk="0">
                  <a:moveTo>
                    <a:pt x="1" y="0"/>
                  </a:moveTo>
                  <a:lnTo>
                    <a:pt x="352" y="132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60" name="Shape 4160"/>
            <p:cNvSpPr/>
            <p:nvPr/>
          </p:nvSpPr>
          <p:spPr>
            <a:xfrm>
              <a:off x="1723225" y="1162350"/>
              <a:ext cx="8800" cy="38775"/>
            </a:xfrm>
            <a:custGeom>
              <a:avLst/>
              <a:gdLst/>
              <a:ahLst/>
              <a:cxnLst/>
              <a:rect l="0" t="0" r="0" b="0"/>
              <a:pathLst>
                <a:path w="352" h="1551" fill="none" extrusionOk="0">
                  <a:moveTo>
                    <a:pt x="1" y="0"/>
                  </a:moveTo>
                  <a:lnTo>
                    <a:pt x="352"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61" name="Shape 4161"/>
            <p:cNvSpPr/>
            <p:nvPr/>
          </p:nvSpPr>
          <p:spPr>
            <a:xfrm>
              <a:off x="1732000" y="1201100"/>
              <a:ext cx="7550" cy="38775"/>
            </a:xfrm>
            <a:custGeom>
              <a:avLst/>
              <a:gdLst/>
              <a:ahLst/>
              <a:cxnLst/>
              <a:rect l="0" t="0" r="0" b="0"/>
              <a:pathLst>
                <a:path w="302" h="1551" fill="none" extrusionOk="0">
                  <a:moveTo>
                    <a:pt x="1" y="0"/>
                  </a:moveTo>
                  <a:lnTo>
                    <a:pt x="302"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62" name="Shape 4162"/>
            <p:cNvSpPr/>
            <p:nvPr/>
          </p:nvSpPr>
          <p:spPr>
            <a:xfrm>
              <a:off x="1739525" y="1239850"/>
              <a:ext cx="7550" cy="44300"/>
            </a:xfrm>
            <a:custGeom>
              <a:avLst/>
              <a:gdLst/>
              <a:ahLst/>
              <a:cxnLst/>
              <a:rect l="0" t="0" r="0" b="0"/>
              <a:pathLst>
                <a:path w="302" h="1772" fill="none" extrusionOk="0">
                  <a:moveTo>
                    <a:pt x="1" y="0"/>
                  </a:moveTo>
                  <a:lnTo>
                    <a:pt x="302" y="17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63" name="Shape 4163"/>
            <p:cNvSpPr/>
            <p:nvPr/>
          </p:nvSpPr>
          <p:spPr>
            <a:xfrm>
              <a:off x="1747050" y="1284125"/>
              <a:ext cx="7550" cy="49825"/>
            </a:xfrm>
            <a:custGeom>
              <a:avLst/>
              <a:gdLst/>
              <a:ahLst/>
              <a:cxnLst/>
              <a:rect l="0" t="0" r="0" b="0"/>
              <a:pathLst>
                <a:path w="302" h="1993" fill="none" extrusionOk="0">
                  <a:moveTo>
                    <a:pt x="1" y="0"/>
                  </a:moveTo>
                  <a:lnTo>
                    <a:pt x="302"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64" name="Shape 4164"/>
            <p:cNvSpPr/>
            <p:nvPr/>
          </p:nvSpPr>
          <p:spPr>
            <a:xfrm>
              <a:off x="1754575" y="1333925"/>
              <a:ext cx="7550" cy="49850"/>
            </a:xfrm>
            <a:custGeom>
              <a:avLst/>
              <a:gdLst/>
              <a:ahLst/>
              <a:cxnLst/>
              <a:rect l="0" t="0" r="0" b="0"/>
              <a:pathLst>
                <a:path w="302" h="1994" fill="none" extrusionOk="0">
                  <a:moveTo>
                    <a:pt x="1" y="1"/>
                  </a:moveTo>
                  <a:lnTo>
                    <a:pt x="302" y="199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65" name="Shape 4165"/>
            <p:cNvSpPr/>
            <p:nvPr/>
          </p:nvSpPr>
          <p:spPr>
            <a:xfrm>
              <a:off x="1762100" y="1383750"/>
              <a:ext cx="8825" cy="49850"/>
            </a:xfrm>
            <a:custGeom>
              <a:avLst/>
              <a:gdLst/>
              <a:ahLst/>
              <a:cxnLst/>
              <a:rect l="0" t="0" r="0" b="0"/>
              <a:pathLst>
                <a:path w="353" h="1994" fill="none" extrusionOk="0">
                  <a:moveTo>
                    <a:pt x="1" y="1"/>
                  </a:moveTo>
                  <a:lnTo>
                    <a:pt x="352"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66" name="Shape 4166"/>
            <p:cNvSpPr/>
            <p:nvPr/>
          </p:nvSpPr>
          <p:spPr>
            <a:xfrm>
              <a:off x="1770900" y="1433575"/>
              <a:ext cx="16325" cy="94125"/>
            </a:xfrm>
            <a:custGeom>
              <a:avLst/>
              <a:gdLst/>
              <a:ahLst/>
              <a:cxnLst/>
              <a:rect l="0" t="0" r="0" b="0"/>
              <a:pathLst>
                <a:path w="653" h="3765" fill="none" extrusionOk="0">
                  <a:moveTo>
                    <a:pt x="0" y="0"/>
                  </a:moveTo>
                  <a:lnTo>
                    <a:pt x="652" y="376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67" name="Shape 4167"/>
            <p:cNvSpPr/>
            <p:nvPr/>
          </p:nvSpPr>
          <p:spPr>
            <a:xfrm>
              <a:off x="1787200" y="1527675"/>
              <a:ext cx="7550" cy="44300"/>
            </a:xfrm>
            <a:custGeom>
              <a:avLst/>
              <a:gdLst/>
              <a:ahLst/>
              <a:cxnLst/>
              <a:rect l="0" t="0" r="0" b="0"/>
              <a:pathLst>
                <a:path w="302" h="1772" fill="none" extrusionOk="0">
                  <a:moveTo>
                    <a:pt x="0" y="0"/>
                  </a:moveTo>
                  <a:lnTo>
                    <a:pt x="301" y="17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68" name="Shape 4168"/>
            <p:cNvSpPr/>
            <p:nvPr/>
          </p:nvSpPr>
          <p:spPr>
            <a:xfrm>
              <a:off x="1794725" y="1571950"/>
              <a:ext cx="7550" cy="44300"/>
            </a:xfrm>
            <a:custGeom>
              <a:avLst/>
              <a:gdLst/>
              <a:ahLst/>
              <a:cxnLst/>
              <a:rect l="0" t="0" r="0" b="0"/>
              <a:pathLst>
                <a:path w="302" h="1772" fill="none" extrusionOk="0">
                  <a:moveTo>
                    <a:pt x="0" y="0"/>
                  </a:moveTo>
                  <a:lnTo>
                    <a:pt x="301" y="17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69" name="Shape 4169"/>
            <p:cNvSpPr/>
            <p:nvPr/>
          </p:nvSpPr>
          <p:spPr>
            <a:xfrm>
              <a:off x="1802250" y="1616225"/>
              <a:ext cx="7550" cy="38775"/>
            </a:xfrm>
            <a:custGeom>
              <a:avLst/>
              <a:gdLst/>
              <a:ahLst/>
              <a:cxnLst/>
              <a:rect l="0" t="0" r="0" b="0"/>
              <a:pathLst>
                <a:path w="302" h="1551" fill="none" extrusionOk="0">
                  <a:moveTo>
                    <a:pt x="0" y="0"/>
                  </a:moveTo>
                  <a:lnTo>
                    <a:pt x="301"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70" name="Shape 4170"/>
            <p:cNvSpPr/>
            <p:nvPr/>
          </p:nvSpPr>
          <p:spPr>
            <a:xfrm>
              <a:off x="1809775" y="1654975"/>
              <a:ext cx="8800" cy="33225"/>
            </a:xfrm>
            <a:custGeom>
              <a:avLst/>
              <a:gdLst/>
              <a:ahLst/>
              <a:cxnLst/>
              <a:rect l="0" t="0" r="0" b="0"/>
              <a:pathLst>
                <a:path w="352" h="1329" fill="none" extrusionOk="0">
                  <a:moveTo>
                    <a:pt x="0" y="0"/>
                  </a:moveTo>
                  <a:lnTo>
                    <a:pt x="351"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71" name="Shape 4171"/>
            <p:cNvSpPr/>
            <p:nvPr/>
          </p:nvSpPr>
          <p:spPr>
            <a:xfrm>
              <a:off x="1818550" y="1688175"/>
              <a:ext cx="8800" cy="27700"/>
            </a:xfrm>
            <a:custGeom>
              <a:avLst/>
              <a:gdLst/>
              <a:ahLst/>
              <a:cxnLst/>
              <a:rect l="0" t="0" r="0" b="0"/>
              <a:pathLst>
                <a:path w="352" h="1108" fill="none" extrusionOk="0">
                  <a:moveTo>
                    <a:pt x="0" y="1"/>
                  </a:moveTo>
                  <a:lnTo>
                    <a:pt x="352"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72" name="Shape 4172"/>
            <p:cNvSpPr/>
            <p:nvPr/>
          </p:nvSpPr>
          <p:spPr>
            <a:xfrm>
              <a:off x="1827325" y="1715850"/>
              <a:ext cx="7550" cy="27700"/>
            </a:xfrm>
            <a:custGeom>
              <a:avLst/>
              <a:gdLst/>
              <a:ahLst/>
              <a:cxnLst/>
              <a:rect l="0" t="0" r="0" b="0"/>
              <a:pathLst>
                <a:path w="302" h="1108" fill="none" extrusionOk="0">
                  <a:moveTo>
                    <a:pt x="1" y="1"/>
                  </a:moveTo>
                  <a:lnTo>
                    <a:pt x="302"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73" name="Shape 4173"/>
            <p:cNvSpPr/>
            <p:nvPr/>
          </p:nvSpPr>
          <p:spPr>
            <a:xfrm>
              <a:off x="1834850" y="1743525"/>
              <a:ext cx="7550" cy="22175"/>
            </a:xfrm>
            <a:custGeom>
              <a:avLst/>
              <a:gdLst/>
              <a:ahLst/>
              <a:cxnLst/>
              <a:rect l="0" t="0" r="0" b="0"/>
              <a:pathLst>
                <a:path w="302" h="887" fill="none" extrusionOk="0">
                  <a:moveTo>
                    <a:pt x="1" y="1"/>
                  </a:moveTo>
                  <a:lnTo>
                    <a:pt x="302"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74" name="Shape 4174"/>
            <p:cNvSpPr/>
            <p:nvPr/>
          </p:nvSpPr>
          <p:spPr>
            <a:xfrm>
              <a:off x="1842375" y="1765675"/>
              <a:ext cx="7550" cy="11100"/>
            </a:xfrm>
            <a:custGeom>
              <a:avLst/>
              <a:gdLst/>
              <a:ahLst/>
              <a:cxnLst/>
              <a:rect l="0" t="0" r="0" b="0"/>
              <a:pathLst>
                <a:path w="302" h="444" fill="none" extrusionOk="0">
                  <a:moveTo>
                    <a:pt x="1" y="0"/>
                  </a:moveTo>
                  <a:lnTo>
                    <a:pt x="302"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75" name="Shape 4175"/>
            <p:cNvSpPr/>
            <p:nvPr/>
          </p:nvSpPr>
          <p:spPr>
            <a:xfrm>
              <a:off x="1849900" y="1776750"/>
              <a:ext cx="7550" cy="5550"/>
            </a:xfrm>
            <a:custGeom>
              <a:avLst/>
              <a:gdLst/>
              <a:ahLst/>
              <a:cxnLst/>
              <a:rect l="0" t="0" r="0" b="0"/>
              <a:pathLst>
                <a:path w="302" h="222" fill="none" extrusionOk="0">
                  <a:moveTo>
                    <a:pt x="1" y="0"/>
                  </a:moveTo>
                  <a:lnTo>
                    <a:pt x="30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76" name="Shape 4176"/>
            <p:cNvSpPr/>
            <p:nvPr/>
          </p:nvSpPr>
          <p:spPr>
            <a:xfrm>
              <a:off x="1857425" y="1782275"/>
              <a:ext cx="8800" cy="25"/>
            </a:xfrm>
            <a:custGeom>
              <a:avLst/>
              <a:gdLst/>
              <a:ahLst/>
              <a:cxnLst/>
              <a:rect l="0" t="0" r="0" b="0"/>
              <a:pathLst>
                <a:path w="352" h="1" fill="none" extrusionOk="0">
                  <a:moveTo>
                    <a:pt x="1" y="1"/>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77" name="Shape 4177"/>
            <p:cNvSpPr/>
            <p:nvPr/>
          </p:nvSpPr>
          <p:spPr>
            <a:xfrm>
              <a:off x="1866200" y="1776750"/>
              <a:ext cx="8800" cy="5550"/>
            </a:xfrm>
            <a:custGeom>
              <a:avLst/>
              <a:gdLst/>
              <a:ahLst/>
              <a:cxnLst/>
              <a:rect l="0" t="0" r="0" b="0"/>
              <a:pathLst>
                <a:path w="352" h="222" fill="none" extrusionOk="0">
                  <a:moveTo>
                    <a:pt x="1" y="222"/>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78" name="Shape 4178"/>
            <p:cNvSpPr/>
            <p:nvPr/>
          </p:nvSpPr>
          <p:spPr>
            <a:xfrm>
              <a:off x="1875000" y="1765675"/>
              <a:ext cx="7525" cy="11100"/>
            </a:xfrm>
            <a:custGeom>
              <a:avLst/>
              <a:gdLst/>
              <a:ahLst/>
              <a:cxnLst/>
              <a:rect l="0" t="0" r="0" b="0"/>
              <a:pathLst>
                <a:path w="301" h="444" fill="none" extrusionOk="0">
                  <a:moveTo>
                    <a:pt x="0" y="443"/>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79" name="Shape 4179"/>
            <p:cNvSpPr/>
            <p:nvPr/>
          </p:nvSpPr>
          <p:spPr>
            <a:xfrm>
              <a:off x="1882525" y="1749075"/>
              <a:ext cx="7550" cy="16625"/>
            </a:xfrm>
            <a:custGeom>
              <a:avLst/>
              <a:gdLst/>
              <a:ahLst/>
              <a:cxnLst/>
              <a:rect l="0" t="0" r="0" b="0"/>
              <a:pathLst>
                <a:path w="302" h="665" fill="none" extrusionOk="0">
                  <a:moveTo>
                    <a:pt x="0" y="664"/>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80" name="Shape 4180"/>
            <p:cNvSpPr/>
            <p:nvPr/>
          </p:nvSpPr>
          <p:spPr>
            <a:xfrm>
              <a:off x="1890050" y="1732450"/>
              <a:ext cx="7550" cy="16650"/>
            </a:xfrm>
            <a:custGeom>
              <a:avLst/>
              <a:gdLst/>
              <a:ahLst/>
              <a:cxnLst/>
              <a:rect l="0" t="0" r="0" b="0"/>
              <a:pathLst>
                <a:path w="302" h="666" fill="none" extrusionOk="0">
                  <a:moveTo>
                    <a:pt x="0" y="665"/>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81" name="Shape 4181"/>
            <p:cNvSpPr/>
            <p:nvPr/>
          </p:nvSpPr>
          <p:spPr>
            <a:xfrm>
              <a:off x="1897575" y="1704775"/>
              <a:ext cx="7550" cy="27700"/>
            </a:xfrm>
            <a:custGeom>
              <a:avLst/>
              <a:gdLst/>
              <a:ahLst/>
              <a:cxnLst/>
              <a:rect l="0" t="0" r="0" b="0"/>
              <a:pathLst>
                <a:path w="302" h="1108" fill="none" extrusionOk="0">
                  <a:moveTo>
                    <a:pt x="0" y="1108"/>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82" name="Shape 4182"/>
            <p:cNvSpPr/>
            <p:nvPr/>
          </p:nvSpPr>
          <p:spPr>
            <a:xfrm>
              <a:off x="1905100" y="1671575"/>
              <a:ext cx="8800" cy="33225"/>
            </a:xfrm>
            <a:custGeom>
              <a:avLst/>
              <a:gdLst/>
              <a:ahLst/>
              <a:cxnLst/>
              <a:rect l="0" t="0" r="0" b="0"/>
              <a:pathLst>
                <a:path w="352" h="1329" fill="none" extrusionOk="0">
                  <a:moveTo>
                    <a:pt x="0" y="1329"/>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83" name="Shape 4183"/>
            <p:cNvSpPr/>
            <p:nvPr/>
          </p:nvSpPr>
          <p:spPr>
            <a:xfrm>
              <a:off x="1913875" y="1599625"/>
              <a:ext cx="16325" cy="71975"/>
            </a:xfrm>
            <a:custGeom>
              <a:avLst/>
              <a:gdLst/>
              <a:ahLst/>
              <a:cxnLst/>
              <a:rect l="0" t="0" r="0" b="0"/>
              <a:pathLst>
                <a:path w="653" h="2879" fill="none" extrusionOk="0">
                  <a:moveTo>
                    <a:pt x="0" y="2878"/>
                  </a:moveTo>
                  <a:lnTo>
                    <a:pt x="6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84" name="Shape 4184"/>
            <p:cNvSpPr/>
            <p:nvPr/>
          </p:nvSpPr>
          <p:spPr>
            <a:xfrm>
              <a:off x="1930175" y="1560875"/>
              <a:ext cx="7550" cy="38775"/>
            </a:xfrm>
            <a:custGeom>
              <a:avLst/>
              <a:gdLst/>
              <a:ahLst/>
              <a:cxnLst/>
              <a:rect l="0" t="0" r="0" b="0"/>
              <a:pathLst>
                <a:path w="302" h="1551" fill="none" extrusionOk="0">
                  <a:moveTo>
                    <a:pt x="0" y="1550"/>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85" name="Shape 4185"/>
            <p:cNvSpPr/>
            <p:nvPr/>
          </p:nvSpPr>
          <p:spPr>
            <a:xfrm>
              <a:off x="1937700" y="1516600"/>
              <a:ext cx="7550" cy="44300"/>
            </a:xfrm>
            <a:custGeom>
              <a:avLst/>
              <a:gdLst/>
              <a:ahLst/>
              <a:cxnLst/>
              <a:rect l="0" t="0" r="0" b="0"/>
              <a:pathLst>
                <a:path w="302" h="1772" fill="none" extrusionOk="0">
                  <a:moveTo>
                    <a:pt x="0" y="1771"/>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86" name="Shape 4186"/>
            <p:cNvSpPr/>
            <p:nvPr/>
          </p:nvSpPr>
          <p:spPr>
            <a:xfrm>
              <a:off x="1945225" y="1433575"/>
              <a:ext cx="16325" cy="83050"/>
            </a:xfrm>
            <a:custGeom>
              <a:avLst/>
              <a:gdLst/>
              <a:ahLst/>
              <a:cxnLst/>
              <a:rect l="0" t="0" r="0" b="0"/>
              <a:pathLst>
                <a:path w="653" h="3322" fill="none" extrusionOk="0">
                  <a:moveTo>
                    <a:pt x="0" y="3321"/>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87" name="Shape 4187"/>
            <p:cNvSpPr/>
            <p:nvPr/>
          </p:nvSpPr>
          <p:spPr>
            <a:xfrm>
              <a:off x="1961525" y="1350550"/>
              <a:ext cx="16325" cy="83050"/>
            </a:xfrm>
            <a:custGeom>
              <a:avLst/>
              <a:gdLst/>
              <a:ahLst/>
              <a:cxnLst/>
              <a:rect l="0" t="0" r="0" b="0"/>
              <a:pathLst>
                <a:path w="653" h="3322" fill="none" extrusionOk="0">
                  <a:moveTo>
                    <a:pt x="1" y="3321"/>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88" name="Shape 4188"/>
            <p:cNvSpPr/>
            <p:nvPr/>
          </p:nvSpPr>
          <p:spPr>
            <a:xfrm>
              <a:off x="1977825" y="1311800"/>
              <a:ext cx="7550" cy="38775"/>
            </a:xfrm>
            <a:custGeom>
              <a:avLst/>
              <a:gdLst/>
              <a:ahLst/>
              <a:cxnLst/>
              <a:rect l="0" t="0" r="0" b="0"/>
              <a:pathLst>
                <a:path w="302" h="1551" fill="none" extrusionOk="0">
                  <a:moveTo>
                    <a:pt x="1" y="1550"/>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89" name="Shape 4189"/>
            <p:cNvSpPr/>
            <p:nvPr/>
          </p:nvSpPr>
          <p:spPr>
            <a:xfrm>
              <a:off x="1985350" y="1273050"/>
              <a:ext cx="7550" cy="38775"/>
            </a:xfrm>
            <a:custGeom>
              <a:avLst/>
              <a:gdLst/>
              <a:ahLst/>
              <a:cxnLst/>
              <a:rect l="0" t="0" r="0" b="0"/>
              <a:pathLst>
                <a:path w="302" h="1551" fill="none" extrusionOk="0">
                  <a:moveTo>
                    <a:pt x="1" y="1550"/>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90" name="Shape 4190"/>
            <p:cNvSpPr/>
            <p:nvPr/>
          </p:nvSpPr>
          <p:spPr>
            <a:xfrm>
              <a:off x="1992875" y="1239850"/>
              <a:ext cx="7550" cy="33225"/>
            </a:xfrm>
            <a:custGeom>
              <a:avLst/>
              <a:gdLst/>
              <a:ahLst/>
              <a:cxnLst/>
              <a:rect l="0" t="0" r="0" b="0"/>
              <a:pathLst>
                <a:path w="302" h="1329" fill="none" extrusionOk="0">
                  <a:moveTo>
                    <a:pt x="1" y="1329"/>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91" name="Shape 4191"/>
            <p:cNvSpPr/>
            <p:nvPr/>
          </p:nvSpPr>
          <p:spPr>
            <a:xfrm>
              <a:off x="2000400" y="1212175"/>
              <a:ext cx="8800" cy="27700"/>
            </a:xfrm>
            <a:custGeom>
              <a:avLst/>
              <a:gdLst/>
              <a:ahLst/>
              <a:cxnLst/>
              <a:rect l="0" t="0" r="0" b="0"/>
              <a:pathLst>
                <a:path w="352" h="1108" fill="none" extrusionOk="0">
                  <a:moveTo>
                    <a:pt x="1" y="1107"/>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92" name="Shape 4192"/>
            <p:cNvSpPr/>
            <p:nvPr/>
          </p:nvSpPr>
          <p:spPr>
            <a:xfrm>
              <a:off x="2009175" y="1190025"/>
              <a:ext cx="8825" cy="22175"/>
            </a:xfrm>
            <a:custGeom>
              <a:avLst/>
              <a:gdLst/>
              <a:ahLst/>
              <a:cxnLst/>
              <a:rect l="0" t="0" r="0" b="0"/>
              <a:pathLst>
                <a:path w="353" h="887" fill="none" extrusionOk="0">
                  <a:moveTo>
                    <a:pt x="1" y="886"/>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93" name="Shape 4193"/>
            <p:cNvSpPr/>
            <p:nvPr/>
          </p:nvSpPr>
          <p:spPr>
            <a:xfrm>
              <a:off x="2017975" y="1167875"/>
              <a:ext cx="7550" cy="22175"/>
            </a:xfrm>
            <a:custGeom>
              <a:avLst/>
              <a:gdLst/>
              <a:ahLst/>
              <a:cxnLst/>
              <a:rect l="0" t="0" r="0" b="0"/>
              <a:pathLst>
                <a:path w="302" h="887" fill="none" extrusionOk="0">
                  <a:moveTo>
                    <a:pt x="0" y="886"/>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94" name="Shape 4194"/>
            <p:cNvSpPr/>
            <p:nvPr/>
          </p:nvSpPr>
          <p:spPr>
            <a:xfrm>
              <a:off x="2025500" y="1151275"/>
              <a:ext cx="7550" cy="16625"/>
            </a:xfrm>
            <a:custGeom>
              <a:avLst/>
              <a:gdLst/>
              <a:ahLst/>
              <a:cxnLst/>
              <a:rect l="0" t="0" r="0" b="0"/>
              <a:pathLst>
                <a:path w="302" h="665" fill="none" extrusionOk="0">
                  <a:moveTo>
                    <a:pt x="0" y="665"/>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95" name="Shape 4195"/>
            <p:cNvSpPr/>
            <p:nvPr/>
          </p:nvSpPr>
          <p:spPr>
            <a:xfrm>
              <a:off x="2033025" y="1140200"/>
              <a:ext cx="7550" cy="11100"/>
            </a:xfrm>
            <a:custGeom>
              <a:avLst/>
              <a:gdLst/>
              <a:ahLst/>
              <a:cxnLst/>
              <a:rect l="0" t="0" r="0" b="0"/>
              <a:pathLst>
                <a:path w="302" h="444" fill="none" extrusionOk="0">
                  <a:moveTo>
                    <a:pt x="0" y="444"/>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96" name="Shape 4196"/>
            <p:cNvSpPr/>
            <p:nvPr/>
          </p:nvSpPr>
          <p:spPr>
            <a:xfrm>
              <a:off x="2040550" y="1134675"/>
              <a:ext cx="7550" cy="5550"/>
            </a:xfrm>
            <a:custGeom>
              <a:avLst/>
              <a:gdLst/>
              <a:ahLst/>
              <a:cxnLst/>
              <a:rect l="0" t="0" r="0" b="0"/>
              <a:pathLst>
                <a:path w="302" h="222" fill="none" extrusionOk="0">
                  <a:moveTo>
                    <a:pt x="0" y="222"/>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97" name="Shape 4197"/>
            <p:cNvSpPr/>
            <p:nvPr/>
          </p:nvSpPr>
          <p:spPr>
            <a:xfrm>
              <a:off x="2048075" y="1129150"/>
              <a:ext cx="8800" cy="5550"/>
            </a:xfrm>
            <a:custGeom>
              <a:avLst/>
              <a:gdLst/>
              <a:ahLst/>
              <a:cxnLst/>
              <a:rect l="0" t="0" r="0" b="0"/>
              <a:pathLst>
                <a:path w="352" h="222" fill="none" extrusionOk="0">
                  <a:moveTo>
                    <a:pt x="0" y="221"/>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98" name="Shape 4198"/>
            <p:cNvSpPr/>
            <p:nvPr/>
          </p:nvSpPr>
          <p:spPr>
            <a:xfrm>
              <a:off x="2056850" y="1129150"/>
              <a:ext cx="8800" cy="5550"/>
            </a:xfrm>
            <a:custGeom>
              <a:avLst/>
              <a:gdLst/>
              <a:ahLst/>
              <a:cxnLst/>
              <a:rect l="0" t="0" r="0" b="0"/>
              <a:pathLst>
                <a:path w="352" h="222" fill="none" extrusionOk="0">
                  <a:moveTo>
                    <a:pt x="0" y="0"/>
                  </a:moveTo>
                  <a:lnTo>
                    <a:pt x="351" y="22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99" name="Shape 4199"/>
            <p:cNvSpPr/>
            <p:nvPr/>
          </p:nvSpPr>
          <p:spPr>
            <a:xfrm>
              <a:off x="2065625" y="1134675"/>
              <a:ext cx="7550" cy="11100"/>
            </a:xfrm>
            <a:custGeom>
              <a:avLst/>
              <a:gdLst/>
              <a:ahLst/>
              <a:cxnLst/>
              <a:rect l="0" t="0" r="0" b="0"/>
              <a:pathLst>
                <a:path w="302" h="444" fill="none" extrusionOk="0">
                  <a:moveTo>
                    <a:pt x="0" y="0"/>
                  </a:moveTo>
                  <a:lnTo>
                    <a:pt x="30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00" name="Shape 4200"/>
            <p:cNvSpPr/>
            <p:nvPr/>
          </p:nvSpPr>
          <p:spPr>
            <a:xfrm>
              <a:off x="2073150" y="1145750"/>
              <a:ext cx="15075" cy="33225"/>
            </a:xfrm>
            <a:custGeom>
              <a:avLst/>
              <a:gdLst/>
              <a:ahLst/>
              <a:cxnLst/>
              <a:rect l="0" t="0" r="0" b="0"/>
              <a:pathLst>
                <a:path w="603" h="1329" fill="none" extrusionOk="0">
                  <a:moveTo>
                    <a:pt x="0" y="0"/>
                  </a:moveTo>
                  <a:lnTo>
                    <a:pt x="602"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01" name="Shape 4201"/>
            <p:cNvSpPr/>
            <p:nvPr/>
          </p:nvSpPr>
          <p:spPr>
            <a:xfrm>
              <a:off x="2088200" y="1178950"/>
              <a:ext cx="7550" cy="22175"/>
            </a:xfrm>
            <a:custGeom>
              <a:avLst/>
              <a:gdLst/>
              <a:ahLst/>
              <a:cxnLst/>
              <a:rect l="0" t="0" r="0" b="0"/>
              <a:pathLst>
                <a:path w="302" h="887" fill="none" extrusionOk="0">
                  <a:moveTo>
                    <a:pt x="0" y="1"/>
                  </a:moveTo>
                  <a:lnTo>
                    <a:pt x="30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02" name="Shape 4202"/>
            <p:cNvSpPr/>
            <p:nvPr/>
          </p:nvSpPr>
          <p:spPr>
            <a:xfrm>
              <a:off x="2095725" y="1201100"/>
              <a:ext cx="8800" cy="27700"/>
            </a:xfrm>
            <a:custGeom>
              <a:avLst/>
              <a:gdLst/>
              <a:ahLst/>
              <a:cxnLst/>
              <a:rect l="0" t="0" r="0" b="0"/>
              <a:pathLst>
                <a:path w="352" h="1108" fill="none" extrusionOk="0">
                  <a:moveTo>
                    <a:pt x="0" y="0"/>
                  </a:moveTo>
                  <a:lnTo>
                    <a:pt x="352"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03" name="Shape 4203"/>
            <p:cNvSpPr/>
            <p:nvPr/>
          </p:nvSpPr>
          <p:spPr>
            <a:xfrm>
              <a:off x="2104500" y="1228775"/>
              <a:ext cx="16325" cy="60900"/>
            </a:xfrm>
            <a:custGeom>
              <a:avLst/>
              <a:gdLst/>
              <a:ahLst/>
              <a:cxnLst/>
              <a:rect l="0" t="0" r="0" b="0"/>
              <a:pathLst>
                <a:path w="653" h="2436" fill="none" extrusionOk="0">
                  <a:moveTo>
                    <a:pt x="1" y="0"/>
                  </a:moveTo>
                  <a:lnTo>
                    <a:pt x="653"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04" name="Shape 4204"/>
            <p:cNvSpPr/>
            <p:nvPr/>
          </p:nvSpPr>
          <p:spPr>
            <a:xfrm>
              <a:off x="2120800" y="1289650"/>
              <a:ext cx="7550" cy="33250"/>
            </a:xfrm>
            <a:custGeom>
              <a:avLst/>
              <a:gdLst/>
              <a:ahLst/>
              <a:cxnLst/>
              <a:rect l="0" t="0" r="0" b="0"/>
              <a:pathLst>
                <a:path w="302" h="1330" fill="none" extrusionOk="0">
                  <a:moveTo>
                    <a:pt x="1" y="1"/>
                  </a:moveTo>
                  <a:lnTo>
                    <a:pt x="302"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05" name="Shape 4205"/>
            <p:cNvSpPr/>
            <p:nvPr/>
          </p:nvSpPr>
          <p:spPr>
            <a:xfrm>
              <a:off x="2128325" y="1322875"/>
              <a:ext cx="7550" cy="38750"/>
            </a:xfrm>
            <a:custGeom>
              <a:avLst/>
              <a:gdLst/>
              <a:ahLst/>
              <a:cxnLst/>
              <a:rect l="0" t="0" r="0" b="0"/>
              <a:pathLst>
                <a:path w="302" h="1550" fill="none" extrusionOk="0">
                  <a:moveTo>
                    <a:pt x="1" y="0"/>
                  </a:moveTo>
                  <a:lnTo>
                    <a:pt x="302"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06" name="Shape 4206"/>
            <p:cNvSpPr/>
            <p:nvPr/>
          </p:nvSpPr>
          <p:spPr>
            <a:xfrm>
              <a:off x="2135850" y="1361600"/>
              <a:ext cx="16325" cy="72000"/>
            </a:xfrm>
            <a:custGeom>
              <a:avLst/>
              <a:gdLst/>
              <a:ahLst/>
              <a:cxnLst/>
              <a:rect l="0" t="0" r="0" b="0"/>
              <a:pathLst>
                <a:path w="653" h="2880" fill="none" extrusionOk="0">
                  <a:moveTo>
                    <a:pt x="1" y="1"/>
                  </a:moveTo>
                  <a:lnTo>
                    <a:pt x="653" y="287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07" name="Shape 4207"/>
            <p:cNvSpPr/>
            <p:nvPr/>
          </p:nvSpPr>
          <p:spPr>
            <a:xfrm>
              <a:off x="2152150" y="1433575"/>
              <a:ext cx="8825" cy="38750"/>
            </a:xfrm>
            <a:custGeom>
              <a:avLst/>
              <a:gdLst/>
              <a:ahLst/>
              <a:cxnLst/>
              <a:rect l="0" t="0" r="0" b="0"/>
              <a:pathLst>
                <a:path w="353" h="1550" fill="none" extrusionOk="0">
                  <a:moveTo>
                    <a:pt x="1" y="0"/>
                  </a:moveTo>
                  <a:lnTo>
                    <a:pt x="352"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08" name="Shape 4208"/>
            <p:cNvSpPr/>
            <p:nvPr/>
          </p:nvSpPr>
          <p:spPr>
            <a:xfrm>
              <a:off x="2160950" y="1472300"/>
              <a:ext cx="7550" cy="33250"/>
            </a:xfrm>
            <a:custGeom>
              <a:avLst/>
              <a:gdLst/>
              <a:ahLst/>
              <a:cxnLst/>
              <a:rect l="0" t="0" r="0" b="0"/>
              <a:pathLst>
                <a:path w="302" h="1330" fill="none" extrusionOk="0">
                  <a:moveTo>
                    <a:pt x="0" y="1"/>
                  </a:moveTo>
                  <a:lnTo>
                    <a:pt x="301"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09" name="Shape 4209"/>
            <p:cNvSpPr/>
            <p:nvPr/>
          </p:nvSpPr>
          <p:spPr>
            <a:xfrm>
              <a:off x="2168475" y="1505525"/>
              <a:ext cx="15075" cy="60900"/>
            </a:xfrm>
            <a:custGeom>
              <a:avLst/>
              <a:gdLst/>
              <a:ahLst/>
              <a:cxnLst/>
              <a:rect l="0" t="0" r="0" b="0"/>
              <a:pathLst>
                <a:path w="603" h="2436" fill="none" extrusionOk="0">
                  <a:moveTo>
                    <a:pt x="0" y="0"/>
                  </a:moveTo>
                  <a:lnTo>
                    <a:pt x="602"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10" name="Shape 4210"/>
            <p:cNvSpPr/>
            <p:nvPr/>
          </p:nvSpPr>
          <p:spPr>
            <a:xfrm>
              <a:off x="2183525" y="1566400"/>
              <a:ext cx="7550" cy="27700"/>
            </a:xfrm>
            <a:custGeom>
              <a:avLst/>
              <a:gdLst/>
              <a:ahLst/>
              <a:cxnLst/>
              <a:rect l="0" t="0" r="0" b="0"/>
              <a:pathLst>
                <a:path w="302" h="1108" fill="none" extrusionOk="0">
                  <a:moveTo>
                    <a:pt x="0" y="1"/>
                  </a:moveTo>
                  <a:lnTo>
                    <a:pt x="301"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11" name="Shape 4211"/>
            <p:cNvSpPr/>
            <p:nvPr/>
          </p:nvSpPr>
          <p:spPr>
            <a:xfrm>
              <a:off x="2191050" y="1594075"/>
              <a:ext cx="8800" cy="27700"/>
            </a:xfrm>
            <a:custGeom>
              <a:avLst/>
              <a:gdLst/>
              <a:ahLst/>
              <a:cxnLst/>
              <a:rect l="0" t="0" r="0" b="0"/>
              <a:pathLst>
                <a:path w="352" h="1108" fill="none" extrusionOk="0">
                  <a:moveTo>
                    <a:pt x="0" y="1"/>
                  </a:moveTo>
                  <a:lnTo>
                    <a:pt x="351"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12" name="Shape 4212"/>
            <p:cNvSpPr/>
            <p:nvPr/>
          </p:nvSpPr>
          <p:spPr>
            <a:xfrm>
              <a:off x="2199825" y="1621750"/>
              <a:ext cx="7550" cy="22175"/>
            </a:xfrm>
            <a:custGeom>
              <a:avLst/>
              <a:gdLst/>
              <a:ahLst/>
              <a:cxnLst/>
              <a:rect l="0" t="0" r="0" b="0"/>
              <a:pathLst>
                <a:path w="302" h="887" fill="none" extrusionOk="0">
                  <a:moveTo>
                    <a:pt x="0" y="1"/>
                  </a:moveTo>
                  <a:lnTo>
                    <a:pt x="30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13" name="Shape 4213"/>
            <p:cNvSpPr/>
            <p:nvPr/>
          </p:nvSpPr>
          <p:spPr>
            <a:xfrm>
              <a:off x="2207350" y="1643900"/>
              <a:ext cx="7550" cy="16625"/>
            </a:xfrm>
            <a:custGeom>
              <a:avLst/>
              <a:gdLst/>
              <a:ahLst/>
              <a:cxnLst/>
              <a:rect l="0" t="0" r="0" b="0"/>
              <a:pathLst>
                <a:path w="302" h="665" fill="none" extrusionOk="0">
                  <a:moveTo>
                    <a:pt x="0" y="0"/>
                  </a:moveTo>
                  <a:lnTo>
                    <a:pt x="301"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14" name="Shape 4214"/>
            <p:cNvSpPr/>
            <p:nvPr/>
          </p:nvSpPr>
          <p:spPr>
            <a:xfrm>
              <a:off x="2214875" y="1660500"/>
              <a:ext cx="7550" cy="11100"/>
            </a:xfrm>
            <a:custGeom>
              <a:avLst/>
              <a:gdLst/>
              <a:ahLst/>
              <a:cxnLst/>
              <a:rect l="0" t="0" r="0" b="0"/>
              <a:pathLst>
                <a:path w="302" h="444" fill="none" extrusionOk="0">
                  <a:moveTo>
                    <a:pt x="0" y="1"/>
                  </a:moveTo>
                  <a:lnTo>
                    <a:pt x="30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15" name="Shape 4215"/>
            <p:cNvSpPr/>
            <p:nvPr/>
          </p:nvSpPr>
          <p:spPr>
            <a:xfrm>
              <a:off x="2222400" y="1671575"/>
              <a:ext cx="8800" cy="11100"/>
            </a:xfrm>
            <a:custGeom>
              <a:avLst/>
              <a:gdLst/>
              <a:ahLst/>
              <a:cxnLst/>
              <a:rect l="0" t="0" r="0" b="0"/>
              <a:pathLst>
                <a:path w="352" h="444" fill="none" extrusionOk="0">
                  <a:moveTo>
                    <a:pt x="0" y="0"/>
                  </a:moveTo>
                  <a:lnTo>
                    <a:pt x="35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16" name="Shape 4216"/>
            <p:cNvSpPr/>
            <p:nvPr/>
          </p:nvSpPr>
          <p:spPr>
            <a:xfrm>
              <a:off x="2231175" y="1682650"/>
              <a:ext cx="8800" cy="5550"/>
            </a:xfrm>
            <a:custGeom>
              <a:avLst/>
              <a:gdLst/>
              <a:ahLst/>
              <a:cxnLst/>
              <a:rect l="0" t="0" r="0" b="0"/>
              <a:pathLst>
                <a:path w="352" h="222" fill="none" extrusionOk="0">
                  <a:moveTo>
                    <a:pt x="0" y="0"/>
                  </a:moveTo>
                  <a:lnTo>
                    <a:pt x="35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17" name="Shape 4217"/>
            <p:cNvSpPr/>
            <p:nvPr/>
          </p:nvSpPr>
          <p:spPr>
            <a:xfrm>
              <a:off x="2239950" y="1688175"/>
              <a:ext cx="7550" cy="25"/>
            </a:xfrm>
            <a:custGeom>
              <a:avLst/>
              <a:gdLst/>
              <a:ahLst/>
              <a:cxnLst/>
              <a:rect l="0" t="0" r="0" b="0"/>
              <a:pathLst>
                <a:path w="302" h="1" fill="none" extrusionOk="0">
                  <a:moveTo>
                    <a:pt x="1" y="1"/>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18" name="Shape 4218"/>
            <p:cNvSpPr/>
            <p:nvPr/>
          </p:nvSpPr>
          <p:spPr>
            <a:xfrm>
              <a:off x="2247475" y="1682650"/>
              <a:ext cx="7550" cy="5550"/>
            </a:xfrm>
            <a:custGeom>
              <a:avLst/>
              <a:gdLst/>
              <a:ahLst/>
              <a:cxnLst/>
              <a:rect l="0" t="0" r="0" b="0"/>
              <a:pathLst>
                <a:path w="302" h="222" fill="none" extrusionOk="0">
                  <a:moveTo>
                    <a:pt x="1" y="222"/>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19" name="Shape 4219"/>
            <p:cNvSpPr/>
            <p:nvPr/>
          </p:nvSpPr>
          <p:spPr>
            <a:xfrm>
              <a:off x="2255000" y="1671575"/>
              <a:ext cx="7550" cy="11100"/>
            </a:xfrm>
            <a:custGeom>
              <a:avLst/>
              <a:gdLst/>
              <a:ahLst/>
              <a:cxnLst/>
              <a:rect l="0" t="0" r="0" b="0"/>
              <a:pathLst>
                <a:path w="302" h="444" fill="none" extrusionOk="0">
                  <a:moveTo>
                    <a:pt x="1" y="443"/>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20" name="Shape 4220"/>
            <p:cNvSpPr/>
            <p:nvPr/>
          </p:nvSpPr>
          <p:spPr>
            <a:xfrm>
              <a:off x="2262525" y="1643900"/>
              <a:ext cx="16325" cy="27700"/>
            </a:xfrm>
            <a:custGeom>
              <a:avLst/>
              <a:gdLst/>
              <a:ahLst/>
              <a:cxnLst/>
              <a:rect l="0" t="0" r="0" b="0"/>
              <a:pathLst>
                <a:path w="653" h="1108" fill="none" extrusionOk="0">
                  <a:moveTo>
                    <a:pt x="1" y="1107"/>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21" name="Shape 4221"/>
            <p:cNvSpPr/>
            <p:nvPr/>
          </p:nvSpPr>
          <p:spPr>
            <a:xfrm>
              <a:off x="2278825" y="1627300"/>
              <a:ext cx="8825" cy="16625"/>
            </a:xfrm>
            <a:custGeom>
              <a:avLst/>
              <a:gdLst/>
              <a:ahLst/>
              <a:cxnLst/>
              <a:rect l="0" t="0" r="0" b="0"/>
              <a:pathLst>
                <a:path w="353" h="665" fill="none" extrusionOk="0">
                  <a:moveTo>
                    <a:pt x="1" y="664"/>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22" name="Shape 4222"/>
            <p:cNvSpPr/>
            <p:nvPr/>
          </p:nvSpPr>
          <p:spPr>
            <a:xfrm>
              <a:off x="2287625" y="1605150"/>
              <a:ext cx="7550" cy="22175"/>
            </a:xfrm>
            <a:custGeom>
              <a:avLst/>
              <a:gdLst/>
              <a:ahLst/>
              <a:cxnLst/>
              <a:rect l="0" t="0" r="0" b="0"/>
              <a:pathLst>
                <a:path w="302" h="887" fill="none" extrusionOk="0">
                  <a:moveTo>
                    <a:pt x="0" y="886"/>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23" name="Shape 4223"/>
            <p:cNvSpPr/>
            <p:nvPr/>
          </p:nvSpPr>
          <p:spPr>
            <a:xfrm>
              <a:off x="2295150" y="1577475"/>
              <a:ext cx="7550" cy="27700"/>
            </a:xfrm>
            <a:custGeom>
              <a:avLst/>
              <a:gdLst/>
              <a:ahLst/>
              <a:cxnLst/>
              <a:rect l="0" t="0" r="0" b="0"/>
              <a:pathLst>
                <a:path w="302" h="1108" fill="none" extrusionOk="0">
                  <a:moveTo>
                    <a:pt x="0" y="1108"/>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24" name="Shape 4224"/>
            <p:cNvSpPr/>
            <p:nvPr/>
          </p:nvSpPr>
          <p:spPr>
            <a:xfrm>
              <a:off x="2302675" y="1549800"/>
              <a:ext cx="7550" cy="27700"/>
            </a:xfrm>
            <a:custGeom>
              <a:avLst/>
              <a:gdLst/>
              <a:ahLst/>
              <a:cxnLst/>
              <a:rect l="0" t="0" r="0" b="0"/>
              <a:pathLst>
                <a:path w="302" h="1108" fill="none" extrusionOk="0">
                  <a:moveTo>
                    <a:pt x="0" y="1108"/>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25" name="Shape 4225"/>
            <p:cNvSpPr/>
            <p:nvPr/>
          </p:nvSpPr>
          <p:spPr>
            <a:xfrm>
              <a:off x="2310200" y="1494450"/>
              <a:ext cx="16325" cy="55375"/>
            </a:xfrm>
            <a:custGeom>
              <a:avLst/>
              <a:gdLst/>
              <a:ahLst/>
              <a:cxnLst/>
              <a:rect l="0" t="0" r="0" b="0"/>
              <a:pathLst>
                <a:path w="653" h="2215" fill="none" extrusionOk="0">
                  <a:moveTo>
                    <a:pt x="0" y="2215"/>
                  </a:moveTo>
                  <a:lnTo>
                    <a:pt x="6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26" name="Shape 4226"/>
            <p:cNvSpPr/>
            <p:nvPr/>
          </p:nvSpPr>
          <p:spPr>
            <a:xfrm>
              <a:off x="2326500" y="1433575"/>
              <a:ext cx="16325" cy="60900"/>
            </a:xfrm>
            <a:custGeom>
              <a:avLst/>
              <a:gdLst/>
              <a:ahLst/>
              <a:cxnLst/>
              <a:rect l="0" t="0" r="0" b="0"/>
              <a:pathLst>
                <a:path w="653" h="2436" fill="none" extrusionOk="0">
                  <a:moveTo>
                    <a:pt x="0" y="2436"/>
                  </a:moveTo>
                  <a:lnTo>
                    <a:pt x="6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27" name="Shape 4227"/>
            <p:cNvSpPr/>
            <p:nvPr/>
          </p:nvSpPr>
          <p:spPr>
            <a:xfrm>
              <a:off x="2342800" y="1378225"/>
              <a:ext cx="15075" cy="55375"/>
            </a:xfrm>
            <a:custGeom>
              <a:avLst/>
              <a:gdLst/>
              <a:ahLst/>
              <a:cxnLst/>
              <a:rect l="0" t="0" r="0" b="0"/>
              <a:pathLst>
                <a:path w="603" h="2215" fill="none" extrusionOk="0">
                  <a:moveTo>
                    <a:pt x="0" y="2214"/>
                  </a:moveTo>
                  <a:lnTo>
                    <a:pt x="6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28" name="Shape 4228"/>
            <p:cNvSpPr/>
            <p:nvPr/>
          </p:nvSpPr>
          <p:spPr>
            <a:xfrm>
              <a:off x="2357850" y="1350550"/>
              <a:ext cx="7550" cy="27700"/>
            </a:xfrm>
            <a:custGeom>
              <a:avLst/>
              <a:gdLst/>
              <a:ahLst/>
              <a:cxnLst/>
              <a:rect l="0" t="0" r="0" b="0"/>
              <a:pathLst>
                <a:path w="302" h="1108" fill="none" extrusionOk="0">
                  <a:moveTo>
                    <a:pt x="0" y="1107"/>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29" name="Shape 4229"/>
            <p:cNvSpPr/>
            <p:nvPr/>
          </p:nvSpPr>
          <p:spPr>
            <a:xfrm>
              <a:off x="2365375" y="1322875"/>
              <a:ext cx="8800" cy="27700"/>
            </a:xfrm>
            <a:custGeom>
              <a:avLst/>
              <a:gdLst/>
              <a:ahLst/>
              <a:cxnLst/>
              <a:rect l="0" t="0" r="0" b="0"/>
              <a:pathLst>
                <a:path w="352" h="1108" fill="none" extrusionOk="0">
                  <a:moveTo>
                    <a:pt x="0" y="1107"/>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30" name="Shape 4230"/>
            <p:cNvSpPr/>
            <p:nvPr/>
          </p:nvSpPr>
          <p:spPr>
            <a:xfrm>
              <a:off x="2374150" y="1300725"/>
              <a:ext cx="8800" cy="22175"/>
            </a:xfrm>
            <a:custGeom>
              <a:avLst/>
              <a:gdLst/>
              <a:ahLst/>
              <a:cxnLst/>
              <a:rect l="0" t="0" r="0" b="0"/>
              <a:pathLst>
                <a:path w="352" h="887" fill="none" extrusionOk="0">
                  <a:moveTo>
                    <a:pt x="1" y="886"/>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31" name="Shape 4231"/>
            <p:cNvSpPr/>
            <p:nvPr/>
          </p:nvSpPr>
          <p:spPr>
            <a:xfrm>
              <a:off x="2382925" y="1278575"/>
              <a:ext cx="7550" cy="22175"/>
            </a:xfrm>
            <a:custGeom>
              <a:avLst/>
              <a:gdLst/>
              <a:ahLst/>
              <a:cxnLst/>
              <a:rect l="0" t="0" r="0" b="0"/>
              <a:pathLst>
                <a:path w="302" h="887" fill="none" extrusionOk="0">
                  <a:moveTo>
                    <a:pt x="1" y="887"/>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32" name="Shape 4232"/>
            <p:cNvSpPr/>
            <p:nvPr/>
          </p:nvSpPr>
          <p:spPr>
            <a:xfrm>
              <a:off x="2390450" y="1261975"/>
              <a:ext cx="7550" cy="16625"/>
            </a:xfrm>
            <a:custGeom>
              <a:avLst/>
              <a:gdLst/>
              <a:ahLst/>
              <a:cxnLst/>
              <a:rect l="0" t="0" r="0" b="0"/>
              <a:pathLst>
                <a:path w="302" h="665" fill="none" extrusionOk="0">
                  <a:moveTo>
                    <a:pt x="1" y="665"/>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33" name="Shape 4233"/>
            <p:cNvSpPr/>
            <p:nvPr/>
          </p:nvSpPr>
          <p:spPr>
            <a:xfrm>
              <a:off x="2397975" y="1250900"/>
              <a:ext cx="7550" cy="11100"/>
            </a:xfrm>
            <a:custGeom>
              <a:avLst/>
              <a:gdLst/>
              <a:ahLst/>
              <a:cxnLst/>
              <a:rect l="0" t="0" r="0" b="0"/>
              <a:pathLst>
                <a:path w="302" h="444" fill="none" extrusionOk="0">
                  <a:moveTo>
                    <a:pt x="1" y="444"/>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34" name="Shape 4234"/>
            <p:cNvSpPr/>
            <p:nvPr/>
          </p:nvSpPr>
          <p:spPr>
            <a:xfrm>
              <a:off x="2405500" y="1234300"/>
              <a:ext cx="16325" cy="16625"/>
            </a:xfrm>
            <a:custGeom>
              <a:avLst/>
              <a:gdLst/>
              <a:ahLst/>
              <a:cxnLst/>
              <a:rect l="0" t="0" r="0" b="0"/>
              <a:pathLst>
                <a:path w="653" h="665" fill="none" extrusionOk="0">
                  <a:moveTo>
                    <a:pt x="1" y="665"/>
                  </a:moveTo>
                  <a:lnTo>
                    <a:pt x="653"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35" name="Shape 4235"/>
            <p:cNvSpPr/>
            <p:nvPr/>
          </p:nvSpPr>
          <p:spPr>
            <a:xfrm>
              <a:off x="2421800" y="1228775"/>
              <a:ext cx="8825" cy="5550"/>
            </a:xfrm>
            <a:custGeom>
              <a:avLst/>
              <a:gdLst/>
              <a:ahLst/>
              <a:cxnLst/>
              <a:rect l="0" t="0" r="0" b="0"/>
              <a:pathLst>
                <a:path w="353" h="222" fill="none" extrusionOk="0">
                  <a:moveTo>
                    <a:pt x="1" y="222"/>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36" name="Shape 4236"/>
            <p:cNvSpPr/>
            <p:nvPr/>
          </p:nvSpPr>
          <p:spPr>
            <a:xfrm>
              <a:off x="2430600" y="1228775"/>
              <a:ext cx="7550" cy="25"/>
            </a:xfrm>
            <a:custGeom>
              <a:avLst/>
              <a:gdLst/>
              <a:ahLst/>
              <a:cxnLst/>
              <a:rect l="0" t="0" r="0" b="0"/>
              <a:pathLst>
                <a:path w="302" h="1" fill="none" extrusionOk="0">
                  <a:moveTo>
                    <a:pt x="0" y="0"/>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37" name="Shape 4237"/>
            <p:cNvSpPr/>
            <p:nvPr/>
          </p:nvSpPr>
          <p:spPr>
            <a:xfrm>
              <a:off x="2438125" y="1228775"/>
              <a:ext cx="7550" cy="5550"/>
            </a:xfrm>
            <a:custGeom>
              <a:avLst/>
              <a:gdLst/>
              <a:ahLst/>
              <a:cxnLst/>
              <a:rect l="0" t="0" r="0" b="0"/>
              <a:pathLst>
                <a:path w="302" h="222" fill="none" extrusionOk="0">
                  <a:moveTo>
                    <a:pt x="0" y="0"/>
                  </a:moveTo>
                  <a:lnTo>
                    <a:pt x="30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38" name="Shape 4238"/>
            <p:cNvSpPr/>
            <p:nvPr/>
          </p:nvSpPr>
          <p:spPr>
            <a:xfrm>
              <a:off x="2445650" y="1234300"/>
              <a:ext cx="7550" cy="5575"/>
            </a:xfrm>
            <a:custGeom>
              <a:avLst/>
              <a:gdLst/>
              <a:ahLst/>
              <a:cxnLst/>
              <a:rect l="0" t="0" r="0" b="0"/>
              <a:pathLst>
                <a:path w="302" h="223" fill="none" extrusionOk="0">
                  <a:moveTo>
                    <a:pt x="0" y="1"/>
                  </a:moveTo>
                  <a:lnTo>
                    <a:pt x="30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39" name="Shape 4239"/>
            <p:cNvSpPr/>
            <p:nvPr/>
          </p:nvSpPr>
          <p:spPr>
            <a:xfrm>
              <a:off x="2453175" y="1239850"/>
              <a:ext cx="7550" cy="11075"/>
            </a:xfrm>
            <a:custGeom>
              <a:avLst/>
              <a:gdLst/>
              <a:ahLst/>
              <a:cxnLst/>
              <a:rect l="0" t="0" r="0" b="0"/>
              <a:pathLst>
                <a:path w="302" h="443" fill="none" extrusionOk="0">
                  <a:moveTo>
                    <a:pt x="0" y="0"/>
                  </a:moveTo>
                  <a:lnTo>
                    <a:pt x="30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40" name="Shape 4240"/>
            <p:cNvSpPr/>
            <p:nvPr/>
          </p:nvSpPr>
          <p:spPr>
            <a:xfrm>
              <a:off x="2460700" y="1250900"/>
              <a:ext cx="8800" cy="11100"/>
            </a:xfrm>
            <a:custGeom>
              <a:avLst/>
              <a:gdLst/>
              <a:ahLst/>
              <a:cxnLst/>
              <a:rect l="0" t="0" r="0" b="0"/>
              <a:pathLst>
                <a:path w="352" h="444" fill="none" extrusionOk="0">
                  <a:moveTo>
                    <a:pt x="0" y="1"/>
                  </a:moveTo>
                  <a:lnTo>
                    <a:pt x="351" y="44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41" name="Shape 4241"/>
            <p:cNvSpPr/>
            <p:nvPr/>
          </p:nvSpPr>
          <p:spPr>
            <a:xfrm>
              <a:off x="2469475" y="1261975"/>
              <a:ext cx="8800" cy="16625"/>
            </a:xfrm>
            <a:custGeom>
              <a:avLst/>
              <a:gdLst/>
              <a:ahLst/>
              <a:cxnLst/>
              <a:rect l="0" t="0" r="0" b="0"/>
              <a:pathLst>
                <a:path w="352" h="665" fill="none" extrusionOk="0">
                  <a:moveTo>
                    <a:pt x="0" y="1"/>
                  </a:moveTo>
                  <a:lnTo>
                    <a:pt x="351"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42" name="Shape 4242"/>
            <p:cNvSpPr/>
            <p:nvPr/>
          </p:nvSpPr>
          <p:spPr>
            <a:xfrm>
              <a:off x="2478250" y="1278575"/>
              <a:ext cx="7550" cy="22175"/>
            </a:xfrm>
            <a:custGeom>
              <a:avLst/>
              <a:gdLst/>
              <a:ahLst/>
              <a:cxnLst/>
              <a:rect l="0" t="0" r="0" b="0"/>
              <a:pathLst>
                <a:path w="302" h="887" fill="none" extrusionOk="0">
                  <a:moveTo>
                    <a:pt x="0" y="1"/>
                  </a:moveTo>
                  <a:lnTo>
                    <a:pt x="301" y="88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43" name="Shape 4243"/>
            <p:cNvSpPr/>
            <p:nvPr/>
          </p:nvSpPr>
          <p:spPr>
            <a:xfrm>
              <a:off x="2485775" y="1300725"/>
              <a:ext cx="15075" cy="38775"/>
            </a:xfrm>
            <a:custGeom>
              <a:avLst/>
              <a:gdLst/>
              <a:ahLst/>
              <a:cxnLst/>
              <a:rect l="0" t="0" r="0" b="0"/>
              <a:pathLst>
                <a:path w="603" h="1551" fill="none" extrusionOk="0">
                  <a:moveTo>
                    <a:pt x="0" y="1"/>
                  </a:moveTo>
                  <a:lnTo>
                    <a:pt x="602"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44" name="Shape 4244"/>
            <p:cNvSpPr/>
            <p:nvPr/>
          </p:nvSpPr>
          <p:spPr>
            <a:xfrm>
              <a:off x="2500825" y="1339475"/>
              <a:ext cx="16325" cy="44300"/>
            </a:xfrm>
            <a:custGeom>
              <a:avLst/>
              <a:gdLst/>
              <a:ahLst/>
              <a:cxnLst/>
              <a:rect l="0" t="0" r="0" b="0"/>
              <a:pathLst>
                <a:path w="653" h="1772" fill="none" extrusionOk="0">
                  <a:moveTo>
                    <a:pt x="0" y="0"/>
                  </a:moveTo>
                  <a:lnTo>
                    <a:pt x="653" y="177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45" name="Shape 4245"/>
            <p:cNvSpPr/>
            <p:nvPr/>
          </p:nvSpPr>
          <p:spPr>
            <a:xfrm>
              <a:off x="2517125" y="1383750"/>
              <a:ext cx="8800" cy="22175"/>
            </a:xfrm>
            <a:custGeom>
              <a:avLst/>
              <a:gdLst/>
              <a:ahLst/>
              <a:cxnLst/>
              <a:rect l="0" t="0" r="0" b="0"/>
              <a:pathLst>
                <a:path w="352" h="887" fill="none" extrusionOk="0">
                  <a:moveTo>
                    <a:pt x="1" y="1"/>
                  </a:moveTo>
                  <a:lnTo>
                    <a:pt x="352"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46" name="Shape 4246"/>
            <p:cNvSpPr/>
            <p:nvPr/>
          </p:nvSpPr>
          <p:spPr>
            <a:xfrm>
              <a:off x="2525900" y="1405900"/>
              <a:ext cx="7550" cy="27700"/>
            </a:xfrm>
            <a:custGeom>
              <a:avLst/>
              <a:gdLst/>
              <a:ahLst/>
              <a:cxnLst/>
              <a:rect l="0" t="0" r="0" b="0"/>
              <a:pathLst>
                <a:path w="302" h="1108" fill="none" extrusionOk="0">
                  <a:moveTo>
                    <a:pt x="1" y="0"/>
                  </a:moveTo>
                  <a:lnTo>
                    <a:pt x="302"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47" name="Shape 4247"/>
            <p:cNvSpPr/>
            <p:nvPr/>
          </p:nvSpPr>
          <p:spPr>
            <a:xfrm>
              <a:off x="2533425" y="1433575"/>
              <a:ext cx="15075" cy="44300"/>
            </a:xfrm>
            <a:custGeom>
              <a:avLst/>
              <a:gdLst/>
              <a:ahLst/>
              <a:cxnLst/>
              <a:rect l="0" t="0" r="0" b="0"/>
              <a:pathLst>
                <a:path w="603" h="1772" fill="none" extrusionOk="0">
                  <a:moveTo>
                    <a:pt x="1" y="0"/>
                  </a:moveTo>
                  <a:lnTo>
                    <a:pt x="603" y="17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48" name="Shape 4248"/>
            <p:cNvSpPr/>
            <p:nvPr/>
          </p:nvSpPr>
          <p:spPr>
            <a:xfrm>
              <a:off x="2548475" y="1477850"/>
              <a:ext cx="16325" cy="38775"/>
            </a:xfrm>
            <a:custGeom>
              <a:avLst/>
              <a:gdLst/>
              <a:ahLst/>
              <a:cxnLst/>
              <a:rect l="0" t="0" r="0" b="0"/>
              <a:pathLst>
                <a:path w="653" h="1551" fill="none" extrusionOk="0">
                  <a:moveTo>
                    <a:pt x="1" y="0"/>
                  </a:moveTo>
                  <a:lnTo>
                    <a:pt x="653"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49" name="Shape 4249"/>
            <p:cNvSpPr/>
            <p:nvPr/>
          </p:nvSpPr>
          <p:spPr>
            <a:xfrm>
              <a:off x="2564775" y="1516600"/>
              <a:ext cx="16350" cy="33225"/>
            </a:xfrm>
            <a:custGeom>
              <a:avLst/>
              <a:gdLst/>
              <a:ahLst/>
              <a:cxnLst/>
              <a:rect l="0" t="0" r="0" b="0"/>
              <a:pathLst>
                <a:path w="654" h="1329" fill="none" extrusionOk="0">
                  <a:moveTo>
                    <a:pt x="1" y="0"/>
                  </a:moveTo>
                  <a:lnTo>
                    <a:pt x="653"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50" name="Shape 4250"/>
            <p:cNvSpPr/>
            <p:nvPr/>
          </p:nvSpPr>
          <p:spPr>
            <a:xfrm>
              <a:off x="2581100" y="1549800"/>
              <a:ext cx="7550" cy="16625"/>
            </a:xfrm>
            <a:custGeom>
              <a:avLst/>
              <a:gdLst/>
              <a:ahLst/>
              <a:cxnLst/>
              <a:rect l="0" t="0" r="0" b="0"/>
              <a:pathLst>
                <a:path w="302" h="665" fill="none" extrusionOk="0">
                  <a:moveTo>
                    <a:pt x="0" y="1"/>
                  </a:moveTo>
                  <a:lnTo>
                    <a:pt x="301"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51" name="Shape 4251"/>
            <p:cNvSpPr/>
            <p:nvPr/>
          </p:nvSpPr>
          <p:spPr>
            <a:xfrm>
              <a:off x="2588625" y="1566400"/>
              <a:ext cx="7550" cy="11100"/>
            </a:xfrm>
            <a:custGeom>
              <a:avLst/>
              <a:gdLst/>
              <a:ahLst/>
              <a:cxnLst/>
              <a:rect l="0" t="0" r="0" b="0"/>
              <a:pathLst>
                <a:path w="302" h="444" fill="none" extrusionOk="0">
                  <a:moveTo>
                    <a:pt x="0" y="1"/>
                  </a:moveTo>
                  <a:lnTo>
                    <a:pt x="301" y="44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52" name="Shape 4252"/>
            <p:cNvSpPr/>
            <p:nvPr/>
          </p:nvSpPr>
          <p:spPr>
            <a:xfrm>
              <a:off x="2596150" y="1577475"/>
              <a:ext cx="7550" cy="5575"/>
            </a:xfrm>
            <a:custGeom>
              <a:avLst/>
              <a:gdLst/>
              <a:ahLst/>
              <a:cxnLst/>
              <a:rect l="0" t="0" r="0" b="0"/>
              <a:pathLst>
                <a:path w="302" h="223" fill="none" extrusionOk="0">
                  <a:moveTo>
                    <a:pt x="0" y="1"/>
                  </a:moveTo>
                  <a:lnTo>
                    <a:pt x="30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53" name="Shape 4253"/>
            <p:cNvSpPr/>
            <p:nvPr/>
          </p:nvSpPr>
          <p:spPr>
            <a:xfrm>
              <a:off x="2603675" y="1583025"/>
              <a:ext cx="8800" cy="5550"/>
            </a:xfrm>
            <a:custGeom>
              <a:avLst/>
              <a:gdLst/>
              <a:ahLst/>
              <a:cxnLst/>
              <a:rect l="0" t="0" r="0" b="0"/>
              <a:pathLst>
                <a:path w="352" h="222" fill="none" extrusionOk="0">
                  <a:moveTo>
                    <a:pt x="0" y="0"/>
                  </a:moveTo>
                  <a:lnTo>
                    <a:pt x="351" y="22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54" name="Shape 4254"/>
            <p:cNvSpPr/>
            <p:nvPr/>
          </p:nvSpPr>
          <p:spPr>
            <a:xfrm>
              <a:off x="2612450" y="1588550"/>
              <a:ext cx="16325" cy="25"/>
            </a:xfrm>
            <a:custGeom>
              <a:avLst/>
              <a:gdLst/>
              <a:ahLst/>
              <a:cxnLst/>
              <a:rect l="0" t="0" r="0" b="0"/>
              <a:pathLst>
                <a:path w="653" h="1" fill="none" extrusionOk="0">
                  <a:moveTo>
                    <a:pt x="0" y="0"/>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55" name="Shape 4255"/>
            <p:cNvSpPr/>
            <p:nvPr/>
          </p:nvSpPr>
          <p:spPr>
            <a:xfrm>
              <a:off x="2628750" y="1583025"/>
              <a:ext cx="7550" cy="5550"/>
            </a:xfrm>
            <a:custGeom>
              <a:avLst/>
              <a:gdLst/>
              <a:ahLst/>
              <a:cxnLst/>
              <a:rect l="0" t="0" r="0" b="0"/>
              <a:pathLst>
                <a:path w="302" h="222" fill="none" extrusionOk="0">
                  <a:moveTo>
                    <a:pt x="1" y="221"/>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56" name="Shape 4256"/>
            <p:cNvSpPr/>
            <p:nvPr/>
          </p:nvSpPr>
          <p:spPr>
            <a:xfrm>
              <a:off x="2636275" y="1577475"/>
              <a:ext cx="7550" cy="5575"/>
            </a:xfrm>
            <a:custGeom>
              <a:avLst/>
              <a:gdLst/>
              <a:ahLst/>
              <a:cxnLst/>
              <a:rect l="0" t="0" r="0" b="0"/>
              <a:pathLst>
                <a:path w="302" h="223" fill="none" extrusionOk="0">
                  <a:moveTo>
                    <a:pt x="1" y="222"/>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57" name="Shape 4257"/>
            <p:cNvSpPr/>
            <p:nvPr/>
          </p:nvSpPr>
          <p:spPr>
            <a:xfrm>
              <a:off x="2643800" y="1560875"/>
              <a:ext cx="16325" cy="16625"/>
            </a:xfrm>
            <a:custGeom>
              <a:avLst/>
              <a:gdLst/>
              <a:ahLst/>
              <a:cxnLst/>
              <a:rect l="0" t="0" r="0" b="0"/>
              <a:pathLst>
                <a:path w="653" h="665" fill="none" extrusionOk="0">
                  <a:moveTo>
                    <a:pt x="1" y="665"/>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58" name="Shape 4258"/>
            <p:cNvSpPr/>
            <p:nvPr/>
          </p:nvSpPr>
          <p:spPr>
            <a:xfrm>
              <a:off x="2660100" y="1549800"/>
              <a:ext cx="8800" cy="11100"/>
            </a:xfrm>
            <a:custGeom>
              <a:avLst/>
              <a:gdLst/>
              <a:ahLst/>
              <a:cxnLst/>
              <a:rect l="0" t="0" r="0" b="0"/>
              <a:pathLst>
                <a:path w="352" h="444" fill="none" extrusionOk="0">
                  <a:moveTo>
                    <a:pt x="1" y="443"/>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59" name="Shape 4259"/>
            <p:cNvSpPr/>
            <p:nvPr/>
          </p:nvSpPr>
          <p:spPr>
            <a:xfrm>
              <a:off x="2668875" y="1533200"/>
              <a:ext cx="7550" cy="16625"/>
            </a:xfrm>
            <a:custGeom>
              <a:avLst/>
              <a:gdLst/>
              <a:ahLst/>
              <a:cxnLst/>
              <a:rect l="0" t="0" r="0" b="0"/>
              <a:pathLst>
                <a:path w="302" h="665" fill="none" extrusionOk="0">
                  <a:moveTo>
                    <a:pt x="1" y="665"/>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60" name="Shape 4260"/>
            <p:cNvSpPr/>
            <p:nvPr/>
          </p:nvSpPr>
          <p:spPr>
            <a:xfrm>
              <a:off x="2676400" y="1522125"/>
              <a:ext cx="7550" cy="11100"/>
            </a:xfrm>
            <a:custGeom>
              <a:avLst/>
              <a:gdLst/>
              <a:ahLst/>
              <a:cxnLst/>
              <a:rect l="0" t="0" r="0" b="0"/>
              <a:pathLst>
                <a:path w="302" h="444" fill="none" extrusionOk="0">
                  <a:moveTo>
                    <a:pt x="1" y="443"/>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61" name="Shape 4261"/>
            <p:cNvSpPr/>
            <p:nvPr/>
          </p:nvSpPr>
          <p:spPr>
            <a:xfrm>
              <a:off x="2683925" y="1505525"/>
              <a:ext cx="7550" cy="16625"/>
            </a:xfrm>
            <a:custGeom>
              <a:avLst/>
              <a:gdLst/>
              <a:ahLst/>
              <a:cxnLst/>
              <a:rect l="0" t="0" r="0" b="0"/>
              <a:pathLst>
                <a:path w="302" h="665" fill="none" extrusionOk="0">
                  <a:moveTo>
                    <a:pt x="1" y="665"/>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62" name="Shape 4262"/>
            <p:cNvSpPr/>
            <p:nvPr/>
          </p:nvSpPr>
          <p:spPr>
            <a:xfrm>
              <a:off x="2691450" y="1488925"/>
              <a:ext cx="7550" cy="16625"/>
            </a:xfrm>
            <a:custGeom>
              <a:avLst/>
              <a:gdLst/>
              <a:ahLst/>
              <a:cxnLst/>
              <a:rect l="0" t="0" r="0" b="0"/>
              <a:pathLst>
                <a:path w="302" h="665" fill="none" extrusionOk="0">
                  <a:moveTo>
                    <a:pt x="1" y="664"/>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63" name="Shape 4263"/>
            <p:cNvSpPr/>
            <p:nvPr/>
          </p:nvSpPr>
          <p:spPr>
            <a:xfrm>
              <a:off x="2698975" y="1466775"/>
              <a:ext cx="8825" cy="22175"/>
            </a:xfrm>
            <a:custGeom>
              <a:avLst/>
              <a:gdLst/>
              <a:ahLst/>
              <a:cxnLst/>
              <a:rect l="0" t="0" r="0" b="0"/>
              <a:pathLst>
                <a:path w="353" h="887" fill="none" extrusionOk="0">
                  <a:moveTo>
                    <a:pt x="1" y="886"/>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64" name="Shape 4264"/>
            <p:cNvSpPr/>
            <p:nvPr/>
          </p:nvSpPr>
          <p:spPr>
            <a:xfrm>
              <a:off x="2707775" y="1433575"/>
              <a:ext cx="16325" cy="33225"/>
            </a:xfrm>
            <a:custGeom>
              <a:avLst/>
              <a:gdLst/>
              <a:ahLst/>
              <a:cxnLst/>
              <a:rect l="0" t="0" r="0" b="0"/>
              <a:pathLst>
                <a:path w="653" h="1329" fill="none" extrusionOk="0">
                  <a:moveTo>
                    <a:pt x="0" y="1329"/>
                  </a:moveTo>
                  <a:lnTo>
                    <a:pt x="6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65" name="Shape 4265"/>
            <p:cNvSpPr/>
            <p:nvPr/>
          </p:nvSpPr>
          <p:spPr>
            <a:xfrm>
              <a:off x="2724075" y="1400350"/>
              <a:ext cx="15075" cy="33250"/>
            </a:xfrm>
            <a:custGeom>
              <a:avLst/>
              <a:gdLst/>
              <a:ahLst/>
              <a:cxnLst/>
              <a:rect l="0" t="0" r="0" b="0"/>
              <a:pathLst>
                <a:path w="603" h="1330" fill="none" extrusionOk="0">
                  <a:moveTo>
                    <a:pt x="0" y="1329"/>
                  </a:moveTo>
                  <a:lnTo>
                    <a:pt x="6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66" name="Shape 4266"/>
            <p:cNvSpPr/>
            <p:nvPr/>
          </p:nvSpPr>
          <p:spPr>
            <a:xfrm>
              <a:off x="2739125" y="1372675"/>
              <a:ext cx="16325" cy="27700"/>
            </a:xfrm>
            <a:custGeom>
              <a:avLst/>
              <a:gdLst/>
              <a:ahLst/>
              <a:cxnLst/>
              <a:rect l="0" t="0" r="0" b="0"/>
              <a:pathLst>
                <a:path w="653" h="1108" fill="none" extrusionOk="0">
                  <a:moveTo>
                    <a:pt x="0" y="1108"/>
                  </a:moveTo>
                  <a:lnTo>
                    <a:pt x="6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67" name="Shape 4267"/>
            <p:cNvSpPr/>
            <p:nvPr/>
          </p:nvSpPr>
          <p:spPr>
            <a:xfrm>
              <a:off x="2755425" y="1350550"/>
              <a:ext cx="16325" cy="22150"/>
            </a:xfrm>
            <a:custGeom>
              <a:avLst/>
              <a:gdLst/>
              <a:ahLst/>
              <a:cxnLst/>
              <a:rect l="0" t="0" r="0" b="0"/>
              <a:pathLst>
                <a:path w="653" h="886" fill="none" extrusionOk="0">
                  <a:moveTo>
                    <a:pt x="0" y="886"/>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68" name="Shape 4268"/>
            <p:cNvSpPr/>
            <p:nvPr/>
          </p:nvSpPr>
          <p:spPr>
            <a:xfrm>
              <a:off x="2771725" y="1339475"/>
              <a:ext cx="7550" cy="11100"/>
            </a:xfrm>
            <a:custGeom>
              <a:avLst/>
              <a:gdLst/>
              <a:ahLst/>
              <a:cxnLst/>
              <a:rect l="0" t="0" r="0" b="0"/>
              <a:pathLst>
                <a:path w="302" h="444" fill="none" extrusionOk="0">
                  <a:moveTo>
                    <a:pt x="1" y="443"/>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69" name="Shape 4269"/>
            <p:cNvSpPr/>
            <p:nvPr/>
          </p:nvSpPr>
          <p:spPr>
            <a:xfrm>
              <a:off x="2779250" y="1333925"/>
              <a:ext cx="7550" cy="5575"/>
            </a:xfrm>
            <a:custGeom>
              <a:avLst/>
              <a:gdLst/>
              <a:ahLst/>
              <a:cxnLst/>
              <a:rect l="0" t="0" r="0" b="0"/>
              <a:pathLst>
                <a:path w="302" h="223" fill="none" extrusionOk="0">
                  <a:moveTo>
                    <a:pt x="1" y="222"/>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70" name="Shape 4270"/>
            <p:cNvSpPr/>
            <p:nvPr/>
          </p:nvSpPr>
          <p:spPr>
            <a:xfrm>
              <a:off x="2786775" y="1328400"/>
              <a:ext cx="16325" cy="5550"/>
            </a:xfrm>
            <a:custGeom>
              <a:avLst/>
              <a:gdLst/>
              <a:ahLst/>
              <a:cxnLst/>
              <a:rect l="0" t="0" r="0" b="0"/>
              <a:pathLst>
                <a:path w="653" h="222" fill="none" extrusionOk="0">
                  <a:moveTo>
                    <a:pt x="1" y="222"/>
                  </a:moveTo>
                  <a:lnTo>
                    <a:pt x="653"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71" name="Shape 4271"/>
            <p:cNvSpPr/>
            <p:nvPr/>
          </p:nvSpPr>
          <p:spPr>
            <a:xfrm>
              <a:off x="2803075" y="1328400"/>
              <a:ext cx="16325" cy="25"/>
            </a:xfrm>
            <a:custGeom>
              <a:avLst/>
              <a:gdLst/>
              <a:ahLst/>
              <a:cxnLst/>
              <a:rect l="0" t="0" r="0" b="0"/>
              <a:pathLst>
                <a:path w="653" h="1" fill="none" extrusionOk="0">
                  <a:moveTo>
                    <a:pt x="1" y="1"/>
                  </a:moveTo>
                  <a:lnTo>
                    <a:pt x="653"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72" name="Shape 4272"/>
            <p:cNvSpPr/>
            <p:nvPr/>
          </p:nvSpPr>
          <p:spPr>
            <a:xfrm>
              <a:off x="2819375" y="1328400"/>
              <a:ext cx="15075" cy="5550"/>
            </a:xfrm>
            <a:custGeom>
              <a:avLst/>
              <a:gdLst/>
              <a:ahLst/>
              <a:cxnLst/>
              <a:rect l="0" t="0" r="0" b="0"/>
              <a:pathLst>
                <a:path w="603" h="222" fill="none" extrusionOk="0">
                  <a:moveTo>
                    <a:pt x="1" y="1"/>
                  </a:moveTo>
                  <a:lnTo>
                    <a:pt x="603"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73" name="Shape 4273"/>
            <p:cNvSpPr/>
            <p:nvPr/>
          </p:nvSpPr>
          <p:spPr>
            <a:xfrm>
              <a:off x="2834425" y="1333925"/>
              <a:ext cx="7550" cy="5575"/>
            </a:xfrm>
            <a:custGeom>
              <a:avLst/>
              <a:gdLst/>
              <a:ahLst/>
              <a:cxnLst/>
              <a:rect l="0" t="0" r="0" b="0"/>
              <a:pathLst>
                <a:path w="302" h="223" fill="none" extrusionOk="0">
                  <a:moveTo>
                    <a:pt x="1" y="1"/>
                  </a:moveTo>
                  <a:lnTo>
                    <a:pt x="30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74" name="Shape 4274"/>
            <p:cNvSpPr/>
            <p:nvPr/>
          </p:nvSpPr>
          <p:spPr>
            <a:xfrm>
              <a:off x="2841950" y="1339475"/>
              <a:ext cx="8825" cy="11100"/>
            </a:xfrm>
            <a:custGeom>
              <a:avLst/>
              <a:gdLst/>
              <a:ahLst/>
              <a:cxnLst/>
              <a:rect l="0" t="0" r="0" b="0"/>
              <a:pathLst>
                <a:path w="353" h="444" fill="none" extrusionOk="0">
                  <a:moveTo>
                    <a:pt x="1" y="0"/>
                  </a:moveTo>
                  <a:lnTo>
                    <a:pt x="352"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75" name="Shape 4275"/>
            <p:cNvSpPr/>
            <p:nvPr/>
          </p:nvSpPr>
          <p:spPr>
            <a:xfrm>
              <a:off x="2850750" y="1350550"/>
              <a:ext cx="16325" cy="16625"/>
            </a:xfrm>
            <a:custGeom>
              <a:avLst/>
              <a:gdLst/>
              <a:ahLst/>
              <a:cxnLst/>
              <a:rect l="0" t="0" r="0" b="0"/>
              <a:pathLst>
                <a:path w="653" h="665" fill="none" extrusionOk="0">
                  <a:moveTo>
                    <a:pt x="0" y="0"/>
                  </a:moveTo>
                  <a:lnTo>
                    <a:pt x="652" y="66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76" name="Shape 4276"/>
            <p:cNvSpPr/>
            <p:nvPr/>
          </p:nvSpPr>
          <p:spPr>
            <a:xfrm>
              <a:off x="2867050" y="1367150"/>
              <a:ext cx="15075" cy="22150"/>
            </a:xfrm>
            <a:custGeom>
              <a:avLst/>
              <a:gdLst/>
              <a:ahLst/>
              <a:cxnLst/>
              <a:rect l="0" t="0" r="0" b="0"/>
              <a:pathLst>
                <a:path w="603" h="886" fill="none" extrusionOk="0">
                  <a:moveTo>
                    <a:pt x="0" y="0"/>
                  </a:moveTo>
                  <a:lnTo>
                    <a:pt x="602"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77" name="Shape 4277"/>
            <p:cNvSpPr/>
            <p:nvPr/>
          </p:nvSpPr>
          <p:spPr>
            <a:xfrm>
              <a:off x="2882100" y="1389275"/>
              <a:ext cx="16325" cy="22175"/>
            </a:xfrm>
            <a:custGeom>
              <a:avLst/>
              <a:gdLst/>
              <a:ahLst/>
              <a:cxnLst/>
              <a:rect l="0" t="0" r="0" b="0"/>
              <a:pathLst>
                <a:path w="653" h="887" fill="none" extrusionOk="0">
                  <a:moveTo>
                    <a:pt x="0" y="1"/>
                  </a:moveTo>
                  <a:lnTo>
                    <a:pt x="652" y="88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78" name="Shape 4278"/>
            <p:cNvSpPr/>
            <p:nvPr/>
          </p:nvSpPr>
          <p:spPr>
            <a:xfrm>
              <a:off x="2898400" y="1411425"/>
              <a:ext cx="16325" cy="22175"/>
            </a:xfrm>
            <a:custGeom>
              <a:avLst/>
              <a:gdLst/>
              <a:ahLst/>
              <a:cxnLst/>
              <a:rect l="0" t="0" r="0" b="0"/>
              <a:pathLst>
                <a:path w="653" h="887" fill="none" extrusionOk="0">
                  <a:moveTo>
                    <a:pt x="0" y="1"/>
                  </a:moveTo>
                  <a:lnTo>
                    <a:pt x="653"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279" name="Shape 4279"/>
          <p:cNvGrpSpPr/>
          <p:nvPr/>
        </p:nvGrpSpPr>
        <p:grpSpPr>
          <a:xfrm>
            <a:off x="1759918" y="4873009"/>
            <a:ext cx="7187849" cy="1550495"/>
            <a:chOff x="21300" y="94075"/>
            <a:chExt cx="2957400" cy="2817375"/>
          </a:xfrm>
        </p:grpSpPr>
        <p:sp>
          <p:nvSpPr>
            <p:cNvPr id="4280" name="Shape 4280"/>
            <p:cNvSpPr/>
            <p:nvPr/>
          </p:nvSpPr>
          <p:spPr>
            <a:xfrm>
              <a:off x="22575" y="99625"/>
              <a:ext cx="2954850" cy="2806300"/>
            </a:xfrm>
            <a:custGeom>
              <a:avLst/>
              <a:gdLst/>
              <a:ahLst/>
              <a:cxnLst/>
              <a:rect l="0" t="0" r="0" b="0"/>
              <a:pathLst>
                <a:path w="118194" h="112252" extrusionOk="0">
                  <a:moveTo>
                    <a:pt x="0" y="0"/>
                  </a:moveTo>
                  <a:lnTo>
                    <a:pt x="0" y="112251"/>
                  </a:lnTo>
                  <a:lnTo>
                    <a:pt x="118194" y="112251"/>
                  </a:lnTo>
                  <a:lnTo>
                    <a:pt x="11819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4281" name="Shape 4281"/>
            <p:cNvSpPr/>
            <p:nvPr/>
          </p:nvSpPr>
          <p:spPr>
            <a:xfrm>
              <a:off x="21300" y="94075"/>
              <a:ext cx="2957400" cy="2817375"/>
            </a:xfrm>
            <a:custGeom>
              <a:avLst/>
              <a:gdLst/>
              <a:ahLst/>
              <a:cxnLst/>
              <a:rect l="0" t="0" r="0" b="0"/>
              <a:pathLst>
                <a:path w="118296" h="112695" fill="none" extrusionOk="0">
                  <a:moveTo>
                    <a:pt x="1" y="1"/>
                  </a:moveTo>
                  <a:lnTo>
                    <a:pt x="118295" y="1"/>
                  </a:lnTo>
                  <a:lnTo>
                    <a:pt x="118295" y="112695"/>
                  </a:lnTo>
                  <a:lnTo>
                    <a:pt x="1" y="112695"/>
                  </a:lnTo>
                  <a:lnTo>
                    <a:pt x="1" y="1"/>
                  </a:lnTo>
                  <a:close/>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82" name="Shape 4282"/>
            <p:cNvSpPr/>
            <p:nvPr/>
          </p:nvSpPr>
          <p:spPr>
            <a:xfrm>
              <a:off x="62700" y="276750"/>
              <a:ext cx="2874600" cy="2446500"/>
            </a:xfrm>
            <a:custGeom>
              <a:avLst/>
              <a:gdLst/>
              <a:ahLst/>
              <a:cxnLst/>
              <a:rect l="0" t="0" r="0" b="0"/>
              <a:pathLst>
                <a:path w="114984" h="97860" extrusionOk="0">
                  <a:moveTo>
                    <a:pt x="0" y="0"/>
                  </a:moveTo>
                  <a:lnTo>
                    <a:pt x="0" y="97860"/>
                  </a:lnTo>
                  <a:lnTo>
                    <a:pt x="114984" y="97860"/>
                  </a:lnTo>
                  <a:lnTo>
                    <a:pt x="11498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4283" name="Shape 4283"/>
            <p:cNvSpPr/>
            <p:nvPr/>
          </p:nvSpPr>
          <p:spPr>
            <a:xfrm>
              <a:off x="62700" y="27232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84" name="Shape 4284"/>
            <p:cNvSpPr/>
            <p:nvPr/>
          </p:nvSpPr>
          <p:spPr>
            <a:xfrm>
              <a:off x="62700" y="23136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85" name="Shape 4285"/>
            <p:cNvSpPr/>
            <p:nvPr/>
          </p:nvSpPr>
          <p:spPr>
            <a:xfrm>
              <a:off x="62700" y="190957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86" name="Shape 4286"/>
            <p:cNvSpPr/>
            <p:nvPr/>
          </p:nvSpPr>
          <p:spPr>
            <a:xfrm>
              <a:off x="62700" y="1500000"/>
              <a:ext cx="2874600" cy="0"/>
            </a:xfrm>
            <a:custGeom>
              <a:avLst/>
              <a:gdLst/>
              <a:ahLst/>
              <a:cxnLst/>
              <a:rect l="0" t="0" r="0" b="0"/>
              <a:pathLst>
                <a:path w="114984"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87" name="Shape 4287"/>
            <p:cNvSpPr/>
            <p:nvPr/>
          </p:nvSpPr>
          <p:spPr>
            <a:xfrm>
              <a:off x="62700" y="109040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88" name="Shape 4288"/>
            <p:cNvSpPr/>
            <p:nvPr/>
          </p:nvSpPr>
          <p:spPr>
            <a:xfrm>
              <a:off x="62700" y="6863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89" name="Shape 4289"/>
            <p:cNvSpPr/>
            <p:nvPr/>
          </p:nvSpPr>
          <p:spPr>
            <a:xfrm>
              <a:off x="62700" y="2767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90" name="Shape 4290"/>
            <p:cNvSpPr/>
            <p:nvPr/>
          </p:nvSpPr>
          <p:spPr>
            <a:xfrm>
              <a:off x="60200" y="265675"/>
              <a:ext cx="2874600" cy="25"/>
            </a:xfrm>
            <a:custGeom>
              <a:avLst/>
              <a:gdLst/>
              <a:ahLst/>
              <a:cxnLst/>
              <a:rect l="0" t="0" r="0" b="0"/>
              <a:pathLst>
                <a:path w="114984" h="1" fill="none" extrusionOk="0">
                  <a:moveTo>
                    <a:pt x="0" y="0"/>
                  </a:moveTo>
                  <a:lnTo>
                    <a:pt x="114983"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91" name="Shape 4291"/>
            <p:cNvSpPr/>
            <p:nvPr/>
          </p:nvSpPr>
          <p:spPr>
            <a:xfrm>
              <a:off x="2934775" y="265675"/>
              <a:ext cx="25" cy="2446525"/>
            </a:xfrm>
            <a:custGeom>
              <a:avLst/>
              <a:gdLst/>
              <a:ahLst/>
              <a:cxnLst/>
              <a:rect l="0" t="0" r="0" b="0"/>
              <a:pathLst>
                <a:path w="1" h="97861" fill="none" extrusionOk="0">
                  <a:moveTo>
                    <a:pt x="0" y="0"/>
                  </a:moveTo>
                  <a:lnTo>
                    <a:pt x="0" y="9786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92" name="Shape 4292"/>
            <p:cNvSpPr/>
            <p:nvPr/>
          </p:nvSpPr>
          <p:spPr>
            <a:xfrm>
              <a:off x="60200" y="2712175"/>
              <a:ext cx="2874600" cy="25"/>
            </a:xfrm>
            <a:custGeom>
              <a:avLst/>
              <a:gdLst/>
              <a:ahLst/>
              <a:cxnLst/>
              <a:rect l="0" t="0" r="0" b="0"/>
              <a:pathLst>
                <a:path w="114984" h="1" fill="none" extrusionOk="0">
                  <a:moveTo>
                    <a:pt x="114983" y="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93" name="Shape 4293"/>
            <p:cNvSpPr/>
            <p:nvPr/>
          </p:nvSpPr>
          <p:spPr>
            <a:xfrm>
              <a:off x="60200" y="265675"/>
              <a:ext cx="25" cy="2446525"/>
            </a:xfrm>
            <a:custGeom>
              <a:avLst/>
              <a:gdLst/>
              <a:ahLst/>
              <a:cxnLst/>
              <a:rect l="0" t="0" r="0" b="0"/>
              <a:pathLst>
                <a:path w="1" h="97861" fill="none" extrusionOk="0">
                  <a:moveTo>
                    <a:pt x="0" y="9786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94" name="Shape 4294"/>
            <p:cNvSpPr/>
            <p:nvPr/>
          </p:nvSpPr>
          <p:spPr>
            <a:xfrm>
              <a:off x="55175" y="1328400"/>
              <a:ext cx="7550" cy="105200"/>
            </a:xfrm>
            <a:custGeom>
              <a:avLst/>
              <a:gdLst/>
              <a:ahLst/>
              <a:cxnLst/>
              <a:rect l="0" t="0" r="0" b="0"/>
              <a:pathLst>
                <a:path w="302" h="4208" fill="none" extrusionOk="0">
                  <a:moveTo>
                    <a:pt x="0" y="4207"/>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95" name="Shape 4295"/>
            <p:cNvSpPr/>
            <p:nvPr/>
          </p:nvSpPr>
          <p:spPr>
            <a:xfrm>
              <a:off x="62700" y="1223225"/>
              <a:ext cx="8800" cy="105200"/>
            </a:xfrm>
            <a:custGeom>
              <a:avLst/>
              <a:gdLst/>
              <a:ahLst/>
              <a:cxnLst/>
              <a:rect l="0" t="0" r="0" b="0"/>
              <a:pathLst>
                <a:path w="352" h="4208" fill="none" extrusionOk="0">
                  <a:moveTo>
                    <a:pt x="0" y="4208"/>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96" name="Shape 4296"/>
            <p:cNvSpPr/>
            <p:nvPr/>
          </p:nvSpPr>
          <p:spPr>
            <a:xfrm>
              <a:off x="71475" y="1123600"/>
              <a:ext cx="8800" cy="99650"/>
            </a:xfrm>
            <a:custGeom>
              <a:avLst/>
              <a:gdLst/>
              <a:ahLst/>
              <a:cxnLst/>
              <a:rect l="0" t="0" r="0" b="0"/>
              <a:pathLst>
                <a:path w="352" h="3986" fill="none" extrusionOk="0">
                  <a:moveTo>
                    <a:pt x="1" y="3986"/>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97" name="Shape 4297"/>
            <p:cNvSpPr/>
            <p:nvPr/>
          </p:nvSpPr>
          <p:spPr>
            <a:xfrm>
              <a:off x="80250" y="1029500"/>
              <a:ext cx="7550" cy="94125"/>
            </a:xfrm>
            <a:custGeom>
              <a:avLst/>
              <a:gdLst/>
              <a:ahLst/>
              <a:cxnLst/>
              <a:rect l="0" t="0" r="0" b="0"/>
              <a:pathLst>
                <a:path w="302" h="3765" fill="none" extrusionOk="0">
                  <a:moveTo>
                    <a:pt x="1" y="3765"/>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98" name="Shape 4298"/>
            <p:cNvSpPr/>
            <p:nvPr/>
          </p:nvSpPr>
          <p:spPr>
            <a:xfrm>
              <a:off x="87775" y="940950"/>
              <a:ext cx="7550" cy="88575"/>
            </a:xfrm>
            <a:custGeom>
              <a:avLst/>
              <a:gdLst/>
              <a:ahLst/>
              <a:cxnLst/>
              <a:rect l="0" t="0" r="0" b="0"/>
              <a:pathLst>
                <a:path w="302" h="3543" fill="none" extrusionOk="0">
                  <a:moveTo>
                    <a:pt x="1" y="3543"/>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99" name="Shape 4299"/>
            <p:cNvSpPr/>
            <p:nvPr/>
          </p:nvSpPr>
          <p:spPr>
            <a:xfrm>
              <a:off x="95300" y="863450"/>
              <a:ext cx="7550" cy="77525"/>
            </a:xfrm>
            <a:custGeom>
              <a:avLst/>
              <a:gdLst/>
              <a:ahLst/>
              <a:cxnLst/>
              <a:rect l="0" t="0" r="0" b="0"/>
              <a:pathLst>
                <a:path w="302" h="3101" fill="none" extrusionOk="0">
                  <a:moveTo>
                    <a:pt x="1" y="3100"/>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00" name="Shape 4300"/>
            <p:cNvSpPr/>
            <p:nvPr/>
          </p:nvSpPr>
          <p:spPr>
            <a:xfrm>
              <a:off x="102825" y="797025"/>
              <a:ext cx="7550" cy="66450"/>
            </a:xfrm>
            <a:custGeom>
              <a:avLst/>
              <a:gdLst/>
              <a:ahLst/>
              <a:cxnLst/>
              <a:rect l="0" t="0" r="0" b="0"/>
              <a:pathLst>
                <a:path w="302" h="2658" fill="none" extrusionOk="0">
                  <a:moveTo>
                    <a:pt x="1" y="2658"/>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01" name="Shape 4301"/>
            <p:cNvSpPr/>
            <p:nvPr/>
          </p:nvSpPr>
          <p:spPr>
            <a:xfrm>
              <a:off x="110350" y="741675"/>
              <a:ext cx="8800" cy="55375"/>
            </a:xfrm>
            <a:custGeom>
              <a:avLst/>
              <a:gdLst/>
              <a:ahLst/>
              <a:cxnLst/>
              <a:rect l="0" t="0" r="0" b="0"/>
              <a:pathLst>
                <a:path w="352" h="2215" fill="none" extrusionOk="0">
                  <a:moveTo>
                    <a:pt x="1" y="2215"/>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02" name="Shape 4302"/>
            <p:cNvSpPr/>
            <p:nvPr/>
          </p:nvSpPr>
          <p:spPr>
            <a:xfrm>
              <a:off x="119125" y="697400"/>
              <a:ext cx="8825" cy="44300"/>
            </a:xfrm>
            <a:custGeom>
              <a:avLst/>
              <a:gdLst/>
              <a:ahLst/>
              <a:cxnLst/>
              <a:rect l="0" t="0" r="0" b="0"/>
              <a:pathLst>
                <a:path w="353" h="1772" fill="none" extrusionOk="0">
                  <a:moveTo>
                    <a:pt x="1" y="1772"/>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03" name="Shape 4303"/>
            <p:cNvSpPr/>
            <p:nvPr/>
          </p:nvSpPr>
          <p:spPr>
            <a:xfrm>
              <a:off x="127925" y="664200"/>
              <a:ext cx="7550" cy="33225"/>
            </a:xfrm>
            <a:custGeom>
              <a:avLst/>
              <a:gdLst/>
              <a:ahLst/>
              <a:cxnLst/>
              <a:rect l="0" t="0" r="0" b="0"/>
              <a:pathLst>
                <a:path w="302" h="1329" fill="none" extrusionOk="0">
                  <a:moveTo>
                    <a:pt x="0" y="1329"/>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04" name="Shape 4304"/>
            <p:cNvSpPr/>
            <p:nvPr/>
          </p:nvSpPr>
          <p:spPr>
            <a:xfrm>
              <a:off x="135450" y="647600"/>
              <a:ext cx="7550" cy="16625"/>
            </a:xfrm>
            <a:custGeom>
              <a:avLst/>
              <a:gdLst/>
              <a:ahLst/>
              <a:cxnLst/>
              <a:rect l="0" t="0" r="0" b="0"/>
              <a:pathLst>
                <a:path w="302" h="665" fill="none" extrusionOk="0">
                  <a:moveTo>
                    <a:pt x="0" y="664"/>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05" name="Shape 4305"/>
            <p:cNvSpPr/>
            <p:nvPr/>
          </p:nvSpPr>
          <p:spPr>
            <a:xfrm>
              <a:off x="142975" y="642050"/>
              <a:ext cx="7550" cy="5575"/>
            </a:xfrm>
            <a:custGeom>
              <a:avLst/>
              <a:gdLst/>
              <a:ahLst/>
              <a:cxnLst/>
              <a:rect l="0" t="0" r="0" b="0"/>
              <a:pathLst>
                <a:path w="302" h="223" fill="none" extrusionOk="0">
                  <a:moveTo>
                    <a:pt x="0" y="222"/>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06" name="Shape 4306"/>
            <p:cNvSpPr/>
            <p:nvPr/>
          </p:nvSpPr>
          <p:spPr>
            <a:xfrm>
              <a:off x="150500" y="642050"/>
              <a:ext cx="7550" cy="11100"/>
            </a:xfrm>
            <a:custGeom>
              <a:avLst/>
              <a:gdLst/>
              <a:ahLst/>
              <a:cxnLst/>
              <a:rect l="0" t="0" r="0" b="0"/>
              <a:pathLst>
                <a:path w="302" h="444" fill="none" extrusionOk="0">
                  <a:moveTo>
                    <a:pt x="0" y="1"/>
                  </a:moveTo>
                  <a:lnTo>
                    <a:pt x="301"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07" name="Shape 4307"/>
            <p:cNvSpPr/>
            <p:nvPr/>
          </p:nvSpPr>
          <p:spPr>
            <a:xfrm>
              <a:off x="158025" y="653125"/>
              <a:ext cx="8800" cy="22175"/>
            </a:xfrm>
            <a:custGeom>
              <a:avLst/>
              <a:gdLst/>
              <a:ahLst/>
              <a:cxnLst/>
              <a:rect l="0" t="0" r="0" b="0"/>
              <a:pathLst>
                <a:path w="352" h="887" fill="none" extrusionOk="0">
                  <a:moveTo>
                    <a:pt x="0" y="0"/>
                  </a:moveTo>
                  <a:lnTo>
                    <a:pt x="35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08" name="Shape 4308"/>
            <p:cNvSpPr/>
            <p:nvPr/>
          </p:nvSpPr>
          <p:spPr>
            <a:xfrm>
              <a:off x="166800" y="675275"/>
              <a:ext cx="8800" cy="33225"/>
            </a:xfrm>
            <a:custGeom>
              <a:avLst/>
              <a:gdLst/>
              <a:ahLst/>
              <a:cxnLst/>
              <a:rect l="0" t="0" r="0" b="0"/>
              <a:pathLst>
                <a:path w="352" h="1329" fill="none" extrusionOk="0">
                  <a:moveTo>
                    <a:pt x="0" y="0"/>
                  </a:moveTo>
                  <a:lnTo>
                    <a:pt x="351" y="132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09" name="Shape 4309"/>
            <p:cNvSpPr/>
            <p:nvPr/>
          </p:nvSpPr>
          <p:spPr>
            <a:xfrm>
              <a:off x="175575" y="708475"/>
              <a:ext cx="7550" cy="49850"/>
            </a:xfrm>
            <a:custGeom>
              <a:avLst/>
              <a:gdLst/>
              <a:ahLst/>
              <a:cxnLst/>
              <a:rect l="0" t="0" r="0" b="0"/>
              <a:pathLst>
                <a:path w="302" h="1994" fill="none" extrusionOk="0">
                  <a:moveTo>
                    <a:pt x="0" y="0"/>
                  </a:moveTo>
                  <a:lnTo>
                    <a:pt x="301"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10" name="Shape 4310"/>
            <p:cNvSpPr/>
            <p:nvPr/>
          </p:nvSpPr>
          <p:spPr>
            <a:xfrm>
              <a:off x="183100" y="758300"/>
              <a:ext cx="7550" cy="60900"/>
            </a:xfrm>
            <a:custGeom>
              <a:avLst/>
              <a:gdLst/>
              <a:ahLst/>
              <a:cxnLst/>
              <a:rect l="0" t="0" r="0" b="0"/>
              <a:pathLst>
                <a:path w="302" h="2436" fill="none" extrusionOk="0">
                  <a:moveTo>
                    <a:pt x="0" y="0"/>
                  </a:moveTo>
                  <a:lnTo>
                    <a:pt x="301"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11" name="Shape 4311"/>
            <p:cNvSpPr/>
            <p:nvPr/>
          </p:nvSpPr>
          <p:spPr>
            <a:xfrm>
              <a:off x="190625" y="819175"/>
              <a:ext cx="7550" cy="66450"/>
            </a:xfrm>
            <a:custGeom>
              <a:avLst/>
              <a:gdLst/>
              <a:ahLst/>
              <a:cxnLst/>
              <a:rect l="0" t="0" r="0" b="0"/>
              <a:pathLst>
                <a:path w="302" h="2658" fill="none" extrusionOk="0">
                  <a:moveTo>
                    <a:pt x="0" y="1"/>
                  </a:moveTo>
                  <a:lnTo>
                    <a:pt x="301" y="265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12" name="Shape 4312"/>
            <p:cNvSpPr/>
            <p:nvPr/>
          </p:nvSpPr>
          <p:spPr>
            <a:xfrm>
              <a:off x="198150" y="885600"/>
              <a:ext cx="7550" cy="77500"/>
            </a:xfrm>
            <a:custGeom>
              <a:avLst/>
              <a:gdLst/>
              <a:ahLst/>
              <a:cxnLst/>
              <a:rect l="0" t="0" r="0" b="0"/>
              <a:pathLst>
                <a:path w="302" h="3100" fill="none" extrusionOk="0">
                  <a:moveTo>
                    <a:pt x="0" y="0"/>
                  </a:moveTo>
                  <a:lnTo>
                    <a:pt x="301" y="310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13" name="Shape 4313"/>
            <p:cNvSpPr/>
            <p:nvPr/>
          </p:nvSpPr>
          <p:spPr>
            <a:xfrm>
              <a:off x="205675" y="963075"/>
              <a:ext cx="8800" cy="83075"/>
            </a:xfrm>
            <a:custGeom>
              <a:avLst/>
              <a:gdLst/>
              <a:ahLst/>
              <a:cxnLst/>
              <a:rect l="0" t="0" r="0" b="0"/>
              <a:pathLst>
                <a:path w="352" h="3323" fill="none" extrusionOk="0">
                  <a:moveTo>
                    <a:pt x="0" y="1"/>
                  </a:moveTo>
                  <a:lnTo>
                    <a:pt x="352" y="33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14" name="Shape 4314"/>
            <p:cNvSpPr/>
            <p:nvPr/>
          </p:nvSpPr>
          <p:spPr>
            <a:xfrm>
              <a:off x="214450" y="1046125"/>
              <a:ext cx="8800" cy="94100"/>
            </a:xfrm>
            <a:custGeom>
              <a:avLst/>
              <a:gdLst/>
              <a:ahLst/>
              <a:cxnLst/>
              <a:rect l="0" t="0" r="0" b="0"/>
              <a:pathLst>
                <a:path w="352" h="3764" fill="none" extrusionOk="0">
                  <a:moveTo>
                    <a:pt x="1" y="0"/>
                  </a:moveTo>
                  <a:lnTo>
                    <a:pt x="352" y="37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15" name="Shape 4315"/>
            <p:cNvSpPr/>
            <p:nvPr/>
          </p:nvSpPr>
          <p:spPr>
            <a:xfrm>
              <a:off x="223225" y="1140200"/>
              <a:ext cx="7550" cy="94125"/>
            </a:xfrm>
            <a:custGeom>
              <a:avLst/>
              <a:gdLst/>
              <a:ahLst/>
              <a:cxnLst/>
              <a:rect l="0" t="0" r="0" b="0"/>
              <a:pathLst>
                <a:path w="302" h="3765" fill="none" extrusionOk="0">
                  <a:moveTo>
                    <a:pt x="1" y="1"/>
                  </a:moveTo>
                  <a:lnTo>
                    <a:pt x="302" y="37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16" name="Shape 4316"/>
            <p:cNvSpPr/>
            <p:nvPr/>
          </p:nvSpPr>
          <p:spPr>
            <a:xfrm>
              <a:off x="230750" y="1234300"/>
              <a:ext cx="7550" cy="99650"/>
            </a:xfrm>
            <a:custGeom>
              <a:avLst/>
              <a:gdLst/>
              <a:ahLst/>
              <a:cxnLst/>
              <a:rect l="0" t="0" r="0" b="0"/>
              <a:pathLst>
                <a:path w="302" h="3986" fill="none" extrusionOk="0">
                  <a:moveTo>
                    <a:pt x="1" y="1"/>
                  </a:moveTo>
                  <a:lnTo>
                    <a:pt x="302" y="39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17" name="Shape 4317"/>
            <p:cNvSpPr/>
            <p:nvPr/>
          </p:nvSpPr>
          <p:spPr>
            <a:xfrm>
              <a:off x="238275" y="1333925"/>
              <a:ext cx="7550" cy="99675"/>
            </a:xfrm>
            <a:custGeom>
              <a:avLst/>
              <a:gdLst/>
              <a:ahLst/>
              <a:cxnLst/>
              <a:rect l="0" t="0" r="0" b="0"/>
              <a:pathLst>
                <a:path w="302" h="3987" fill="none" extrusionOk="0">
                  <a:moveTo>
                    <a:pt x="1" y="1"/>
                  </a:moveTo>
                  <a:lnTo>
                    <a:pt x="302" y="39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18" name="Shape 4318"/>
            <p:cNvSpPr/>
            <p:nvPr/>
          </p:nvSpPr>
          <p:spPr>
            <a:xfrm>
              <a:off x="245800" y="1433575"/>
              <a:ext cx="7550" cy="99650"/>
            </a:xfrm>
            <a:custGeom>
              <a:avLst/>
              <a:gdLst/>
              <a:ahLst/>
              <a:cxnLst/>
              <a:rect l="0" t="0" r="0" b="0"/>
              <a:pathLst>
                <a:path w="302" h="3986" fill="none" extrusionOk="0">
                  <a:moveTo>
                    <a:pt x="1" y="0"/>
                  </a:moveTo>
                  <a:lnTo>
                    <a:pt x="302" y="398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19" name="Shape 4319"/>
            <p:cNvSpPr/>
            <p:nvPr/>
          </p:nvSpPr>
          <p:spPr>
            <a:xfrm>
              <a:off x="253325" y="1533200"/>
              <a:ext cx="8800" cy="99650"/>
            </a:xfrm>
            <a:custGeom>
              <a:avLst/>
              <a:gdLst/>
              <a:ahLst/>
              <a:cxnLst/>
              <a:rect l="0" t="0" r="0" b="0"/>
              <a:pathLst>
                <a:path w="352" h="3986" fill="none" extrusionOk="0">
                  <a:moveTo>
                    <a:pt x="1" y="0"/>
                  </a:moveTo>
                  <a:lnTo>
                    <a:pt x="352" y="39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20" name="Shape 4320"/>
            <p:cNvSpPr/>
            <p:nvPr/>
          </p:nvSpPr>
          <p:spPr>
            <a:xfrm>
              <a:off x="262100" y="1632825"/>
              <a:ext cx="8825" cy="94125"/>
            </a:xfrm>
            <a:custGeom>
              <a:avLst/>
              <a:gdLst/>
              <a:ahLst/>
              <a:cxnLst/>
              <a:rect l="0" t="0" r="0" b="0"/>
              <a:pathLst>
                <a:path w="353" h="3765" fill="none" extrusionOk="0">
                  <a:moveTo>
                    <a:pt x="1" y="1"/>
                  </a:moveTo>
                  <a:lnTo>
                    <a:pt x="352" y="37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21" name="Shape 4321"/>
            <p:cNvSpPr/>
            <p:nvPr/>
          </p:nvSpPr>
          <p:spPr>
            <a:xfrm>
              <a:off x="270900" y="1726925"/>
              <a:ext cx="7550" cy="88575"/>
            </a:xfrm>
            <a:custGeom>
              <a:avLst/>
              <a:gdLst/>
              <a:ahLst/>
              <a:cxnLst/>
              <a:rect l="0" t="0" r="0" b="0"/>
              <a:pathLst>
                <a:path w="302" h="3543" fill="none" extrusionOk="0">
                  <a:moveTo>
                    <a:pt x="0" y="0"/>
                  </a:moveTo>
                  <a:lnTo>
                    <a:pt x="301" y="35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22" name="Shape 4322"/>
            <p:cNvSpPr/>
            <p:nvPr/>
          </p:nvSpPr>
          <p:spPr>
            <a:xfrm>
              <a:off x="278425" y="1815475"/>
              <a:ext cx="7550" cy="77525"/>
            </a:xfrm>
            <a:custGeom>
              <a:avLst/>
              <a:gdLst/>
              <a:ahLst/>
              <a:cxnLst/>
              <a:rect l="0" t="0" r="0" b="0"/>
              <a:pathLst>
                <a:path w="302" h="3101" fill="none" extrusionOk="0">
                  <a:moveTo>
                    <a:pt x="0" y="1"/>
                  </a:moveTo>
                  <a:lnTo>
                    <a:pt x="301" y="310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23" name="Shape 4323"/>
            <p:cNvSpPr/>
            <p:nvPr/>
          </p:nvSpPr>
          <p:spPr>
            <a:xfrm>
              <a:off x="285950" y="1892975"/>
              <a:ext cx="7550" cy="71975"/>
            </a:xfrm>
            <a:custGeom>
              <a:avLst/>
              <a:gdLst/>
              <a:ahLst/>
              <a:cxnLst/>
              <a:rect l="0" t="0" r="0" b="0"/>
              <a:pathLst>
                <a:path w="302" h="2879" fill="none" extrusionOk="0">
                  <a:moveTo>
                    <a:pt x="0" y="1"/>
                  </a:moveTo>
                  <a:lnTo>
                    <a:pt x="301" y="287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24" name="Shape 4324"/>
            <p:cNvSpPr/>
            <p:nvPr/>
          </p:nvSpPr>
          <p:spPr>
            <a:xfrm>
              <a:off x="293475" y="1964925"/>
              <a:ext cx="7550" cy="60925"/>
            </a:xfrm>
            <a:custGeom>
              <a:avLst/>
              <a:gdLst/>
              <a:ahLst/>
              <a:cxnLst/>
              <a:rect l="0" t="0" r="0" b="0"/>
              <a:pathLst>
                <a:path w="302" h="2437" fill="none" extrusionOk="0">
                  <a:moveTo>
                    <a:pt x="0" y="1"/>
                  </a:moveTo>
                  <a:lnTo>
                    <a:pt x="301"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25" name="Shape 4325"/>
            <p:cNvSpPr/>
            <p:nvPr/>
          </p:nvSpPr>
          <p:spPr>
            <a:xfrm>
              <a:off x="301000" y="2025825"/>
              <a:ext cx="8800" cy="55375"/>
            </a:xfrm>
            <a:custGeom>
              <a:avLst/>
              <a:gdLst/>
              <a:ahLst/>
              <a:cxnLst/>
              <a:rect l="0" t="0" r="0" b="0"/>
              <a:pathLst>
                <a:path w="352" h="2215" fill="none" extrusionOk="0">
                  <a:moveTo>
                    <a:pt x="0" y="0"/>
                  </a:moveTo>
                  <a:lnTo>
                    <a:pt x="351" y="221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26" name="Shape 4326"/>
            <p:cNvSpPr/>
            <p:nvPr/>
          </p:nvSpPr>
          <p:spPr>
            <a:xfrm>
              <a:off x="309775" y="2081175"/>
              <a:ext cx="8800" cy="44300"/>
            </a:xfrm>
            <a:custGeom>
              <a:avLst/>
              <a:gdLst/>
              <a:ahLst/>
              <a:cxnLst/>
              <a:rect l="0" t="0" r="0" b="0"/>
              <a:pathLst>
                <a:path w="352" h="1772" fill="none" extrusionOk="0">
                  <a:moveTo>
                    <a:pt x="0" y="0"/>
                  </a:moveTo>
                  <a:lnTo>
                    <a:pt x="351" y="177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27" name="Shape 4327"/>
            <p:cNvSpPr/>
            <p:nvPr/>
          </p:nvSpPr>
          <p:spPr>
            <a:xfrm>
              <a:off x="318550" y="2125450"/>
              <a:ext cx="7550" cy="27700"/>
            </a:xfrm>
            <a:custGeom>
              <a:avLst/>
              <a:gdLst/>
              <a:ahLst/>
              <a:cxnLst/>
              <a:rect l="0" t="0" r="0" b="0"/>
              <a:pathLst>
                <a:path w="302" h="1108" fill="none" extrusionOk="0">
                  <a:moveTo>
                    <a:pt x="0" y="0"/>
                  </a:moveTo>
                  <a:lnTo>
                    <a:pt x="301"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28" name="Shape 4328"/>
            <p:cNvSpPr/>
            <p:nvPr/>
          </p:nvSpPr>
          <p:spPr>
            <a:xfrm>
              <a:off x="326075" y="2153125"/>
              <a:ext cx="7550" cy="16625"/>
            </a:xfrm>
            <a:custGeom>
              <a:avLst/>
              <a:gdLst/>
              <a:ahLst/>
              <a:cxnLst/>
              <a:rect l="0" t="0" r="0" b="0"/>
              <a:pathLst>
                <a:path w="302" h="665" fill="none" extrusionOk="0">
                  <a:moveTo>
                    <a:pt x="0" y="0"/>
                  </a:moveTo>
                  <a:lnTo>
                    <a:pt x="30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29" name="Shape 4329"/>
            <p:cNvSpPr/>
            <p:nvPr/>
          </p:nvSpPr>
          <p:spPr>
            <a:xfrm>
              <a:off x="333600" y="2169725"/>
              <a:ext cx="7550" cy="5575"/>
            </a:xfrm>
            <a:custGeom>
              <a:avLst/>
              <a:gdLst/>
              <a:ahLst/>
              <a:cxnLst/>
              <a:rect l="0" t="0" r="0" b="0"/>
              <a:pathLst>
                <a:path w="302" h="223" fill="none" extrusionOk="0">
                  <a:moveTo>
                    <a:pt x="0" y="1"/>
                  </a:moveTo>
                  <a:lnTo>
                    <a:pt x="30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30" name="Shape 4330"/>
            <p:cNvSpPr/>
            <p:nvPr/>
          </p:nvSpPr>
          <p:spPr>
            <a:xfrm>
              <a:off x="341125" y="2169725"/>
              <a:ext cx="7550" cy="5575"/>
            </a:xfrm>
            <a:custGeom>
              <a:avLst/>
              <a:gdLst/>
              <a:ahLst/>
              <a:cxnLst/>
              <a:rect l="0" t="0" r="0" b="0"/>
              <a:pathLst>
                <a:path w="302" h="223" fill="none" extrusionOk="0">
                  <a:moveTo>
                    <a:pt x="0" y="222"/>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31" name="Shape 4331"/>
            <p:cNvSpPr/>
            <p:nvPr/>
          </p:nvSpPr>
          <p:spPr>
            <a:xfrm>
              <a:off x="348650" y="2147600"/>
              <a:ext cx="8800" cy="22150"/>
            </a:xfrm>
            <a:custGeom>
              <a:avLst/>
              <a:gdLst/>
              <a:ahLst/>
              <a:cxnLst/>
              <a:rect l="0" t="0" r="0" b="0"/>
              <a:pathLst>
                <a:path w="352" h="886" fill="none" extrusionOk="0">
                  <a:moveTo>
                    <a:pt x="0" y="886"/>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32" name="Shape 4332"/>
            <p:cNvSpPr/>
            <p:nvPr/>
          </p:nvSpPr>
          <p:spPr>
            <a:xfrm>
              <a:off x="357425" y="2114375"/>
              <a:ext cx="8800" cy="33250"/>
            </a:xfrm>
            <a:custGeom>
              <a:avLst/>
              <a:gdLst/>
              <a:ahLst/>
              <a:cxnLst/>
              <a:rect l="0" t="0" r="0" b="0"/>
              <a:pathLst>
                <a:path w="352" h="1330" fill="none" extrusionOk="0">
                  <a:moveTo>
                    <a:pt x="1" y="1329"/>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33" name="Shape 4333"/>
            <p:cNvSpPr/>
            <p:nvPr/>
          </p:nvSpPr>
          <p:spPr>
            <a:xfrm>
              <a:off x="366200" y="2070100"/>
              <a:ext cx="7550" cy="44300"/>
            </a:xfrm>
            <a:custGeom>
              <a:avLst/>
              <a:gdLst/>
              <a:ahLst/>
              <a:cxnLst/>
              <a:rect l="0" t="0" r="0" b="0"/>
              <a:pathLst>
                <a:path w="302" h="1772" fill="none" extrusionOk="0">
                  <a:moveTo>
                    <a:pt x="1" y="1772"/>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34" name="Shape 4334"/>
            <p:cNvSpPr/>
            <p:nvPr/>
          </p:nvSpPr>
          <p:spPr>
            <a:xfrm>
              <a:off x="373725" y="2014750"/>
              <a:ext cx="7550" cy="55375"/>
            </a:xfrm>
            <a:custGeom>
              <a:avLst/>
              <a:gdLst/>
              <a:ahLst/>
              <a:cxnLst/>
              <a:rect l="0" t="0" r="0" b="0"/>
              <a:pathLst>
                <a:path w="302" h="2215" fill="none" extrusionOk="0">
                  <a:moveTo>
                    <a:pt x="1" y="2214"/>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35" name="Shape 4335"/>
            <p:cNvSpPr/>
            <p:nvPr/>
          </p:nvSpPr>
          <p:spPr>
            <a:xfrm>
              <a:off x="381250" y="1948325"/>
              <a:ext cx="7550" cy="66450"/>
            </a:xfrm>
            <a:custGeom>
              <a:avLst/>
              <a:gdLst/>
              <a:ahLst/>
              <a:cxnLst/>
              <a:rect l="0" t="0" r="0" b="0"/>
              <a:pathLst>
                <a:path w="302" h="2658" fill="none" extrusionOk="0">
                  <a:moveTo>
                    <a:pt x="1" y="2657"/>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36" name="Shape 4336"/>
            <p:cNvSpPr/>
            <p:nvPr/>
          </p:nvSpPr>
          <p:spPr>
            <a:xfrm>
              <a:off x="388775" y="1876375"/>
              <a:ext cx="7550" cy="71975"/>
            </a:xfrm>
            <a:custGeom>
              <a:avLst/>
              <a:gdLst/>
              <a:ahLst/>
              <a:cxnLst/>
              <a:rect l="0" t="0" r="0" b="0"/>
              <a:pathLst>
                <a:path w="302" h="2879" fill="none" extrusionOk="0">
                  <a:moveTo>
                    <a:pt x="1" y="2879"/>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37" name="Shape 4337"/>
            <p:cNvSpPr/>
            <p:nvPr/>
          </p:nvSpPr>
          <p:spPr>
            <a:xfrm>
              <a:off x="396300" y="1798875"/>
              <a:ext cx="8825" cy="77525"/>
            </a:xfrm>
            <a:custGeom>
              <a:avLst/>
              <a:gdLst/>
              <a:ahLst/>
              <a:cxnLst/>
              <a:rect l="0" t="0" r="0" b="0"/>
              <a:pathLst>
                <a:path w="353" h="3101" fill="none" extrusionOk="0">
                  <a:moveTo>
                    <a:pt x="1" y="3100"/>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38" name="Shape 4338"/>
            <p:cNvSpPr/>
            <p:nvPr/>
          </p:nvSpPr>
          <p:spPr>
            <a:xfrm>
              <a:off x="405100" y="1710325"/>
              <a:ext cx="8800" cy="88575"/>
            </a:xfrm>
            <a:custGeom>
              <a:avLst/>
              <a:gdLst/>
              <a:ahLst/>
              <a:cxnLst/>
              <a:rect l="0" t="0" r="0" b="0"/>
              <a:pathLst>
                <a:path w="352" h="3543" fill="none" extrusionOk="0">
                  <a:moveTo>
                    <a:pt x="0" y="3543"/>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39" name="Shape 4339"/>
            <p:cNvSpPr/>
            <p:nvPr/>
          </p:nvSpPr>
          <p:spPr>
            <a:xfrm>
              <a:off x="413875" y="1621750"/>
              <a:ext cx="7550" cy="88600"/>
            </a:xfrm>
            <a:custGeom>
              <a:avLst/>
              <a:gdLst/>
              <a:ahLst/>
              <a:cxnLst/>
              <a:rect l="0" t="0" r="0" b="0"/>
              <a:pathLst>
                <a:path w="302" h="3544" fill="none" extrusionOk="0">
                  <a:moveTo>
                    <a:pt x="0" y="3543"/>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40" name="Shape 4340"/>
            <p:cNvSpPr/>
            <p:nvPr/>
          </p:nvSpPr>
          <p:spPr>
            <a:xfrm>
              <a:off x="421400" y="1527675"/>
              <a:ext cx="7550" cy="94100"/>
            </a:xfrm>
            <a:custGeom>
              <a:avLst/>
              <a:gdLst/>
              <a:ahLst/>
              <a:cxnLst/>
              <a:rect l="0" t="0" r="0" b="0"/>
              <a:pathLst>
                <a:path w="302" h="3764" fill="none" extrusionOk="0">
                  <a:moveTo>
                    <a:pt x="0" y="3764"/>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41" name="Shape 4341"/>
            <p:cNvSpPr/>
            <p:nvPr/>
          </p:nvSpPr>
          <p:spPr>
            <a:xfrm>
              <a:off x="428925" y="1433575"/>
              <a:ext cx="7550" cy="94125"/>
            </a:xfrm>
            <a:custGeom>
              <a:avLst/>
              <a:gdLst/>
              <a:ahLst/>
              <a:cxnLst/>
              <a:rect l="0" t="0" r="0" b="0"/>
              <a:pathLst>
                <a:path w="302" h="3765" fill="none" extrusionOk="0">
                  <a:moveTo>
                    <a:pt x="0" y="3764"/>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42" name="Shape 4342"/>
            <p:cNvSpPr/>
            <p:nvPr/>
          </p:nvSpPr>
          <p:spPr>
            <a:xfrm>
              <a:off x="436450" y="1339475"/>
              <a:ext cx="7550" cy="94125"/>
            </a:xfrm>
            <a:custGeom>
              <a:avLst/>
              <a:gdLst/>
              <a:ahLst/>
              <a:cxnLst/>
              <a:rect l="0" t="0" r="0" b="0"/>
              <a:pathLst>
                <a:path w="302" h="3765" fill="none" extrusionOk="0">
                  <a:moveTo>
                    <a:pt x="0" y="3764"/>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43" name="Shape 4343"/>
            <p:cNvSpPr/>
            <p:nvPr/>
          </p:nvSpPr>
          <p:spPr>
            <a:xfrm>
              <a:off x="443975" y="1250900"/>
              <a:ext cx="8800" cy="88600"/>
            </a:xfrm>
            <a:custGeom>
              <a:avLst/>
              <a:gdLst/>
              <a:ahLst/>
              <a:cxnLst/>
              <a:rect l="0" t="0" r="0" b="0"/>
              <a:pathLst>
                <a:path w="352" h="3544" fill="none" extrusionOk="0">
                  <a:moveTo>
                    <a:pt x="0" y="3543"/>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44" name="Shape 4344"/>
            <p:cNvSpPr/>
            <p:nvPr/>
          </p:nvSpPr>
          <p:spPr>
            <a:xfrm>
              <a:off x="452750" y="1162350"/>
              <a:ext cx="8800" cy="88575"/>
            </a:xfrm>
            <a:custGeom>
              <a:avLst/>
              <a:gdLst/>
              <a:ahLst/>
              <a:cxnLst/>
              <a:rect l="0" t="0" r="0" b="0"/>
              <a:pathLst>
                <a:path w="352" h="3543" fill="none" extrusionOk="0">
                  <a:moveTo>
                    <a:pt x="0" y="3543"/>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45" name="Shape 4345"/>
            <p:cNvSpPr/>
            <p:nvPr/>
          </p:nvSpPr>
          <p:spPr>
            <a:xfrm>
              <a:off x="461525" y="1079325"/>
              <a:ext cx="7550" cy="83050"/>
            </a:xfrm>
            <a:custGeom>
              <a:avLst/>
              <a:gdLst/>
              <a:ahLst/>
              <a:cxnLst/>
              <a:rect l="0" t="0" r="0" b="0"/>
              <a:pathLst>
                <a:path w="302" h="3322" fill="none" extrusionOk="0">
                  <a:moveTo>
                    <a:pt x="1" y="3321"/>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46" name="Shape 4346"/>
            <p:cNvSpPr/>
            <p:nvPr/>
          </p:nvSpPr>
          <p:spPr>
            <a:xfrm>
              <a:off x="469050" y="1001825"/>
              <a:ext cx="7550" cy="77525"/>
            </a:xfrm>
            <a:custGeom>
              <a:avLst/>
              <a:gdLst/>
              <a:ahLst/>
              <a:cxnLst/>
              <a:rect l="0" t="0" r="0" b="0"/>
              <a:pathLst>
                <a:path w="302" h="3101" fill="none" extrusionOk="0">
                  <a:moveTo>
                    <a:pt x="1" y="3100"/>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47" name="Shape 4347"/>
            <p:cNvSpPr/>
            <p:nvPr/>
          </p:nvSpPr>
          <p:spPr>
            <a:xfrm>
              <a:off x="476575" y="935400"/>
              <a:ext cx="7550" cy="66450"/>
            </a:xfrm>
            <a:custGeom>
              <a:avLst/>
              <a:gdLst/>
              <a:ahLst/>
              <a:cxnLst/>
              <a:rect l="0" t="0" r="0" b="0"/>
              <a:pathLst>
                <a:path w="302" h="2658" fill="none" extrusionOk="0">
                  <a:moveTo>
                    <a:pt x="1" y="2658"/>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48" name="Shape 4348"/>
            <p:cNvSpPr/>
            <p:nvPr/>
          </p:nvSpPr>
          <p:spPr>
            <a:xfrm>
              <a:off x="484100" y="874525"/>
              <a:ext cx="7550" cy="60900"/>
            </a:xfrm>
            <a:custGeom>
              <a:avLst/>
              <a:gdLst/>
              <a:ahLst/>
              <a:cxnLst/>
              <a:rect l="0" t="0" r="0" b="0"/>
              <a:pathLst>
                <a:path w="302" h="2436" fill="none" extrusionOk="0">
                  <a:moveTo>
                    <a:pt x="1" y="2436"/>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49" name="Shape 4349"/>
            <p:cNvSpPr/>
            <p:nvPr/>
          </p:nvSpPr>
          <p:spPr>
            <a:xfrm>
              <a:off x="491625" y="824700"/>
              <a:ext cx="8800" cy="49850"/>
            </a:xfrm>
            <a:custGeom>
              <a:avLst/>
              <a:gdLst/>
              <a:ahLst/>
              <a:cxnLst/>
              <a:rect l="0" t="0" r="0" b="0"/>
              <a:pathLst>
                <a:path w="352" h="1994" fill="none" extrusionOk="0">
                  <a:moveTo>
                    <a:pt x="1" y="1994"/>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50" name="Shape 4350"/>
            <p:cNvSpPr/>
            <p:nvPr/>
          </p:nvSpPr>
          <p:spPr>
            <a:xfrm>
              <a:off x="500400" y="785975"/>
              <a:ext cx="8800" cy="38750"/>
            </a:xfrm>
            <a:custGeom>
              <a:avLst/>
              <a:gdLst/>
              <a:ahLst/>
              <a:cxnLst/>
              <a:rect l="0" t="0" r="0" b="0"/>
              <a:pathLst>
                <a:path w="352" h="1550" fill="none" extrusionOk="0">
                  <a:moveTo>
                    <a:pt x="1" y="1550"/>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51" name="Shape 4351"/>
            <p:cNvSpPr/>
            <p:nvPr/>
          </p:nvSpPr>
          <p:spPr>
            <a:xfrm>
              <a:off x="509175" y="758300"/>
              <a:ext cx="7550" cy="27700"/>
            </a:xfrm>
            <a:custGeom>
              <a:avLst/>
              <a:gdLst/>
              <a:ahLst/>
              <a:cxnLst/>
              <a:rect l="0" t="0" r="0" b="0"/>
              <a:pathLst>
                <a:path w="302" h="1108" fill="none" extrusionOk="0">
                  <a:moveTo>
                    <a:pt x="1" y="1107"/>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52" name="Shape 4352"/>
            <p:cNvSpPr/>
            <p:nvPr/>
          </p:nvSpPr>
          <p:spPr>
            <a:xfrm>
              <a:off x="516700" y="741675"/>
              <a:ext cx="7550" cy="16650"/>
            </a:xfrm>
            <a:custGeom>
              <a:avLst/>
              <a:gdLst/>
              <a:ahLst/>
              <a:cxnLst/>
              <a:rect l="0" t="0" r="0" b="0"/>
              <a:pathLst>
                <a:path w="302" h="666" fill="none" extrusionOk="0">
                  <a:moveTo>
                    <a:pt x="1" y="665"/>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53" name="Shape 4353"/>
            <p:cNvSpPr/>
            <p:nvPr/>
          </p:nvSpPr>
          <p:spPr>
            <a:xfrm>
              <a:off x="524225" y="741675"/>
              <a:ext cx="7550" cy="25"/>
            </a:xfrm>
            <a:custGeom>
              <a:avLst/>
              <a:gdLst/>
              <a:ahLst/>
              <a:cxnLst/>
              <a:rect l="0" t="0" r="0" b="0"/>
              <a:pathLst>
                <a:path w="302" h="1" fill="none" extrusionOk="0">
                  <a:moveTo>
                    <a:pt x="1" y="1"/>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54" name="Shape 4354"/>
            <p:cNvSpPr/>
            <p:nvPr/>
          </p:nvSpPr>
          <p:spPr>
            <a:xfrm>
              <a:off x="531750" y="741675"/>
              <a:ext cx="7550" cy="5575"/>
            </a:xfrm>
            <a:custGeom>
              <a:avLst/>
              <a:gdLst/>
              <a:ahLst/>
              <a:cxnLst/>
              <a:rect l="0" t="0" r="0" b="0"/>
              <a:pathLst>
                <a:path w="302" h="223" fill="none" extrusionOk="0">
                  <a:moveTo>
                    <a:pt x="1" y="1"/>
                  </a:moveTo>
                  <a:lnTo>
                    <a:pt x="30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55" name="Shape 4355"/>
            <p:cNvSpPr/>
            <p:nvPr/>
          </p:nvSpPr>
          <p:spPr>
            <a:xfrm>
              <a:off x="539275" y="747225"/>
              <a:ext cx="8825" cy="22150"/>
            </a:xfrm>
            <a:custGeom>
              <a:avLst/>
              <a:gdLst/>
              <a:ahLst/>
              <a:cxnLst/>
              <a:rect l="0" t="0" r="0" b="0"/>
              <a:pathLst>
                <a:path w="353" h="886" fill="none" extrusionOk="0">
                  <a:moveTo>
                    <a:pt x="1" y="0"/>
                  </a:moveTo>
                  <a:lnTo>
                    <a:pt x="352"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56" name="Shape 4356"/>
            <p:cNvSpPr/>
            <p:nvPr/>
          </p:nvSpPr>
          <p:spPr>
            <a:xfrm>
              <a:off x="548075" y="769350"/>
              <a:ext cx="8800" cy="33250"/>
            </a:xfrm>
            <a:custGeom>
              <a:avLst/>
              <a:gdLst/>
              <a:ahLst/>
              <a:cxnLst/>
              <a:rect l="0" t="0" r="0" b="0"/>
              <a:pathLst>
                <a:path w="352" h="1330" fill="none" extrusionOk="0">
                  <a:moveTo>
                    <a:pt x="0" y="1"/>
                  </a:moveTo>
                  <a:lnTo>
                    <a:pt x="351"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57" name="Shape 4357"/>
            <p:cNvSpPr/>
            <p:nvPr/>
          </p:nvSpPr>
          <p:spPr>
            <a:xfrm>
              <a:off x="556850" y="802575"/>
              <a:ext cx="7550" cy="38775"/>
            </a:xfrm>
            <a:custGeom>
              <a:avLst/>
              <a:gdLst/>
              <a:ahLst/>
              <a:cxnLst/>
              <a:rect l="0" t="0" r="0" b="0"/>
              <a:pathLst>
                <a:path w="302" h="1551" fill="none" extrusionOk="0">
                  <a:moveTo>
                    <a:pt x="0" y="0"/>
                  </a:moveTo>
                  <a:lnTo>
                    <a:pt x="301"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58" name="Shape 4358"/>
            <p:cNvSpPr/>
            <p:nvPr/>
          </p:nvSpPr>
          <p:spPr>
            <a:xfrm>
              <a:off x="564375" y="841325"/>
              <a:ext cx="7550" cy="49825"/>
            </a:xfrm>
            <a:custGeom>
              <a:avLst/>
              <a:gdLst/>
              <a:ahLst/>
              <a:cxnLst/>
              <a:rect l="0" t="0" r="0" b="0"/>
              <a:pathLst>
                <a:path w="302" h="1993" fill="none" extrusionOk="0">
                  <a:moveTo>
                    <a:pt x="0" y="0"/>
                  </a:moveTo>
                  <a:lnTo>
                    <a:pt x="301"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59" name="Shape 4359"/>
            <p:cNvSpPr/>
            <p:nvPr/>
          </p:nvSpPr>
          <p:spPr>
            <a:xfrm>
              <a:off x="571900" y="891125"/>
              <a:ext cx="7550" cy="60925"/>
            </a:xfrm>
            <a:custGeom>
              <a:avLst/>
              <a:gdLst/>
              <a:ahLst/>
              <a:cxnLst/>
              <a:rect l="0" t="0" r="0" b="0"/>
              <a:pathLst>
                <a:path w="302" h="2437" fill="none" extrusionOk="0">
                  <a:moveTo>
                    <a:pt x="0" y="1"/>
                  </a:moveTo>
                  <a:lnTo>
                    <a:pt x="301"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60" name="Shape 4360"/>
            <p:cNvSpPr/>
            <p:nvPr/>
          </p:nvSpPr>
          <p:spPr>
            <a:xfrm>
              <a:off x="579425" y="952025"/>
              <a:ext cx="7550" cy="66450"/>
            </a:xfrm>
            <a:custGeom>
              <a:avLst/>
              <a:gdLst/>
              <a:ahLst/>
              <a:cxnLst/>
              <a:rect l="0" t="0" r="0" b="0"/>
              <a:pathLst>
                <a:path w="302" h="2658" fill="none" extrusionOk="0">
                  <a:moveTo>
                    <a:pt x="0" y="0"/>
                  </a:moveTo>
                  <a:lnTo>
                    <a:pt x="301" y="265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61" name="Shape 4361"/>
            <p:cNvSpPr/>
            <p:nvPr/>
          </p:nvSpPr>
          <p:spPr>
            <a:xfrm>
              <a:off x="586950" y="1018450"/>
              <a:ext cx="8800" cy="77500"/>
            </a:xfrm>
            <a:custGeom>
              <a:avLst/>
              <a:gdLst/>
              <a:ahLst/>
              <a:cxnLst/>
              <a:rect l="0" t="0" r="0" b="0"/>
              <a:pathLst>
                <a:path w="352" h="3100" fill="none" extrusionOk="0">
                  <a:moveTo>
                    <a:pt x="0" y="0"/>
                  </a:moveTo>
                  <a:lnTo>
                    <a:pt x="351" y="310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62" name="Shape 4362"/>
            <p:cNvSpPr/>
            <p:nvPr/>
          </p:nvSpPr>
          <p:spPr>
            <a:xfrm>
              <a:off x="595725" y="1095925"/>
              <a:ext cx="8800" cy="83050"/>
            </a:xfrm>
            <a:custGeom>
              <a:avLst/>
              <a:gdLst/>
              <a:ahLst/>
              <a:cxnLst/>
              <a:rect l="0" t="0" r="0" b="0"/>
              <a:pathLst>
                <a:path w="352" h="3322" fill="none" extrusionOk="0">
                  <a:moveTo>
                    <a:pt x="0" y="1"/>
                  </a:moveTo>
                  <a:lnTo>
                    <a:pt x="352" y="33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63" name="Shape 4363"/>
            <p:cNvSpPr/>
            <p:nvPr/>
          </p:nvSpPr>
          <p:spPr>
            <a:xfrm>
              <a:off x="604500" y="1178950"/>
              <a:ext cx="7550" cy="83050"/>
            </a:xfrm>
            <a:custGeom>
              <a:avLst/>
              <a:gdLst/>
              <a:ahLst/>
              <a:cxnLst/>
              <a:rect l="0" t="0" r="0" b="0"/>
              <a:pathLst>
                <a:path w="302" h="3322" fill="none" extrusionOk="0">
                  <a:moveTo>
                    <a:pt x="1" y="1"/>
                  </a:moveTo>
                  <a:lnTo>
                    <a:pt x="302" y="33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64" name="Shape 4364"/>
            <p:cNvSpPr/>
            <p:nvPr/>
          </p:nvSpPr>
          <p:spPr>
            <a:xfrm>
              <a:off x="612025" y="1261975"/>
              <a:ext cx="15075" cy="171625"/>
            </a:xfrm>
            <a:custGeom>
              <a:avLst/>
              <a:gdLst/>
              <a:ahLst/>
              <a:cxnLst/>
              <a:rect l="0" t="0" r="0" b="0"/>
              <a:pathLst>
                <a:path w="603" h="6865" fill="none" extrusionOk="0">
                  <a:moveTo>
                    <a:pt x="1" y="1"/>
                  </a:moveTo>
                  <a:lnTo>
                    <a:pt x="603" y="68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65" name="Shape 4365"/>
            <p:cNvSpPr/>
            <p:nvPr/>
          </p:nvSpPr>
          <p:spPr>
            <a:xfrm>
              <a:off x="627075" y="1433575"/>
              <a:ext cx="7550" cy="88575"/>
            </a:xfrm>
            <a:custGeom>
              <a:avLst/>
              <a:gdLst/>
              <a:ahLst/>
              <a:cxnLst/>
              <a:rect l="0" t="0" r="0" b="0"/>
              <a:pathLst>
                <a:path w="302" h="3543" fill="none" extrusionOk="0">
                  <a:moveTo>
                    <a:pt x="1" y="0"/>
                  </a:moveTo>
                  <a:lnTo>
                    <a:pt x="302" y="35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66" name="Shape 4366"/>
            <p:cNvSpPr/>
            <p:nvPr/>
          </p:nvSpPr>
          <p:spPr>
            <a:xfrm>
              <a:off x="634600" y="1522125"/>
              <a:ext cx="8800" cy="83050"/>
            </a:xfrm>
            <a:custGeom>
              <a:avLst/>
              <a:gdLst/>
              <a:ahLst/>
              <a:cxnLst/>
              <a:rect l="0" t="0" r="0" b="0"/>
              <a:pathLst>
                <a:path w="352" h="3322" fill="none" extrusionOk="0">
                  <a:moveTo>
                    <a:pt x="1" y="1"/>
                  </a:moveTo>
                  <a:lnTo>
                    <a:pt x="352" y="33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67" name="Shape 4367"/>
            <p:cNvSpPr/>
            <p:nvPr/>
          </p:nvSpPr>
          <p:spPr>
            <a:xfrm>
              <a:off x="643375" y="1605150"/>
              <a:ext cx="8800" cy="83050"/>
            </a:xfrm>
            <a:custGeom>
              <a:avLst/>
              <a:gdLst/>
              <a:ahLst/>
              <a:cxnLst/>
              <a:rect l="0" t="0" r="0" b="0"/>
              <a:pathLst>
                <a:path w="352" h="3322" fill="none" extrusionOk="0">
                  <a:moveTo>
                    <a:pt x="1" y="1"/>
                  </a:moveTo>
                  <a:lnTo>
                    <a:pt x="352" y="33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68" name="Shape 4368"/>
            <p:cNvSpPr/>
            <p:nvPr/>
          </p:nvSpPr>
          <p:spPr>
            <a:xfrm>
              <a:off x="652150" y="1688175"/>
              <a:ext cx="7550" cy="77525"/>
            </a:xfrm>
            <a:custGeom>
              <a:avLst/>
              <a:gdLst/>
              <a:ahLst/>
              <a:cxnLst/>
              <a:rect l="0" t="0" r="0" b="0"/>
              <a:pathLst>
                <a:path w="302" h="3101" fill="none" extrusionOk="0">
                  <a:moveTo>
                    <a:pt x="1" y="1"/>
                  </a:moveTo>
                  <a:lnTo>
                    <a:pt x="302" y="310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69" name="Shape 4369"/>
            <p:cNvSpPr/>
            <p:nvPr/>
          </p:nvSpPr>
          <p:spPr>
            <a:xfrm>
              <a:off x="659675" y="1765675"/>
              <a:ext cx="7550" cy="71975"/>
            </a:xfrm>
            <a:custGeom>
              <a:avLst/>
              <a:gdLst/>
              <a:ahLst/>
              <a:cxnLst/>
              <a:rect l="0" t="0" r="0" b="0"/>
              <a:pathLst>
                <a:path w="302" h="2879" fill="none" extrusionOk="0">
                  <a:moveTo>
                    <a:pt x="1" y="0"/>
                  </a:moveTo>
                  <a:lnTo>
                    <a:pt x="302" y="287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70" name="Shape 4370"/>
            <p:cNvSpPr/>
            <p:nvPr/>
          </p:nvSpPr>
          <p:spPr>
            <a:xfrm>
              <a:off x="667200" y="1837625"/>
              <a:ext cx="7550" cy="60900"/>
            </a:xfrm>
            <a:custGeom>
              <a:avLst/>
              <a:gdLst/>
              <a:ahLst/>
              <a:cxnLst/>
              <a:rect l="0" t="0" r="0" b="0"/>
              <a:pathLst>
                <a:path w="302" h="2436" fill="none" extrusionOk="0">
                  <a:moveTo>
                    <a:pt x="1" y="1"/>
                  </a:moveTo>
                  <a:lnTo>
                    <a:pt x="302"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71" name="Shape 4371"/>
            <p:cNvSpPr/>
            <p:nvPr/>
          </p:nvSpPr>
          <p:spPr>
            <a:xfrm>
              <a:off x="674725" y="1898500"/>
              <a:ext cx="7550" cy="55375"/>
            </a:xfrm>
            <a:custGeom>
              <a:avLst/>
              <a:gdLst/>
              <a:ahLst/>
              <a:cxnLst/>
              <a:rect l="0" t="0" r="0" b="0"/>
              <a:pathLst>
                <a:path w="302" h="2215" fill="none" extrusionOk="0">
                  <a:moveTo>
                    <a:pt x="1" y="1"/>
                  </a:moveTo>
                  <a:lnTo>
                    <a:pt x="302" y="221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72" name="Shape 4372"/>
            <p:cNvSpPr/>
            <p:nvPr/>
          </p:nvSpPr>
          <p:spPr>
            <a:xfrm>
              <a:off x="682250" y="1953850"/>
              <a:ext cx="8825" cy="44325"/>
            </a:xfrm>
            <a:custGeom>
              <a:avLst/>
              <a:gdLst/>
              <a:ahLst/>
              <a:cxnLst/>
              <a:rect l="0" t="0" r="0" b="0"/>
              <a:pathLst>
                <a:path w="353" h="1773" fill="none" extrusionOk="0">
                  <a:moveTo>
                    <a:pt x="1" y="1"/>
                  </a:moveTo>
                  <a:lnTo>
                    <a:pt x="352"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73" name="Shape 4373"/>
            <p:cNvSpPr/>
            <p:nvPr/>
          </p:nvSpPr>
          <p:spPr>
            <a:xfrm>
              <a:off x="691050" y="1998150"/>
              <a:ext cx="8800" cy="33225"/>
            </a:xfrm>
            <a:custGeom>
              <a:avLst/>
              <a:gdLst/>
              <a:ahLst/>
              <a:cxnLst/>
              <a:rect l="0" t="0" r="0" b="0"/>
              <a:pathLst>
                <a:path w="352" h="1329" fill="none" extrusionOk="0">
                  <a:moveTo>
                    <a:pt x="0" y="0"/>
                  </a:moveTo>
                  <a:lnTo>
                    <a:pt x="351"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74" name="Shape 4374"/>
            <p:cNvSpPr/>
            <p:nvPr/>
          </p:nvSpPr>
          <p:spPr>
            <a:xfrm>
              <a:off x="699825" y="2031350"/>
              <a:ext cx="7550" cy="27700"/>
            </a:xfrm>
            <a:custGeom>
              <a:avLst/>
              <a:gdLst/>
              <a:ahLst/>
              <a:cxnLst/>
              <a:rect l="0" t="0" r="0" b="0"/>
              <a:pathLst>
                <a:path w="302" h="1108" fill="none" extrusionOk="0">
                  <a:moveTo>
                    <a:pt x="0" y="1"/>
                  </a:moveTo>
                  <a:lnTo>
                    <a:pt x="301"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75" name="Shape 4375"/>
            <p:cNvSpPr/>
            <p:nvPr/>
          </p:nvSpPr>
          <p:spPr>
            <a:xfrm>
              <a:off x="707350" y="2059025"/>
              <a:ext cx="7550" cy="11100"/>
            </a:xfrm>
            <a:custGeom>
              <a:avLst/>
              <a:gdLst/>
              <a:ahLst/>
              <a:cxnLst/>
              <a:rect l="0" t="0" r="0" b="0"/>
              <a:pathLst>
                <a:path w="302" h="444" fill="none" extrusionOk="0">
                  <a:moveTo>
                    <a:pt x="0" y="1"/>
                  </a:moveTo>
                  <a:lnTo>
                    <a:pt x="301"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76" name="Shape 4376"/>
            <p:cNvSpPr/>
            <p:nvPr/>
          </p:nvSpPr>
          <p:spPr>
            <a:xfrm>
              <a:off x="714875" y="2070100"/>
              <a:ext cx="7550" cy="5550"/>
            </a:xfrm>
            <a:custGeom>
              <a:avLst/>
              <a:gdLst/>
              <a:ahLst/>
              <a:cxnLst/>
              <a:rect l="0" t="0" r="0" b="0"/>
              <a:pathLst>
                <a:path w="302" h="222" fill="none" extrusionOk="0">
                  <a:moveTo>
                    <a:pt x="0" y="0"/>
                  </a:moveTo>
                  <a:lnTo>
                    <a:pt x="30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77" name="Shape 4377"/>
            <p:cNvSpPr/>
            <p:nvPr/>
          </p:nvSpPr>
          <p:spPr>
            <a:xfrm>
              <a:off x="722400" y="2070100"/>
              <a:ext cx="7550" cy="5550"/>
            </a:xfrm>
            <a:custGeom>
              <a:avLst/>
              <a:gdLst/>
              <a:ahLst/>
              <a:cxnLst/>
              <a:rect l="0" t="0" r="0" b="0"/>
              <a:pathLst>
                <a:path w="302" h="222" fill="none" extrusionOk="0">
                  <a:moveTo>
                    <a:pt x="0" y="222"/>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78" name="Shape 4378"/>
            <p:cNvSpPr/>
            <p:nvPr/>
          </p:nvSpPr>
          <p:spPr>
            <a:xfrm>
              <a:off x="729925" y="2053500"/>
              <a:ext cx="8800" cy="16625"/>
            </a:xfrm>
            <a:custGeom>
              <a:avLst/>
              <a:gdLst/>
              <a:ahLst/>
              <a:cxnLst/>
              <a:rect l="0" t="0" r="0" b="0"/>
              <a:pathLst>
                <a:path w="352" h="665" fill="none" extrusionOk="0">
                  <a:moveTo>
                    <a:pt x="0" y="664"/>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79" name="Shape 4379"/>
            <p:cNvSpPr/>
            <p:nvPr/>
          </p:nvSpPr>
          <p:spPr>
            <a:xfrm>
              <a:off x="738700" y="2025825"/>
              <a:ext cx="8800" cy="27700"/>
            </a:xfrm>
            <a:custGeom>
              <a:avLst/>
              <a:gdLst/>
              <a:ahLst/>
              <a:cxnLst/>
              <a:rect l="0" t="0" r="0" b="0"/>
              <a:pathLst>
                <a:path w="352" h="1108" fill="none" extrusionOk="0">
                  <a:moveTo>
                    <a:pt x="0" y="1107"/>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80" name="Shape 4380"/>
            <p:cNvSpPr/>
            <p:nvPr/>
          </p:nvSpPr>
          <p:spPr>
            <a:xfrm>
              <a:off x="747475" y="1987075"/>
              <a:ext cx="7550" cy="38775"/>
            </a:xfrm>
            <a:custGeom>
              <a:avLst/>
              <a:gdLst/>
              <a:ahLst/>
              <a:cxnLst/>
              <a:rect l="0" t="0" r="0" b="0"/>
              <a:pathLst>
                <a:path w="302" h="1551" fill="none" extrusionOk="0">
                  <a:moveTo>
                    <a:pt x="1" y="1550"/>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81" name="Shape 4381"/>
            <p:cNvSpPr/>
            <p:nvPr/>
          </p:nvSpPr>
          <p:spPr>
            <a:xfrm>
              <a:off x="755000" y="1937250"/>
              <a:ext cx="7550" cy="49850"/>
            </a:xfrm>
            <a:custGeom>
              <a:avLst/>
              <a:gdLst/>
              <a:ahLst/>
              <a:cxnLst/>
              <a:rect l="0" t="0" r="0" b="0"/>
              <a:pathLst>
                <a:path w="302" h="1994" fill="none" extrusionOk="0">
                  <a:moveTo>
                    <a:pt x="1" y="1993"/>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82" name="Shape 4382"/>
            <p:cNvSpPr/>
            <p:nvPr/>
          </p:nvSpPr>
          <p:spPr>
            <a:xfrm>
              <a:off x="762525" y="1881900"/>
              <a:ext cx="7550" cy="55375"/>
            </a:xfrm>
            <a:custGeom>
              <a:avLst/>
              <a:gdLst/>
              <a:ahLst/>
              <a:cxnLst/>
              <a:rect l="0" t="0" r="0" b="0"/>
              <a:pathLst>
                <a:path w="302" h="2215" fill="none" extrusionOk="0">
                  <a:moveTo>
                    <a:pt x="1" y="2215"/>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83" name="Shape 4383"/>
            <p:cNvSpPr/>
            <p:nvPr/>
          </p:nvSpPr>
          <p:spPr>
            <a:xfrm>
              <a:off x="770050" y="1821025"/>
              <a:ext cx="7550" cy="60900"/>
            </a:xfrm>
            <a:custGeom>
              <a:avLst/>
              <a:gdLst/>
              <a:ahLst/>
              <a:cxnLst/>
              <a:rect l="0" t="0" r="0" b="0"/>
              <a:pathLst>
                <a:path w="302" h="2436" fill="none" extrusionOk="0">
                  <a:moveTo>
                    <a:pt x="1" y="2436"/>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84" name="Shape 4384"/>
            <p:cNvSpPr/>
            <p:nvPr/>
          </p:nvSpPr>
          <p:spPr>
            <a:xfrm>
              <a:off x="777575" y="1749075"/>
              <a:ext cx="8800" cy="71975"/>
            </a:xfrm>
            <a:custGeom>
              <a:avLst/>
              <a:gdLst/>
              <a:ahLst/>
              <a:cxnLst/>
              <a:rect l="0" t="0" r="0" b="0"/>
              <a:pathLst>
                <a:path w="352" h="2879" fill="none" extrusionOk="0">
                  <a:moveTo>
                    <a:pt x="1" y="2878"/>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85" name="Shape 4385"/>
            <p:cNvSpPr/>
            <p:nvPr/>
          </p:nvSpPr>
          <p:spPr>
            <a:xfrm>
              <a:off x="786350" y="1671575"/>
              <a:ext cx="7550" cy="77525"/>
            </a:xfrm>
            <a:custGeom>
              <a:avLst/>
              <a:gdLst/>
              <a:ahLst/>
              <a:cxnLst/>
              <a:rect l="0" t="0" r="0" b="0"/>
              <a:pathLst>
                <a:path w="302" h="3101" fill="none" extrusionOk="0">
                  <a:moveTo>
                    <a:pt x="1" y="3100"/>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86" name="Shape 4386"/>
            <p:cNvSpPr/>
            <p:nvPr/>
          </p:nvSpPr>
          <p:spPr>
            <a:xfrm>
              <a:off x="793875" y="1594075"/>
              <a:ext cx="7550" cy="77525"/>
            </a:xfrm>
            <a:custGeom>
              <a:avLst/>
              <a:gdLst/>
              <a:ahLst/>
              <a:cxnLst/>
              <a:rect l="0" t="0" r="0" b="0"/>
              <a:pathLst>
                <a:path w="302" h="3101" fill="none" extrusionOk="0">
                  <a:moveTo>
                    <a:pt x="1" y="3100"/>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87" name="Shape 4387"/>
            <p:cNvSpPr/>
            <p:nvPr/>
          </p:nvSpPr>
          <p:spPr>
            <a:xfrm>
              <a:off x="801400" y="1433575"/>
              <a:ext cx="16350" cy="160525"/>
            </a:xfrm>
            <a:custGeom>
              <a:avLst/>
              <a:gdLst/>
              <a:ahLst/>
              <a:cxnLst/>
              <a:rect l="0" t="0" r="0" b="0"/>
              <a:pathLst>
                <a:path w="654" h="6421" fill="none" extrusionOk="0">
                  <a:moveTo>
                    <a:pt x="1" y="6421"/>
                  </a:moveTo>
                  <a:lnTo>
                    <a:pt x="653"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88" name="Shape 4388"/>
            <p:cNvSpPr/>
            <p:nvPr/>
          </p:nvSpPr>
          <p:spPr>
            <a:xfrm>
              <a:off x="817725" y="1350550"/>
              <a:ext cx="8800" cy="83050"/>
            </a:xfrm>
            <a:custGeom>
              <a:avLst/>
              <a:gdLst/>
              <a:ahLst/>
              <a:cxnLst/>
              <a:rect l="0" t="0" r="0" b="0"/>
              <a:pathLst>
                <a:path w="352" h="3322" fill="none" extrusionOk="0">
                  <a:moveTo>
                    <a:pt x="0" y="3321"/>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89" name="Shape 4389"/>
            <p:cNvSpPr/>
            <p:nvPr/>
          </p:nvSpPr>
          <p:spPr>
            <a:xfrm>
              <a:off x="826500" y="1273050"/>
              <a:ext cx="7550" cy="77525"/>
            </a:xfrm>
            <a:custGeom>
              <a:avLst/>
              <a:gdLst/>
              <a:ahLst/>
              <a:cxnLst/>
              <a:rect l="0" t="0" r="0" b="0"/>
              <a:pathLst>
                <a:path w="302" h="3101" fill="none" extrusionOk="0">
                  <a:moveTo>
                    <a:pt x="0" y="3100"/>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90" name="Shape 4390"/>
            <p:cNvSpPr/>
            <p:nvPr/>
          </p:nvSpPr>
          <p:spPr>
            <a:xfrm>
              <a:off x="834025" y="1201100"/>
              <a:ext cx="7550" cy="71975"/>
            </a:xfrm>
            <a:custGeom>
              <a:avLst/>
              <a:gdLst/>
              <a:ahLst/>
              <a:cxnLst/>
              <a:rect l="0" t="0" r="0" b="0"/>
              <a:pathLst>
                <a:path w="302" h="2879" fill="none" extrusionOk="0">
                  <a:moveTo>
                    <a:pt x="0" y="2879"/>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91" name="Shape 4391"/>
            <p:cNvSpPr/>
            <p:nvPr/>
          </p:nvSpPr>
          <p:spPr>
            <a:xfrm>
              <a:off x="841550" y="1129150"/>
              <a:ext cx="7550" cy="71975"/>
            </a:xfrm>
            <a:custGeom>
              <a:avLst/>
              <a:gdLst/>
              <a:ahLst/>
              <a:cxnLst/>
              <a:rect l="0" t="0" r="0" b="0"/>
              <a:pathLst>
                <a:path w="302" h="2879" fill="none" extrusionOk="0">
                  <a:moveTo>
                    <a:pt x="0" y="2878"/>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92" name="Shape 4392"/>
            <p:cNvSpPr/>
            <p:nvPr/>
          </p:nvSpPr>
          <p:spPr>
            <a:xfrm>
              <a:off x="849075" y="1062725"/>
              <a:ext cx="7550" cy="66450"/>
            </a:xfrm>
            <a:custGeom>
              <a:avLst/>
              <a:gdLst/>
              <a:ahLst/>
              <a:cxnLst/>
              <a:rect l="0" t="0" r="0" b="0"/>
              <a:pathLst>
                <a:path w="302" h="2658" fill="none" extrusionOk="0">
                  <a:moveTo>
                    <a:pt x="0" y="2657"/>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93" name="Shape 4393"/>
            <p:cNvSpPr/>
            <p:nvPr/>
          </p:nvSpPr>
          <p:spPr>
            <a:xfrm>
              <a:off x="856600" y="1001825"/>
              <a:ext cx="8800" cy="60925"/>
            </a:xfrm>
            <a:custGeom>
              <a:avLst/>
              <a:gdLst/>
              <a:ahLst/>
              <a:cxnLst/>
              <a:rect l="0" t="0" r="0" b="0"/>
              <a:pathLst>
                <a:path w="352" h="2437" fill="none" extrusionOk="0">
                  <a:moveTo>
                    <a:pt x="0" y="2436"/>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94" name="Shape 4394"/>
            <p:cNvSpPr/>
            <p:nvPr/>
          </p:nvSpPr>
          <p:spPr>
            <a:xfrm>
              <a:off x="865375" y="952025"/>
              <a:ext cx="8800" cy="49825"/>
            </a:xfrm>
            <a:custGeom>
              <a:avLst/>
              <a:gdLst/>
              <a:ahLst/>
              <a:cxnLst/>
              <a:rect l="0" t="0" r="0" b="0"/>
              <a:pathLst>
                <a:path w="352" h="1993" fill="none" extrusionOk="0">
                  <a:moveTo>
                    <a:pt x="0" y="1993"/>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95" name="Shape 4395"/>
            <p:cNvSpPr/>
            <p:nvPr/>
          </p:nvSpPr>
          <p:spPr>
            <a:xfrm>
              <a:off x="874150" y="913275"/>
              <a:ext cx="7550" cy="38775"/>
            </a:xfrm>
            <a:custGeom>
              <a:avLst/>
              <a:gdLst/>
              <a:ahLst/>
              <a:cxnLst/>
              <a:rect l="0" t="0" r="0" b="0"/>
              <a:pathLst>
                <a:path w="302" h="1551" fill="none" extrusionOk="0">
                  <a:moveTo>
                    <a:pt x="1" y="1550"/>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96" name="Shape 4396"/>
            <p:cNvSpPr/>
            <p:nvPr/>
          </p:nvSpPr>
          <p:spPr>
            <a:xfrm>
              <a:off x="881675" y="880050"/>
              <a:ext cx="7550" cy="33250"/>
            </a:xfrm>
            <a:custGeom>
              <a:avLst/>
              <a:gdLst/>
              <a:ahLst/>
              <a:cxnLst/>
              <a:rect l="0" t="0" r="0" b="0"/>
              <a:pathLst>
                <a:path w="302" h="1330" fill="none" extrusionOk="0">
                  <a:moveTo>
                    <a:pt x="1" y="1329"/>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97" name="Shape 4397"/>
            <p:cNvSpPr/>
            <p:nvPr/>
          </p:nvSpPr>
          <p:spPr>
            <a:xfrm>
              <a:off x="889200" y="852375"/>
              <a:ext cx="7550" cy="27700"/>
            </a:xfrm>
            <a:custGeom>
              <a:avLst/>
              <a:gdLst/>
              <a:ahLst/>
              <a:cxnLst/>
              <a:rect l="0" t="0" r="0" b="0"/>
              <a:pathLst>
                <a:path w="302" h="1108" fill="none" extrusionOk="0">
                  <a:moveTo>
                    <a:pt x="1" y="1108"/>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98" name="Shape 4398"/>
            <p:cNvSpPr/>
            <p:nvPr/>
          </p:nvSpPr>
          <p:spPr>
            <a:xfrm>
              <a:off x="896725" y="841325"/>
              <a:ext cx="7550" cy="11075"/>
            </a:xfrm>
            <a:custGeom>
              <a:avLst/>
              <a:gdLst/>
              <a:ahLst/>
              <a:cxnLst/>
              <a:rect l="0" t="0" r="0" b="0"/>
              <a:pathLst>
                <a:path w="302" h="443" fill="none" extrusionOk="0">
                  <a:moveTo>
                    <a:pt x="1" y="443"/>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99" name="Shape 4399"/>
            <p:cNvSpPr/>
            <p:nvPr/>
          </p:nvSpPr>
          <p:spPr>
            <a:xfrm>
              <a:off x="904250" y="835775"/>
              <a:ext cx="8800" cy="5575"/>
            </a:xfrm>
            <a:custGeom>
              <a:avLst/>
              <a:gdLst/>
              <a:ahLst/>
              <a:cxnLst/>
              <a:rect l="0" t="0" r="0" b="0"/>
              <a:pathLst>
                <a:path w="352" h="223" fill="none" extrusionOk="0">
                  <a:moveTo>
                    <a:pt x="1" y="222"/>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00" name="Shape 4400"/>
            <p:cNvSpPr/>
            <p:nvPr/>
          </p:nvSpPr>
          <p:spPr>
            <a:xfrm>
              <a:off x="913025" y="835775"/>
              <a:ext cx="8800" cy="11100"/>
            </a:xfrm>
            <a:custGeom>
              <a:avLst/>
              <a:gdLst/>
              <a:ahLst/>
              <a:cxnLst/>
              <a:rect l="0" t="0" r="0" b="0"/>
              <a:pathLst>
                <a:path w="352" h="444" fill="none" extrusionOk="0">
                  <a:moveTo>
                    <a:pt x="1" y="1"/>
                  </a:moveTo>
                  <a:lnTo>
                    <a:pt x="352" y="44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01" name="Shape 4401"/>
            <p:cNvSpPr/>
            <p:nvPr/>
          </p:nvSpPr>
          <p:spPr>
            <a:xfrm>
              <a:off x="921800" y="846850"/>
              <a:ext cx="7550" cy="16625"/>
            </a:xfrm>
            <a:custGeom>
              <a:avLst/>
              <a:gdLst/>
              <a:ahLst/>
              <a:cxnLst/>
              <a:rect l="0" t="0" r="0" b="0"/>
              <a:pathLst>
                <a:path w="302" h="665" fill="none" extrusionOk="0">
                  <a:moveTo>
                    <a:pt x="1" y="1"/>
                  </a:moveTo>
                  <a:lnTo>
                    <a:pt x="302"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02" name="Shape 4402"/>
            <p:cNvSpPr/>
            <p:nvPr/>
          </p:nvSpPr>
          <p:spPr>
            <a:xfrm>
              <a:off x="929325" y="863450"/>
              <a:ext cx="7550" cy="27700"/>
            </a:xfrm>
            <a:custGeom>
              <a:avLst/>
              <a:gdLst/>
              <a:ahLst/>
              <a:cxnLst/>
              <a:rect l="0" t="0" r="0" b="0"/>
              <a:pathLst>
                <a:path w="302" h="1108" fill="none" extrusionOk="0">
                  <a:moveTo>
                    <a:pt x="1" y="1"/>
                  </a:moveTo>
                  <a:lnTo>
                    <a:pt x="302"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03" name="Shape 4403"/>
            <p:cNvSpPr/>
            <p:nvPr/>
          </p:nvSpPr>
          <p:spPr>
            <a:xfrm>
              <a:off x="936850" y="891125"/>
              <a:ext cx="7550" cy="33250"/>
            </a:xfrm>
            <a:custGeom>
              <a:avLst/>
              <a:gdLst/>
              <a:ahLst/>
              <a:cxnLst/>
              <a:rect l="0" t="0" r="0" b="0"/>
              <a:pathLst>
                <a:path w="302" h="1330" fill="none" extrusionOk="0">
                  <a:moveTo>
                    <a:pt x="1" y="1"/>
                  </a:moveTo>
                  <a:lnTo>
                    <a:pt x="302"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04" name="Shape 4404"/>
            <p:cNvSpPr/>
            <p:nvPr/>
          </p:nvSpPr>
          <p:spPr>
            <a:xfrm>
              <a:off x="944375" y="924350"/>
              <a:ext cx="7550" cy="44300"/>
            </a:xfrm>
            <a:custGeom>
              <a:avLst/>
              <a:gdLst/>
              <a:ahLst/>
              <a:cxnLst/>
              <a:rect l="0" t="0" r="0" b="0"/>
              <a:pathLst>
                <a:path w="302" h="1772" fill="none" extrusionOk="0">
                  <a:moveTo>
                    <a:pt x="1" y="0"/>
                  </a:moveTo>
                  <a:lnTo>
                    <a:pt x="302" y="177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05" name="Shape 4405"/>
            <p:cNvSpPr/>
            <p:nvPr/>
          </p:nvSpPr>
          <p:spPr>
            <a:xfrm>
              <a:off x="951900" y="968625"/>
              <a:ext cx="8825" cy="55375"/>
            </a:xfrm>
            <a:custGeom>
              <a:avLst/>
              <a:gdLst/>
              <a:ahLst/>
              <a:cxnLst/>
              <a:rect l="0" t="0" r="0" b="0"/>
              <a:pathLst>
                <a:path w="353" h="2215" fill="none" extrusionOk="0">
                  <a:moveTo>
                    <a:pt x="1" y="0"/>
                  </a:moveTo>
                  <a:lnTo>
                    <a:pt x="352" y="221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06" name="Shape 4406"/>
            <p:cNvSpPr/>
            <p:nvPr/>
          </p:nvSpPr>
          <p:spPr>
            <a:xfrm>
              <a:off x="960700" y="1023975"/>
              <a:ext cx="8800" cy="60900"/>
            </a:xfrm>
            <a:custGeom>
              <a:avLst/>
              <a:gdLst/>
              <a:ahLst/>
              <a:cxnLst/>
              <a:rect l="0" t="0" r="0" b="0"/>
              <a:pathLst>
                <a:path w="352" h="2436" fill="none" extrusionOk="0">
                  <a:moveTo>
                    <a:pt x="0" y="0"/>
                  </a:moveTo>
                  <a:lnTo>
                    <a:pt x="351"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07" name="Shape 4407"/>
            <p:cNvSpPr/>
            <p:nvPr/>
          </p:nvSpPr>
          <p:spPr>
            <a:xfrm>
              <a:off x="969475" y="1084850"/>
              <a:ext cx="7550" cy="60925"/>
            </a:xfrm>
            <a:custGeom>
              <a:avLst/>
              <a:gdLst/>
              <a:ahLst/>
              <a:cxnLst/>
              <a:rect l="0" t="0" r="0" b="0"/>
              <a:pathLst>
                <a:path w="302" h="2437" fill="none" extrusionOk="0">
                  <a:moveTo>
                    <a:pt x="0" y="1"/>
                  </a:moveTo>
                  <a:lnTo>
                    <a:pt x="301"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08" name="Shape 4408"/>
            <p:cNvSpPr/>
            <p:nvPr/>
          </p:nvSpPr>
          <p:spPr>
            <a:xfrm>
              <a:off x="977000" y="1145750"/>
              <a:ext cx="7550" cy="66450"/>
            </a:xfrm>
            <a:custGeom>
              <a:avLst/>
              <a:gdLst/>
              <a:ahLst/>
              <a:cxnLst/>
              <a:rect l="0" t="0" r="0" b="0"/>
              <a:pathLst>
                <a:path w="302" h="2658" fill="none" extrusionOk="0">
                  <a:moveTo>
                    <a:pt x="0" y="0"/>
                  </a:moveTo>
                  <a:lnTo>
                    <a:pt x="301" y="265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09" name="Shape 4409"/>
            <p:cNvSpPr/>
            <p:nvPr/>
          </p:nvSpPr>
          <p:spPr>
            <a:xfrm>
              <a:off x="984525" y="1212175"/>
              <a:ext cx="7550" cy="71975"/>
            </a:xfrm>
            <a:custGeom>
              <a:avLst/>
              <a:gdLst/>
              <a:ahLst/>
              <a:cxnLst/>
              <a:rect l="0" t="0" r="0" b="0"/>
              <a:pathLst>
                <a:path w="302" h="2879" fill="none" extrusionOk="0">
                  <a:moveTo>
                    <a:pt x="0" y="0"/>
                  </a:moveTo>
                  <a:lnTo>
                    <a:pt x="301" y="287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10" name="Shape 4410"/>
            <p:cNvSpPr/>
            <p:nvPr/>
          </p:nvSpPr>
          <p:spPr>
            <a:xfrm>
              <a:off x="992050" y="1284125"/>
              <a:ext cx="7550" cy="71975"/>
            </a:xfrm>
            <a:custGeom>
              <a:avLst/>
              <a:gdLst/>
              <a:ahLst/>
              <a:cxnLst/>
              <a:rect l="0" t="0" r="0" b="0"/>
              <a:pathLst>
                <a:path w="302" h="2879" fill="none" extrusionOk="0">
                  <a:moveTo>
                    <a:pt x="0" y="0"/>
                  </a:moveTo>
                  <a:lnTo>
                    <a:pt x="301" y="287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11" name="Shape 4411"/>
            <p:cNvSpPr/>
            <p:nvPr/>
          </p:nvSpPr>
          <p:spPr>
            <a:xfrm>
              <a:off x="999575" y="1356075"/>
              <a:ext cx="8800" cy="77525"/>
            </a:xfrm>
            <a:custGeom>
              <a:avLst/>
              <a:gdLst/>
              <a:ahLst/>
              <a:cxnLst/>
              <a:rect l="0" t="0" r="0" b="0"/>
              <a:pathLst>
                <a:path w="352" h="3101" fill="none" extrusionOk="0">
                  <a:moveTo>
                    <a:pt x="0" y="1"/>
                  </a:moveTo>
                  <a:lnTo>
                    <a:pt x="351" y="310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12" name="Shape 4412"/>
            <p:cNvSpPr/>
            <p:nvPr/>
          </p:nvSpPr>
          <p:spPr>
            <a:xfrm>
              <a:off x="1008350" y="1433575"/>
              <a:ext cx="8800" cy="77500"/>
            </a:xfrm>
            <a:custGeom>
              <a:avLst/>
              <a:gdLst/>
              <a:ahLst/>
              <a:cxnLst/>
              <a:rect l="0" t="0" r="0" b="0"/>
              <a:pathLst>
                <a:path w="352" h="3100" fill="none" extrusionOk="0">
                  <a:moveTo>
                    <a:pt x="0" y="0"/>
                  </a:moveTo>
                  <a:lnTo>
                    <a:pt x="352" y="310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13" name="Shape 4413"/>
            <p:cNvSpPr/>
            <p:nvPr/>
          </p:nvSpPr>
          <p:spPr>
            <a:xfrm>
              <a:off x="1017125" y="1511050"/>
              <a:ext cx="7550" cy="72000"/>
            </a:xfrm>
            <a:custGeom>
              <a:avLst/>
              <a:gdLst/>
              <a:ahLst/>
              <a:cxnLst/>
              <a:rect l="0" t="0" r="0" b="0"/>
              <a:pathLst>
                <a:path w="302" h="2880" fill="none" extrusionOk="0">
                  <a:moveTo>
                    <a:pt x="1" y="1"/>
                  </a:moveTo>
                  <a:lnTo>
                    <a:pt x="302" y="287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14" name="Shape 4414"/>
            <p:cNvSpPr/>
            <p:nvPr/>
          </p:nvSpPr>
          <p:spPr>
            <a:xfrm>
              <a:off x="1024650" y="1583025"/>
              <a:ext cx="7550" cy="66425"/>
            </a:xfrm>
            <a:custGeom>
              <a:avLst/>
              <a:gdLst/>
              <a:ahLst/>
              <a:cxnLst/>
              <a:rect l="0" t="0" r="0" b="0"/>
              <a:pathLst>
                <a:path w="302" h="2657" fill="none" extrusionOk="0">
                  <a:moveTo>
                    <a:pt x="1" y="0"/>
                  </a:moveTo>
                  <a:lnTo>
                    <a:pt x="302" y="265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15" name="Shape 4415"/>
            <p:cNvSpPr/>
            <p:nvPr/>
          </p:nvSpPr>
          <p:spPr>
            <a:xfrm>
              <a:off x="1032175" y="1649425"/>
              <a:ext cx="7550" cy="66450"/>
            </a:xfrm>
            <a:custGeom>
              <a:avLst/>
              <a:gdLst/>
              <a:ahLst/>
              <a:cxnLst/>
              <a:rect l="0" t="0" r="0" b="0"/>
              <a:pathLst>
                <a:path w="302" h="2658" fill="none" extrusionOk="0">
                  <a:moveTo>
                    <a:pt x="1" y="1"/>
                  </a:moveTo>
                  <a:lnTo>
                    <a:pt x="302" y="265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16" name="Shape 4416"/>
            <p:cNvSpPr/>
            <p:nvPr/>
          </p:nvSpPr>
          <p:spPr>
            <a:xfrm>
              <a:off x="1039700" y="1715850"/>
              <a:ext cx="7550" cy="55375"/>
            </a:xfrm>
            <a:custGeom>
              <a:avLst/>
              <a:gdLst/>
              <a:ahLst/>
              <a:cxnLst/>
              <a:rect l="0" t="0" r="0" b="0"/>
              <a:pathLst>
                <a:path w="302" h="2215" fill="none" extrusionOk="0">
                  <a:moveTo>
                    <a:pt x="1" y="1"/>
                  </a:moveTo>
                  <a:lnTo>
                    <a:pt x="302" y="221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17" name="Shape 4417"/>
            <p:cNvSpPr/>
            <p:nvPr/>
          </p:nvSpPr>
          <p:spPr>
            <a:xfrm>
              <a:off x="1047225" y="1771200"/>
              <a:ext cx="8800" cy="55375"/>
            </a:xfrm>
            <a:custGeom>
              <a:avLst/>
              <a:gdLst/>
              <a:ahLst/>
              <a:cxnLst/>
              <a:rect l="0" t="0" r="0" b="0"/>
              <a:pathLst>
                <a:path w="352" h="2215" fill="none" extrusionOk="0">
                  <a:moveTo>
                    <a:pt x="1" y="1"/>
                  </a:moveTo>
                  <a:lnTo>
                    <a:pt x="352" y="221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18" name="Shape 4418"/>
            <p:cNvSpPr/>
            <p:nvPr/>
          </p:nvSpPr>
          <p:spPr>
            <a:xfrm>
              <a:off x="1056000" y="1826550"/>
              <a:ext cx="8800" cy="49850"/>
            </a:xfrm>
            <a:custGeom>
              <a:avLst/>
              <a:gdLst/>
              <a:ahLst/>
              <a:cxnLst/>
              <a:rect l="0" t="0" r="0" b="0"/>
              <a:pathLst>
                <a:path w="352" h="1994" fill="none" extrusionOk="0">
                  <a:moveTo>
                    <a:pt x="1" y="1"/>
                  </a:moveTo>
                  <a:lnTo>
                    <a:pt x="352"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19" name="Shape 4419"/>
            <p:cNvSpPr/>
            <p:nvPr/>
          </p:nvSpPr>
          <p:spPr>
            <a:xfrm>
              <a:off x="1064775" y="1876375"/>
              <a:ext cx="7550" cy="38775"/>
            </a:xfrm>
            <a:custGeom>
              <a:avLst/>
              <a:gdLst/>
              <a:ahLst/>
              <a:cxnLst/>
              <a:rect l="0" t="0" r="0" b="0"/>
              <a:pathLst>
                <a:path w="302" h="1551" fill="none" extrusionOk="0">
                  <a:moveTo>
                    <a:pt x="1" y="0"/>
                  </a:moveTo>
                  <a:lnTo>
                    <a:pt x="302"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20" name="Shape 4420"/>
            <p:cNvSpPr/>
            <p:nvPr/>
          </p:nvSpPr>
          <p:spPr>
            <a:xfrm>
              <a:off x="1072300" y="1915125"/>
              <a:ext cx="7550" cy="27700"/>
            </a:xfrm>
            <a:custGeom>
              <a:avLst/>
              <a:gdLst/>
              <a:ahLst/>
              <a:cxnLst/>
              <a:rect l="0" t="0" r="0" b="0"/>
              <a:pathLst>
                <a:path w="302" h="1108" fill="none" extrusionOk="0">
                  <a:moveTo>
                    <a:pt x="1" y="0"/>
                  </a:moveTo>
                  <a:lnTo>
                    <a:pt x="302"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21" name="Shape 4421"/>
            <p:cNvSpPr/>
            <p:nvPr/>
          </p:nvSpPr>
          <p:spPr>
            <a:xfrm>
              <a:off x="1079825" y="1942800"/>
              <a:ext cx="7550" cy="22150"/>
            </a:xfrm>
            <a:custGeom>
              <a:avLst/>
              <a:gdLst/>
              <a:ahLst/>
              <a:cxnLst/>
              <a:rect l="0" t="0" r="0" b="0"/>
              <a:pathLst>
                <a:path w="302" h="886" fill="none" extrusionOk="0">
                  <a:moveTo>
                    <a:pt x="1" y="0"/>
                  </a:moveTo>
                  <a:lnTo>
                    <a:pt x="302"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22" name="Shape 4422"/>
            <p:cNvSpPr/>
            <p:nvPr/>
          </p:nvSpPr>
          <p:spPr>
            <a:xfrm>
              <a:off x="1087350" y="1964925"/>
              <a:ext cx="7550" cy="11100"/>
            </a:xfrm>
            <a:custGeom>
              <a:avLst/>
              <a:gdLst/>
              <a:ahLst/>
              <a:cxnLst/>
              <a:rect l="0" t="0" r="0" b="0"/>
              <a:pathLst>
                <a:path w="302" h="444" fill="none" extrusionOk="0">
                  <a:moveTo>
                    <a:pt x="1" y="1"/>
                  </a:moveTo>
                  <a:lnTo>
                    <a:pt x="302" y="44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23" name="Shape 4423"/>
            <p:cNvSpPr/>
            <p:nvPr/>
          </p:nvSpPr>
          <p:spPr>
            <a:xfrm>
              <a:off x="1094875" y="1976000"/>
              <a:ext cx="8825" cy="5550"/>
            </a:xfrm>
            <a:custGeom>
              <a:avLst/>
              <a:gdLst/>
              <a:ahLst/>
              <a:cxnLst/>
              <a:rect l="0" t="0" r="0" b="0"/>
              <a:pathLst>
                <a:path w="353" h="222" fill="none" extrusionOk="0">
                  <a:moveTo>
                    <a:pt x="1" y="1"/>
                  </a:moveTo>
                  <a:lnTo>
                    <a:pt x="35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24" name="Shape 4424"/>
            <p:cNvSpPr/>
            <p:nvPr/>
          </p:nvSpPr>
          <p:spPr>
            <a:xfrm>
              <a:off x="1103675" y="1976000"/>
              <a:ext cx="8800" cy="5550"/>
            </a:xfrm>
            <a:custGeom>
              <a:avLst/>
              <a:gdLst/>
              <a:ahLst/>
              <a:cxnLst/>
              <a:rect l="0" t="0" r="0" b="0"/>
              <a:pathLst>
                <a:path w="352" h="222" fill="none" extrusionOk="0">
                  <a:moveTo>
                    <a:pt x="0" y="222"/>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25" name="Shape 4425"/>
            <p:cNvSpPr/>
            <p:nvPr/>
          </p:nvSpPr>
          <p:spPr>
            <a:xfrm>
              <a:off x="1112450" y="1959400"/>
              <a:ext cx="7550" cy="16625"/>
            </a:xfrm>
            <a:custGeom>
              <a:avLst/>
              <a:gdLst/>
              <a:ahLst/>
              <a:cxnLst/>
              <a:rect l="0" t="0" r="0" b="0"/>
              <a:pathLst>
                <a:path w="302" h="665" fill="none" extrusionOk="0">
                  <a:moveTo>
                    <a:pt x="0" y="665"/>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26" name="Shape 4426"/>
            <p:cNvSpPr/>
            <p:nvPr/>
          </p:nvSpPr>
          <p:spPr>
            <a:xfrm>
              <a:off x="1119975" y="1931725"/>
              <a:ext cx="7550" cy="27700"/>
            </a:xfrm>
            <a:custGeom>
              <a:avLst/>
              <a:gdLst/>
              <a:ahLst/>
              <a:cxnLst/>
              <a:rect l="0" t="0" r="0" b="0"/>
              <a:pathLst>
                <a:path w="302" h="1108" fill="none" extrusionOk="0">
                  <a:moveTo>
                    <a:pt x="0" y="1107"/>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27" name="Shape 4427"/>
            <p:cNvSpPr/>
            <p:nvPr/>
          </p:nvSpPr>
          <p:spPr>
            <a:xfrm>
              <a:off x="1127500" y="1898500"/>
              <a:ext cx="7550" cy="33250"/>
            </a:xfrm>
            <a:custGeom>
              <a:avLst/>
              <a:gdLst/>
              <a:ahLst/>
              <a:cxnLst/>
              <a:rect l="0" t="0" r="0" b="0"/>
              <a:pathLst>
                <a:path w="302" h="1330" fill="none" extrusionOk="0">
                  <a:moveTo>
                    <a:pt x="0" y="1329"/>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28" name="Shape 4428"/>
            <p:cNvSpPr/>
            <p:nvPr/>
          </p:nvSpPr>
          <p:spPr>
            <a:xfrm>
              <a:off x="1135025" y="1859775"/>
              <a:ext cx="7550" cy="38750"/>
            </a:xfrm>
            <a:custGeom>
              <a:avLst/>
              <a:gdLst/>
              <a:ahLst/>
              <a:cxnLst/>
              <a:rect l="0" t="0" r="0" b="0"/>
              <a:pathLst>
                <a:path w="302" h="1550" fill="none" extrusionOk="0">
                  <a:moveTo>
                    <a:pt x="0" y="1550"/>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29" name="Shape 4429"/>
            <p:cNvSpPr/>
            <p:nvPr/>
          </p:nvSpPr>
          <p:spPr>
            <a:xfrm>
              <a:off x="1142550" y="1809950"/>
              <a:ext cx="8800" cy="49850"/>
            </a:xfrm>
            <a:custGeom>
              <a:avLst/>
              <a:gdLst/>
              <a:ahLst/>
              <a:cxnLst/>
              <a:rect l="0" t="0" r="0" b="0"/>
              <a:pathLst>
                <a:path w="352" h="1994" fill="none" extrusionOk="0">
                  <a:moveTo>
                    <a:pt x="0" y="1993"/>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30" name="Shape 4430"/>
            <p:cNvSpPr/>
            <p:nvPr/>
          </p:nvSpPr>
          <p:spPr>
            <a:xfrm>
              <a:off x="1151325" y="1754600"/>
              <a:ext cx="8800" cy="55375"/>
            </a:xfrm>
            <a:custGeom>
              <a:avLst/>
              <a:gdLst/>
              <a:ahLst/>
              <a:cxnLst/>
              <a:rect l="0" t="0" r="0" b="0"/>
              <a:pathLst>
                <a:path w="352" h="2215" fill="none" extrusionOk="0">
                  <a:moveTo>
                    <a:pt x="1" y="2215"/>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31" name="Shape 4431"/>
            <p:cNvSpPr/>
            <p:nvPr/>
          </p:nvSpPr>
          <p:spPr>
            <a:xfrm>
              <a:off x="1160100" y="1699250"/>
              <a:ext cx="7550" cy="55375"/>
            </a:xfrm>
            <a:custGeom>
              <a:avLst/>
              <a:gdLst/>
              <a:ahLst/>
              <a:cxnLst/>
              <a:rect l="0" t="0" r="0" b="0"/>
              <a:pathLst>
                <a:path w="302" h="2215" fill="none" extrusionOk="0">
                  <a:moveTo>
                    <a:pt x="1" y="2215"/>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32" name="Shape 4432"/>
            <p:cNvSpPr/>
            <p:nvPr/>
          </p:nvSpPr>
          <p:spPr>
            <a:xfrm>
              <a:off x="1167625" y="1638375"/>
              <a:ext cx="7550" cy="60900"/>
            </a:xfrm>
            <a:custGeom>
              <a:avLst/>
              <a:gdLst/>
              <a:ahLst/>
              <a:cxnLst/>
              <a:rect l="0" t="0" r="0" b="0"/>
              <a:pathLst>
                <a:path w="302" h="2436" fill="none" extrusionOk="0">
                  <a:moveTo>
                    <a:pt x="1" y="2435"/>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33" name="Shape 4433"/>
            <p:cNvSpPr/>
            <p:nvPr/>
          </p:nvSpPr>
          <p:spPr>
            <a:xfrm>
              <a:off x="1175150" y="1571950"/>
              <a:ext cx="7550" cy="66450"/>
            </a:xfrm>
            <a:custGeom>
              <a:avLst/>
              <a:gdLst/>
              <a:ahLst/>
              <a:cxnLst/>
              <a:rect l="0" t="0" r="0" b="0"/>
              <a:pathLst>
                <a:path w="302" h="2658" fill="none" extrusionOk="0">
                  <a:moveTo>
                    <a:pt x="1" y="2657"/>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34" name="Shape 4434"/>
            <p:cNvSpPr/>
            <p:nvPr/>
          </p:nvSpPr>
          <p:spPr>
            <a:xfrm>
              <a:off x="1182675" y="1505525"/>
              <a:ext cx="7550" cy="66450"/>
            </a:xfrm>
            <a:custGeom>
              <a:avLst/>
              <a:gdLst/>
              <a:ahLst/>
              <a:cxnLst/>
              <a:rect l="0" t="0" r="0" b="0"/>
              <a:pathLst>
                <a:path w="302" h="2658" fill="none" extrusionOk="0">
                  <a:moveTo>
                    <a:pt x="1" y="2657"/>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35" name="Shape 4435"/>
            <p:cNvSpPr/>
            <p:nvPr/>
          </p:nvSpPr>
          <p:spPr>
            <a:xfrm>
              <a:off x="1190200" y="1433575"/>
              <a:ext cx="8800" cy="71975"/>
            </a:xfrm>
            <a:custGeom>
              <a:avLst/>
              <a:gdLst/>
              <a:ahLst/>
              <a:cxnLst/>
              <a:rect l="0" t="0" r="0" b="0"/>
              <a:pathLst>
                <a:path w="352" h="2879" fill="none" extrusionOk="0">
                  <a:moveTo>
                    <a:pt x="1" y="2878"/>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36" name="Shape 4436"/>
            <p:cNvSpPr/>
            <p:nvPr/>
          </p:nvSpPr>
          <p:spPr>
            <a:xfrm>
              <a:off x="1198975" y="1367150"/>
              <a:ext cx="8825" cy="66450"/>
            </a:xfrm>
            <a:custGeom>
              <a:avLst/>
              <a:gdLst/>
              <a:ahLst/>
              <a:cxnLst/>
              <a:rect l="0" t="0" r="0" b="0"/>
              <a:pathLst>
                <a:path w="353" h="2658" fill="none" extrusionOk="0">
                  <a:moveTo>
                    <a:pt x="1" y="2657"/>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37" name="Shape 4437"/>
            <p:cNvSpPr/>
            <p:nvPr/>
          </p:nvSpPr>
          <p:spPr>
            <a:xfrm>
              <a:off x="1207775" y="1300725"/>
              <a:ext cx="7550" cy="66450"/>
            </a:xfrm>
            <a:custGeom>
              <a:avLst/>
              <a:gdLst/>
              <a:ahLst/>
              <a:cxnLst/>
              <a:rect l="0" t="0" r="0" b="0"/>
              <a:pathLst>
                <a:path w="302" h="2658" fill="none" extrusionOk="0">
                  <a:moveTo>
                    <a:pt x="0" y="2657"/>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38" name="Shape 4438"/>
            <p:cNvSpPr/>
            <p:nvPr/>
          </p:nvSpPr>
          <p:spPr>
            <a:xfrm>
              <a:off x="1215300" y="1239850"/>
              <a:ext cx="7550" cy="60900"/>
            </a:xfrm>
            <a:custGeom>
              <a:avLst/>
              <a:gdLst/>
              <a:ahLst/>
              <a:cxnLst/>
              <a:rect l="0" t="0" r="0" b="0"/>
              <a:pathLst>
                <a:path w="302" h="2436" fill="none" extrusionOk="0">
                  <a:moveTo>
                    <a:pt x="0" y="2436"/>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39" name="Shape 4439"/>
            <p:cNvSpPr/>
            <p:nvPr/>
          </p:nvSpPr>
          <p:spPr>
            <a:xfrm>
              <a:off x="1222825" y="1178950"/>
              <a:ext cx="7550" cy="60925"/>
            </a:xfrm>
            <a:custGeom>
              <a:avLst/>
              <a:gdLst/>
              <a:ahLst/>
              <a:cxnLst/>
              <a:rect l="0" t="0" r="0" b="0"/>
              <a:pathLst>
                <a:path w="302" h="2437" fill="none" extrusionOk="0">
                  <a:moveTo>
                    <a:pt x="0" y="2436"/>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40" name="Shape 4440"/>
            <p:cNvSpPr/>
            <p:nvPr/>
          </p:nvSpPr>
          <p:spPr>
            <a:xfrm>
              <a:off x="1230350" y="1123600"/>
              <a:ext cx="7550" cy="55375"/>
            </a:xfrm>
            <a:custGeom>
              <a:avLst/>
              <a:gdLst/>
              <a:ahLst/>
              <a:cxnLst/>
              <a:rect l="0" t="0" r="0" b="0"/>
              <a:pathLst>
                <a:path w="302" h="2215" fill="none" extrusionOk="0">
                  <a:moveTo>
                    <a:pt x="0" y="2215"/>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41" name="Shape 4441"/>
            <p:cNvSpPr/>
            <p:nvPr/>
          </p:nvSpPr>
          <p:spPr>
            <a:xfrm>
              <a:off x="1237875" y="1073800"/>
              <a:ext cx="8800" cy="49825"/>
            </a:xfrm>
            <a:custGeom>
              <a:avLst/>
              <a:gdLst/>
              <a:ahLst/>
              <a:cxnLst/>
              <a:rect l="0" t="0" r="0" b="0"/>
              <a:pathLst>
                <a:path w="352" h="1993" fill="none" extrusionOk="0">
                  <a:moveTo>
                    <a:pt x="0" y="1993"/>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42" name="Shape 4442"/>
            <p:cNvSpPr/>
            <p:nvPr/>
          </p:nvSpPr>
          <p:spPr>
            <a:xfrm>
              <a:off x="1246650" y="1029500"/>
              <a:ext cx="8800" cy="44325"/>
            </a:xfrm>
            <a:custGeom>
              <a:avLst/>
              <a:gdLst/>
              <a:ahLst/>
              <a:cxnLst/>
              <a:rect l="0" t="0" r="0" b="0"/>
              <a:pathLst>
                <a:path w="352" h="1773" fill="none" extrusionOk="0">
                  <a:moveTo>
                    <a:pt x="0" y="1772"/>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43" name="Shape 4443"/>
            <p:cNvSpPr/>
            <p:nvPr/>
          </p:nvSpPr>
          <p:spPr>
            <a:xfrm>
              <a:off x="1255425" y="996300"/>
              <a:ext cx="7550" cy="33225"/>
            </a:xfrm>
            <a:custGeom>
              <a:avLst/>
              <a:gdLst/>
              <a:ahLst/>
              <a:cxnLst/>
              <a:rect l="0" t="0" r="0" b="0"/>
              <a:pathLst>
                <a:path w="302" h="1329" fill="none" extrusionOk="0">
                  <a:moveTo>
                    <a:pt x="0" y="1329"/>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44" name="Shape 4444"/>
            <p:cNvSpPr/>
            <p:nvPr/>
          </p:nvSpPr>
          <p:spPr>
            <a:xfrm>
              <a:off x="1262950" y="968625"/>
              <a:ext cx="7550" cy="27700"/>
            </a:xfrm>
            <a:custGeom>
              <a:avLst/>
              <a:gdLst/>
              <a:ahLst/>
              <a:cxnLst/>
              <a:rect l="0" t="0" r="0" b="0"/>
              <a:pathLst>
                <a:path w="302" h="1108" fill="none" extrusionOk="0">
                  <a:moveTo>
                    <a:pt x="0" y="1107"/>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45" name="Shape 4445"/>
            <p:cNvSpPr/>
            <p:nvPr/>
          </p:nvSpPr>
          <p:spPr>
            <a:xfrm>
              <a:off x="1270475" y="946475"/>
              <a:ext cx="7550" cy="22175"/>
            </a:xfrm>
            <a:custGeom>
              <a:avLst/>
              <a:gdLst/>
              <a:ahLst/>
              <a:cxnLst/>
              <a:rect l="0" t="0" r="0" b="0"/>
              <a:pathLst>
                <a:path w="302" h="887" fill="none" extrusionOk="0">
                  <a:moveTo>
                    <a:pt x="0" y="886"/>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46" name="Shape 4446"/>
            <p:cNvSpPr/>
            <p:nvPr/>
          </p:nvSpPr>
          <p:spPr>
            <a:xfrm>
              <a:off x="1278000" y="935400"/>
              <a:ext cx="7550" cy="11100"/>
            </a:xfrm>
            <a:custGeom>
              <a:avLst/>
              <a:gdLst/>
              <a:ahLst/>
              <a:cxnLst/>
              <a:rect l="0" t="0" r="0" b="0"/>
              <a:pathLst>
                <a:path w="302" h="444" fill="none" extrusionOk="0">
                  <a:moveTo>
                    <a:pt x="0" y="444"/>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47" name="Shape 4447"/>
            <p:cNvSpPr/>
            <p:nvPr/>
          </p:nvSpPr>
          <p:spPr>
            <a:xfrm>
              <a:off x="1285525" y="935400"/>
              <a:ext cx="8800" cy="25"/>
            </a:xfrm>
            <a:custGeom>
              <a:avLst/>
              <a:gdLst/>
              <a:ahLst/>
              <a:cxnLst/>
              <a:rect l="0" t="0" r="0" b="0"/>
              <a:pathLst>
                <a:path w="352" h="1" fill="none" extrusionOk="0">
                  <a:moveTo>
                    <a:pt x="0" y="1"/>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48" name="Shape 4448"/>
            <p:cNvSpPr/>
            <p:nvPr/>
          </p:nvSpPr>
          <p:spPr>
            <a:xfrm>
              <a:off x="1294300" y="935400"/>
              <a:ext cx="8800" cy="5575"/>
            </a:xfrm>
            <a:custGeom>
              <a:avLst/>
              <a:gdLst/>
              <a:ahLst/>
              <a:cxnLst/>
              <a:rect l="0" t="0" r="0" b="0"/>
              <a:pathLst>
                <a:path w="352" h="223" fill="none" extrusionOk="0">
                  <a:moveTo>
                    <a:pt x="1" y="1"/>
                  </a:moveTo>
                  <a:lnTo>
                    <a:pt x="35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49" name="Shape 4449"/>
            <p:cNvSpPr/>
            <p:nvPr/>
          </p:nvSpPr>
          <p:spPr>
            <a:xfrm>
              <a:off x="1303075" y="940950"/>
              <a:ext cx="7550" cy="16625"/>
            </a:xfrm>
            <a:custGeom>
              <a:avLst/>
              <a:gdLst/>
              <a:ahLst/>
              <a:cxnLst/>
              <a:rect l="0" t="0" r="0" b="0"/>
              <a:pathLst>
                <a:path w="302" h="665" fill="none" extrusionOk="0">
                  <a:moveTo>
                    <a:pt x="1" y="0"/>
                  </a:moveTo>
                  <a:lnTo>
                    <a:pt x="302"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50" name="Shape 4450"/>
            <p:cNvSpPr/>
            <p:nvPr/>
          </p:nvSpPr>
          <p:spPr>
            <a:xfrm>
              <a:off x="1310600" y="957550"/>
              <a:ext cx="7550" cy="22175"/>
            </a:xfrm>
            <a:custGeom>
              <a:avLst/>
              <a:gdLst/>
              <a:ahLst/>
              <a:cxnLst/>
              <a:rect l="0" t="0" r="0" b="0"/>
              <a:pathLst>
                <a:path w="302" h="887" fill="none" extrusionOk="0">
                  <a:moveTo>
                    <a:pt x="1" y="1"/>
                  </a:moveTo>
                  <a:lnTo>
                    <a:pt x="302"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51" name="Shape 4451"/>
            <p:cNvSpPr/>
            <p:nvPr/>
          </p:nvSpPr>
          <p:spPr>
            <a:xfrm>
              <a:off x="1318125" y="979700"/>
              <a:ext cx="7550" cy="27700"/>
            </a:xfrm>
            <a:custGeom>
              <a:avLst/>
              <a:gdLst/>
              <a:ahLst/>
              <a:cxnLst/>
              <a:rect l="0" t="0" r="0" b="0"/>
              <a:pathLst>
                <a:path w="302" h="1108" fill="none" extrusionOk="0">
                  <a:moveTo>
                    <a:pt x="1" y="0"/>
                  </a:moveTo>
                  <a:lnTo>
                    <a:pt x="302"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52" name="Shape 4452"/>
            <p:cNvSpPr/>
            <p:nvPr/>
          </p:nvSpPr>
          <p:spPr>
            <a:xfrm>
              <a:off x="1325650" y="1007375"/>
              <a:ext cx="7550" cy="38775"/>
            </a:xfrm>
            <a:custGeom>
              <a:avLst/>
              <a:gdLst/>
              <a:ahLst/>
              <a:cxnLst/>
              <a:rect l="0" t="0" r="0" b="0"/>
              <a:pathLst>
                <a:path w="302" h="1551" fill="none" extrusionOk="0">
                  <a:moveTo>
                    <a:pt x="1" y="0"/>
                  </a:moveTo>
                  <a:lnTo>
                    <a:pt x="302"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53" name="Shape 4453"/>
            <p:cNvSpPr/>
            <p:nvPr/>
          </p:nvSpPr>
          <p:spPr>
            <a:xfrm>
              <a:off x="1333175" y="1046125"/>
              <a:ext cx="8800" cy="44300"/>
            </a:xfrm>
            <a:custGeom>
              <a:avLst/>
              <a:gdLst/>
              <a:ahLst/>
              <a:cxnLst/>
              <a:rect l="0" t="0" r="0" b="0"/>
              <a:pathLst>
                <a:path w="352" h="1772" fill="none" extrusionOk="0">
                  <a:moveTo>
                    <a:pt x="1" y="0"/>
                  </a:moveTo>
                  <a:lnTo>
                    <a:pt x="352" y="177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54" name="Shape 4454"/>
            <p:cNvSpPr/>
            <p:nvPr/>
          </p:nvSpPr>
          <p:spPr>
            <a:xfrm>
              <a:off x="1341950" y="1090400"/>
              <a:ext cx="8825" cy="49825"/>
            </a:xfrm>
            <a:custGeom>
              <a:avLst/>
              <a:gdLst/>
              <a:ahLst/>
              <a:cxnLst/>
              <a:rect l="0" t="0" r="0" b="0"/>
              <a:pathLst>
                <a:path w="353" h="1993" fill="none" extrusionOk="0">
                  <a:moveTo>
                    <a:pt x="1" y="0"/>
                  </a:moveTo>
                  <a:lnTo>
                    <a:pt x="352"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55" name="Shape 4455"/>
            <p:cNvSpPr/>
            <p:nvPr/>
          </p:nvSpPr>
          <p:spPr>
            <a:xfrm>
              <a:off x="1350750" y="1140200"/>
              <a:ext cx="7550" cy="55375"/>
            </a:xfrm>
            <a:custGeom>
              <a:avLst/>
              <a:gdLst/>
              <a:ahLst/>
              <a:cxnLst/>
              <a:rect l="0" t="0" r="0" b="0"/>
              <a:pathLst>
                <a:path w="302" h="2215" fill="none" extrusionOk="0">
                  <a:moveTo>
                    <a:pt x="0" y="1"/>
                  </a:moveTo>
                  <a:lnTo>
                    <a:pt x="301" y="221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56" name="Shape 4456"/>
            <p:cNvSpPr/>
            <p:nvPr/>
          </p:nvSpPr>
          <p:spPr>
            <a:xfrm>
              <a:off x="1358275" y="1195550"/>
              <a:ext cx="7550" cy="55375"/>
            </a:xfrm>
            <a:custGeom>
              <a:avLst/>
              <a:gdLst/>
              <a:ahLst/>
              <a:cxnLst/>
              <a:rect l="0" t="0" r="0" b="0"/>
              <a:pathLst>
                <a:path w="302" h="2215" fill="none" extrusionOk="0">
                  <a:moveTo>
                    <a:pt x="0" y="1"/>
                  </a:moveTo>
                  <a:lnTo>
                    <a:pt x="301" y="221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57" name="Shape 4457"/>
            <p:cNvSpPr/>
            <p:nvPr/>
          </p:nvSpPr>
          <p:spPr>
            <a:xfrm>
              <a:off x="1365800" y="1250900"/>
              <a:ext cx="7550" cy="60925"/>
            </a:xfrm>
            <a:custGeom>
              <a:avLst/>
              <a:gdLst/>
              <a:ahLst/>
              <a:cxnLst/>
              <a:rect l="0" t="0" r="0" b="0"/>
              <a:pathLst>
                <a:path w="302" h="2437" fill="none" extrusionOk="0">
                  <a:moveTo>
                    <a:pt x="0" y="1"/>
                  </a:moveTo>
                  <a:lnTo>
                    <a:pt x="301"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58" name="Shape 4458"/>
            <p:cNvSpPr/>
            <p:nvPr/>
          </p:nvSpPr>
          <p:spPr>
            <a:xfrm>
              <a:off x="1373325" y="1311800"/>
              <a:ext cx="16325" cy="121800"/>
            </a:xfrm>
            <a:custGeom>
              <a:avLst/>
              <a:gdLst/>
              <a:ahLst/>
              <a:cxnLst/>
              <a:rect l="0" t="0" r="0" b="0"/>
              <a:pathLst>
                <a:path w="653" h="4872" fill="none" extrusionOk="0">
                  <a:moveTo>
                    <a:pt x="0" y="0"/>
                  </a:moveTo>
                  <a:lnTo>
                    <a:pt x="652" y="487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59" name="Shape 4459"/>
            <p:cNvSpPr/>
            <p:nvPr/>
          </p:nvSpPr>
          <p:spPr>
            <a:xfrm>
              <a:off x="1389625" y="1433575"/>
              <a:ext cx="8800" cy="60900"/>
            </a:xfrm>
            <a:custGeom>
              <a:avLst/>
              <a:gdLst/>
              <a:ahLst/>
              <a:cxnLst/>
              <a:rect l="0" t="0" r="0" b="0"/>
              <a:pathLst>
                <a:path w="352" h="2436" fill="none" extrusionOk="0">
                  <a:moveTo>
                    <a:pt x="0" y="0"/>
                  </a:moveTo>
                  <a:lnTo>
                    <a:pt x="351"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60" name="Shape 4460"/>
            <p:cNvSpPr/>
            <p:nvPr/>
          </p:nvSpPr>
          <p:spPr>
            <a:xfrm>
              <a:off x="1398400" y="1494450"/>
              <a:ext cx="7550" cy="60925"/>
            </a:xfrm>
            <a:custGeom>
              <a:avLst/>
              <a:gdLst/>
              <a:ahLst/>
              <a:cxnLst/>
              <a:rect l="0" t="0" r="0" b="0"/>
              <a:pathLst>
                <a:path w="302" h="2437" fill="none" extrusionOk="0">
                  <a:moveTo>
                    <a:pt x="0" y="1"/>
                  </a:moveTo>
                  <a:lnTo>
                    <a:pt x="301"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61" name="Shape 4461"/>
            <p:cNvSpPr/>
            <p:nvPr/>
          </p:nvSpPr>
          <p:spPr>
            <a:xfrm>
              <a:off x="1405925" y="1555350"/>
              <a:ext cx="7550" cy="55375"/>
            </a:xfrm>
            <a:custGeom>
              <a:avLst/>
              <a:gdLst/>
              <a:ahLst/>
              <a:cxnLst/>
              <a:rect l="0" t="0" r="0" b="0"/>
              <a:pathLst>
                <a:path w="302" h="2215" fill="none" extrusionOk="0">
                  <a:moveTo>
                    <a:pt x="0" y="0"/>
                  </a:moveTo>
                  <a:lnTo>
                    <a:pt x="301" y="221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62" name="Shape 4462"/>
            <p:cNvSpPr/>
            <p:nvPr/>
          </p:nvSpPr>
          <p:spPr>
            <a:xfrm>
              <a:off x="1413450" y="1610700"/>
              <a:ext cx="7550" cy="55375"/>
            </a:xfrm>
            <a:custGeom>
              <a:avLst/>
              <a:gdLst/>
              <a:ahLst/>
              <a:cxnLst/>
              <a:rect l="0" t="0" r="0" b="0"/>
              <a:pathLst>
                <a:path w="302" h="2215" fill="none" extrusionOk="0">
                  <a:moveTo>
                    <a:pt x="0" y="0"/>
                  </a:moveTo>
                  <a:lnTo>
                    <a:pt x="301" y="221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63" name="Shape 4463"/>
            <p:cNvSpPr/>
            <p:nvPr/>
          </p:nvSpPr>
          <p:spPr>
            <a:xfrm>
              <a:off x="1420975" y="1666050"/>
              <a:ext cx="7550" cy="49825"/>
            </a:xfrm>
            <a:custGeom>
              <a:avLst/>
              <a:gdLst/>
              <a:ahLst/>
              <a:cxnLst/>
              <a:rect l="0" t="0" r="0" b="0"/>
              <a:pathLst>
                <a:path w="302" h="1993" fill="none" extrusionOk="0">
                  <a:moveTo>
                    <a:pt x="0" y="0"/>
                  </a:moveTo>
                  <a:lnTo>
                    <a:pt x="301"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64" name="Shape 4464"/>
            <p:cNvSpPr/>
            <p:nvPr/>
          </p:nvSpPr>
          <p:spPr>
            <a:xfrm>
              <a:off x="1428500" y="1715850"/>
              <a:ext cx="8800" cy="44300"/>
            </a:xfrm>
            <a:custGeom>
              <a:avLst/>
              <a:gdLst/>
              <a:ahLst/>
              <a:cxnLst/>
              <a:rect l="0" t="0" r="0" b="0"/>
              <a:pathLst>
                <a:path w="352" h="1772" fill="none" extrusionOk="0">
                  <a:moveTo>
                    <a:pt x="0" y="1"/>
                  </a:moveTo>
                  <a:lnTo>
                    <a:pt x="352"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65" name="Shape 4465"/>
            <p:cNvSpPr/>
            <p:nvPr/>
          </p:nvSpPr>
          <p:spPr>
            <a:xfrm>
              <a:off x="1437275" y="1760125"/>
              <a:ext cx="8800" cy="38775"/>
            </a:xfrm>
            <a:custGeom>
              <a:avLst/>
              <a:gdLst/>
              <a:ahLst/>
              <a:cxnLst/>
              <a:rect l="0" t="0" r="0" b="0"/>
              <a:pathLst>
                <a:path w="352" h="1551" fill="none" extrusionOk="0">
                  <a:moveTo>
                    <a:pt x="1" y="1"/>
                  </a:moveTo>
                  <a:lnTo>
                    <a:pt x="352" y="155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66" name="Shape 4466"/>
            <p:cNvSpPr/>
            <p:nvPr/>
          </p:nvSpPr>
          <p:spPr>
            <a:xfrm>
              <a:off x="1446050" y="1798875"/>
              <a:ext cx="7550" cy="27700"/>
            </a:xfrm>
            <a:custGeom>
              <a:avLst/>
              <a:gdLst/>
              <a:ahLst/>
              <a:cxnLst/>
              <a:rect l="0" t="0" r="0" b="0"/>
              <a:pathLst>
                <a:path w="302" h="1108" fill="none" extrusionOk="0">
                  <a:moveTo>
                    <a:pt x="1" y="1"/>
                  </a:moveTo>
                  <a:lnTo>
                    <a:pt x="302"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67" name="Shape 4467"/>
            <p:cNvSpPr/>
            <p:nvPr/>
          </p:nvSpPr>
          <p:spPr>
            <a:xfrm>
              <a:off x="1453575" y="1826550"/>
              <a:ext cx="7550" cy="27700"/>
            </a:xfrm>
            <a:custGeom>
              <a:avLst/>
              <a:gdLst/>
              <a:ahLst/>
              <a:cxnLst/>
              <a:rect l="0" t="0" r="0" b="0"/>
              <a:pathLst>
                <a:path w="302" h="1108" fill="none" extrusionOk="0">
                  <a:moveTo>
                    <a:pt x="1" y="1"/>
                  </a:moveTo>
                  <a:lnTo>
                    <a:pt x="302"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68" name="Shape 4468"/>
            <p:cNvSpPr/>
            <p:nvPr/>
          </p:nvSpPr>
          <p:spPr>
            <a:xfrm>
              <a:off x="1461100" y="1854225"/>
              <a:ext cx="7550" cy="16625"/>
            </a:xfrm>
            <a:custGeom>
              <a:avLst/>
              <a:gdLst/>
              <a:ahLst/>
              <a:cxnLst/>
              <a:rect l="0" t="0" r="0" b="0"/>
              <a:pathLst>
                <a:path w="302" h="665" fill="none" extrusionOk="0">
                  <a:moveTo>
                    <a:pt x="1" y="1"/>
                  </a:moveTo>
                  <a:lnTo>
                    <a:pt x="302"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69" name="Shape 4469"/>
            <p:cNvSpPr/>
            <p:nvPr/>
          </p:nvSpPr>
          <p:spPr>
            <a:xfrm>
              <a:off x="1468625" y="1870825"/>
              <a:ext cx="7550" cy="11100"/>
            </a:xfrm>
            <a:custGeom>
              <a:avLst/>
              <a:gdLst/>
              <a:ahLst/>
              <a:cxnLst/>
              <a:rect l="0" t="0" r="0" b="0"/>
              <a:pathLst>
                <a:path w="302" h="444" fill="none" extrusionOk="0">
                  <a:moveTo>
                    <a:pt x="1" y="1"/>
                  </a:moveTo>
                  <a:lnTo>
                    <a:pt x="302" y="44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70" name="Shape 4470"/>
            <p:cNvSpPr/>
            <p:nvPr/>
          </p:nvSpPr>
          <p:spPr>
            <a:xfrm>
              <a:off x="1476150" y="1881900"/>
              <a:ext cx="8800" cy="25"/>
            </a:xfrm>
            <a:custGeom>
              <a:avLst/>
              <a:gdLst/>
              <a:ahLst/>
              <a:cxnLst/>
              <a:rect l="0" t="0" r="0" b="0"/>
              <a:pathLst>
                <a:path w="352" h="1" fill="none" extrusionOk="0">
                  <a:moveTo>
                    <a:pt x="1" y="1"/>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71" name="Shape 4471"/>
            <p:cNvSpPr/>
            <p:nvPr/>
          </p:nvSpPr>
          <p:spPr>
            <a:xfrm>
              <a:off x="1484925" y="1876375"/>
              <a:ext cx="8825" cy="5550"/>
            </a:xfrm>
            <a:custGeom>
              <a:avLst/>
              <a:gdLst/>
              <a:ahLst/>
              <a:cxnLst/>
              <a:rect l="0" t="0" r="0" b="0"/>
              <a:pathLst>
                <a:path w="353" h="222" fill="none" extrusionOk="0">
                  <a:moveTo>
                    <a:pt x="1" y="222"/>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72" name="Shape 4472"/>
            <p:cNvSpPr/>
            <p:nvPr/>
          </p:nvSpPr>
          <p:spPr>
            <a:xfrm>
              <a:off x="1493725" y="1865300"/>
              <a:ext cx="7550" cy="11100"/>
            </a:xfrm>
            <a:custGeom>
              <a:avLst/>
              <a:gdLst/>
              <a:ahLst/>
              <a:cxnLst/>
              <a:rect l="0" t="0" r="0" b="0"/>
              <a:pathLst>
                <a:path w="302" h="444" fill="none" extrusionOk="0">
                  <a:moveTo>
                    <a:pt x="0" y="443"/>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73" name="Shape 4473"/>
            <p:cNvSpPr/>
            <p:nvPr/>
          </p:nvSpPr>
          <p:spPr>
            <a:xfrm>
              <a:off x="1501250" y="1843150"/>
              <a:ext cx="7550" cy="22175"/>
            </a:xfrm>
            <a:custGeom>
              <a:avLst/>
              <a:gdLst/>
              <a:ahLst/>
              <a:cxnLst/>
              <a:rect l="0" t="0" r="0" b="0"/>
              <a:pathLst>
                <a:path w="302" h="887" fill="none" extrusionOk="0">
                  <a:moveTo>
                    <a:pt x="0" y="887"/>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74" name="Shape 4474"/>
            <p:cNvSpPr/>
            <p:nvPr/>
          </p:nvSpPr>
          <p:spPr>
            <a:xfrm>
              <a:off x="1508775" y="1815475"/>
              <a:ext cx="7550" cy="27700"/>
            </a:xfrm>
            <a:custGeom>
              <a:avLst/>
              <a:gdLst/>
              <a:ahLst/>
              <a:cxnLst/>
              <a:rect l="0" t="0" r="0" b="0"/>
              <a:pathLst>
                <a:path w="302" h="1108" fill="none" extrusionOk="0">
                  <a:moveTo>
                    <a:pt x="0" y="1108"/>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75" name="Shape 4475"/>
            <p:cNvSpPr/>
            <p:nvPr/>
          </p:nvSpPr>
          <p:spPr>
            <a:xfrm>
              <a:off x="1516300" y="1782275"/>
              <a:ext cx="7550" cy="33225"/>
            </a:xfrm>
            <a:custGeom>
              <a:avLst/>
              <a:gdLst/>
              <a:ahLst/>
              <a:cxnLst/>
              <a:rect l="0" t="0" r="0" b="0"/>
              <a:pathLst>
                <a:path w="302" h="1329" fill="none" extrusionOk="0">
                  <a:moveTo>
                    <a:pt x="0" y="1329"/>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76" name="Shape 4476"/>
            <p:cNvSpPr/>
            <p:nvPr/>
          </p:nvSpPr>
          <p:spPr>
            <a:xfrm>
              <a:off x="1523825" y="1743525"/>
              <a:ext cx="8800" cy="38775"/>
            </a:xfrm>
            <a:custGeom>
              <a:avLst/>
              <a:gdLst/>
              <a:ahLst/>
              <a:cxnLst/>
              <a:rect l="0" t="0" r="0" b="0"/>
              <a:pathLst>
                <a:path w="352" h="1551" fill="none" extrusionOk="0">
                  <a:moveTo>
                    <a:pt x="0" y="1551"/>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77" name="Shape 4477"/>
            <p:cNvSpPr/>
            <p:nvPr/>
          </p:nvSpPr>
          <p:spPr>
            <a:xfrm>
              <a:off x="1532600" y="1699250"/>
              <a:ext cx="8800" cy="44300"/>
            </a:xfrm>
            <a:custGeom>
              <a:avLst/>
              <a:gdLst/>
              <a:ahLst/>
              <a:cxnLst/>
              <a:rect l="0" t="0" r="0" b="0"/>
              <a:pathLst>
                <a:path w="352" h="1772" fill="none" extrusionOk="0">
                  <a:moveTo>
                    <a:pt x="0" y="1772"/>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78" name="Shape 4478"/>
            <p:cNvSpPr/>
            <p:nvPr/>
          </p:nvSpPr>
          <p:spPr>
            <a:xfrm>
              <a:off x="1541375" y="1649425"/>
              <a:ext cx="7550" cy="49850"/>
            </a:xfrm>
            <a:custGeom>
              <a:avLst/>
              <a:gdLst/>
              <a:ahLst/>
              <a:cxnLst/>
              <a:rect l="0" t="0" r="0" b="0"/>
              <a:pathLst>
                <a:path w="302" h="1994" fill="none" extrusionOk="0">
                  <a:moveTo>
                    <a:pt x="1" y="1993"/>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79" name="Shape 4479"/>
            <p:cNvSpPr/>
            <p:nvPr/>
          </p:nvSpPr>
          <p:spPr>
            <a:xfrm>
              <a:off x="1548900" y="1544275"/>
              <a:ext cx="15075" cy="105175"/>
            </a:xfrm>
            <a:custGeom>
              <a:avLst/>
              <a:gdLst/>
              <a:ahLst/>
              <a:cxnLst/>
              <a:rect l="0" t="0" r="0" b="0"/>
              <a:pathLst>
                <a:path w="603" h="4207" fill="none" extrusionOk="0">
                  <a:moveTo>
                    <a:pt x="1" y="4207"/>
                  </a:moveTo>
                  <a:lnTo>
                    <a:pt x="603"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80" name="Shape 4480"/>
            <p:cNvSpPr/>
            <p:nvPr/>
          </p:nvSpPr>
          <p:spPr>
            <a:xfrm>
              <a:off x="1563950" y="1433575"/>
              <a:ext cx="16325" cy="110725"/>
            </a:xfrm>
            <a:custGeom>
              <a:avLst/>
              <a:gdLst/>
              <a:ahLst/>
              <a:cxnLst/>
              <a:rect l="0" t="0" r="0" b="0"/>
              <a:pathLst>
                <a:path w="653" h="4429" fill="none" extrusionOk="0">
                  <a:moveTo>
                    <a:pt x="1" y="4428"/>
                  </a:moveTo>
                  <a:lnTo>
                    <a:pt x="653"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81" name="Shape 4481"/>
            <p:cNvSpPr/>
            <p:nvPr/>
          </p:nvSpPr>
          <p:spPr>
            <a:xfrm>
              <a:off x="1580250" y="1378225"/>
              <a:ext cx="8800" cy="55375"/>
            </a:xfrm>
            <a:custGeom>
              <a:avLst/>
              <a:gdLst/>
              <a:ahLst/>
              <a:cxnLst/>
              <a:rect l="0" t="0" r="0" b="0"/>
              <a:pathLst>
                <a:path w="352" h="2215" fill="none" extrusionOk="0">
                  <a:moveTo>
                    <a:pt x="1" y="2214"/>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82" name="Shape 4482"/>
            <p:cNvSpPr/>
            <p:nvPr/>
          </p:nvSpPr>
          <p:spPr>
            <a:xfrm>
              <a:off x="1589025" y="1322875"/>
              <a:ext cx="7550" cy="55375"/>
            </a:xfrm>
            <a:custGeom>
              <a:avLst/>
              <a:gdLst/>
              <a:ahLst/>
              <a:cxnLst/>
              <a:rect l="0" t="0" r="0" b="0"/>
              <a:pathLst>
                <a:path w="302" h="2215" fill="none" extrusionOk="0">
                  <a:moveTo>
                    <a:pt x="1" y="2214"/>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83" name="Shape 4483"/>
            <p:cNvSpPr/>
            <p:nvPr/>
          </p:nvSpPr>
          <p:spPr>
            <a:xfrm>
              <a:off x="1596550" y="1273050"/>
              <a:ext cx="7550" cy="49850"/>
            </a:xfrm>
            <a:custGeom>
              <a:avLst/>
              <a:gdLst/>
              <a:ahLst/>
              <a:cxnLst/>
              <a:rect l="0" t="0" r="0" b="0"/>
              <a:pathLst>
                <a:path w="302" h="1994" fill="none" extrusionOk="0">
                  <a:moveTo>
                    <a:pt x="1" y="1993"/>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84" name="Shape 4484"/>
            <p:cNvSpPr/>
            <p:nvPr/>
          </p:nvSpPr>
          <p:spPr>
            <a:xfrm>
              <a:off x="1604075" y="1223225"/>
              <a:ext cx="7550" cy="49850"/>
            </a:xfrm>
            <a:custGeom>
              <a:avLst/>
              <a:gdLst/>
              <a:ahLst/>
              <a:cxnLst/>
              <a:rect l="0" t="0" r="0" b="0"/>
              <a:pathLst>
                <a:path w="302" h="1994" fill="none" extrusionOk="0">
                  <a:moveTo>
                    <a:pt x="1" y="1994"/>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85" name="Shape 4485"/>
            <p:cNvSpPr/>
            <p:nvPr/>
          </p:nvSpPr>
          <p:spPr>
            <a:xfrm>
              <a:off x="1611600" y="1178950"/>
              <a:ext cx="7550" cy="44300"/>
            </a:xfrm>
            <a:custGeom>
              <a:avLst/>
              <a:gdLst/>
              <a:ahLst/>
              <a:cxnLst/>
              <a:rect l="0" t="0" r="0" b="0"/>
              <a:pathLst>
                <a:path w="302" h="1772" fill="none" extrusionOk="0">
                  <a:moveTo>
                    <a:pt x="1" y="1772"/>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86" name="Shape 4486"/>
            <p:cNvSpPr/>
            <p:nvPr/>
          </p:nvSpPr>
          <p:spPr>
            <a:xfrm>
              <a:off x="1619125" y="1140200"/>
              <a:ext cx="8825" cy="38775"/>
            </a:xfrm>
            <a:custGeom>
              <a:avLst/>
              <a:gdLst/>
              <a:ahLst/>
              <a:cxnLst/>
              <a:rect l="0" t="0" r="0" b="0"/>
              <a:pathLst>
                <a:path w="353" h="1551" fill="none" extrusionOk="0">
                  <a:moveTo>
                    <a:pt x="1" y="1551"/>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87" name="Shape 4487"/>
            <p:cNvSpPr/>
            <p:nvPr/>
          </p:nvSpPr>
          <p:spPr>
            <a:xfrm>
              <a:off x="1627925" y="1107000"/>
              <a:ext cx="8800" cy="33225"/>
            </a:xfrm>
            <a:custGeom>
              <a:avLst/>
              <a:gdLst/>
              <a:ahLst/>
              <a:cxnLst/>
              <a:rect l="0" t="0" r="0" b="0"/>
              <a:pathLst>
                <a:path w="352" h="1329" fill="none" extrusionOk="0">
                  <a:moveTo>
                    <a:pt x="0" y="1329"/>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88" name="Shape 4488"/>
            <p:cNvSpPr/>
            <p:nvPr/>
          </p:nvSpPr>
          <p:spPr>
            <a:xfrm>
              <a:off x="1636700" y="1079325"/>
              <a:ext cx="7550" cy="27700"/>
            </a:xfrm>
            <a:custGeom>
              <a:avLst/>
              <a:gdLst/>
              <a:ahLst/>
              <a:cxnLst/>
              <a:rect l="0" t="0" r="0" b="0"/>
              <a:pathLst>
                <a:path w="302" h="1108" fill="none" extrusionOk="0">
                  <a:moveTo>
                    <a:pt x="0" y="1107"/>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89" name="Shape 4489"/>
            <p:cNvSpPr/>
            <p:nvPr/>
          </p:nvSpPr>
          <p:spPr>
            <a:xfrm>
              <a:off x="1644225" y="1057175"/>
              <a:ext cx="7550" cy="22175"/>
            </a:xfrm>
            <a:custGeom>
              <a:avLst/>
              <a:gdLst/>
              <a:ahLst/>
              <a:cxnLst/>
              <a:rect l="0" t="0" r="0" b="0"/>
              <a:pathLst>
                <a:path w="302" h="887" fill="none" extrusionOk="0">
                  <a:moveTo>
                    <a:pt x="0" y="886"/>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90" name="Shape 4490"/>
            <p:cNvSpPr/>
            <p:nvPr/>
          </p:nvSpPr>
          <p:spPr>
            <a:xfrm>
              <a:off x="1651750" y="1046125"/>
              <a:ext cx="7550" cy="11075"/>
            </a:xfrm>
            <a:custGeom>
              <a:avLst/>
              <a:gdLst/>
              <a:ahLst/>
              <a:cxnLst/>
              <a:rect l="0" t="0" r="0" b="0"/>
              <a:pathLst>
                <a:path w="302" h="443" fill="none" extrusionOk="0">
                  <a:moveTo>
                    <a:pt x="0" y="443"/>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91" name="Shape 4491"/>
            <p:cNvSpPr/>
            <p:nvPr/>
          </p:nvSpPr>
          <p:spPr>
            <a:xfrm>
              <a:off x="1659275" y="1035050"/>
              <a:ext cx="7550" cy="11100"/>
            </a:xfrm>
            <a:custGeom>
              <a:avLst/>
              <a:gdLst/>
              <a:ahLst/>
              <a:cxnLst/>
              <a:rect l="0" t="0" r="0" b="0"/>
              <a:pathLst>
                <a:path w="302" h="444" fill="none" extrusionOk="0">
                  <a:moveTo>
                    <a:pt x="0" y="443"/>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92" name="Shape 4492"/>
            <p:cNvSpPr/>
            <p:nvPr/>
          </p:nvSpPr>
          <p:spPr>
            <a:xfrm>
              <a:off x="1666800" y="1035050"/>
              <a:ext cx="8800" cy="25"/>
            </a:xfrm>
            <a:custGeom>
              <a:avLst/>
              <a:gdLst/>
              <a:ahLst/>
              <a:cxnLst/>
              <a:rect l="0" t="0" r="0" b="0"/>
              <a:pathLst>
                <a:path w="352" h="1" fill="none" extrusionOk="0">
                  <a:moveTo>
                    <a:pt x="0" y="0"/>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93" name="Shape 4493"/>
            <p:cNvSpPr/>
            <p:nvPr/>
          </p:nvSpPr>
          <p:spPr>
            <a:xfrm>
              <a:off x="1675575" y="1035050"/>
              <a:ext cx="8800" cy="5550"/>
            </a:xfrm>
            <a:custGeom>
              <a:avLst/>
              <a:gdLst/>
              <a:ahLst/>
              <a:cxnLst/>
              <a:rect l="0" t="0" r="0" b="0"/>
              <a:pathLst>
                <a:path w="352" h="222" fill="none" extrusionOk="0">
                  <a:moveTo>
                    <a:pt x="0" y="0"/>
                  </a:moveTo>
                  <a:lnTo>
                    <a:pt x="35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94" name="Shape 4494"/>
            <p:cNvSpPr/>
            <p:nvPr/>
          </p:nvSpPr>
          <p:spPr>
            <a:xfrm>
              <a:off x="1684350" y="1040575"/>
              <a:ext cx="7550" cy="11100"/>
            </a:xfrm>
            <a:custGeom>
              <a:avLst/>
              <a:gdLst/>
              <a:ahLst/>
              <a:cxnLst/>
              <a:rect l="0" t="0" r="0" b="0"/>
              <a:pathLst>
                <a:path w="302" h="444" fill="none" extrusionOk="0">
                  <a:moveTo>
                    <a:pt x="1" y="1"/>
                  </a:moveTo>
                  <a:lnTo>
                    <a:pt x="302"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95" name="Shape 4495"/>
            <p:cNvSpPr/>
            <p:nvPr/>
          </p:nvSpPr>
          <p:spPr>
            <a:xfrm>
              <a:off x="1691875" y="1051650"/>
              <a:ext cx="7550" cy="16625"/>
            </a:xfrm>
            <a:custGeom>
              <a:avLst/>
              <a:gdLst/>
              <a:ahLst/>
              <a:cxnLst/>
              <a:rect l="0" t="0" r="0" b="0"/>
              <a:pathLst>
                <a:path w="302" h="665" fill="none" extrusionOk="0">
                  <a:moveTo>
                    <a:pt x="1" y="0"/>
                  </a:moveTo>
                  <a:lnTo>
                    <a:pt x="302"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96" name="Shape 4496"/>
            <p:cNvSpPr/>
            <p:nvPr/>
          </p:nvSpPr>
          <p:spPr>
            <a:xfrm>
              <a:off x="1699400" y="1068250"/>
              <a:ext cx="7550" cy="27700"/>
            </a:xfrm>
            <a:custGeom>
              <a:avLst/>
              <a:gdLst/>
              <a:ahLst/>
              <a:cxnLst/>
              <a:rect l="0" t="0" r="0" b="0"/>
              <a:pathLst>
                <a:path w="302" h="1108" fill="none" extrusionOk="0">
                  <a:moveTo>
                    <a:pt x="1" y="1"/>
                  </a:moveTo>
                  <a:lnTo>
                    <a:pt x="302"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97" name="Shape 4497"/>
            <p:cNvSpPr/>
            <p:nvPr/>
          </p:nvSpPr>
          <p:spPr>
            <a:xfrm>
              <a:off x="1706925" y="1095925"/>
              <a:ext cx="7550" cy="33250"/>
            </a:xfrm>
            <a:custGeom>
              <a:avLst/>
              <a:gdLst/>
              <a:ahLst/>
              <a:cxnLst/>
              <a:rect l="0" t="0" r="0" b="0"/>
              <a:pathLst>
                <a:path w="302" h="1330" fill="none" extrusionOk="0">
                  <a:moveTo>
                    <a:pt x="1" y="1"/>
                  </a:moveTo>
                  <a:lnTo>
                    <a:pt x="302"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98" name="Shape 4498"/>
            <p:cNvSpPr/>
            <p:nvPr/>
          </p:nvSpPr>
          <p:spPr>
            <a:xfrm>
              <a:off x="1714450" y="1129150"/>
              <a:ext cx="8800" cy="33225"/>
            </a:xfrm>
            <a:custGeom>
              <a:avLst/>
              <a:gdLst/>
              <a:ahLst/>
              <a:cxnLst/>
              <a:rect l="0" t="0" r="0" b="0"/>
              <a:pathLst>
                <a:path w="352" h="1329" fill="none" extrusionOk="0">
                  <a:moveTo>
                    <a:pt x="1" y="0"/>
                  </a:moveTo>
                  <a:lnTo>
                    <a:pt x="352" y="132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99" name="Shape 4499"/>
            <p:cNvSpPr/>
            <p:nvPr/>
          </p:nvSpPr>
          <p:spPr>
            <a:xfrm>
              <a:off x="1723225" y="1162350"/>
              <a:ext cx="8800" cy="38775"/>
            </a:xfrm>
            <a:custGeom>
              <a:avLst/>
              <a:gdLst/>
              <a:ahLst/>
              <a:cxnLst/>
              <a:rect l="0" t="0" r="0" b="0"/>
              <a:pathLst>
                <a:path w="352" h="1551" fill="none" extrusionOk="0">
                  <a:moveTo>
                    <a:pt x="1" y="0"/>
                  </a:moveTo>
                  <a:lnTo>
                    <a:pt x="352"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00" name="Shape 4500"/>
            <p:cNvSpPr/>
            <p:nvPr/>
          </p:nvSpPr>
          <p:spPr>
            <a:xfrm>
              <a:off x="1732000" y="1201100"/>
              <a:ext cx="7550" cy="38775"/>
            </a:xfrm>
            <a:custGeom>
              <a:avLst/>
              <a:gdLst/>
              <a:ahLst/>
              <a:cxnLst/>
              <a:rect l="0" t="0" r="0" b="0"/>
              <a:pathLst>
                <a:path w="302" h="1551" fill="none" extrusionOk="0">
                  <a:moveTo>
                    <a:pt x="1" y="0"/>
                  </a:moveTo>
                  <a:lnTo>
                    <a:pt x="302"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01" name="Shape 4501"/>
            <p:cNvSpPr/>
            <p:nvPr/>
          </p:nvSpPr>
          <p:spPr>
            <a:xfrm>
              <a:off x="1739525" y="1239850"/>
              <a:ext cx="7550" cy="44300"/>
            </a:xfrm>
            <a:custGeom>
              <a:avLst/>
              <a:gdLst/>
              <a:ahLst/>
              <a:cxnLst/>
              <a:rect l="0" t="0" r="0" b="0"/>
              <a:pathLst>
                <a:path w="302" h="1772" fill="none" extrusionOk="0">
                  <a:moveTo>
                    <a:pt x="1" y="0"/>
                  </a:moveTo>
                  <a:lnTo>
                    <a:pt x="302" y="177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02" name="Shape 4502"/>
            <p:cNvSpPr/>
            <p:nvPr/>
          </p:nvSpPr>
          <p:spPr>
            <a:xfrm>
              <a:off x="1747050" y="1284125"/>
              <a:ext cx="7550" cy="49825"/>
            </a:xfrm>
            <a:custGeom>
              <a:avLst/>
              <a:gdLst/>
              <a:ahLst/>
              <a:cxnLst/>
              <a:rect l="0" t="0" r="0" b="0"/>
              <a:pathLst>
                <a:path w="302" h="1993" fill="none" extrusionOk="0">
                  <a:moveTo>
                    <a:pt x="1" y="0"/>
                  </a:moveTo>
                  <a:lnTo>
                    <a:pt x="302"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03" name="Shape 4503"/>
            <p:cNvSpPr/>
            <p:nvPr/>
          </p:nvSpPr>
          <p:spPr>
            <a:xfrm>
              <a:off x="1754575" y="1333925"/>
              <a:ext cx="7550" cy="49850"/>
            </a:xfrm>
            <a:custGeom>
              <a:avLst/>
              <a:gdLst/>
              <a:ahLst/>
              <a:cxnLst/>
              <a:rect l="0" t="0" r="0" b="0"/>
              <a:pathLst>
                <a:path w="302" h="1994" fill="none" extrusionOk="0">
                  <a:moveTo>
                    <a:pt x="1" y="1"/>
                  </a:moveTo>
                  <a:lnTo>
                    <a:pt x="302" y="199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04" name="Shape 4504"/>
            <p:cNvSpPr/>
            <p:nvPr/>
          </p:nvSpPr>
          <p:spPr>
            <a:xfrm>
              <a:off x="1762100" y="1383750"/>
              <a:ext cx="8825" cy="49850"/>
            </a:xfrm>
            <a:custGeom>
              <a:avLst/>
              <a:gdLst/>
              <a:ahLst/>
              <a:cxnLst/>
              <a:rect l="0" t="0" r="0" b="0"/>
              <a:pathLst>
                <a:path w="353" h="1994" fill="none" extrusionOk="0">
                  <a:moveTo>
                    <a:pt x="1" y="1"/>
                  </a:moveTo>
                  <a:lnTo>
                    <a:pt x="352"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05" name="Shape 4505"/>
            <p:cNvSpPr/>
            <p:nvPr/>
          </p:nvSpPr>
          <p:spPr>
            <a:xfrm>
              <a:off x="1770900" y="1433575"/>
              <a:ext cx="16325" cy="94125"/>
            </a:xfrm>
            <a:custGeom>
              <a:avLst/>
              <a:gdLst/>
              <a:ahLst/>
              <a:cxnLst/>
              <a:rect l="0" t="0" r="0" b="0"/>
              <a:pathLst>
                <a:path w="653" h="3765" fill="none" extrusionOk="0">
                  <a:moveTo>
                    <a:pt x="0" y="0"/>
                  </a:moveTo>
                  <a:lnTo>
                    <a:pt x="652" y="37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06" name="Shape 4506"/>
            <p:cNvSpPr/>
            <p:nvPr/>
          </p:nvSpPr>
          <p:spPr>
            <a:xfrm>
              <a:off x="1787200" y="1527675"/>
              <a:ext cx="7550" cy="44300"/>
            </a:xfrm>
            <a:custGeom>
              <a:avLst/>
              <a:gdLst/>
              <a:ahLst/>
              <a:cxnLst/>
              <a:rect l="0" t="0" r="0" b="0"/>
              <a:pathLst>
                <a:path w="302" h="1772" fill="none" extrusionOk="0">
                  <a:moveTo>
                    <a:pt x="0" y="0"/>
                  </a:moveTo>
                  <a:lnTo>
                    <a:pt x="301" y="177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07" name="Shape 4507"/>
            <p:cNvSpPr/>
            <p:nvPr/>
          </p:nvSpPr>
          <p:spPr>
            <a:xfrm>
              <a:off x="1794725" y="1571950"/>
              <a:ext cx="7550" cy="44300"/>
            </a:xfrm>
            <a:custGeom>
              <a:avLst/>
              <a:gdLst/>
              <a:ahLst/>
              <a:cxnLst/>
              <a:rect l="0" t="0" r="0" b="0"/>
              <a:pathLst>
                <a:path w="302" h="1772" fill="none" extrusionOk="0">
                  <a:moveTo>
                    <a:pt x="0" y="0"/>
                  </a:moveTo>
                  <a:lnTo>
                    <a:pt x="301" y="177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08" name="Shape 4508"/>
            <p:cNvSpPr/>
            <p:nvPr/>
          </p:nvSpPr>
          <p:spPr>
            <a:xfrm>
              <a:off x="1802250" y="1616225"/>
              <a:ext cx="7550" cy="38775"/>
            </a:xfrm>
            <a:custGeom>
              <a:avLst/>
              <a:gdLst/>
              <a:ahLst/>
              <a:cxnLst/>
              <a:rect l="0" t="0" r="0" b="0"/>
              <a:pathLst>
                <a:path w="302" h="1551" fill="none" extrusionOk="0">
                  <a:moveTo>
                    <a:pt x="0" y="0"/>
                  </a:moveTo>
                  <a:lnTo>
                    <a:pt x="301"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09" name="Shape 4509"/>
            <p:cNvSpPr/>
            <p:nvPr/>
          </p:nvSpPr>
          <p:spPr>
            <a:xfrm>
              <a:off x="1809775" y="1654975"/>
              <a:ext cx="8800" cy="33225"/>
            </a:xfrm>
            <a:custGeom>
              <a:avLst/>
              <a:gdLst/>
              <a:ahLst/>
              <a:cxnLst/>
              <a:rect l="0" t="0" r="0" b="0"/>
              <a:pathLst>
                <a:path w="352" h="1329" fill="none" extrusionOk="0">
                  <a:moveTo>
                    <a:pt x="0" y="0"/>
                  </a:moveTo>
                  <a:lnTo>
                    <a:pt x="351"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10" name="Shape 4510"/>
            <p:cNvSpPr/>
            <p:nvPr/>
          </p:nvSpPr>
          <p:spPr>
            <a:xfrm>
              <a:off x="1818550" y="1688175"/>
              <a:ext cx="8800" cy="27700"/>
            </a:xfrm>
            <a:custGeom>
              <a:avLst/>
              <a:gdLst/>
              <a:ahLst/>
              <a:cxnLst/>
              <a:rect l="0" t="0" r="0" b="0"/>
              <a:pathLst>
                <a:path w="352" h="1108" fill="none" extrusionOk="0">
                  <a:moveTo>
                    <a:pt x="0" y="1"/>
                  </a:moveTo>
                  <a:lnTo>
                    <a:pt x="352"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11" name="Shape 4511"/>
            <p:cNvSpPr/>
            <p:nvPr/>
          </p:nvSpPr>
          <p:spPr>
            <a:xfrm>
              <a:off x="1827325" y="1715850"/>
              <a:ext cx="7550" cy="27700"/>
            </a:xfrm>
            <a:custGeom>
              <a:avLst/>
              <a:gdLst/>
              <a:ahLst/>
              <a:cxnLst/>
              <a:rect l="0" t="0" r="0" b="0"/>
              <a:pathLst>
                <a:path w="302" h="1108" fill="none" extrusionOk="0">
                  <a:moveTo>
                    <a:pt x="1" y="1"/>
                  </a:moveTo>
                  <a:lnTo>
                    <a:pt x="302"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12" name="Shape 4512"/>
            <p:cNvSpPr/>
            <p:nvPr/>
          </p:nvSpPr>
          <p:spPr>
            <a:xfrm>
              <a:off x="1834850" y="1743525"/>
              <a:ext cx="7550" cy="22175"/>
            </a:xfrm>
            <a:custGeom>
              <a:avLst/>
              <a:gdLst/>
              <a:ahLst/>
              <a:cxnLst/>
              <a:rect l="0" t="0" r="0" b="0"/>
              <a:pathLst>
                <a:path w="302" h="887" fill="none" extrusionOk="0">
                  <a:moveTo>
                    <a:pt x="1" y="1"/>
                  </a:moveTo>
                  <a:lnTo>
                    <a:pt x="302"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13" name="Shape 4513"/>
            <p:cNvSpPr/>
            <p:nvPr/>
          </p:nvSpPr>
          <p:spPr>
            <a:xfrm>
              <a:off x="1842375" y="1765675"/>
              <a:ext cx="7550" cy="11100"/>
            </a:xfrm>
            <a:custGeom>
              <a:avLst/>
              <a:gdLst/>
              <a:ahLst/>
              <a:cxnLst/>
              <a:rect l="0" t="0" r="0" b="0"/>
              <a:pathLst>
                <a:path w="302" h="444" fill="none" extrusionOk="0">
                  <a:moveTo>
                    <a:pt x="1" y="0"/>
                  </a:moveTo>
                  <a:lnTo>
                    <a:pt x="302"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14" name="Shape 4514"/>
            <p:cNvSpPr/>
            <p:nvPr/>
          </p:nvSpPr>
          <p:spPr>
            <a:xfrm>
              <a:off x="1849900" y="1776750"/>
              <a:ext cx="7550" cy="5550"/>
            </a:xfrm>
            <a:custGeom>
              <a:avLst/>
              <a:gdLst/>
              <a:ahLst/>
              <a:cxnLst/>
              <a:rect l="0" t="0" r="0" b="0"/>
              <a:pathLst>
                <a:path w="302" h="222" fill="none" extrusionOk="0">
                  <a:moveTo>
                    <a:pt x="1" y="0"/>
                  </a:moveTo>
                  <a:lnTo>
                    <a:pt x="30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15" name="Shape 4515"/>
            <p:cNvSpPr/>
            <p:nvPr/>
          </p:nvSpPr>
          <p:spPr>
            <a:xfrm>
              <a:off x="1857425" y="1782275"/>
              <a:ext cx="8800" cy="25"/>
            </a:xfrm>
            <a:custGeom>
              <a:avLst/>
              <a:gdLst/>
              <a:ahLst/>
              <a:cxnLst/>
              <a:rect l="0" t="0" r="0" b="0"/>
              <a:pathLst>
                <a:path w="352" h="1" fill="none" extrusionOk="0">
                  <a:moveTo>
                    <a:pt x="1" y="1"/>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16" name="Shape 4516"/>
            <p:cNvSpPr/>
            <p:nvPr/>
          </p:nvSpPr>
          <p:spPr>
            <a:xfrm>
              <a:off x="1866200" y="1776750"/>
              <a:ext cx="8800" cy="5550"/>
            </a:xfrm>
            <a:custGeom>
              <a:avLst/>
              <a:gdLst/>
              <a:ahLst/>
              <a:cxnLst/>
              <a:rect l="0" t="0" r="0" b="0"/>
              <a:pathLst>
                <a:path w="352" h="222" fill="none" extrusionOk="0">
                  <a:moveTo>
                    <a:pt x="1" y="222"/>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17" name="Shape 4517"/>
            <p:cNvSpPr/>
            <p:nvPr/>
          </p:nvSpPr>
          <p:spPr>
            <a:xfrm>
              <a:off x="1875000" y="1765675"/>
              <a:ext cx="7525" cy="11100"/>
            </a:xfrm>
            <a:custGeom>
              <a:avLst/>
              <a:gdLst/>
              <a:ahLst/>
              <a:cxnLst/>
              <a:rect l="0" t="0" r="0" b="0"/>
              <a:pathLst>
                <a:path w="301" h="444" fill="none" extrusionOk="0">
                  <a:moveTo>
                    <a:pt x="0" y="443"/>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18" name="Shape 4518"/>
            <p:cNvSpPr/>
            <p:nvPr/>
          </p:nvSpPr>
          <p:spPr>
            <a:xfrm>
              <a:off x="1882525" y="1749075"/>
              <a:ext cx="7550" cy="16625"/>
            </a:xfrm>
            <a:custGeom>
              <a:avLst/>
              <a:gdLst/>
              <a:ahLst/>
              <a:cxnLst/>
              <a:rect l="0" t="0" r="0" b="0"/>
              <a:pathLst>
                <a:path w="302" h="665" fill="none" extrusionOk="0">
                  <a:moveTo>
                    <a:pt x="0" y="664"/>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19" name="Shape 4519"/>
            <p:cNvSpPr/>
            <p:nvPr/>
          </p:nvSpPr>
          <p:spPr>
            <a:xfrm>
              <a:off x="1890050" y="1732450"/>
              <a:ext cx="7550" cy="16650"/>
            </a:xfrm>
            <a:custGeom>
              <a:avLst/>
              <a:gdLst/>
              <a:ahLst/>
              <a:cxnLst/>
              <a:rect l="0" t="0" r="0" b="0"/>
              <a:pathLst>
                <a:path w="302" h="666" fill="none" extrusionOk="0">
                  <a:moveTo>
                    <a:pt x="0" y="665"/>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20" name="Shape 4520"/>
            <p:cNvSpPr/>
            <p:nvPr/>
          </p:nvSpPr>
          <p:spPr>
            <a:xfrm>
              <a:off x="1897575" y="1704775"/>
              <a:ext cx="7550" cy="27700"/>
            </a:xfrm>
            <a:custGeom>
              <a:avLst/>
              <a:gdLst/>
              <a:ahLst/>
              <a:cxnLst/>
              <a:rect l="0" t="0" r="0" b="0"/>
              <a:pathLst>
                <a:path w="302" h="1108" fill="none" extrusionOk="0">
                  <a:moveTo>
                    <a:pt x="0" y="1108"/>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21" name="Shape 4521"/>
            <p:cNvSpPr/>
            <p:nvPr/>
          </p:nvSpPr>
          <p:spPr>
            <a:xfrm>
              <a:off x="1905100" y="1671575"/>
              <a:ext cx="8800" cy="33225"/>
            </a:xfrm>
            <a:custGeom>
              <a:avLst/>
              <a:gdLst/>
              <a:ahLst/>
              <a:cxnLst/>
              <a:rect l="0" t="0" r="0" b="0"/>
              <a:pathLst>
                <a:path w="352" h="1329" fill="none" extrusionOk="0">
                  <a:moveTo>
                    <a:pt x="0" y="1329"/>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22" name="Shape 4522"/>
            <p:cNvSpPr/>
            <p:nvPr/>
          </p:nvSpPr>
          <p:spPr>
            <a:xfrm>
              <a:off x="1913875" y="1599625"/>
              <a:ext cx="16325" cy="71975"/>
            </a:xfrm>
            <a:custGeom>
              <a:avLst/>
              <a:gdLst/>
              <a:ahLst/>
              <a:cxnLst/>
              <a:rect l="0" t="0" r="0" b="0"/>
              <a:pathLst>
                <a:path w="653" h="2879" fill="none" extrusionOk="0">
                  <a:moveTo>
                    <a:pt x="0" y="2878"/>
                  </a:moveTo>
                  <a:lnTo>
                    <a:pt x="6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23" name="Shape 4523"/>
            <p:cNvSpPr/>
            <p:nvPr/>
          </p:nvSpPr>
          <p:spPr>
            <a:xfrm>
              <a:off x="1930175" y="1560875"/>
              <a:ext cx="7550" cy="38775"/>
            </a:xfrm>
            <a:custGeom>
              <a:avLst/>
              <a:gdLst/>
              <a:ahLst/>
              <a:cxnLst/>
              <a:rect l="0" t="0" r="0" b="0"/>
              <a:pathLst>
                <a:path w="302" h="1551" fill="none" extrusionOk="0">
                  <a:moveTo>
                    <a:pt x="0" y="1550"/>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24" name="Shape 4524"/>
            <p:cNvSpPr/>
            <p:nvPr/>
          </p:nvSpPr>
          <p:spPr>
            <a:xfrm>
              <a:off x="1937700" y="1516600"/>
              <a:ext cx="7550" cy="44300"/>
            </a:xfrm>
            <a:custGeom>
              <a:avLst/>
              <a:gdLst/>
              <a:ahLst/>
              <a:cxnLst/>
              <a:rect l="0" t="0" r="0" b="0"/>
              <a:pathLst>
                <a:path w="302" h="1772" fill="none" extrusionOk="0">
                  <a:moveTo>
                    <a:pt x="0" y="1771"/>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25" name="Shape 4525"/>
            <p:cNvSpPr/>
            <p:nvPr/>
          </p:nvSpPr>
          <p:spPr>
            <a:xfrm>
              <a:off x="1945225" y="1433575"/>
              <a:ext cx="16325" cy="83050"/>
            </a:xfrm>
            <a:custGeom>
              <a:avLst/>
              <a:gdLst/>
              <a:ahLst/>
              <a:cxnLst/>
              <a:rect l="0" t="0" r="0" b="0"/>
              <a:pathLst>
                <a:path w="653" h="3322" fill="none" extrusionOk="0">
                  <a:moveTo>
                    <a:pt x="0" y="3321"/>
                  </a:moveTo>
                  <a:lnTo>
                    <a:pt x="653"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26" name="Shape 4526"/>
            <p:cNvSpPr/>
            <p:nvPr/>
          </p:nvSpPr>
          <p:spPr>
            <a:xfrm>
              <a:off x="1961525" y="1350550"/>
              <a:ext cx="16325" cy="83050"/>
            </a:xfrm>
            <a:custGeom>
              <a:avLst/>
              <a:gdLst/>
              <a:ahLst/>
              <a:cxnLst/>
              <a:rect l="0" t="0" r="0" b="0"/>
              <a:pathLst>
                <a:path w="653" h="3322" fill="none" extrusionOk="0">
                  <a:moveTo>
                    <a:pt x="1" y="3321"/>
                  </a:moveTo>
                  <a:lnTo>
                    <a:pt x="653"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27" name="Shape 4527"/>
            <p:cNvSpPr/>
            <p:nvPr/>
          </p:nvSpPr>
          <p:spPr>
            <a:xfrm>
              <a:off x="1977825" y="1311800"/>
              <a:ext cx="7550" cy="38775"/>
            </a:xfrm>
            <a:custGeom>
              <a:avLst/>
              <a:gdLst/>
              <a:ahLst/>
              <a:cxnLst/>
              <a:rect l="0" t="0" r="0" b="0"/>
              <a:pathLst>
                <a:path w="302" h="1551" fill="none" extrusionOk="0">
                  <a:moveTo>
                    <a:pt x="1" y="1550"/>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28" name="Shape 4528"/>
            <p:cNvSpPr/>
            <p:nvPr/>
          </p:nvSpPr>
          <p:spPr>
            <a:xfrm>
              <a:off x="1985350" y="1273050"/>
              <a:ext cx="7550" cy="38775"/>
            </a:xfrm>
            <a:custGeom>
              <a:avLst/>
              <a:gdLst/>
              <a:ahLst/>
              <a:cxnLst/>
              <a:rect l="0" t="0" r="0" b="0"/>
              <a:pathLst>
                <a:path w="302" h="1551" fill="none" extrusionOk="0">
                  <a:moveTo>
                    <a:pt x="1" y="1550"/>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29" name="Shape 4529"/>
            <p:cNvSpPr/>
            <p:nvPr/>
          </p:nvSpPr>
          <p:spPr>
            <a:xfrm>
              <a:off x="1992875" y="1239850"/>
              <a:ext cx="7550" cy="33225"/>
            </a:xfrm>
            <a:custGeom>
              <a:avLst/>
              <a:gdLst/>
              <a:ahLst/>
              <a:cxnLst/>
              <a:rect l="0" t="0" r="0" b="0"/>
              <a:pathLst>
                <a:path w="302" h="1329" fill="none" extrusionOk="0">
                  <a:moveTo>
                    <a:pt x="1" y="1329"/>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30" name="Shape 4530"/>
            <p:cNvSpPr/>
            <p:nvPr/>
          </p:nvSpPr>
          <p:spPr>
            <a:xfrm>
              <a:off x="2000400" y="1212175"/>
              <a:ext cx="8800" cy="27700"/>
            </a:xfrm>
            <a:custGeom>
              <a:avLst/>
              <a:gdLst/>
              <a:ahLst/>
              <a:cxnLst/>
              <a:rect l="0" t="0" r="0" b="0"/>
              <a:pathLst>
                <a:path w="352" h="1108" fill="none" extrusionOk="0">
                  <a:moveTo>
                    <a:pt x="1" y="1107"/>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31" name="Shape 4531"/>
            <p:cNvSpPr/>
            <p:nvPr/>
          </p:nvSpPr>
          <p:spPr>
            <a:xfrm>
              <a:off x="2009175" y="1190025"/>
              <a:ext cx="8825" cy="22175"/>
            </a:xfrm>
            <a:custGeom>
              <a:avLst/>
              <a:gdLst/>
              <a:ahLst/>
              <a:cxnLst/>
              <a:rect l="0" t="0" r="0" b="0"/>
              <a:pathLst>
                <a:path w="353" h="887" fill="none" extrusionOk="0">
                  <a:moveTo>
                    <a:pt x="1" y="886"/>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32" name="Shape 4532"/>
            <p:cNvSpPr/>
            <p:nvPr/>
          </p:nvSpPr>
          <p:spPr>
            <a:xfrm>
              <a:off x="2017975" y="1167875"/>
              <a:ext cx="7550" cy="22175"/>
            </a:xfrm>
            <a:custGeom>
              <a:avLst/>
              <a:gdLst/>
              <a:ahLst/>
              <a:cxnLst/>
              <a:rect l="0" t="0" r="0" b="0"/>
              <a:pathLst>
                <a:path w="302" h="887" fill="none" extrusionOk="0">
                  <a:moveTo>
                    <a:pt x="0" y="886"/>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33" name="Shape 4533"/>
            <p:cNvSpPr/>
            <p:nvPr/>
          </p:nvSpPr>
          <p:spPr>
            <a:xfrm>
              <a:off x="2025500" y="1151275"/>
              <a:ext cx="7550" cy="16625"/>
            </a:xfrm>
            <a:custGeom>
              <a:avLst/>
              <a:gdLst/>
              <a:ahLst/>
              <a:cxnLst/>
              <a:rect l="0" t="0" r="0" b="0"/>
              <a:pathLst>
                <a:path w="302" h="665" fill="none" extrusionOk="0">
                  <a:moveTo>
                    <a:pt x="0" y="665"/>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34" name="Shape 4534"/>
            <p:cNvSpPr/>
            <p:nvPr/>
          </p:nvSpPr>
          <p:spPr>
            <a:xfrm>
              <a:off x="2033025" y="1140200"/>
              <a:ext cx="7550" cy="11100"/>
            </a:xfrm>
            <a:custGeom>
              <a:avLst/>
              <a:gdLst/>
              <a:ahLst/>
              <a:cxnLst/>
              <a:rect l="0" t="0" r="0" b="0"/>
              <a:pathLst>
                <a:path w="302" h="444" fill="none" extrusionOk="0">
                  <a:moveTo>
                    <a:pt x="0" y="444"/>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35" name="Shape 4535"/>
            <p:cNvSpPr/>
            <p:nvPr/>
          </p:nvSpPr>
          <p:spPr>
            <a:xfrm>
              <a:off x="2040550" y="1134675"/>
              <a:ext cx="7550" cy="5550"/>
            </a:xfrm>
            <a:custGeom>
              <a:avLst/>
              <a:gdLst/>
              <a:ahLst/>
              <a:cxnLst/>
              <a:rect l="0" t="0" r="0" b="0"/>
              <a:pathLst>
                <a:path w="302" h="222" fill="none" extrusionOk="0">
                  <a:moveTo>
                    <a:pt x="0" y="222"/>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36" name="Shape 4536"/>
            <p:cNvSpPr/>
            <p:nvPr/>
          </p:nvSpPr>
          <p:spPr>
            <a:xfrm>
              <a:off x="2048075" y="1129150"/>
              <a:ext cx="8800" cy="5550"/>
            </a:xfrm>
            <a:custGeom>
              <a:avLst/>
              <a:gdLst/>
              <a:ahLst/>
              <a:cxnLst/>
              <a:rect l="0" t="0" r="0" b="0"/>
              <a:pathLst>
                <a:path w="352" h="222" fill="none" extrusionOk="0">
                  <a:moveTo>
                    <a:pt x="0" y="221"/>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37" name="Shape 4537"/>
            <p:cNvSpPr/>
            <p:nvPr/>
          </p:nvSpPr>
          <p:spPr>
            <a:xfrm>
              <a:off x="2056850" y="1129150"/>
              <a:ext cx="8800" cy="5550"/>
            </a:xfrm>
            <a:custGeom>
              <a:avLst/>
              <a:gdLst/>
              <a:ahLst/>
              <a:cxnLst/>
              <a:rect l="0" t="0" r="0" b="0"/>
              <a:pathLst>
                <a:path w="352" h="222" fill="none" extrusionOk="0">
                  <a:moveTo>
                    <a:pt x="0" y="0"/>
                  </a:moveTo>
                  <a:lnTo>
                    <a:pt x="351" y="22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38" name="Shape 4538"/>
            <p:cNvSpPr/>
            <p:nvPr/>
          </p:nvSpPr>
          <p:spPr>
            <a:xfrm>
              <a:off x="2065625" y="1134675"/>
              <a:ext cx="7550" cy="11100"/>
            </a:xfrm>
            <a:custGeom>
              <a:avLst/>
              <a:gdLst/>
              <a:ahLst/>
              <a:cxnLst/>
              <a:rect l="0" t="0" r="0" b="0"/>
              <a:pathLst>
                <a:path w="302" h="444" fill="none" extrusionOk="0">
                  <a:moveTo>
                    <a:pt x="0" y="0"/>
                  </a:moveTo>
                  <a:lnTo>
                    <a:pt x="301"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39" name="Shape 4539"/>
            <p:cNvSpPr/>
            <p:nvPr/>
          </p:nvSpPr>
          <p:spPr>
            <a:xfrm>
              <a:off x="2073150" y="1145750"/>
              <a:ext cx="15075" cy="33225"/>
            </a:xfrm>
            <a:custGeom>
              <a:avLst/>
              <a:gdLst/>
              <a:ahLst/>
              <a:cxnLst/>
              <a:rect l="0" t="0" r="0" b="0"/>
              <a:pathLst>
                <a:path w="603" h="1329" fill="none" extrusionOk="0">
                  <a:moveTo>
                    <a:pt x="0" y="0"/>
                  </a:moveTo>
                  <a:lnTo>
                    <a:pt x="602"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40" name="Shape 4540"/>
            <p:cNvSpPr/>
            <p:nvPr/>
          </p:nvSpPr>
          <p:spPr>
            <a:xfrm>
              <a:off x="2088200" y="1178950"/>
              <a:ext cx="7550" cy="22175"/>
            </a:xfrm>
            <a:custGeom>
              <a:avLst/>
              <a:gdLst/>
              <a:ahLst/>
              <a:cxnLst/>
              <a:rect l="0" t="0" r="0" b="0"/>
              <a:pathLst>
                <a:path w="302" h="887" fill="none" extrusionOk="0">
                  <a:moveTo>
                    <a:pt x="0" y="1"/>
                  </a:moveTo>
                  <a:lnTo>
                    <a:pt x="30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41" name="Shape 4541"/>
            <p:cNvSpPr/>
            <p:nvPr/>
          </p:nvSpPr>
          <p:spPr>
            <a:xfrm>
              <a:off x="2095725" y="1201100"/>
              <a:ext cx="8800" cy="27700"/>
            </a:xfrm>
            <a:custGeom>
              <a:avLst/>
              <a:gdLst/>
              <a:ahLst/>
              <a:cxnLst/>
              <a:rect l="0" t="0" r="0" b="0"/>
              <a:pathLst>
                <a:path w="352" h="1108" fill="none" extrusionOk="0">
                  <a:moveTo>
                    <a:pt x="0" y="0"/>
                  </a:moveTo>
                  <a:lnTo>
                    <a:pt x="352"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42" name="Shape 4542"/>
            <p:cNvSpPr/>
            <p:nvPr/>
          </p:nvSpPr>
          <p:spPr>
            <a:xfrm>
              <a:off x="2104500" y="1228775"/>
              <a:ext cx="16325" cy="60900"/>
            </a:xfrm>
            <a:custGeom>
              <a:avLst/>
              <a:gdLst/>
              <a:ahLst/>
              <a:cxnLst/>
              <a:rect l="0" t="0" r="0" b="0"/>
              <a:pathLst>
                <a:path w="653" h="2436" fill="none" extrusionOk="0">
                  <a:moveTo>
                    <a:pt x="1" y="0"/>
                  </a:moveTo>
                  <a:lnTo>
                    <a:pt x="653"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43" name="Shape 4543"/>
            <p:cNvSpPr/>
            <p:nvPr/>
          </p:nvSpPr>
          <p:spPr>
            <a:xfrm>
              <a:off x="2120800" y="1289650"/>
              <a:ext cx="7550" cy="33250"/>
            </a:xfrm>
            <a:custGeom>
              <a:avLst/>
              <a:gdLst/>
              <a:ahLst/>
              <a:cxnLst/>
              <a:rect l="0" t="0" r="0" b="0"/>
              <a:pathLst>
                <a:path w="302" h="1330" fill="none" extrusionOk="0">
                  <a:moveTo>
                    <a:pt x="1" y="1"/>
                  </a:moveTo>
                  <a:lnTo>
                    <a:pt x="302"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44" name="Shape 4544"/>
            <p:cNvSpPr/>
            <p:nvPr/>
          </p:nvSpPr>
          <p:spPr>
            <a:xfrm>
              <a:off x="2128325" y="1322875"/>
              <a:ext cx="7550" cy="38750"/>
            </a:xfrm>
            <a:custGeom>
              <a:avLst/>
              <a:gdLst/>
              <a:ahLst/>
              <a:cxnLst/>
              <a:rect l="0" t="0" r="0" b="0"/>
              <a:pathLst>
                <a:path w="302" h="1550" fill="none" extrusionOk="0">
                  <a:moveTo>
                    <a:pt x="1" y="0"/>
                  </a:moveTo>
                  <a:lnTo>
                    <a:pt x="302"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45" name="Shape 4545"/>
            <p:cNvSpPr/>
            <p:nvPr/>
          </p:nvSpPr>
          <p:spPr>
            <a:xfrm>
              <a:off x="2135850" y="1361600"/>
              <a:ext cx="16325" cy="72000"/>
            </a:xfrm>
            <a:custGeom>
              <a:avLst/>
              <a:gdLst/>
              <a:ahLst/>
              <a:cxnLst/>
              <a:rect l="0" t="0" r="0" b="0"/>
              <a:pathLst>
                <a:path w="653" h="2880" fill="none" extrusionOk="0">
                  <a:moveTo>
                    <a:pt x="1" y="1"/>
                  </a:moveTo>
                  <a:lnTo>
                    <a:pt x="653" y="287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46" name="Shape 4546"/>
            <p:cNvSpPr/>
            <p:nvPr/>
          </p:nvSpPr>
          <p:spPr>
            <a:xfrm>
              <a:off x="2152150" y="1433575"/>
              <a:ext cx="8825" cy="38750"/>
            </a:xfrm>
            <a:custGeom>
              <a:avLst/>
              <a:gdLst/>
              <a:ahLst/>
              <a:cxnLst/>
              <a:rect l="0" t="0" r="0" b="0"/>
              <a:pathLst>
                <a:path w="353" h="1550" fill="none" extrusionOk="0">
                  <a:moveTo>
                    <a:pt x="1" y="0"/>
                  </a:moveTo>
                  <a:lnTo>
                    <a:pt x="352"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47" name="Shape 4547"/>
            <p:cNvSpPr/>
            <p:nvPr/>
          </p:nvSpPr>
          <p:spPr>
            <a:xfrm>
              <a:off x="2160950" y="1472300"/>
              <a:ext cx="7550" cy="33250"/>
            </a:xfrm>
            <a:custGeom>
              <a:avLst/>
              <a:gdLst/>
              <a:ahLst/>
              <a:cxnLst/>
              <a:rect l="0" t="0" r="0" b="0"/>
              <a:pathLst>
                <a:path w="302" h="1330" fill="none" extrusionOk="0">
                  <a:moveTo>
                    <a:pt x="0" y="1"/>
                  </a:moveTo>
                  <a:lnTo>
                    <a:pt x="301"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48" name="Shape 4548"/>
            <p:cNvSpPr/>
            <p:nvPr/>
          </p:nvSpPr>
          <p:spPr>
            <a:xfrm>
              <a:off x="2168475" y="1505525"/>
              <a:ext cx="15075" cy="60900"/>
            </a:xfrm>
            <a:custGeom>
              <a:avLst/>
              <a:gdLst/>
              <a:ahLst/>
              <a:cxnLst/>
              <a:rect l="0" t="0" r="0" b="0"/>
              <a:pathLst>
                <a:path w="603" h="2436" fill="none" extrusionOk="0">
                  <a:moveTo>
                    <a:pt x="0" y="0"/>
                  </a:moveTo>
                  <a:lnTo>
                    <a:pt x="602"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49" name="Shape 4549"/>
            <p:cNvSpPr/>
            <p:nvPr/>
          </p:nvSpPr>
          <p:spPr>
            <a:xfrm>
              <a:off x="2183525" y="1566400"/>
              <a:ext cx="7550" cy="27700"/>
            </a:xfrm>
            <a:custGeom>
              <a:avLst/>
              <a:gdLst/>
              <a:ahLst/>
              <a:cxnLst/>
              <a:rect l="0" t="0" r="0" b="0"/>
              <a:pathLst>
                <a:path w="302" h="1108" fill="none" extrusionOk="0">
                  <a:moveTo>
                    <a:pt x="0" y="1"/>
                  </a:moveTo>
                  <a:lnTo>
                    <a:pt x="301"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50" name="Shape 4550"/>
            <p:cNvSpPr/>
            <p:nvPr/>
          </p:nvSpPr>
          <p:spPr>
            <a:xfrm>
              <a:off x="2191050" y="1594075"/>
              <a:ext cx="8800" cy="27700"/>
            </a:xfrm>
            <a:custGeom>
              <a:avLst/>
              <a:gdLst/>
              <a:ahLst/>
              <a:cxnLst/>
              <a:rect l="0" t="0" r="0" b="0"/>
              <a:pathLst>
                <a:path w="352" h="1108" fill="none" extrusionOk="0">
                  <a:moveTo>
                    <a:pt x="0" y="1"/>
                  </a:moveTo>
                  <a:lnTo>
                    <a:pt x="351"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51" name="Shape 4551"/>
            <p:cNvSpPr/>
            <p:nvPr/>
          </p:nvSpPr>
          <p:spPr>
            <a:xfrm>
              <a:off x="2199825" y="1621750"/>
              <a:ext cx="7550" cy="22175"/>
            </a:xfrm>
            <a:custGeom>
              <a:avLst/>
              <a:gdLst/>
              <a:ahLst/>
              <a:cxnLst/>
              <a:rect l="0" t="0" r="0" b="0"/>
              <a:pathLst>
                <a:path w="302" h="887" fill="none" extrusionOk="0">
                  <a:moveTo>
                    <a:pt x="0" y="1"/>
                  </a:moveTo>
                  <a:lnTo>
                    <a:pt x="30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52" name="Shape 4552"/>
            <p:cNvSpPr/>
            <p:nvPr/>
          </p:nvSpPr>
          <p:spPr>
            <a:xfrm>
              <a:off x="2207350" y="1643900"/>
              <a:ext cx="7550" cy="16625"/>
            </a:xfrm>
            <a:custGeom>
              <a:avLst/>
              <a:gdLst/>
              <a:ahLst/>
              <a:cxnLst/>
              <a:rect l="0" t="0" r="0" b="0"/>
              <a:pathLst>
                <a:path w="302" h="665" fill="none" extrusionOk="0">
                  <a:moveTo>
                    <a:pt x="0" y="0"/>
                  </a:moveTo>
                  <a:lnTo>
                    <a:pt x="30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53" name="Shape 4553"/>
            <p:cNvSpPr/>
            <p:nvPr/>
          </p:nvSpPr>
          <p:spPr>
            <a:xfrm>
              <a:off x="2214875" y="1660500"/>
              <a:ext cx="7550" cy="11100"/>
            </a:xfrm>
            <a:custGeom>
              <a:avLst/>
              <a:gdLst/>
              <a:ahLst/>
              <a:cxnLst/>
              <a:rect l="0" t="0" r="0" b="0"/>
              <a:pathLst>
                <a:path w="302" h="444" fill="none" extrusionOk="0">
                  <a:moveTo>
                    <a:pt x="0" y="1"/>
                  </a:moveTo>
                  <a:lnTo>
                    <a:pt x="301"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54" name="Shape 4554"/>
            <p:cNvSpPr/>
            <p:nvPr/>
          </p:nvSpPr>
          <p:spPr>
            <a:xfrm>
              <a:off x="2222400" y="1671575"/>
              <a:ext cx="8800" cy="11100"/>
            </a:xfrm>
            <a:custGeom>
              <a:avLst/>
              <a:gdLst/>
              <a:ahLst/>
              <a:cxnLst/>
              <a:rect l="0" t="0" r="0" b="0"/>
              <a:pathLst>
                <a:path w="352" h="444" fill="none" extrusionOk="0">
                  <a:moveTo>
                    <a:pt x="0" y="0"/>
                  </a:moveTo>
                  <a:lnTo>
                    <a:pt x="351"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55" name="Shape 4555"/>
            <p:cNvSpPr/>
            <p:nvPr/>
          </p:nvSpPr>
          <p:spPr>
            <a:xfrm>
              <a:off x="2231175" y="1682650"/>
              <a:ext cx="8800" cy="5550"/>
            </a:xfrm>
            <a:custGeom>
              <a:avLst/>
              <a:gdLst/>
              <a:ahLst/>
              <a:cxnLst/>
              <a:rect l="0" t="0" r="0" b="0"/>
              <a:pathLst>
                <a:path w="352" h="222" fill="none" extrusionOk="0">
                  <a:moveTo>
                    <a:pt x="0" y="0"/>
                  </a:moveTo>
                  <a:lnTo>
                    <a:pt x="35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56" name="Shape 4556"/>
            <p:cNvSpPr/>
            <p:nvPr/>
          </p:nvSpPr>
          <p:spPr>
            <a:xfrm>
              <a:off x="2239950" y="1688175"/>
              <a:ext cx="7550" cy="25"/>
            </a:xfrm>
            <a:custGeom>
              <a:avLst/>
              <a:gdLst/>
              <a:ahLst/>
              <a:cxnLst/>
              <a:rect l="0" t="0" r="0" b="0"/>
              <a:pathLst>
                <a:path w="302" h="1" fill="none" extrusionOk="0">
                  <a:moveTo>
                    <a:pt x="1" y="1"/>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57" name="Shape 4557"/>
            <p:cNvSpPr/>
            <p:nvPr/>
          </p:nvSpPr>
          <p:spPr>
            <a:xfrm>
              <a:off x="2247475" y="1682650"/>
              <a:ext cx="7550" cy="5550"/>
            </a:xfrm>
            <a:custGeom>
              <a:avLst/>
              <a:gdLst/>
              <a:ahLst/>
              <a:cxnLst/>
              <a:rect l="0" t="0" r="0" b="0"/>
              <a:pathLst>
                <a:path w="302" h="222" fill="none" extrusionOk="0">
                  <a:moveTo>
                    <a:pt x="1" y="222"/>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58" name="Shape 4558"/>
            <p:cNvSpPr/>
            <p:nvPr/>
          </p:nvSpPr>
          <p:spPr>
            <a:xfrm>
              <a:off x="2255000" y="1671575"/>
              <a:ext cx="7550" cy="11100"/>
            </a:xfrm>
            <a:custGeom>
              <a:avLst/>
              <a:gdLst/>
              <a:ahLst/>
              <a:cxnLst/>
              <a:rect l="0" t="0" r="0" b="0"/>
              <a:pathLst>
                <a:path w="302" h="444" fill="none" extrusionOk="0">
                  <a:moveTo>
                    <a:pt x="1" y="443"/>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59" name="Shape 4559"/>
            <p:cNvSpPr/>
            <p:nvPr/>
          </p:nvSpPr>
          <p:spPr>
            <a:xfrm>
              <a:off x="2262525" y="1643900"/>
              <a:ext cx="16325" cy="27700"/>
            </a:xfrm>
            <a:custGeom>
              <a:avLst/>
              <a:gdLst/>
              <a:ahLst/>
              <a:cxnLst/>
              <a:rect l="0" t="0" r="0" b="0"/>
              <a:pathLst>
                <a:path w="653" h="1108" fill="none" extrusionOk="0">
                  <a:moveTo>
                    <a:pt x="1" y="1107"/>
                  </a:moveTo>
                  <a:lnTo>
                    <a:pt x="653"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60" name="Shape 4560"/>
            <p:cNvSpPr/>
            <p:nvPr/>
          </p:nvSpPr>
          <p:spPr>
            <a:xfrm>
              <a:off x="2278825" y="1627300"/>
              <a:ext cx="8825" cy="16625"/>
            </a:xfrm>
            <a:custGeom>
              <a:avLst/>
              <a:gdLst/>
              <a:ahLst/>
              <a:cxnLst/>
              <a:rect l="0" t="0" r="0" b="0"/>
              <a:pathLst>
                <a:path w="353" h="665" fill="none" extrusionOk="0">
                  <a:moveTo>
                    <a:pt x="1" y="664"/>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61" name="Shape 4561"/>
            <p:cNvSpPr/>
            <p:nvPr/>
          </p:nvSpPr>
          <p:spPr>
            <a:xfrm>
              <a:off x="2287625" y="1605150"/>
              <a:ext cx="7550" cy="22175"/>
            </a:xfrm>
            <a:custGeom>
              <a:avLst/>
              <a:gdLst/>
              <a:ahLst/>
              <a:cxnLst/>
              <a:rect l="0" t="0" r="0" b="0"/>
              <a:pathLst>
                <a:path w="302" h="887" fill="none" extrusionOk="0">
                  <a:moveTo>
                    <a:pt x="0" y="886"/>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62" name="Shape 4562"/>
            <p:cNvSpPr/>
            <p:nvPr/>
          </p:nvSpPr>
          <p:spPr>
            <a:xfrm>
              <a:off x="2295150" y="1577475"/>
              <a:ext cx="7550" cy="27700"/>
            </a:xfrm>
            <a:custGeom>
              <a:avLst/>
              <a:gdLst/>
              <a:ahLst/>
              <a:cxnLst/>
              <a:rect l="0" t="0" r="0" b="0"/>
              <a:pathLst>
                <a:path w="302" h="1108" fill="none" extrusionOk="0">
                  <a:moveTo>
                    <a:pt x="0" y="1108"/>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63" name="Shape 4563"/>
            <p:cNvSpPr/>
            <p:nvPr/>
          </p:nvSpPr>
          <p:spPr>
            <a:xfrm>
              <a:off x="2302675" y="1549800"/>
              <a:ext cx="7550" cy="27700"/>
            </a:xfrm>
            <a:custGeom>
              <a:avLst/>
              <a:gdLst/>
              <a:ahLst/>
              <a:cxnLst/>
              <a:rect l="0" t="0" r="0" b="0"/>
              <a:pathLst>
                <a:path w="302" h="1108" fill="none" extrusionOk="0">
                  <a:moveTo>
                    <a:pt x="0" y="1108"/>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64" name="Shape 4564"/>
            <p:cNvSpPr/>
            <p:nvPr/>
          </p:nvSpPr>
          <p:spPr>
            <a:xfrm>
              <a:off x="2310200" y="1494450"/>
              <a:ext cx="16325" cy="55375"/>
            </a:xfrm>
            <a:custGeom>
              <a:avLst/>
              <a:gdLst/>
              <a:ahLst/>
              <a:cxnLst/>
              <a:rect l="0" t="0" r="0" b="0"/>
              <a:pathLst>
                <a:path w="653" h="2215" fill="none" extrusionOk="0">
                  <a:moveTo>
                    <a:pt x="0" y="2215"/>
                  </a:moveTo>
                  <a:lnTo>
                    <a:pt x="6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65" name="Shape 4565"/>
            <p:cNvSpPr/>
            <p:nvPr/>
          </p:nvSpPr>
          <p:spPr>
            <a:xfrm>
              <a:off x="2326500" y="1433575"/>
              <a:ext cx="16325" cy="60900"/>
            </a:xfrm>
            <a:custGeom>
              <a:avLst/>
              <a:gdLst/>
              <a:ahLst/>
              <a:cxnLst/>
              <a:rect l="0" t="0" r="0" b="0"/>
              <a:pathLst>
                <a:path w="653" h="2436" fill="none" extrusionOk="0">
                  <a:moveTo>
                    <a:pt x="0" y="2436"/>
                  </a:moveTo>
                  <a:lnTo>
                    <a:pt x="6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66" name="Shape 4566"/>
            <p:cNvSpPr/>
            <p:nvPr/>
          </p:nvSpPr>
          <p:spPr>
            <a:xfrm>
              <a:off x="2342800" y="1378225"/>
              <a:ext cx="15075" cy="55375"/>
            </a:xfrm>
            <a:custGeom>
              <a:avLst/>
              <a:gdLst/>
              <a:ahLst/>
              <a:cxnLst/>
              <a:rect l="0" t="0" r="0" b="0"/>
              <a:pathLst>
                <a:path w="603" h="2215" fill="none" extrusionOk="0">
                  <a:moveTo>
                    <a:pt x="0" y="2214"/>
                  </a:moveTo>
                  <a:lnTo>
                    <a:pt x="6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67" name="Shape 4567"/>
            <p:cNvSpPr/>
            <p:nvPr/>
          </p:nvSpPr>
          <p:spPr>
            <a:xfrm>
              <a:off x="2357850" y="1350550"/>
              <a:ext cx="7550" cy="27700"/>
            </a:xfrm>
            <a:custGeom>
              <a:avLst/>
              <a:gdLst/>
              <a:ahLst/>
              <a:cxnLst/>
              <a:rect l="0" t="0" r="0" b="0"/>
              <a:pathLst>
                <a:path w="302" h="1108" fill="none" extrusionOk="0">
                  <a:moveTo>
                    <a:pt x="0" y="1107"/>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68" name="Shape 4568"/>
            <p:cNvSpPr/>
            <p:nvPr/>
          </p:nvSpPr>
          <p:spPr>
            <a:xfrm>
              <a:off x="2365375" y="1322875"/>
              <a:ext cx="8800" cy="27700"/>
            </a:xfrm>
            <a:custGeom>
              <a:avLst/>
              <a:gdLst/>
              <a:ahLst/>
              <a:cxnLst/>
              <a:rect l="0" t="0" r="0" b="0"/>
              <a:pathLst>
                <a:path w="352" h="1108" fill="none" extrusionOk="0">
                  <a:moveTo>
                    <a:pt x="0" y="1107"/>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69" name="Shape 4569"/>
            <p:cNvSpPr/>
            <p:nvPr/>
          </p:nvSpPr>
          <p:spPr>
            <a:xfrm>
              <a:off x="2374150" y="1300725"/>
              <a:ext cx="8800" cy="22175"/>
            </a:xfrm>
            <a:custGeom>
              <a:avLst/>
              <a:gdLst/>
              <a:ahLst/>
              <a:cxnLst/>
              <a:rect l="0" t="0" r="0" b="0"/>
              <a:pathLst>
                <a:path w="352" h="887" fill="none" extrusionOk="0">
                  <a:moveTo>
                    <a:pt x="1" y="886"/>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70" name="Shape 4570"/>
            <p:cNvSpPr/>
            <p:nvPr/>
          </p:nvSpPr>
          <p:spPr>
            <a:xfrm>
              <a:off x="2382925" y="1278575"/>
              <a:ext cx="7550" cy="22175"/>
            </a:xfrm>
            <a:custGeom>
              <a:avLst/>
              <a:gdLst/>
              <a:ahLst/>
              <a:cxnLst/>
              <a:rect l="0" t="0" r="0" b="0"/>
              <a:pathLst>
                <a:path w="302" h="887" fill="none" extrusionOk="0">
                  <a:moveTo>
                    <a:pt x="1" y="887"/>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71" name="Shape 4571"/>
            <p:cNvSpPr/>
            <p:nvPr/>
          </p:nvSpPr>
          <p:spPr>
            <a:xfrm>
              <a:off x="2390450" y="1261975"/>
              <a:ext cx="7550" cy="16625"/>
            </a:xfrm>
            <a:custGeom>
              <a:avLst/>
              <a:gdLst/>
              <a:ahLst/>
              <a:cxnLst/>
              <a:rect l="0" t="0" r="0" b="0"/>
              <a:pathLst>
                <a:path w="302" h="665" fill="none" extrusionOk="0">
                  <a:moveTo>
                    <a:pt x="1" y="665"/>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72" name="Shape 4572"/>
            <p:cNvSpPr/>
            <p:nvPr/>
          </p:nvSpPr>
          <p:spPr>
            <a:xfrm>
              <a:off x="2397975" y="1250900"/>
              <a:ext cx="7550" cy="11100"/>
            </a:xfrm>
            <a:custGeom>
              <a:avLst/>
              <a:gdLst/>
              <a:ahLst/>
              <a:cxnLst/>
              <a:rect l="0" t="0" r="0" b="0"/>
              <a:pathLst>
                <a:path w="302" h="444" fill="none" extrusionOk="0">
                  <a:moveTo>
                    <a:pt x="1" y="444"/>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73" name="Shape 4573"/>
            <p:cNvSpPr/>
            <p:nvPr/>
          </p:nvSpPr>
          <p:spPr>
            <a:xfrm>
              <a:off x="2405500" y="1234300"/>
              <a:ext cx="16325" cy="16625"/>
            </a:xfrm>
            <a:custGeom>
              <a:avLst/>
              <a:gdLst/>
              <a:ahLst/>
              <a:cxnLst/>
              <a:rect l="0" t="0" r="0" b="0"/>
              <a:pathLst>
                <a:path w="653" h="665" fill="none" extrusionOk="0">
                  <a:moveTo>
                    <a:pt x="1" y="665"/>
                  </a:moveTo>
                  <a:lnTo>
                    <a:pt x="653"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74" name="Shape 4574"/>
            <p:cNvSpPr/>
            <p:nvPr/>
          </p:nvSpPr>
          <p:spPr>
            <a:xfrm>
              <a:off x="2421800" y="1228775"/>
              <a:ext cx="8825" cy="5550"/>
            </a:xfrm>
            <a:custGeom>
              <a:avLst/>
              <a:gdLst/>
              <a:ahLst/>
              <a:cxnLst/>
              <a:rect l="0" t="0" r="0" b="0"/>
              <a:pathLst>
                <a:path w="353" h="222" fill="none" extrusionOk="0">
                  <a:moveTo>
                    <a:pt x="1" y="222"/>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75" name="Shape 4575"/>
            <p:cNvSpPr/>
            <p:nvPr/>
          </p:nvSpPr>
          <p:spPr>
            <a:xfrm>
              <a:off x="2430600" y="1228775"/>
              <a:ext cx="7550" cy="25"/>
            </a:xfrm>
            <a:custGeom>
              <a:avLst/>
              <a:gdLst/>
              <a:ahLst/>
              <a:cxnLst/>
              <a:rect l="0" t="0" r="0" b="0"/>
              <a:pathLst>
                <a:path w="302" h="1" fill="none" extrusionOk="0">
                  <a:moveTo>
                    <a:pt x="0" y="0"/>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76" name="Shape 4576"/>
            <p:cNvSpPr/>
            <p:nvPr/>
          </p:nvSpPr>
          <p:spPr>
            <a:xfrm>
              <a:off x="2438125" y="1228775"/>
              <a:ext cx="7550" cy="5550"/>
            </a:xfrm>
            <a:custGeom>
              <a:avLst/>
              <a:gdLst/>
              <a:ahLst/>
              <a:cxnLst/>
              <a:rect l="0" t="0" r="0" b="0"/>
              <a:pathLst>
                <a:path w="302" h="222" fill="none" extrusionOk="0">
                  <a:moveTo>
                    <a:pt x="0" y="0"/>
                  </a:moveTo>
                  <a:lnTo>
                    <a:pt x="30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77" name="Shape 4577"/>
            <p:cNvSpPr/>
            <p:nvPr/>
          </p:nvSpPr>
          <p:spPr>
            <a:xfrm>
              <a:off x="2445650" y="1234300"/>
              <a:ext cx="7550" cy="5575"/>
            </a:xfrm>
            <a:custGeom>
              <a:avLst/>
              <a:gdLst/>
              <a:ahLst/>
              <a:cxnLst/>
              <a:rect l="0" t="0" r="0" b="0"/>
              <a:pathLst>
                <a:path w="302" h="223" fill="none" extrusionOk="0">
                  <a:moveTo>
                    <a:pt x="0" y="1"/>
                  </a:moveTo>
                  <a:lnTo>
                    <a:pt x="30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78" name="Shape 4578"/>
            <p:cNvSpPr/>
            <p:nvPr/>
          </p:nvSpPr>
          <p:spPr>
            <a:xfrm>
              <a:off x="2453175" y="1239850"/>
              <a:ext cx="7550" cy="11075"/>
            </a:xfrm>
            <a:custGeom>
              <a:avLst/>
              <a:gdLst/>
              <a:ahLst/>
              <a:cxnLst/>
              <a:rect l="0" t="0" r="0" b="0"/>
              <a:pathLst>
                <a:path w="302" h="443" fill="none" extrusionOk="0">
                  <a:moveTo>
                    <a:pt x="0" y="0"/>
                  </a:moveTo>
                  <a:lnTo>
                    <a:pt x="301"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79" name="Shape 4579"/>
            <p:cNvSpPr/>
            <p:nvPr/>
          </p:nvSpPr>
          <p:spPr>
            <a:xfrm>
              <a:off x="2460700" y="1250900"/>
              <a:ext cx="8800" cy="11100"/>
            </a:xfrm>
            <a:custGeom>
              <a:avLst/>
              <a:gdLst/>
              <a:ahLst/>
              <a:cxnLst/>
              <a:rect l="0" t="0" r="0" b="0"/>
              <a:pathLst>
                <a:path w="352" h="444" fill="none" extrusionOk="0">
                  <a:moveTo>
                    <a:pt x="0" y="1"/>
                  </a:moveTo>
                  <a:lnTo>
                    <a:pt x="351" y="44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80" name="Shape 4580"/>
            <p:cNvSpPr/>
            <p:nvPr/>
          </p:nvSpPr>
          <p:spPr>
            <a:xfrm>
              <a:off x="2469475" y="1261975"/>
              <a:ext cx="8800" cy="16625"/>
            </a:xfrm>
            <a:custGeom>
              <a:avLst/>
              <a:gdLst/>
              <a:ahLst/>
              <a:cxnLst/>
              <a:rect l="0" t="0" r="0" b="0"/>
              <a:pathLst>
                <a:path w="352" h="665" fill="none" extrusionOk="0">
                  <a:moveTo>
                    <a:pt x="0" y="1"/>
                  </a:moveTo>
                  <a:lnTo>
                    <a:pt x="35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81" name="Shape 4581"/>
            <p:cNvSpPr/>
            <p:nvPr/>
          </p:nvSpPr>
          <p:spPr>
            <a:xfrm>
              <a:off x="2478250" y="1278575"/>
              <a:ext cx="7550" cy="22175"/>
            </a:xfrm>
            <a:custGeom>
              <a:avLst/>
              <a:gdLst/>
              <a:ahLst/>
              <a:cxnLst/>
              <a:rect l="0" t="0" r="0" b="0"/>
              <a:pathLst>
                <a:path w="302" h="887" fill="none" extrusionOk="0">
                  <a:moveTo>
                    <a:pt x="0" y="1"/>
                  </a:moveTo>
                  <a:lnTo>
                    <a:pt x="301" y="88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82" name="Shape 4582"/>
            <p:cNvSpPr/>
            <p:nvPr/>
          </p:nvSpPr>
          <p:spPr>
            <a:xfrm>
              <a:off x="2485775" y="1300725"/>
              <a:ext cx="15075" cy="38775"/>
            </a:xfrm>
            <a:custGeom>
              <a:avLst/>
              <a:gdLst/>
              <a:ahLst/>
              <a:cxnLst/>
              <a:rect l="0" t="0" r="0" b="0"/>
              <a:pathLst>
                <a:path w="603" h="1551" fill="none" extrusionOk="0">
                  <a:moveTo>
                    <a:pt x="0" y="1"/>
                  </a:moveTo>
                  <a:lnTo>
                    <a:pt x="602"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83" name="Shape 4583"/>
            <p:cNvSpPr/>
            <p:nvPr/>
          </p:nvSpPr>
          <p:spPr>
            <a:xfrm>
              <a:off x="2500825" y="1339475"/>
              <a:ext cx="16325" cy="44300"/>
            </a:xfrm>
            <a:custGeom>
              <a:avLst/>
              <a:gdLst/>
              <a:ahLst/>
              <a:cxnLst/>
              <a:rect l="0" t="0" r="0" b="0"/>
              <a:pathLst>
                <a:path w="653" h="1772" fill="none" extrusionOk="0">
                  <a:moveTo>
                    <a:pt x="0" y="0"/>
                  </a:moveTo>
                  <a:lnTo>
                    <a:pt x="653"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84" name="Shape 4584"/>
            <p:cNvSpPr/>
            <p:nvPr/>
          </p:nvSpPr>
          <p:spPr>
            <a:xfrm>
              <a:off x="2517125" y="1383750"/>
              <a:ext cx="8800" cy="22175"/>
            </a:xfrm>
            <a:custGeom>
              <a:avLst/>
              <a:gdLst/>
              <a:ahLst/>
              <a:cxnLst/>
              <a:rect l="0" t="0" r="0" b="0"/>
              <a:pathLst>
                <a:path w="352" h="887" fill="none" extrusionOk="0">
                  <a:moveTo>
                    <a:pt x="1" y="1"/>
                  </a:moveTo>
                  <a:lnTo>
                    <a:pt x="352"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85" name="Shape 4585"/>
            <p:cNvSpPr/>
            <p:nvPr/>
          </p:nvSpPr>
          <p:spPr>
            <a:xfrm>
              <a:off x="2525900" y="1405900"/>
              <a:ext cx="7550" cy="27700"/>
            </a:xfrm>
            <a:custGeom>
              <a:avLst/>
              <a:gdLst/>
              <a:ahLst/>
              <a:cxnLst/>
              <a:rect l="0" t="0" r="0" b="0"/>
              <a:pathLst>
                <a:path w="302" h="1108" fill="none" extrusionOk="0">
                  <a:moveTo>
                    <a:pt x="1" y="0"/>
                  </a:moveTo>
                  <a:lnTo>
                    <a:pt x="302"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86" name="Shape 4586"/>
            <p:cNvSpPr/>
            <p:nvPr/>
          </p:nvSpPr>
          <p:spPr>
            <a:xfrm>
              <a:off x="2533425" y="1433575"/>
              <a:ext cx="15075" cy="44300"/>
            </a:xfrm>
            <a:custGeom>
              <a:avLst/>
              <a:gdLst/>
              <a:ahLst/>
              <a:cxnLst/>
              <a:rect l="0" t="0" r="0" b="0"/>
              <a:pathLst>
                <a:path w="603" h="1772" fill="none" extrusionOk="0">
                  <a:moveTo>
                    <a:pt x="1" y="0"/>
                  </a:moveTo>
                  <a:lnTo>
                    <a:pt x="603" y="177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87" name="Shape 4587"/>
            <p:cNvSpPr/>
            <p:nvPr/>
          </p:nvSpPr>
          <p:spPr>
            <a:xfrm>
              <a:off x="2548475" y="1477850"/>
              <a:ext cx="16325" cy="38775"/>
            </a:xfrm>
            <a:custGeom>
              <a:avLst/>
              <a:gdLst/>
              <a:ahLst/>
              <a:cxnLst/>
              <a:rect l="0" t="0" r="0" b="0"/>
              <a:pathLst>
                <a:path w="653" h="1551" fill="none" extrusionOk="0">
                  <a:moveTo>
                    <a:pt x="1" y="0"/>
                  </a:moveTo>
                  <a:lnTo>
                    <a:pt x="653"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88" name="Shape 4588"/>
            <p:cNvSpPr/>
            <p:nvPr/>
          </p:nvSpPr>
          <p:spPr>
            <a:xfrm>
              <a:off x="2564775" y="1516600"/>
              <a:ext cx="16350" cy="33225"/>
            </a:xfrm>
            <a:custGeom>
              <a:avLst/>
              <a:gdLst/>
              <a:ahLst/>
              <a:cxnLst/>
              <a:rect l="0" t="0" r="0" b="0"/>
              <a:pathLst>
                <a:path w="654" h="1329" fill="none" extrusionOk="0">
                  <a:moveTo>
                    <a:pt x="1" y="0"/>
                  </a:moveTo>
                  <a:lnTo>
                    <a:pt x="653"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89" name="Shape 4589"/>
            <p:cNvSpPr/>
            <p:nvPr/>
          </p:nvSpPr>
          <p:spPr>
            <a:xfrm>
              <a:off x="2581100" y="1549800"/>
              <a:ext cx="7550" cy="16625"/>
            </a:xfrm>
            <a:custGeom>
              <a:avLst/>
              <a:gdLst/>
              <a:ahLst/>
              <a:cxnLst/>
              <a:rect l="0" t="0" r="0" b="0"/>
              <a:pathLst>
                <a:path w="302" h="665" fill="none" extrusionOk="0">
                  <a:moveTo>
                    <a:pt x="0" y="1"/>
                  </a:moveTo>
                  <a:lnTo>
                    <a:pt x="30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90" name="Shape 4590"/>
            <p:cNvSpPr/>
            <p:nvPr/>
          </p:nvSpPr>
          <p:spPr>
            <a:xfrm>
              <a:off x="2588625" y="1566400"/>
              <a:ext cx="7550" cy="11100"/>
            </a:xfrm>
            <a:custGeom>
              <a:avLst/>
              <a:gdLst/>
              <a:ahLst/>
              <a:cxnLst/>
              <a:rect l="0" t="0" r="0" b="0"/>
              <a:pathLst>
                <a:path w="302" h="444" fill="none" extrusionOk="0">
                  <a:moveTo>
                    <a:pt x="0" y="1"/>
                  </a:moveTo>
                  <a:lnTo>
                    <a:pt x="301" y="44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91" name="Shape 4591"/>
            <p:cNvSpPr/>
            <p:nvPr/>
          </p:nvSpPr>
          <p:spPr>
            <a:xfrm>
              <a:off x="2596150" y="1577475"/>
              <a:ext cx="7550" cy="5575"/>
            </a:xfrm>
            <a:custGeom>
              <a:avLst/>
              <a:gdLst/>
              <a:ahLst/>
              <a:cxnLst/>
              <a:rect l="0" t="0" r="0" b="0"/>
              <a:pathLst>
                <a:path w="302" h="223" fill="none" extrusionOk="0">
                  <a:moveTo>
                    <a:pt x="0" y="1"/>
                  </a:moveTo>
                  <a:lnTo>
                    <a:pt x="30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92" name="Shape 4592"/>
            <p:cNvSpPr/>
            <p:nvPr/>
          </p:nvSpPr>
          <p:spPr>
            <a:xfrm>
              <a:off x="2603675" y="1583025"/>
              <a:ext cx="8800" cy="5550"/>
            </a:xfrm>
            <a:custGeom>
              <a:avLst/>
              <a:gdLst/>
              <a:ahLst/>
              <a:cxnLst/>
              <a:rect l="0" t="0" r="0" b="0"/>
              <a:pathLst>
                <a:path w="352" h="222" fill="none" extrusionOk="0">
                  <a:moveTo>
                    <a:pt x="0" y="0"/>
                  </a:moveTo>
                  <a:lnTo>
                    <a:pt x="351" y="22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93" name="Shape 4593"/>
            <p:cNvSpPr/>
            <p:nvPr/>
          </p:nvSpPr>
          <p:spPr>
            <a:xfrm>
              <a:off x="2612450" y="1588550"/>
              <a:ext cx="16325" cy="25"/>
            </a:xfrm>
            <a:custGeom>
              <a:avLst/>
              <a:gdLst/>
              <a:ahLst/>
              <a:cxnLst/>
              <a:rect l="0" t="0" r="0" b="0"/>
              <a:pathLst>
                <a:path w="653" h="1" fill="none" extrusionOk="0">
                  <a:moveTo>
                    <a:pt x="0" y="0"/>
                  </a:moveTo>
                  <a:lnTo>
                    <a:pt x="653"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94" name="Shape 4594"/>
            <p:cNvSpPr/>
            <p:nvPr/>
          </p:nvSpPr>
          <p:spPr>
            <a:xfrm>
              <a:off x="2628750" y="1583025"/>
              <a:ext cx="7550" cy="5550"/>
            </a:xfrm>
            <a:custGeom>
              <a:avLst/>
              <a:gdLst/>
              <a:ahLst/>
              <a:cxnLst/>
              <a:rect l="0" t="0" r="0" b="0"/>
              <a:pathLst>
                <a:path w="302" h="222" fill="none" extrusionOk="0">
                  <a:moveTo>
                    <a:pt x="1" y="221"/>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95" name="Shape 4595"/>
            <p:cNvSpPr/>
            <p:nvPr/>
          </p:nvSpPr>
          <p:spPr>
            <a:xfrm>
              <a:off x="2636275" y="1577475"/>
              <a:ext cx="7550" cy="5575"/>
            </a:xfrm>
            <a:custGeom>
              <a:avLst/>
              <a:gdLst/>
              <a:ahLst/>
              <a:cxnLst/>
              <a:rect l="0" t="0" r="0" b="0"/>
              <a:pathLst>
                <a:path w="302" h="223" fill="none" extrusionOk="0">
                  <a:moveTo>
                    <a:pt x="1" y="222"/>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96" name="Shape 4596"/>
            <p:cNvSpPr/>
            <p:nvPr/>
          </p:nvSpPr>
          <p:spPr>
            <a:xfrm>
              <a:off x="2643800" y="1560875"/>
              <a:ext cx="16325" cy="16625"/>
            </a:xfrm>
            <a:custGeom>
              <a:avLst/>
              <a:gdLst/>
              <a:ahLst/>
              <a:cxnLst/>
              <a:rect l="0" t="0" r="0" b="0"/>
              <a:pathLst>
                <a:path w="653" h="665" fill="none" extrusionOk="0">
                  <a:moveTo>
                    <a:pt x="1" y="665"/>
                  </a:moveTo>
                  <a:lnTo>
                    <a:pt x="653"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97" name="Shape 4597"/>
            <p:cNvSpPr/>
            <p:nvPr/>
          </p:nvSpPr>
          <p:spPr>
            <a:xfrm>
              <a:off x="2660100" y="1549800"/>
              <a:ext cx="8800" cy="11100"/>
            </a:xfrm>
            <a:custGeom>
              <a:avLst/>
              <a:gdLst/>
              <a:ahLst/>
              <a:cxnLst/>
              <a:rect l="0" t="0" r="0" b="0"/>
              <a:pathLst>
                <a:path w="352" h="444" fill="none" extrusionOk="0">
                  <a:moveTo>
                    <a:pt x="1" y="443"/>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98" name="Shape 4598"/>
            <p:cNvSpPr/>
            <p:nvPr/>
          </p:nvSpPr>
          <p:spPr>
            <a:xfrm>
              <a:off x="2668875" y="1533200"/>
              <a:ext cx="7550" cy="16625"/>
            </a:xfrm>
            <a:custGeom>
              <a:avLst/>
              <a:gdLst/>
              <a:ahLst/>
              <a:cxnLst/>
              <a:rect l="0" t="0" r="0" b="0"/>
              <a:pathLst>
                <a:path w="302" h="665" fill="none" extrusionOk="0">
                  <a:moveTo>
                    <a:pt x="1" y="665"/>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99" name="Shape 4599"/>
            <p:cNvSpPr/>
            <p:nvPr/>
          </p:nvSpPr>
          <p:spPr>
            <a:xfrm>
              <a:off x="2676400" y="1522125"/>
              <a:ext cx="7550" cy="11100"/>
            </a:xfrm>
            <a:custGeom>
              <a:avLst/>
              <a:gdLst/>
              <a:ahLst/>
              <a:cxnLst/>
              <a:rect l="0" t="0" r="0" b="0"/>
              <a:pathLst>
                <a:path w="302" h="444" fill="none" extrusionOk="0">
                  <a:moveTo>
                    <a:pt x="1" y="443"/>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00" name="Shape 4600"/>
            <p:cNvSpPr/>
            <p:nvPr/>
          </p:nvSpPr>
          <p:spPr>
            <a:xfrm>
              <a:off x="2683925" y="1505525"/>
              <a:ext cx="7550" cy="16625"/>
            </a:xfrm>
            <a:custGeom>
              <a:avLst/>
              <a:gdLst/>
              <a:ahLst/>
              <a:cxnLst/>
              <a:rect l="0" t="0" r="0" b="0"/>
              <a:pathLst>
                <a:path w="302" h="665" fill="none" extrusionOk="0">
                  <a:moveTo>
                    <a:pt x="1" y="665"/>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01" name="Shape 4601"/>
            <p:cNvSpPr/>
            <p:nvPr/>
          </p:nvSpPr>
          <p:spPr>
            <a:xfrm>
              <a:off x="2691450" y="1488925"/>
              <a:ext cx="7550" cy="16625"/>
            </a:xfrm>
            <a:custGeom>
              <a:avLst/>
              <a:gdLst/>
              <a:ahLst/>
              <a:cxnLst/>
              <a:rect l="0" t="0" r="0" b="0"/>
              <a:pathLst>
                <a:path w="302" h="665" fill="none" extrusionOk="0">
                  <a:moveTo>
                    <a:pt x="1" y="664"/>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02" name="Shape 4602"/>
            <p:cNvSpPr/>
            <p:nvPr/>
          </p:nvSpPr>
          <p:spPr>
            <a:xfrm>
              <a:off x="2698975" y="1466775"/>
              <a:ext cx="8825" cy="22175"/>
            </a:xfrm>
            <a:custGeom>
              <a:avLst/>
              <a:gdLst/>
              <a:ahLst/>
              <a:cxnLst/>
              <a:rect l="0" t="0" r="0" b="0"/>
              <a:pathLst>
                <a:path w="353" h="887" fill="none" extrusionOk="0">
                  <a:moveTo>
                    <a:pt x="1" y="886"/>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03" name="Shape 4603"/>
            <p:cNvSpPr/>
            <p:nvPr/>
          </p:nvSpPr>
          <p:spPr>
            <a:xfrm>
              <a:off x="2707775" y="1433575"/>
              <a:ext cx="16325" cy="33225"/>
            </a:xfrm>
            <a:custGeom>
              <a:avLst/>
              <a:gdLst/>
              <a:ahLst/>
              <a:cxnLst/>
              <a:rect l="0" t="0" r="0" b="0"/>
              <a:pathLst>
                <a:path w="653" h="1329" fill="none" extrusionOk="0">
                  <a:moveTo>
                    <a:pt x="0" y="1329"/>
                  </a:moveTo>
                  <a:lnTo>
                    <a:pt x="6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04" name="Shape 4604"/>
            <p:cNvSpPr/>
            <p:nvPr/>
          </p:nvSpPr>
          <p:spPr>
            <a:xfrm>
              <a:off x="2724075" y="1400350"/>
              <a:ext cx="15075" cy="33250"/>
            </a:xfrm>
            <a:custGeom>
              <a:avLst/>
              <a:gdLst/>
              <a:ahLst/>
              <a:cxnLst/>
              <a:rect l="0" t="0" r="0" b="0"/>
              <a:pathLst>
                <a:path w="603" h="1330" fill="none" extrusionOk="0">
                  <a:moveTo>
                    <a:pt x="0" y="1329"/>
                  </a:moveTo>
                  <a:lnTo>
                    <a:pt x="6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05" name="Shape 4605"/>
            <p:cNvSpPr/>
            <p:nvPr/>
          </p:nvSpPr>
          <p:spPr>
            <a:xfrm>
              <a:off x="2739125" y="1372675"/>
              <a:ext cx="16325" cy="27700"/>
            </a:xfrm>
            <a:custGeom>
              <a:avLst/>
              <a:gdLst/>
              <a:ahLst/>
              <a:cxnLst/>
              <a:rect l="0" t="0" r="0" b="0"/>
              <a:pathLst>
                <a:path w="653" h="1108" fill="none" extrusionOk="0">
                  <a:moveTo>
                    <a:pt x="0" y="1108"/>
                  </a:moveTo>
                  <a:lnTo>
                    <a:pt x="6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06" name="Shape 4606"/>
            <p:cNvSpPr/>
            <p:nvPr/>
          </p:nvSpPr>
          <p:spPr>
            <a:xfrm>
              <a:off x="2755425" y="1350550"/>
              <a:ext cx="16325" cy="22150"/>
            </a:xfrm>
            <a:custGeom>
              <a:avLst/>
              <a:gdLst/>
              <a:ahLst/>
              <a:cxnLst/>
              <a:rect l="0" t="0" r="0" b="0"/>
              <a:pathLst>
                <a:path w="653" h="886" fill="none" extrusionOk="0">
                  <a:moveTo>
                    <a:pt x="0" y="886"/>
                  </a:moveTo>
                  <a:lnTo>
                    <a:pt x="653"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07" name="Shape 4607"/>
            <p:cNvSpPr/>
            <p:nvPr/>
          </p:nvSpPr>
          <p:spPr>
            <a:xfrm>
              <a:off x="2771725" y="1339475"/>
              <a:ext cx="7550" cy="11100"/>
            </a:xfrm>
            <a:custGeom>
              <a:avLst/>
              <a:gdLst/>
              <a:ahLst/>
              <a:cxnLst/>
              <a:rect l="0" t="0" r="0" b="0"/>
              <a:pathLst>
                <a:path w="302" h="444" fill="none" extrusionOk="0">
                  <a:moveTo>
                    <a:pt x="1" y="443"/>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08" name="Shape 4608"/>
            <p:cNvSpPr/>
            <p:nvPr/>
          </p:nvSpPr>
          <p:spPr>
            <a:xfrm>
              <a:off x="2779250" y="1333925"/>
              <a:ext cx="7550" cy="5575"/>
            </a:xfrm>
            <a:custGeom>
              <a:avLst/>
              <a:gdLst/>
              <a:ahLst/>
              <a:cxnLst/>
              <a:rect l="0" t="0" r="0" b="0"/>
              <a:pathLst>
                <a:path w="302" h="223" fill="none" extrusionOk="0">
                  <a:moveTo>
                    <a:pt x="1" y="222"/>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09" name="Shape 4609"/>
            <p:cNvSpPr/>
            <p:nvPr/>
          </p:nvSpPr>
          <p:spPr>
            <a:xfrm>
              <a:off x="2786775" y="1328400"/>
              <a:ext cx="16325" cy="5550"/>
            </a:xfrm>
            <a:custGeom>
              <a:avLst/>
              <a:gdLst/>
              <a:ahLst/>
              <a:cxnLst/>
              <a:rect l="0" t="0" r="0" b="0"/>
              <a:pathLst>
                <a:path w="653" h="222" fill="none" extrusionOk="0">
                  <a:moveTo>
                    <a:pt x="1" y="222"/>
                  </a:moveTo>
                  <a:lnTo>
                    <a:pt x="653"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10" name="Shape 4610"/>
            <p:cNvSpPr/>
            <p:nvPr/>
          </p:nvSpPr>
          <p:spPr>
            <a:xfrm>
              <a:off x="2803075" y="1328400"/>
              <a:ext cx="16325" cy="25"/>
            </a:xfrm>
            <a:custGeom>
              <a:avLst/>
              <a:gdLst/>
              <a:ahLst/>
              <a:cxnLst/>
              <a:rect l="0" t="0" r="0" b="0"/>
              <a:pathLst>
                <a:path w="653" h="1" fill="none" extrusionOk="0">
                  <a:moveTo>
                    <a:pt x="1" y="1"/>
                  </a:moveTo>
                  <a:lnTo>
                    <a:pt x="653"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11" name="Shape 4611"/>
            <p:cNvSpPr/>
            <p:nvPr/>
          </p:nvSpPr>
          <p:spPr>
            <a:xfrm>
              <a:off x="2819375" y="1328400"/>
              <a:ext cx="15075" cy="5550"/>
            </a:xfrm>
            <a:custGeom>
              <a:avLst/>
              <a:gdLst/>
              <a:ahLst/>
              <a:cxnLst/>
              <a:rect l="0" t="0" r="0" b="0"/>
              <a:pathLst>
                <a:path w="603" h="222" fill="none" extrusionOk="0">
                  <a:moveTo>
                    <a:pt x="1" y="1"/>
                  </a:moveTo>
                  <a:lnTo>
                    <a:pt x="603"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12" name="Shape 4612"/>
            <p:cNvSpPr/>
            <p:nvPr/>
          </p:nvSpPr>
          <p:spPr>
            <a:xfrm>
              <a:off x="2834425" y="1333925"/>
              <a:ext cx="7550" cy="5575"/>
            </a:xfrm>
            <a:custGeom>
              <a:avLst/>
              <a:gdLst/>
              <a:ahLst/>
              <a:cxnLst/>
              <a:rect l="0" t="0" r="0" b="0"/>
              <a:pathLst>
                <a:path w="302" h="223" fill="none" extrusionOk="0">
                  <a:moveTo>
                    <a:pt x="1" y="1"/>
                  </a:moveTo>
                  <a:lnTo>
                    <a:pt x="30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13" name="Shape 4613"/>
            <p:cNvSpPr/>
            <p:nvPr/>
          </p:nvSpPr>
          <p:spPr>
            <a:xfrm>
              <a:off x="2841950" y="1339475"/>
              <a:ext cx="8825" cy="11100"/>
            </a:xfrm>
            <a:custGeom>
              <a:avLst/>
              <a:gdLst/>
              <a:ahLst/>
              <a:cxnLst/>
              <a:rect l="0" t="0" r="0" b="0"/>
              <a:pathLst>
                <a:path w="353" h="444" fill="none" extrusionOk="0">
                  <a:moveTo>
                    <a:pt x="1" y="0"/>
                  </a:moveTo>
                  <a:lnTo>
                    <a:pt x="352"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14" name="Shape 4614"/>
            <p:cNvSpPr/>
            <p:nvPr/>
          </p:nvSpPr>
          <p:spPr>
            <a:xfrm>
              <a:off x="2850750" y="1350550"/>
              <a:ext cx="16325" cy="16625"/>
            </a:xfrm>
            <a:custGeom>
              <a:avLst/>
              <a:gdLst/>
              <a:ahLst/>
              <a:cxnLst/>
              <a:rect l="0" t="0" r="0" b="0"/>
              <a:pathLst>
                <a:path w="653" h="665" fill="none" extrusionOk="0">
                  <a:moveTo>
                    <a:pt x="0" y="0"/>
                  </a:moveTo>
                  <a:lnTo>
                    <a:pt x="652" y="6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15" name="Shape 4615"/>
            <p:cNvSpPr/>
            <p:nvPr/>
          </p:nvSpPr>
          <p:spPr>
            <a:xfrm>
              <a:off x="2867050" y="1367150"/>
              <a:ext cx="15075" cy="22150"/>
            </a:xfrm>
            <a:custGeom>
              <a:avLst/>
              <a:gdLst/>
              <a:ahLst/>
              <a:cxnLst/>
              <a:rect l="0" t="0" r="0" b="0"/>
              <a:pathLst>
                <a:path w="603" h="886" fill="none" extrusionOk="0">
                  <a:moveTo>
                    <a:pt x="0" y="0"/>
                  </a:moveTo>
                  <a:lnTo>
                    <a:pt x="602"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16" name="Shape 4616"/>
            <p:cNvSpPr/>
            <p:nvPr/>
          </p:nvSpPr>
          <p:spPr>
            <a:xfrm>
              <a:off x="2882100" y="1389275"/>
              <a:ext cx="16325" cy="22175"/>
            </a:xfrm>
            <a:custGeom>
              <a:avLst/>
              <a:gdLst/>
              <a:ahLst/>
              <a:cxnLst/>
              <a:rect l="0" t="0" r="0" b="0"/>
              <a:pathLst>
                <a:path w="653" h="887" fill="none" extrusionOk="0">
                  <a:moveTo>
                    <a:pt x="0" y="1"/>
                  </a:moveTo>
                  <a:lnTo>
                    <a:pt x="652" y="88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17" name="Shape 4617"/>
            <p:cNvSpPr/>
            <p:nvPr/>
          </p:nvSpPr>
          <p:spPr>
            <a:xfrm>
              <a:off x="2898400" y="1411425"/>
              <a:ext cx="16325" cy="22175"/>
            </a:xfrm>
            <a:custGeom>
              <a:avLst/>
              <a:gdLst/>
              <a:ahLst/>
              <a:cxnLst/>
              <a:rect l="0" t="0" r="0" b="0"/>
              <a:pathLst>
                <a:path w="653" h="887" fill="none" extrusionOk="0">
                  <a:moveTo>
                    <a:pt x="0" y="1"/>
                  </a:moveTo>
                  <a:lnTo>
                    <a:pt x="653"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618" name="Shape 4618"/>
          <p:cNvGrpSpPr/>
          <p:nvPr/>
        </p:nvGrpSpPr>
        <p:grpSpPr>
          <a:xfrm>
            <a:off x="1798018" y="1596409"/>
            <a:ext cx="7187849" cy="1550495"/>
            <a:chOff x="21300" y="94075"/>
            <a:chExt cx="2957400" cy="2817375"/>
          </a:xfrm>
        </p:grpSpPr>
        <p:sp>
          <p:nvSpPr>
            <p:cNvPr id="4619" name="Shape 4619"/>
            <p:cNvSpPr/>
            <p:nvPr/>
          </p:nvSpPr>
          <p:spPr>
            <a:xfrm>
              <a:off x="22575" y="99625"/>
              <a:ext cx="2954850" cy="2806300"/>
            </a:xfrm>
            <a:custGeom>
              <a:avLst/>
              <a:gdLst/>
              <a:ahLst/>
              <a:cxnLst/>
              <a:rect l="0" t="0" r="0" b="0"/>
              <a:pathLst>
                <a:path w="118194" h="112252" extrusionOk="0">
                  <a:moveTo>
                    <a:pt x="0" y="0"/>
                  </a:moveTo>
                  <a:lnTo>
                    <a:pt x="0" y="112251"/>
                  </a:lnTo>
                  <a:lnTo>
                    <a:pt x="118194" y="112251"/>
                  </a:lnTo>
                  <a:lnTo>
                    <a:pt x="11819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4620" name="Shape 4620"/>
            <p:cNvSpPr/>
            <p:nvPr/>
          </p:nvSpPr>
          <p:spPr>
            <a:xfrm>
              <a:off x="21300" y="94075"/>
              <a:ext cx="2957400" cy="2817375"/>
            </a:xfrm>
            <a:custGeom>
              <a:avLst/>
              <a:gdLst/>
              <a:ahLst/>
              <a:cxnLst/>
              <a:rect l="0" t="0" r="0" b="0"/>
              <a:pathLst>
                <a:path w="118296" h="112695" fill="none" extrusionOk="0">
                  <a:moveTo>
                    <a:pt x="1" y="1"/>
                  </a:moveTo>
                  <a:lnTo>
                    <a:pt x="118295" y="1"/>
                  </a:lnTo>
                  <a:lnTo>
                    <a:pt x="118295" y="112695"/>
                  </a:lnTo>
                  <a:lnTo>
                    <a:pt x="1" y="112695"/>
                  </a:lnTo>
                  <a:lnTo>
                    <a:pt x="1" y="1"/>
                  </a:lnTo>
                  <a:close/>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21" name="Shape 4621"/>
            <p:cNvSpPr/>
            <p:nvPr/>
          </p:nvSpPr>
          <p:spPr>
            <a:xfrm>
              <a:off x="62700" y="276750"/>
              <a:ext cx="2874600" cy="2446500"/>
            </a:xfrm>
            <a:custGeom>
              <a:avLst/>
              <a:gdLst/>
              <a:ahLst/>
              <a:cxnLst/>
              <a:rect l="0" t="0" r="0" b="0"/>
              <a:pathLst>
                <a:path w="114984" h="97860" extrusionOk="0">
                  <a:moveTo>
                    <a:pt x="0" y="0"/>
                  </a:moveTo>
                  <a:lnTo>
                    <a:pt x="0" y="97860"/>
                  </a:lnTo>
                  <a:lnTo>
                    <a:pt x="114984" y="97860"/>
                  </a:lnTo>
                  <a:lnTo>
                    <a:pt x="11498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4622" name="Shape 4622"/>
            <p:cNvSpPr/>
            <p:nvPr/>
          </p:nvSpPr>
          <p:spPr>
            <a:xfrm>
              <a:off x="62700" y="27232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23" name="Shape 4623"/>
            <p:cNvSpPr/>
            <p:nvPr/>
          </p:nvSpPr>
          <p:spPr>
            <a:xfrm>
              <a:off x="62700" y="23136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24" name="Shape 4624"/>
            <p:cNvSpPr/>
            <p:nvPr/>
          </p:nvSpPr>
          <p:spPr>
            <a:xfrm>
              <a:off x="62700" y="190957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25" name="Shape 4625"/>
            <p:cNvSpPr/>
            <p:nvPr/>
          </p:nvSpPr>
          <p:spPr>
            <a:xfrm>
              <a:off x="62700" y="1500000"/>
              <a:ext cx="2874600" cy="0"/>
            </a:xfrm>
            <a:custGeom>
              <a:avLst/>
              <a:gdLst/>
              <a:ahLst/>
              <a:cxnLst/>
              <a:rect l="0" t="0" r="0" b="0"/>
              <a:pathLst>
                <a:path w="114984"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26" name="Shape 4626"/>
            <p:cNvSpPr/>
            <p:nvPr/>
          </p:nvSpPr>
          <p:spPr>
            <a:xfrm>
              <a:off x="62700" y="109040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27" name="Shape 4627"/>
            <p:cNvSpPr/>
            <p:nvPr/>
          </p:nvSpPr>
          <p:spPr>
            <a:xfrm>
              <a:off x="62700" y="6863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28" name="Shape 4628"/>
            <p:cNvSpPr/>
            <p:nvPr/>
          </p:nvSpPr>
          <p:spPr>
            <a:xfrm>
              <a:off x="62700" y="2767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29" name="Shape 4629"/>
            <p:cNvSpPr/>
            <p:nvPr/>
          </p:nvSpPr>
          <p:spPr>
            <a:xfrm>
              <a:off x="60200" y="265675"/>
              <a:ext cx="2874600" cy="25"/>
            </a:xfrm>
            <a:custGeom>
              <a:avLst/>
              <a:gdLst/>
              <a:ahLst/>
              <a:cxnLst/>
              <a:rect l="0" t="0" r="0" b="0"/>
              <a:pathLst>
                <a:path w="114984" h="1" fill="none" extrusionOk="0">
                  <a:moveTo>
                    <a:pt x="0" y="0"/>
                  </a:moveTo>
                  <a:lnTo>
                    <a:pt x="114983"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30" name="Shape 4630"/>
            <p:cNvSpPr/>
            <p:nvPr/>
          </p:nvSpPr>
          <p:spPr>
            <a:xfrm>
              <a:off x="2934775" y="265675"/>
              <a:ext cx="25" cy="2446525"/>
            </a:xfrm>
            <a:custGeom>
              <a:avLst/>
              <a:gdLst/>
              <a:ahLst/>
              <a:cxnLst/>
              <a:rect l="0" t="0" r="0" b="0"/>
              <a:pathLst>
                <a:path w="1" h="97861" fill="none" extrusionOk="0">
                  <a:moveTo>
                    <a:pt x="0" y="0"/>
                  </a:moveTo>
                  <a:lnTo>
                    <a:pt x="0" y="9786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31" name="Shape 4631"/>
            <p:cNvSpPr/>
            <p:nvPr/>
          </p:nvSpPr>
          <p:spPr>
            <a:xfrm>
              <a:off x="60200" y="2712175"/>
              <a:ext cx="2874600" cy="25"/>
            </a:xfrm>
            <a:custGeom>
              <a:avLst/>
              <a:gdLst/>
              <a:ahLst/>
              <a:cxnLst/>
              <a:rect l="0" t="0" r="0" b="0"/>
              <a:pathLst>
                <a:path w="114984" h="1" fill="none" extrusionOk="0">
                  <a:moveTo>
                    <a:pt x="114983" y="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32" name="Shape 4632"/>
            <p:cNvSpPr/>
            <p:nvPr/>
          </p:nvSpPr>
          <p:spPr>
            <a:xfrm>
              <a:off x="60200" y="265675"/>
              <a:ext cx="25" cy="2446525"/>
            </a:xfrm>
            <a:custGeom>
              <a:avLst/>
              <a:gdLst/>
              <a:ahLst/>
              <a:cxnLst/>
              <a:rect l="0" t="0" r="0" b="0"/>
              <a:pathLst>
                <a:path w="1" h="97861" fill="none" extrusionOk="0">
                  <a:moveTo>
                    <a:pt x="0" y="9786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33" name="Shape 4633"/>
            <p:cNvSpPr/>
            <p:nvPr/>
          </p:nvSpPr>
          <p:spPr>
            <a:xfrm>
              <a:off x="55175" y="1328400"/>
              <a:ext cx="7550" cy="105200"/>
            </a:xfrm>
            <a:custGeom>
              <a:avLst/>
              <a:gdLst/>
              <a:ahLst/>
              <a:cxnLst/>
              <a:rect l="0" t="0" r="0" b="0"/>
              <a:pathLst>
                <a:path w="302" h="4208" fill="none" extrusionOk="0">
                  <a:moveTo>
                    <a:pt x="0" y="4207"/>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34" name="Shape 4634"/>
            <p:cNvSpPr/>
            <p:nvPr/>
          </p:nvSpPr>
          <p:spPr>
            <a:xfrm>
              <a:off x="62700" y="1223225"/>
              <a:ext cx="8800" cy="105200"/>
            </a:xfrm>
            <a:custGeom>
              <a:avLst/>
              <a:gdLst/>
              <a:ahLst/>
              <a:cxnLst/>
              <a:rect l="0" t="0" r="0" b="0"/>
              <a:pathLst>
                <a:path w="352" h="4208" fill="none" extrusionOk="0">
                  <a:moveTo>
                    <a:pt x="0" y="4208"/>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35" name="Shape 4635"/>
            <p:cNvSpPr/>
            <p:nvPr/>
          </p:nvSpPr>
          <p:spPr>
            <a:xfrm>
              <a:off x="71475" y="1123600"/>
              <a:ext cx="8800" cy="99650"/>
            </a:xfrm>
            <a:custGeom>
              <a:avLst/>
              <a:gdLst/>
              <a:ahLst/>
              <a:cxnLst/>
              <a:rect l="0" t="0" r="0" b="0"/>
              <a:pathLst>
                <a:path w="352" h="3986" fill="none" extrusionOk="0">
                  <a:moveTo>
                    <a:pt x="1" y="3986"/>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36" name="Shape 4636"/>
            <p:cNvSpPr/>
            <p:nvPr/>
          </p:nvSpPr>
          <p:spPr>
            <a:xfrm>
              <a:off x="80250" y="1029500"/>
              <a:ext cx="7550" cy="94125"/>
            </a:xfrm>
            <a:custGeom>
              <a:avLst/>
              <a:gdLst/>
              <a:ahLst/>
              <a:cxnLst/>
              <a:rect l="0" t="0" r="0" b="0"/>
              <a:pathLst>
                <a:path w="302" h="3765" fill="none" extrusionOk="0">
                  <a:moveTo>
                    <a:pt x="1" y="3765"/>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37" name="Shape 4637"/>
            <p:cNvSpPr/>
            <p:nvPr/>
          </p:nvSpPr>
          <p:spPr>
            <a:xfrm>
              <a:off x="87775" y="940950"/>
              <a:ext cx="7550" cy="88575"/>
            </a:xfrm>
            <a:custGeom>
              <a:avLst/>
              <a:gdLst/>
              <a:ahLst/>
              <a:cxnLst/>
              <a:rect l="0" t="0" r="0" b="0"/>
              <a:pathLst>
                <a:path w="302" h="3543" fill="none" extrusionOk="0">
                  <a:moveTo>
                    <a:pt x="1" y="3543"/>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38" name="Shape 4638"/>
            <p:cNvSpPr/>
            <p:nvPr/>
          </p:nvSpPr>
          <p:spPr>
            <a:xfrm>
              <a:off x="95300" y="863450"/>
              <a:ext cx="7550" cy="77525"/>
            </a:xfrm>
            <a:custGeom>
              <a:avLst/>
              <a:gdLst/>
              <a:ahLst/>
              <a:cxnLst/>
              <a:rect l="0" t="0" r="0" b="0"/>
              <a:pathLst>
                <a:path w="302" h="3101" fill="none" extrusionOk="0">
                  <a:moveTo>
                    <a:pt x="1" y="3100"/>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39" name="Shape 4639"/>
            <p:cNvSpPr/>
            <p:nvPr/>
          </p:nvSpPr>
          <p:spPr>
            <a:xfrm>
              <a:off x="102825" y="797025"/>
              <a:ext cx="7550" cy="66450"/>
            </a:xfrm>
            <a:custGeom>
              <a:avLst/>
              <a:gdLst/>
              <a:ahLst/>
              <a:cxnLst/>
              <a:rect l="0" t="0" r="0" b="0"/>
              <a:pathLst>
                <a:path w="302" h="2658" fill="none" extrusionOk="0">
                  <a:moveTo>
                    <a:pt x="1" y="2658"/>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40" name="Shape 4640"/>
            <p:cNvSpPr/>
            <p:nvPr/>
          </p:nvSpPr>
          <p:spPr>
            <a:xfrm>
              <a:off x="110350" y="741675"/>
              <a:ext cx="8800" cy="55375"/>
            </a:xfrm>
            <a:custGeom>
              <a:avLst/>
              <a:gdLst/>
              <a:ahLst/>
              <a:cxnLst/>
              <a:rect l="0" t="0" r="0" b="0"/>
              <a:pathLst>
                <a:path w="352" h="2215" fill="none" extrusionOk="0">
                  <a:moveTo>
                    <a:pt x="1" y="2215"/>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41" name="Shape 4641"/>
            <p:cNvSpPr/>
            <p:nvPr/>
          </p:nvSpPr>
          <p:spPr>
            <a:xfrm>
              <a:off x="119125" y="697400"/>
              <a:ext cx="8825" cy="44300"/>
            </a:xfrm>
            <a:custGeom>
              <a:avLst/>
              <a:gdLst/>
              <a:ahLst/>
              <a:cxnLst/>
              <a:rect l="0" t="0" r="0" b="0"/>
              <a:pathLst>
                <a:path w="353" h="1772" fill="none" extrusionOk="0">
                  <a:moveTo>
                    <a:pt x="1" y="1772"/>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42" name="Shape 4642"/>
            <p:cNvSpPr/>
            <p:nvPr/>
          </p:nvSpPr>
          <p:spPr>
            <a:xfrm>
              <a:off x="127925" y="664200"/>
              <a:ext cx="7550" cy="33225"/>
            </a:xfrm>
            <a:custGeom>
              <a:avLst/>
              <a:gdLst/>
              <a:ahLst/>
              <a:cxnLst/>
              <a:rect l="0" t="0" r="0" b="0"/>
              <a:pathLst>
                <a:path w="302" h="1329" fill="none" extrusionOk="0">
                  <a:moveTo>
                    <a:pt x="0" y="1329"/>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43" name="Shape 4643"/>
            <p:cNvSpPr/>
            <p:nvPr/>
          </p:nvSpPr>
          <p:spPr>
            <a:xfrm>
              <a:off x="135450" y="647600"/>
              <a:ext cx="7550" cy="16625"/>
            </a:xfrm>
            <a:custGeom>
              <a:avLst/>
              <a:gdLst/>
              <a:ahLst/>
              <a:cxnLst/>
              <a:rect l="0" t="0" r="0" b="0"/>
              <a:pathLst>
                <a:path w="302" h="665" fill="none" extrusionOk="0">
                  <a:moveTo>
                    <a:pt x="0" y="664"/>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44" name="Shape 4644"/>
            <p:cNvSpPr/>
            <p:nvPr/>
          </p:nvSpPr>
          <p:spPr>
            <a:xfrm>
              <a:off x="142975" y="642050"/>
              <a:ext cx="7550" cy="5575"/>
            </a:xfrm>
            <a:custGeom>
              <a:avLst/>
              <a:gdLst/>
              <a:ahLst/>
              <a:cxnLst/>
              <a:rect l="0" t="0" r="0" b="0"/>
              <a:pathLst>
                <a:path w="302" h="223" fill="none" extrusionOk="0">
                  <a:moveTo>
                    <a:pt x="0" y="222"/>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45" name="Shape 4645"/>
            <p:cNvSpPr/>
            <p:nvPr/>
          </p:nvSpPr>
          <p:spPr>
            <a:xfrm>
              <a:off x="150500" y="642050"/>
              <a:ext cx="7550" cy="11100"/>
            </a:xfrm>
            <a:custGeom>
              <a:avLst/>
              <a:gdLst/>
              <a:ahLst/>
              <a:cxnLst/>
              <a:rect l="0" t="0" r="0" b="0"/>
              <a:pathLst>
                <a:path w="302" h="444" fill="none" extrusionOk="0">
                  <a:moveTo>
                    <a:pt x="0" y="1"/>
                  </a:moveTo>
                  <a:lnTo>
                    <a:pt x="301"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46" name="Shape 4646"/>
            <p:cNvSpPr/>
            <p:nvPr/>
          </p:nvSpPr>
          <p:spPr>
            <a:xfrm>
              <a:off x="158025" y="653125"/>
              <a:ext cx="8800" cy="22175"/>
            </a:xfrm>
            <a:custGeom>
              <a:avLst/>
              <a:gdLst/>
              <a:ahLst/>
              <a:cxnLst/>
              <a:rect l="0" t="0" r="0" b="0"/>
              <a:pathLst>
                <a:path w="352" h="887" fill="none" extrusionOk="0">
                  <a:moveTo>
                    <a:pt x="0" y="0"/>
                  </a:moveTo>
                  <a:lnTo>
                    <a:pt x="351"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47" name="Shape 4647"/>
            <p:cNvSpPr/>
            <p:nvPr/>
          </p:nvSpPr>
          <p:spPr>
            <a:xfrm>
              <a:off x="166800" y="675275"/>
              <a:ext cx="8800" cy="33225"/>
            </a:xfrm>
            <a:custGeom>
              <a:avLst/>
              <a:gdLst/>
              <a:ahLst/>
              <a:cxnLst/>
              <a:rect l="0" t="0" r="0" b="0"/>
              <a:pathLst>
                <a:path w="352" h="1329" fill="none" extrusionOk="0">
                  <a:moveTo>
                    <a:pt x="0" y="0"/>
                  </a:moveTo>
                  <a:lnTo>
                    <a:pt x="351" y="132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48" name="Shape 4648"/>
            <p:cNvSpPr/>
            <p:nvPr/>
          </p:nvSpPr>
          <p:spPr>
            <a:xfrm>
              <a:off x="175575" y="708475"/>
              <a:ext cx="7550" cy="49850"/>
            </a:xfrm>
            <a:custGeom>
              <a:avLst/>
              <a:gdLst/>
              <a:ahLst/>
              <a:cxnLst/>
              <a:rect l="0" t="0" r="0" b="0"/>
              <a:pathLst>
                <a:path w="302" h="1994" fill="none" extrusionOk="0">
                  <a:moveTo>
                    <a:pt x="0" y="0"/>
                  </a:moveTo>
                  <a:lnTo>
                    <a:pt x="301" y="199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49" name="Shape 4649"/>
            <p:cNvSpPr/>
            <p:nvPr/>
          </p:nvSpPr>
          <p:spPr>
            <a:xfrm>
              <a:off x="183100" y="758300"/>
              <a:ext cx="7550" cy="60900"/>
            </a:xfrm>
            <a:custGeom>
              <a:avLst/>
              <a:gdLst/>
              <a:ahLst/>
              <a:cxnLst/>
              <a:rect l="0" t="0" r="0" b="0"/>
              <a:pathLst>
                <a:path w="302" h="2436" fill="none" extrusionOk="0">
                  <a:moveTo>
                    <a:pt x="0" y="0"/>
                  </a:moveTo>
                  <a:lnTo>
                    <a:pt x="301" y="243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50" name="Shape 4650"/>
            <p:cNvSpPr/>
            <p:nvPr/>
          </p:nvSpPr>
          <p:spPr>
            <a:xfrm>
              <a:off x="190625" y="819175"/>
              <a:ext cx="7550" cy="66450"/>
            </a:xfrm>
            <a:custGeom>
              <a:avLst/>
              <a:gdLst/>
              <a:ahLst/>
              <a:cxnLst/>
              <a:rect l="0" t="0" r="0" b="0"/>
              <a:pathLst>
                <a:path w="302" h="2658" fill="none" extrusionOk="0">
                  <a:moveTo>
                    <a:pt x="0" y="1"/>
                  </a:moveTo>
                  <a:lnTo>
                    <a:pt x="301" y="265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51" name="Shape 4651"/>
            <p:cNvSpPr/>
            <p:nvPr/>
          </p:nvSpPr>
          <p:spPr>
            <a:xfrm>
              <a:off x="198150" y="885600"/>
              <a:ext cx="7550" cy="77500"/>
            </a:xfrm>
            <a:custGeom>
              <a:avLst/>
              <a:gdLst/>
              <a:ahLst/>
              <a:cxnLst/>
              <a:rect l="0" t="0" r="0" b="0"/>
              <a:pathLst>
                <a:path w="302" h="3100" fill="none" extrusionOk="0">
                  <a:moveTo>
                    <a:pt x="0" y="0"/>
                  </a:moveTo>
                  <a:lnTo>
                    <a:pt x="301" y="310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52" name="Shape 4652"/>
            <p:cNvSpPr/>
            <p:nvPr/>
          </p:nvSpPr>
          <p:spPr>
            <a:xfrm>
              <a:off x="205675" y="963075"/>
              <a:ext cx="8800" cy="83075"/>
            </a:xfrm>
            <a:custGeom>
              <a:avLst/>
              <a:gdLst/>
              <a:ahLst/>
              <a:cxnLst/>
              <a:rect l="0" t="0" r="0" b="0"/>
              <a:pathLst>
                <a:path w="352" h="3323" fill="none" extrusionOk="0">
                  <a:moveTo>
                    <a:pt x="0" y="1"/>
                  </a:moveTo>
                  <a:lnTo>
                    <a:pt x="352" y="33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53" name="Shape 4653"/>
            <p:cNvSpPr/>
            <p:nvPr/>
          </p:nvSpPr>
          <p:spPr>
            <a:xfrm>
              <a:off x="214450" y="1046125"/>
              <a:ext cx="8800" cy="94100"/>
            </a:xfrm>
            <a:custGeom>
              <a:avLst/>
              <a:gdLst/>
              <a:ahLst/>
              <a:cxnLst/>
              <a:rect l="0" t="0" r="0" b="0"/>
              <a:pathLst>
                <a:path w="352" h="3764" fill="none" extrusionOk="0">
                  <a:moveTo>
                    <a:pt x="1" y="0"/>
                  </a:moveTo>
                  <a:lnTo>
                    <a:pt x="352" y="376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54" name="Shape 4654"/>
            <p:cNvSpPr/>
            <p:nvPr/>
          </p:nvSpPr>
          <p:spPr>
            <a:xfrm>
              <a:off x="223225" y="1140200"/>
              <a:ext cx="7550" cy="94125"/>
            </a:xfrm>
            <a:custGeom>
              <a:avLst/>
              <a:gdLst/>
              <a:ahLst/>
              <a:cxnLst/>
              <a:rect l="0" t="0" r="0" b="0"/>
              <a:pathLst>
                <a:path w="302" h="3765" fill="none" extrusionOk="0">
                  <a:moveTo>
                    <a:pt x="1" y="1"/>
                  </a:moveTo>
                  <a:lnTo>
                    <a:pt x="302" y="37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55" name="Shape 4655"/>
            <p:cNvSpPr/>
            <p:nvPr/>
          </p:nvSpPr>
          <p:spPr>
            <a:xfrm>
              <a:off x="230750" y="1234300"/>
              <a:ext cx="7550" cy="99650"/>
            </a:xfrm>
            <a:custGeom>
              <a:avLst/>
              <a:gdLst/>
              <a:ahLst/>
              <a:cxnLst/>
              <a:rect l="0" t="0" r="0" b="0"/>
              <a:pathLst>
                <a:path w="302" h="3986" fill="none" extrusionOk="0">
                  <a:moveTo>
                    <a:pt x="1" y="1"/>
                  </a:moveTo>
                  <a:lnTo>
                    <a:pt x="302" y="39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56" name="Shape 4656"/>
            <p:cNvSpPr/>
            <p:nvPr/>
          </p:nvSpPr>
          <p:spPr>
            <a:xfrm>
              <a:off x="238275" y="1333925"/>
              <a:ext cx="7550" cy="99675"/>
            </a:xfrm>
            <a:custGeom>
              <a:avLst/>
              <a:gdLst/>
              <a:ahLst/>
              <a:cxnLst/>
              <a:rect l="0" t="0" r="0" b="0"/>
              <a:pathLst>
                <a:path w="302" h="3987" fill="none" extrusionOk="0">
                  <a:moveTo>
                    <a:pt x="1" y="1"/>
                  </a:moveTo>
                  <a:lnTo>
                    <a:pt x="302" y="39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57" name="Shape 4657"/>
            <p:cNvSpPr/>
            <p:nvPr/>
          </p:nvSpPr>
          <p:spPr>
            <a:xfrm>
              <a:off x="245800" y="1433575"/>
              <a:ext cx="7550" cy="99650"/>
            </a:xfrm>
            <a:custGeom>
              <a:avLst/>
              <a:gdLst/>
              <a:ahLst/>
              <a:cxnLst/>
              <a:rect l="0" t="0" r="0" b="0"/>
              <a:pathLst>
                <a:path w="302" h="3986" fill="none" extrusionOk="0">
                  <a:moveTo>
                    <a:pt x="1" y="0"/>
                  </a:moveTo>
                  <a:lnTo>
                    <a:pt x="302" y="398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58" name="Shape 4658"/>
            <p:cNvSpPr/>
            <p:nvPr/>
          </p:nvSpPr>
          <p:spPr>
            <a:xfrm>
              <a:off x="253325" y="1533200"/>
              <a:ext cx="8800" cy="99650"/>
            </a:xfrm>
            <a:custGeom>
              <a:avLst/>
              <a:gdLst/>
              <a:ahLst/>
              <a:cxnLst/>
              <a:rect l="0" t="0" r="0" b="0"/>
              <a:pathLst>
                <a:path w="352" h="3986" fill="none" extrusionOk="0">
                  <a:moveTo>
                    <a:pt x="1" y="0"/>
                  </a:moveTo>
                  <a:lnTo>
                    <a:pt x="352" y="39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59" name="Shape 4659"/>
            <p:cNvSpPr/>
            <p:nvPr/>
          </p:nvSpPr>
          <p:spPr>
            <a:xfrm>
              <a:off x="262100" y="1632825"/>
              <a:ext cx="8825" cy="94125"/>
            </a:xfrm>
            <a:custGeom>
              <a:avLst/>
              <a:gdLst/>
              <a:ahLst/>
              <a:cxnLst/>
              <a:rect l="0" t="0" r="0" b="0"/>
              <a:pathLst>
                <a:path w="353" h="3765" fill="none" extrusionOk="0">
                  <a:moveTo>
                    <a:pt x="1" y="1"/>
                  </a:moveTo>
                  <a:lnTo>
                    <a:pt x="352" y="376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60" name="Shape 4660"/>
            <p:cNvSpPr/>
            <p:nvPr/>
          </p:nvSpPr>
          <p:spPr>
            <a:xfrm>
              <a:off x="270900" y="1726925"/>
              <a:ext cx="7550" cy="88575"/>
            </a:xfrm>
            <a:custGeom>
              <a:avLst/>
              <a:gdLst/>
              <a:ahLst/>
              <a:cxnLst/>
              <a:rect l="0" t="0" r="0" b="0"/>
              <a:pathLst>
                <a:path w="302" h="3543" fill="none" extrusionOk="0">
                  <a:moveTo>
                    <a:pt x="0" y="0"/>
                  </a:moveTo>
                  <a:lnTo>
                    <a:pt x="301" y="35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61" name="Shape 4661"/>
            <p:cNvSpPr/>
            <p:nvPr/>
          </p:nvSpPr>
          <p:spPr>
            <a:xfrm>
              <a:off x="278425" y="1815475"/>
              <a:ext cx="7550" cy="77525"/>
            </a:xfrm>
            <a:custGeom>
              <a:avLst/>
              <a:gdLst/>
              <a:ahLst/>
              <a:cxnLst/>
              <a:rect l="0" t="0" r="0" b="0"/>
              <a:pathLst>
                <a:path w="302" h="3101" fill="none" extrusionOk="0">
                  <a:moveTo>
                    <a:pt x="0" y="1"/>
                  </a:moveTo>
                  <a:lnTo>
                    <a:pt x="301" y="310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62" name="Shape 4662"/>
            <p:cNvSpPr/>
            <p:nvPr/>
          </p:nvSpPr>
          <p:spPr>
            <a:xfrm>
              <a:off x="285950" y="1892975"/>
              <a:ext cx="7550" cy="71975"/>
            </a:xfrm>
            <a:custGeom>
              <a:avLst/>
              <a:gdLst/>
              <a:ahLst/>
              <a:cxnLst/>
              <a:rect l="0" t="0" r="0" b="0"/>
              <a:pathLst>
                <a:path w="302" h="2879" fill="none" extrusionOk="0">
                  <a:moveTo>
                    <a:pt x="0" y="1"/>
                  </a:moveTo>
                  <a:lnTo>
                    <a:pt x="301" y="287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63" name="Shape 4663"/>
            <p:cNvSpPr/>
            <p:nvPr/>
          </p:nvSpPr>
          <p:spPr>
            <a:xfrm>
              <a:off x="293475" y="1964925"/>
              <a:ext cx="7550" cy="60925"/>
            </a:xfrm>
            <a:custGeom>
              <a:avLst/>
              <a:gdLst/>
              <a:ahLst/>
              <a:cxnLst/>
              <a:rect l="0" t="0" r="0" b="0"/>
              <a:pathLst>
                <a:path w="302" h="2437" fill="none" extrusionOk="0">
                  <a:moveTo>
                    <a:pt x="0" y="1"/>
                  </a:moveTo>
                  <a:lnTo>
                    <a:pt x="301" y="243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64" name="Shape 4664"/>
            <p:cNvSpPr/>
            <p:nvPr/>
          </p:nvSpPr>
          <p:spPr>
            <a:xfrm>
              <a:off x="301000" y="2025825"/>
              <a:ext cx="8800" cy="55375"/>
            </a:xfrm>
            <a:custGeom>
              <a:avLst/>
              <a:gdLst/>
              <a:ahLst/>
              <a:cxnLst/>
              <a:rect l="0" t="0" r="0" b="0"/>
              <a:pathLst>
                <a:path w="352" h="2215" fill="none" extrusionOk="0">
                  <a:moveTo>
                    <a:pt x="0" y="0"/>
                  </a:moveTo>
                  <a:lnTo>
                    <a:pt x="351" y="221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65" name="Shape 4665"/>
            <p:cNvSpPr/>
            <p:nvPr/>
          </p:nvSpPr>
          <p:spPr>
            <a:xfrm>
              <a:off x="309775" y="2081175"/>
              <a:ext cx="8800" cy="44300"/>
            </a:xfrm>
            <a:custGeom>
              <a:avLst/>
              <a:gdLst/>
              <a:ahLst/>
              <a:cxnLst/>
              <a:rect l="0" t="0" r="0" b="0"/>
              <a:pathLst>
                <a:path w="352" h="1772" fill="none" extrusionOk="0">
                  <a:moveTo>
                    <a:pt x="0" y="0"/>
                  </a:moveTo>
                  <a:lnTo>
                    <a:pt x="351" y="177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66" name="Shape 4666"/>
            <p:cNvSpPr/>
            <p:nvPr/>
          </p:nvSpPr>
          <p:spPr>
            <a:xfrm>
              <a:off x="318550" y="2125450"/>
              <a:ext cx="7550" cy="27700"/>
            </a:xfrm>
            <a:custGeom>
              <a:avLst/>
              <a:gdLst/>
              <a:ahLst/>
              <a:cxnLst/>
              <a:rect l="0" t="0" r="0" b="0"/>
              <a:pathLst>
                <a:path w="302" h="1108" fill="none" extrusionOk="0">
                  <a:moveTo>
                    <a:pt x="0" y="0"/>
                  </a:moveTo>
                  <a:lnTo>
                    <a:pt x="301" y="110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67" name="Shape 4667"/>
            <p:cNvSpPr/>
            <p:nvPr/>
          </p:nvSpPr>
          <p:spPr>
            <a:xfrm>
              <a:off x="326075" y="2153125"/>
              <a:ext cx="7550" cy="16625"/>
            </a:xfrm>
            <a:custGeom>
              <a:avLst/>
              <a:gdLst/>
              <a:ahLst/>
              <a:cxnLst/>
              <a:rect l="0" t="0" r="0" b="0"/>
              <a:pathLst>
                <a:path w="302" h="665" fill="none" extrusionOk="0">
                  <a:moveTo>
                    <a:pt x="0" y="0"/>
                  </a:moveTo>
                  <a:lnTo>
                    <a:pt x="301" y="6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68" name="Shape 4668"/>
            <p:cNvSpPr/>
            <p:nvPr/>
          </p:nvSpPr>
          <p:spPr>
            <a:xfrm>
              <a:off x="333600" y="2169725"/>
              <a:ext cx="7550" cy="5575"/>
            </a:xfrm>
            <a:custGeom>
              <a:avLst/>
              <a:gdLst/>
              <a:ahLst/>
              <a:cxnLst/>
              <a:rect l="0" t="0" r="0" b="0"/>
              <a:pathLst>
                <a:path w="302" h="223" fill="none" extrusionOk="0">
                  <a:moveTo>
                    <a:pt x="0" y="1"/>
                  </a:moveTo>
                  <a:lnTo>
                    <a:pt x="301"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69" name="Shape 4669"/>
            <p:cNvSpPr/>
            <p:nvPr/>
          </p:nvSpPr>
          <p:spPr>
            <a:xfrm>
              <a:off x="341125" y="2169725"/>
              <a:ext cx="7550" cy="5575"/>
            </a:xfrm>
            <a:custGeom>
              <a:avLst/>
              <a:gdLst/>
              <a:ahLst/>
              <a:cxnLst/>
              <a:rect l="0" t="0" r="0" b="0"/>
              <a:pathLst>
                <a:path w="302" h="223" fill="none" extrusionOk="0">
                  <a:moveTo>
                    <a:pt x="0" y="222"/>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70" name="Shape 4670"/>
            <p:cNvSpPr/>
            <p:nvPr/>
          </p:nvSpPr>
          <p:spPr>
            <a:xfrm>
              <a:off x="348650" y="2147600"/>
              <a:ext cx="8800" cy="22150"/>
            </a:xfrm>
            <a:custGeom>
              <a:avLst/>
              <a:gdLst/>
              <a:ahLst/>
              <a:cxnLst/>
              <a:rect l="0" t="0" r="0" b="0"/>
              <a:pathLst>
                <a:path w="352" h="886" fill="none" extrusionOk="0">
                  <a:moveTo>
                    <a:pt x="0" y="886"/>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71" name="Shape 4671"/>
            <p:cNvSpPr/>
            <p:nvPr/>
          </p:nvSpPr>
          <p:spPr>
            <a:xfrm>
              <a:off x="357425" y="2114375"/>
              <a:ext cx="8800" cy="33250"/>
            </a:xfrm>
            <a:custGeom>
              <a:avLst/>
              <a:gdLst/>
              <a:ahLst/>
              <a:cxnLst/>
              <a:rect l="0" t="0" r="0" b="0"/>
              <a:pathLst>
                <a:path w="352" h="1330" fill="none" extrusionOk="0">
                  <a:moveTo>
                    <a:pt x="1" y="1329"/>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72" name="Shape 4672"/>
            <p:cNvSpPr/>
            <p:nvPr/>
          </p:nvSpPr>
          <p:spPr>
            <a:xfrm>
              <a:off x="366200" y="2070100"/>
              <a:ext cx="7550" cy="44300"/>
            </a:xfrm>
            <a:custGeom>
              <a:avLst/>
              <a:gdLst/>
              <a:ahLst/>
              <a:cxnLst/>
              <a:rect l="0" t="0" r="0" b="0"/>
              <a:pathLst>
                <a:path w="302" h="1772" fill="none" extrusionOk="0">
                  <a:moveTo>
                    <a:pt x="1" y="1772"/>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73" name="Shape 4673"/>
            <p:cNvSpPr/>
            <p:nvPr/>
          </p:nvSpPr>
          <p:spPr>
            <a:xfrm>
              <a:off x="373725" y="2014750"/>
              <a:ext cx="7550" cy="55375"/>
            </a:xfrm>
            <a:custGeom>
              <a:avLst/>
              <a:gdLst/>
              <a:ahLst/>
              <a:cxnLst/>
              <a:rect l="0" t="0" r="0" b="0"/>
              <a:pathLst>
                <a:path w="302" h="2215" fill="none" extrusionOk="0">
                  <a:moveTo>
                    <a:pt x="1" y="2214"/>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74" name="Shape 4674"/>
            <p:cNvSpPr/>
            <p:nvPr/>
          </p:nvSpPr>
          <p:spPr>
            <a:xfrm>
              <a:off x="381250" y="1948325"/>
              <a:ext cx="7550" cy="66450"/>
            </a:xfrm>
            <a:custGeom>
              <a:avLst/>
              <a:gdLst/>
              <a:ahLst/>
              <a:cxnLst/>
              <a:rect l="0" t="0" r="0" b="0"/>
              <a:pathLst>
                <a:path w="302" h="2658" fill="none" extrusionOk="0">
                  <a:moveTo>
                    <a:pt x="1" y="2657"/>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75" name="Shape 4675"/>
            <p:cNvSpPr/>
            <p:nvPr/>
          </p:nvSpPr>
          <p:spPr>
            <a:xfrm>
              <a:off x="388775" y="1876375"/>
              <a:ext cx="7550" cy="71975"/>
            </a:xfrm>
            <a:custGeom>
              <a:avLst/>
              <a:gdLst/>
              <a:ahLst/>
              <a:cxnLst/>
              <a:rect l="0" t="0" r="0" b="0"/>
              <a:pathLst>
                <a:path w="302" h="2879" fill="none" extrusionOk="0">
                  <a:moveTo>
                    <a:pt x="1" y="2879"/>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76" name="Shape 4676"/>
            <p:cNvSpPr/>
            <p:nvPr/>
          </p:nvSpPr>
          <p:spPr>
            <a:xfrm>
              <a:off x="396300" y="1798875"/>
              <a:ext cx="8825" cy="77525"/>
            </a:xfrm>
            <a:custGeom>
              <a:avLst/>
              <a:gdLst/>
              <a:ahLst/>
              <a:cxnLst/>
              <a:rect l="0" t="0" r="0" b="0"/>
              <a:pathLst>
                <a:path w="353" h="3101" fill="none" extrusionOk="0">
                  <a:moveTo>
                    <a:pt x="1" y="3100"/>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77" name="Shape 4677"/>
            <p:cNvSpPr/>
            <p:nvPr/>
          </p:nvSpPr>
          <p:spPr>
            <a:xfrm>
              <a:off x="405100" y="1710325"/>
              <a:ext cx="8800" cy="88575"/>
            </a:xfrm>
            <a:custGeom>
              <a:avLst/>
              <a:gdLst/>
              <a:ahLst/>
              <a:cxnLst/>
              <a:rect l="0" t="0" r="0" b="0"/>
              <a:pathLst>
                <a:path w="352" h="3543" fill="none" extrusionOk="0">
                  <a:moveTo>
                    <a:pt x="0" y="3543"/>
                  </a:moveTo>
                  <a:lnTo>
                    <a:pt x="35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78" name="Shape 4678"/>
            <p:cNvSpPr/>
            <p:nvPr/>
          </p:nvSpPr>
          <p:spPr>
            <a:xfrm>
              <a:off x="413875" y="1621750"/>
              <a:ext cx="7550" cy="88600"/>
            </a:xfrm>
            <a:custGeom>
              <a:avLst/>
              <a:gdLst/>
              <a:ahLst/>
              <a:cxnLst/>
              <a:rect l="0" t="0" r="0" b="0"/>
              <a:pathLst>
                <a:path w="302" h="3544" fill="none" extrusionOk="0">
                  <a:moveTo>
                    <a:pt x="0" y="3543"/>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79" name="Shape 4679"/>
            <p:cNvSpPr/>
            <p:nvPr/>
          </p:nvSpPr>
          <p:spPr>
            <a:xfrm>
              <a:off x="421400" y="1527675"/>
              <a:ext cx="7550" cy="94100"/>
            </a:xfrm>
            <a:custGeom>
              <a:avLst/>
              <a:gdLst/>
              <a:ahLst/>
              <a:cxnLst/>
              <a:rect l="0" t="0" r="0" b="0"/>
              <a:pathLst>
                <a:path w="302" h="3764" fill="none" extrusionOk="0">
                  <a:moveTo>
                    <a:pt x="0" y="3764"/>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80" name="Shape 4680"/>
            <p:cNvSpPr/>
            <p:nvPr/>
          </p:nvSpPr>
          <p:spPr>
            <a:xfrm>
              <a:off x="428925" y="1433575"/>
              <a:ext cx="7550" cy="94125"/>
            </a:xfrm>
            <a:custGeom>
              <a:avLst/>
              <a:gdLst/>
              <a:ahLst/>
              <a:cxnLst/>
              <a:rect l="0" t="0" r="0" b="0"/>
              <a:pathLst>
                <a:path w="302" h="3765" fill="none" extrusionOk="0">
                  <a:moveTo>
                    <a:pt x="0" y="3764"/>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81" name="Shape 4681"/>
            <p:cNvSpPr/>
            <p:nvPr/>
          </p:nvSpPr>
          <p:spPr>
            <a:xfrm>
              <a:off x="436450" y="1339475"/>
              <a:ext cx="7550" cy="94125"/>
            </a:xfrm>
            <a:custGeom>
              <a:avLst/>
              <a:gdLst/>
              <a:ahLst/>
              <a:cxnLst/>
              <a:rect l="0" t="0" r="0" b="0"/>
              <a:pathLst>
                <a:path w="302" h="3765" fill="none" extrusionOk="0">
                  <a:moveTo>
                    <a:pt x="0" y="3764"/>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82" name="Shape 4682"/>
            <p:cNvSpPr/>
            <p:nvPr/>
          </p:nvSpPr>
          <p:spPr>
            <a:xfrm>
              <a:off x="443975" y="1250900"/>
              <a:ext cx="8800" cy="88600"/>
            </a:xfrm>
            <a:custGeom>
              <a:avLst/>
              <a:gdLst/>
              <a:ahLst/>
              <a:cxnLst/>
              <a:rect l="0" t="0" r="0" b="0"/>
              <a:pathLst>
                <a:path w="352" h="3544" fill="none" extrusionOk="0">
                  <a:moveTo>
                    <a:pt x="0" y="3543"/>
                  </a:moveTo>
                  <a:lnTo>
                    <a:pt x="35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83" name="Shape 4683"/>
            <p:cNvSpPr/>
            <p:nvPr/>
          </p:nvSpPr>
          <p:spPr>
            <a:xfrm>
              <a:off x="452750" y="1162350"/>
              <a:ext cx="8800" cy="88575"/>
            </a:xfrm>
            <a:custGeom>
              <a:avLst/>
              <a:gdLst/>
              <a:ahLst/>
              <a:cxnLst/>
              <a:rect l="0" t="0" r="0" b="0"/>
              <a:pathLst>
                <a:path w="352" h="3543" fill="none" extrusionOk="0">
                  <a:moveTo>
                    <a:pt x="0" y="3543"/>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84" name="Shape 4684"/>
            <p:cNvSpPr/>
            <p:nvPr/>
          </p:nvSpPr>
          <p:spPr>
            <a:xfrm>
              <a:off x="461525" y="1079325"/>
              <a:ext cx="7550" cy="83050"/>
            </a:xfrm>
            <a:custGeom>
              <a:avLst/>
              <a:gdLst/>
              <a:ahLst/>
              <a:cxnLst/>
              <a:rect l="0" t="0" r="0" b="0"/>
              <a:pathLst>
                <a:path w="302" h="3322" fill="none" extrusionOk="0">
                  <a:moveTo>
                    <a:pt x="1" y="3321"/>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85" name="Shape 4685"/>
            <p:cNvSpPr/>
            <p:nvPr/>
          </p:nvSpPr>
          <p:spPr>
            <a:xfrm>
              <a:off x="469050" y="1001825"/>
              <a:ext cx="7550" cy="77525"/>
            </a:xfrm>
            <a:custGeom>
              <a:avLst/>
              <a:gdLst/>
              <a:ahLst/>
              <a:cxnLst/>
              <a:rect l="0" t="0" r="0" b="0"/>
              <a:pathLst>
                <a:path w="302" h="3101" fill="none" extrusionOk="0">
                  <a:moveTo>
                    <a:pt x="1" y="3100"/>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86" name="Shape 4686"/>
            <p:cNvSpPr/>
            <p:nvPr/>
          </p:nvSpPr>
          <p:spPr>
            <a:xfrm>
              <a:off x="476575" y="935400"/>
              <a:ext cx="7550" cy="66450"/>
            </a:xfrm>
            <a:custGeom>
              <a:avLst/>
              <a:gdLst/>
              <a:ahLst/>
              <a:cxnLst/>
              <a:rect l="0" t="0" r="0" b="0"/>
              <a:pathLst>
                <a:path w="302" h="2658" fill="none" extrusionOk="0">
                  <a:moveTo>
                    <a:pt x="1" y="2658"/>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87" name="Shape 4687"/>
            <p:cNvSpPr/>
            <p:nvPr/>
          </p:nvSpPr>
          <p:spPr>
            <a:xfrm>
              <a:off x="484100" y="874525"/>
              <a:ext cx="7550" cy="60900"/>
            </a:xfrm>
            <a:custGeom>
              <a:avLst/>
              <a:gdLst/>
              <a:ahLst/>
              <a:cxnLst/>
              <a:rect l="0" t="0" r="0" b="0"/>
              <a:pathLst>
                <a:path w="302" h="2436" fill="none" extrusionOk="0">
                  <a:moveTo>
                    <a:pt x="1" y="2436"/>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88" name="Shape 4688"/>
            <p:cNvSpPr/>
            <p:nvPr/>
          </p:nvSpPr>
          <p:spPr>
            <a:xfrm>
              <a:off x="491625" y="824700"/>
              <a:ext cx="8800" cy="49850"/>
            </a:xfrm>
            <a:custGeom>
              <a:avLst/>
              <a:gdLst/>
              <a:ahLst/>
              <a:cxnLst/>
              <a:rect l="0" t="0" r="0" b="0"/>
              <a:pathLst>
                <a:path w="352" h="1994" fill="none" extrusionOk="0">
                  <a:moveTo>
                    <a:pt x="1" y="1994"/>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89" name="Shape 4689"/>
            <p:cNvSpPr/>
            <p:nvPr/>
          </p:nvSpPr>
          <p:spPr>
            <a:xfrm>
              <a:off x="500400" y="785975"/>
              <a:ext cx="8800" cy="38750"/>
            </a:xfrm>
            <a:custGeom>
              <a:avLst/>
              <a:gdLst/>
              <a:ahLst/>
              <a:cxnLst/>
              <a:rect l="0" t="0" r="0" b="0"/>
              <a:pathLst>
                <a:path w="352" h="1550" fill="none" extrusionOk="0">
                  <a:moveTo>
                    <a:pt x="1" y="1550"/>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90" name="Shape 4690"/>
            <p:cNvSpPr/>
            <p:nvPr/>
          </p:nvSpPr>
          <p:spPr>
            <a:xfrm>
              <a:off x="509175" y="758300"/>
              <a:ext cx="7550" cy="27700"/>
            </a:xfrm>
            <a:custGeom>
              <a:avLst/>
              <a:gdLst/>
              <a:ahLst/>
              <a:cxnLst/>
              <a:rect l="0" t="0" r="0" b="0"/>
              <a:pathLst>
                <a:path w="302" h="1108" fill="none" extrusionOk="0">
                  <a:moveTo>
                    <a:pt x="1" y="1107"/>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91" name="Shape 4691"/>
            <p:cNvSpPr/>
            <p:nvPr/>
          </p:nvSpPr>
          <p:spPr>
            <a:xfrm>
              <a:off x="516700" y="741675"/>
              <a:ext cx="7550" cy="16650"/>
            </a:xfrm>
            <a:custGeom>
              <a:avLst/>
              <a:gdLst/>
              <a:ahLst/>
              <a:cxnLst/>
              <a:rect l="0" t="0" r="0" b="0"/>
              <a:pathLst>
                <a:path w="302" h="666" fill="none" extrusionOk="0">
                  <a:moveTo>
                    <a:pt x="1" y="665"/>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92" name="Shape 4692"/>
            <p:cNvSpPr/>
            <p:nvPr/>
          </p:nvSpPr>
          <p:spPr>
            <a:xfrm>
              <a:off x="524225" y="741675"/>
              <a:ext cx="7550" cy="25"/>
            </a:xfrm>
            <a:custGeom>
              <a:avLst/>
              <a:gdLst/>
              <a:ahLst/>
              <a:cxnLst/>
              <a:rect l="0" t="0" r="0" b="0"/>
              <a:pathLst>
                <a:path w="302" h="1" fill="none" extrusionOk="0">
                  <a:moveTo>
                    <a:pt x="1" y="1"/>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93" name="Shape 4693"/>
            <p:cNvSpPr/>
            <p:nvPr/>
          </p:nvSpPr>
          <p:spPr>
            <a:xfrm>
              <a:off x="531750" y="741675"/>
              <a:ext cx="7550" cy="5575"/>
            </a:xfrm>
            <a:custGeom>
              <a:avLst/>
              <a:gdLst/>
              <a:ahLst/>
              <a:cxnLst/>
              <a:rect l="0" t="0" r="0" b="0"/>
              <a:pathLst>
                <a:path w="302" h="223" fill="none" extrusionOk="0">
                  <a:moveTo>
                    <a:pt x="1" y="1"/>
                  </a:moveTo>
                  <a:lnTo>
                    <a:pt x="302"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94" name="Shape 4694"/>
            <p:cNvSpPr/>
            <p:nvPr/>
          </p:nvSpPr>
          <p:spPr>
            <a:xfrm>
              <a:off x="539275" y="747225"/>
              <a:ext cx="8825" cy="22150"/>
            </a:xfrm>
            <a:custGeom>
              <a:avLst/>
              <a:gdLst/>
              <a:ahLst/>
              <a:cxnLst/>
              <a:rect l="0" t="0" r="0" b="0"/>
              <a:pathLst>
                <a:path w="353" h="886" fill="none" extrusionOk="0">
                  <a:moveTo>
                    <a:pt x="1" y="0"/>
                  </a:moveTo>
                  <a:lnTo>
                    <a:pt x="352"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95" name="Shape 4695"/>
            <p:cNvSpPr/>
            <p:nvPr/>
          </p:nvSpPr>
          <p:spPr>
            <a:xfrm>
              <a:off x="548075" y="769350"/>
              <a:ext cx="8800" cy="33250"/>
            </a:xfrm>
            <a:custGeom>
              <a:avLst/>
              <a:gdLst/>
              <a:ahLst/>
              <a:cxnLst/>
              <a:rect l="0" t="0" r="0" b="0"/>
              <a:pathLst>
                <a:path w="352" h="1330" fill="none" extrusionOk="0">
                  <a:moveTo>
                    <a:pt x="0" y="1"/>
                  </a:moveTo>
                  <a:lnTo>
                    <a:pt x="351"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96" name="Shape 4696"/>
            <p:cNvSpPr/>
            <p:nvPr/>
          </p:nvSpPr>
          <p:spPr>
            <a:xfrm>
              <a:off x="556850" y="802575"/>
              <a:ext cx="7550" cy="38775"/>
            </a:xfrm>
            <a:custGeom>
              <a:avLst/>
              <a:gdLst/>
              <a:ahLst/>
              <a:cxnLst/>
              <a:rect l="0" t="0" r="0" b="0"/>
              <a:pathLst>
                <a:path w="302" h="1551" fill="none" extrusionOk="0">
                  <a:moveTo>
                    <a:pt x="0" y="0"/>
                  </a:moveTo>
                  <a:lnTo>
                    <a:pt x="301" y="155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97" name="Shape 4697"/>
            <p:cNvSpPr/>
            <p:nvPr/>
          </p:nvSpPr>
          <p:spPr>
            <a:xfrm>
              <a:off x="564375" y="841325"/>
              <a:ext cx="7550" cy="49825"/>
            </a:xfrm>
            <a:custGeom>
              <a:avLst/>
              <a:gdLst/>
              <a:ahLst/>
              <a:cxnLst/>
              <a:rect l="0" t="0" r="0" b="0"/>
              <a:pathLst>
                <a:path w="302" h="1993" fill="none" extrusionOk="0">
                  <a:moveTo>
                    <a:pt x="0" y="0"/>
                  </a:moveTo>
                  <a:lnTo>
                    <a:pt x="301" y="199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98" name="Shape 4698"/>
            <p:cNvSpPr/>
            <p:nvPr/>
          </p:nvSpPr>
          <p:spPr>
            <a:xfrm>
              <a:off x="571900" y="891125"/>
              <a:ext cx="7550" cy="60925"/>
            </a:xfrm>
            <a:custGeom>
              <a:avLst/>
              <a:gdLst/>
              <a:ahLst/>
              <a:cxnLst/>
              <a:rect l="0" t="0" r="0" b="0"/>
              <a:pathLst>
                <a:path w="302" h="2437" fill="none" extrusionOk="0">
                  <a:moveTo>
                    <a:pt x="0" y="1"/>
                  </a:moveTo>
                  <a:lnTo>
                    <a:pt x="301" y="243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99" name="Shape 4699"/>
            <p:cNvSpPr/>
            <p:nvPr/>
          </p:nvSpPr>
          <p:spPr>
            <a:xfrm>
              <a:off x="579425" y="952025"/>
              <a:ext cx="7550" cy="66450"/>
            </a:xfrm>
            <a:custGeom>
              <a:avLst/>
              <a:gdLst/>
              <a:ahLst/>
              <a:cxnLst/>
              <a:rect l="0" t="0" r="0" b="0"/>
              <a:pathLst>
                <a:path w="302" h="2658" fill="none" extrusionOk="0">
                  <a:moveTo>
                    <a:pt x="0" y="0"/>
                  </a:moveTo>
                  <a:lnTo>
                    <a:pt x="301" y="265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00" name="Shape 4700"/>
            <p:cNvSpPr/>
            <p:nvPr/>
          </p:nvSpPr>
          <p:spPr>
            <a:xfrm>
              <a:off x="586950" y="1018450"/>
              <a:ext cx="8800" cy="77500"/>
            </a:xfrm>
            <a:custGeom>
              <a:avLst/>
              <a:gdLst/>
              <a:ahLst/>
              <a:cxnLst/>
              <a:rect l="0" t="0" r="0" b="0"/>
              <a:pathLst>
                <a:path w="352" h="3100" fill="none" extrusionOk="0">
                  <a:moveTo>
                    <a:pt x="0" y="0"/>
                  </a:moveTo>
                  <a:lnTo>
                    <a:pt x="351" y="310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01" name="Shape 4701"/>
            <p:cNvSpPr/>
            <p:nvPr/>
          </p:nvSpPr>
          <p:spPr>
            <a:xfrm>
              <a:off x="595725" y="1095925"/>
              <a:ext cx="8800" cy="83050"/>
            </a:xfrm>
            <a:custGeom>
              <a:avLst/>
              <a:gdLst/>
              <a:ahLst/>
              <a:cxnLst/>
              <a:rect l="0" t="0" r="0" b="0"/>
              <a:pathLst>
                <a:path w="352" h="3322" fill="none" extrusionOk="0">
                  <a:moveTo>
                    <a:pt x="0" y="1"/>
                  </a:moveTo>
                  <a:lnTo>
                    <a:pt x="352" y="33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02" name="Shape 4702"/>
            <p:cNvSpPr/>
            <p:nvPr/>
          </p:nvSpPr>
          <p:spPr>
            <a:xfrm>
              <a:off x="604500" y="1178950"/>
              <a:ext cx="7550" cy="83050"/>
            </a:xfrm>
            <a:custGeom>
              <a:avLst/>
              <a:gdLst/>
              <a:ahLst/>
              <a:cxnLst/>
              <a:rect l="0" t="0" r="0" b="0"/>
              <a:pathLst>
                <a:path w="302" h="3322" fill="none" extrusionOk="0">
                  <a:moveTo>
                    <a:pt x="1" y="1"/>
                  </a:moveTo>
                  <a:lnTo>
                    <a:pt x="302" y="33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03" name="Shape 4703"/>
            <p:cNvSpPr/>
            <p:nvPr/>
          </p:nvSpPr>
          <p:spPr>
            <a:xfrm>
              <a:off x="612025" y="1261975"/>
              <a:ext cx="15075" cy="171625"/>
            </a:xfrm>
            <a:custGeom>
              <a:avLst/>
              <a:gdLst/>
              <a:ahLst/>
              <a:cxnLst/>
              <a:rect l="0" t="0" r="0" b="0"/>
              <a:pathLst>
                <a:path w="603" h="6865" fill="none" extrusionOk="0">
                  <a:moveTo>
                    <a:pt x="1" y="1"/>
                  </a:moveTo>
                  <a:lnTo>
                    <a:pt x="603" y="686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04" name="Shape 4704"/>
            <p:cNvSpPr/>
            <p:nvPr/>
          </p:nvSpPr>
          <p:spPr>
            <a:xfrm>
              <a:off x="627075" y="1433575"/>
              <a:ext cx="7550" cy="88575"/>
            </a:xfrm>
            <a:custGeom>
              <a:avLst/>
              <a:gdLst/>
              <a:ahLst/>
              <a:cxnLst/>
              <a:rect l="0" t="0" r="0" b="0"/>
              <a:pathLst>
                <a:path w="302" h="3543" fill="none" extrusionOk="0">
                  <a:moveTo>
                    <a:pt x="1" y="0"/>
                  </a:moveTo>
                  <a:lnTo>
                    <a:pt x="302" y="35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05" name="Shape 4705"/>
            <p:cNvSpPr/>
            <p:nvPr/>
          </p:nvSpPr>
          <p:spPr>
            <a:xfrm>
              <a:off x="634600" y="1522125"/>
              <a:ext cx="8800" cy="83050"/>
            </a:xfrm>
            <a:custGeom>
              <a:avLst/>
              <a:gdLst/>
              <a:ahLst/>
              <a:cxnLst/>
              <a:rect l="0" t="0" r="0" b="0"/>
              <a:pathLst>
                <a:path w="352" h="3322" fill="none" extrusionOk="0">
                  <a:moveTo>
                    <a:pt x="1" y="1"/>
                  </a:moveTo>
                  <a:lnTo>
                    <a:pt x="352" y="33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06" name="Shape 4706"/>
            <p:cNvSpPr/>
            <p:nvPr/>
          </p:nvSpPr>
          <p:spPr>
            <a:xfrm>
              <a:off x="643375" y="1605150"/>
              <a:ext cx="8800" cy="83050"/>
            </a:xfrm>
            <a:custGeom>
              <a:avLst/>
              <a:gdLst/>
              <a:ahLst/>
              <a:cxnLst/>
              <a:rect l="0" t="0" r="0" b="0"/>
              <a:pathLst>
                <a:path w="352" h="3322" fill="none" extrusionOk="0">
                  <a:moveTo>
                    <a:pt x="1" y="1"/>
                  </a:moveTo>
                  <a:lnTo>
                    <a:pt x="352" y="33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07" name="Shape 4707"/>
            <p:cNvSpPr/>
            <p:nvPr/>
          </p:nvSpPr>
          <p:spPr>
            <a:xfrm>
              <a:off x="652150" y="1688175"/>
              <a:ext cx="7550" cy="77525"/>
            </a:xfrm>
            <a:custGeom>
              <a:avLst/>
              <a:gdLst/>
              <a:ahLst/>
              <a:cxnLst/>
              <a:rect l="0" t="0" r="0" b="0"/>
              <a:pathLst>
                <a:path w="302" h="3101" fill="none" extrusionOk="0">
                  <a:moveTo>
                    <a:pt x="1" y="1"/>
                  </a:moveTo>
                  <a:lnTo>
                    <a:pt x="302" y="310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08" name="Shape 4708"/>
            <p:cNvSpPr/>
            <p:nvPr/>
          </p:nvSpPr>
          <p:spPr>
            <a:xfrm>
              <a:off x="659675" y="1765675"/>
              <a:ext cx="7550" cy="71975"/>
            </a:xfrm>
            <a:custGeom>
              <a:avLst/>
              <a:gdLst/>
              <a:ahLst/>
              <a:cxnLst/>
              <a:rect l="0" t="0" r="0" b="0"/>
              <a:pathLst>
                <a:path w="302" h="2879" fill="none" extrusionOk="0">
                  <a:moveTo>
                    <a:pt x="1" y="0"/>
                  </a:moveTo>
                  <a:lnTo>
                    <a:pt x="302" y="287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09" name="Shape 4709"/>
            <p:cNvSpPr/>
            <p:nvPr/>
          </p:nvSpPr>
          <p:spPr>
            <a:xfrm>
              <a:off x="667200" y="1837625"/>
              <a:ext cx="7550" cy="60900"/>
            </a:xfrm>
            <a:custGeom>
              <a:avLst/>
              <a:gdLst/>
              <a:ahLst/>
              <a:cxnLst/>
              <a:rect l="0" t="0" r="0" b="0"/>
              <a:pathLst>
                <a:path w="302" h="2436" fill="none" extrusionOk="0">
                  <a:moveTo>
                    <a:pt x="1" y="1"/>
                  </a:moveTo>
                  <a:lnTo>
                    <a:pt x="302" y="243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10" name="Shape 4710"/>
            <p:cNvSpPr/>
            <p:nvPr/>
          </p:nvSpPr>
          <p:spPr>
            <a:xfrm>
              <a:off x="674725" y="1898500"/>
              <a:ext cx="7550" cy="55375"/>
            </a:xfrm>
            <a:custGeom>
              <a:avLst/>
              <a:gdLst/>
              <a:ahLst/>
              <a:cxnLst/>
              <a:rect l="0" t="0" r="0" b="0"/>
              <a:pathLst>
                <a:path w="302" h="2215" fill="none" extrusionOk="0">
                  <a:moveTo>
                    <a:pt x="1" y="1"/>
                  </a:moveTo>
                  <a:lnTo>
                    <a:pt x="302" y="221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11" name="Shape 4711"/>
            <p:cNvSpPr/>
            <p:nvPr/>
          </p:nvSpPr>
          <p:spPr>
            <a:xfrm>
              <a:off x="682250" y="1953850"/>
              <a:ext cx="8825" cy="44325"/>
            </a:xfrm>
            <a:custGeom>
              <a:avLst/>
              <a:gdLst/>
              <a:ahLst/>
              <a:cxnLst/>
              <a:rect l="0" t="0" r="0" b="0"/>
              <a:pathLst>
                <a:path w="353" h="1773" fill="none" extrusionOk="0">
                  <a:moveTo>
                    <a:pt x="1" y="1"/>
                  </a:moveTo>
                  <a:lnTo>
                    <a:pt x="352" y="177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12" name="Shape 4712"/>
            <p:cNvSpPr/>
            <p:nvPr/>
          </p:nvSpPr>
          <p:spPr>
            <a:xfrm>
              <a:off x="691050" y="1998150"/>
              <a:ext cx="8800" cy="33225"/>
            </a:xfrm>
            <a:custGeom>
              <a:avLst/>
              <a:gdLst/>
              <a:ahLst/>
              <a:cxnLst/>
              <a:rect l="0" t="0" r="0" b="0"/>
              <a:pathLst>
                <a:path w="352" h="1329" fill="none" extrusionOk="0">
                  <a:moveTo>
                    <a:pt x="0" y="0"/>
                  </a:moveTo>
                  <a:lnTo>
                    <a:pt x="351"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13" name="Shape 4713"/>
            <p:cNvSpPr/>
            <p:nvPr/>
          </p:nvSpPr>
          <p:spPr>
            <a:xfrm>
              <a:off x="699825" y="2031350"/>
              <a:ext cx="7550" cy="27700"/>
            </a:xfrm>
            <a:custGeom>
              <a:avLst/>
              <a:gdLst/>
              <a:ahLst/>
              <a:cxnLst/>
              <a:rect l="0" t="0" r="0" b="0"/>
              <a:pathLst>
                <a:path w="302" h="1108" fill="none" extrusionOk="0">
                  <a:moveTo>
                    <a:pt x="0" y="1"/>
                  </a:moveTo>
                  <a:lnTo>
                    <a:pt x="301" y="110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14" name="Shape 4714"/>
            <p:cNvSpPr/>
            <p:nvPr/>
          </p:nvSpPr>
          <p:spPr>
            <a:xfrm>
              <a:off x="707350" y="2059025"/>
              <a:ext cx="7550" cy="11100"/>
            </a:xfrm>
            <a:custGeom>
              <a:avLst/>
              <a:gdLst/>
              <a:ahLst/>
              <a:cxnLst/>
              <a:rect l="0" t="0" r="0" b="0"/>
              <a:pathLst>
                <a:path w="302" h="444" fill="none" extrusionOk="0">
                  <a:moveTo>
                    <a:pt x="0" y="1"/>
                  </a:moveTo>
                  <a:lnTo>
                    <a:pt x="301"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15" name="Shape 4715"/>
            <p:cNvSpPr/>
            <p:nvPr/>
          </p:nvSpPr>
          <p:spPr>
            <a:xfrm>
              <a:off x="714875" y="2070100"/>
              <a:ext cx="7550" cy="5550"/>
            </a:xfrm>
            <a:custGeom>
              <a:avLst/>
              <a:gdLst/>
              <a:ahLst/>
              <a:cxnLst/>
              <a:rect l="0" t="0" r="0" b="0"/>
              <a:pathLst>
                <a:path w="302" h="222" fill="none" extrusionOk="0">
                  <a:moveTo>
                    <a:pt x="0" y="0"/>
                  </a:moveTo>
                  <a:lnTo>
                    <a:pt x="301"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16" name="Shape 4716"/>
            <p:cNvSpPr/>
            <p:nvPr/>
          </p:nvSpPr>
          <p:spPr>
            <a:xfrm>
              <a:off x="722400" y="2070100"/>
              <a:ext cx="7550" cy="5550"/>
            </a:xfrm>
            <a:custGeom>
              <a:avLst/>
              <a:gdLst/>
              <a:ahLst/>
              <a:cxnLst/>
              <a:rect l="0" t="0" r="0" b="0"/>
              <a:pathLst>
                <a:path w="302" h="222" fill="none" extrusionOk="0">
                  <a:moveTo>
                    <a:pt x="0" y="222"/>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17" name="Shape 4717"/>
            <p:cNvSpPr/>
            <p:nvPr/>
          </p:nvSpPr>
          <p:spPr>
            <a:xfrm>
              <a:off x="729925" y="2053500"/>
              <a:ext cx="8800" cy="16625"/>
            </a:xfrm>
            <a:custGeom>
              <a:avLst/>
              <a:gdLst/>
              <a:ahLst/>
              <a:cxnLst/>
              <a:rect l="0" t="0" r="0" b="0"/>
              <a:pathLst>
                <a:path w="352" h="665" fill="none" extrusionOk="0">
                  <a:moveTo>
                    <a:pt x="0" y="664"/>
                  </a:moveTo>
                  <a:lnTo>
                    <a:pt x="35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18" name="Shape 4718"/>
            <p:cNvSpPr/>
            <p:nvPr/>
          </p:nvSpPr>
          <p:spPr>
            <a:xfrm>
              <a:off x="738700" y="2025825"/>
              <a:ext cx="8800" cy="27700"/>
            </a:xfrm>
            <a:custGeom>
              <a:avLst/>
              <a:gdLst/>
              <a:ahLst/>
              <a:cxnLst/>
              <a:rect l="0" t="0" r="0" b="0"/>
              <a:pathLst>
                <a:path w="352" h="1108" fill="none" extrusionOk="0">
                  <a:moveTo>
                    <a:pt x="0" y="1107"/>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19" name="Shape 4719"/>
            <p:cNvSpPr/>
            <p:nvPr/>
          </p:nvSpPr>
          <p:spPr>
            <a:xfrm>
              <a:off x="747475" y="1987075"/>
              <a:ext cx="7550" cy="38775"/>
            </a:xfrm>
            <a:custGeom>
              <a:avLst/>
              <a:gdLst/>
              <a:ahLst/>
              <a:cxnLst/>
              <a:rect l="0" t="0" r="0" b="0"/>
              <a:pathLst>
                <a:path w="302" h="1551" fill="none" extrusionOk="0">
                  <a:moveTo>
                    <a:pt x="1" y="1550"/>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20" name="Shape 4720"/>
            <p:cNvSpPr/>
            <p:nvPr/>
          </p:nvSpPr>
          <p:spPr>
            <a:xfrm>
              <a:off x="755000" y="1937250"/>
              <a:ext cx="7550" cy="49850"/>
            </a:xfrm>
            <a:custGeom>
              <a:avLst/>
              <a:gdLst/>
              <a:ahLst/>
              <a:cxnLst/>
              <a:rect l="0" t="0" r="0" b="0"/>
              <a:pathLst>
                <a:path w="302" h="1994" fill="none" extrusionOk="0">
                  <a:moveTo>
                    <a:pt x="1" y="1993"/>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21" name="Shape 4721"/>
            <p:cNvSpPr/>
            <p:nvPr/>
          </p:nvSpPr>
          <p:spPr>
            <a:xfrm>
              <a:off x="762525" y="1881900"/>
              <a:ext cx="7550" cy="55375"/>
            </a:xfrm>
            <a:custGeom>
              <a:avLst/>
              <a:gdLst/>
              <a:ahLst/>
              <a:cxnLst/>
              <a:rect l="0" t="0" r="0" b="0"/>
              <a:pathLst>
                <a:path w="302" h="2215" fill="none" extrusionOk="0">
                  <a:moveTo>
                    <a:pt x="1" y="2215"/>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22" name="Shape 4722"/>
            <p:cNvSpPr/>
            <p:nvPr/>
          </p:nvSpPr>
          <p:spPr>
            <a:xfrm>
              <a:off x="770050" y="1821025"/>
              <a:ext cx="7550" cy="60900"/>
            </a:xfrm>
            <a:custGeom>
              <a:avLst/>
              <a:gdLst/>
              <a:ahLst/>
              <a:cxnLst/>
              <a:rect l="0" t="0" r="0" b="0"/>
              <a:pathLst>
                <a:path w="302" h="2436" fill="none" extrusionOk="0">
                  <a:moveTo>
                    <a:pt x="1" y="2436"/>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23" name="Shape 4723"/>
            <p:cNvSpPr/>
            <p:nvPr/>
          </p:nvSpPr>
          <p:spPr>
            <a:xfrm>
              <a:off x="777575" y="1749075"/>
              <a:ext cx="8800" cy="71975"/>
            </a:xfrm>
            <a:custGeom>
              <a:avLst/>
              <a:gdLst/>
              <a:ahLst/>
              <a:cxnLst/>
              <a:rect l="0" t="0" r="0" b="0"/>
              <a:pathLst>
                <a:path w="352" h="2879" fill="none" extrusionOk="0">
                  <a:moveTo>
                    <a:pt x="1" y="2878"/>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24" name="Shape 4724"/>
            <p:cNvSpPr/>
            <p:nvPr/>
          </p:nvSpPr>
          <p:spPr>
            <a:xfrm>
              <a:off x="786350" y="1671575"/>
              <a:ext cx="7550" cy="77525"/>
            </a:xfrm>
            <a:custGeom>
              <a:avLst/>
              <a:gdLst/>
              <a:ahLst/>
              <a:cxnLst/>
              <a:rect l="0" t="0" r="0" b="0"/>
              <a:pathLst>
                <a:path w="302" h="3101" fill="none" extrusionOk="0">
                  <a:moveTo>
                    <a:pt x="1" y="3100"/>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25" name="Shape 4725"/>
            <p:cNvSpPr/>
            <p:nvPr/>
          </p:nvSpPr>
          <p:spPr>
            <a:xfrm>
              <a:off x="793875" y="1594075"/>
              <a:ext cx="7550" cy="77525"/>
            </a:xfrm>
            <a:custGeom>
              <a:avLst/>
              <a:gdLst/>
              <a:ahLst/>
              <a:cxnLst/>
              <a:rect l="0" t="0" r="0" b="0"/>
              <a:pathLst>
                <a:path w="302" h="3101" fill="none" extrusionOk="0">
                  <a:moveTo>
                    <a:pt x="1" y="3100"/>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26" name="Shape 4726"/>
            <p:cNvSpPr/>
            <p:nvPr/>
          </p:nvSpPr>
          <p:spPr>
            <a:xfrm>
              <a:off x="801400" y="1433575"/>
              <a:ext cx="16350" cy="160525"/>
            </a:xfrm>
            <a:custGeom>
              <a:avLst/>
              <a:gdLst/>
              <a:ahLst/>
              <a:cxnLst/>
              <a:rect l="0" t="0" r="0" b="0"/>
              <a:pathLst>
                <a:path w="654" h="6421" fill="none" extrusionOk="0">
                  <a:moveTo>
                    <a:pt x="1" y="6421"/>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27" name="Shape 4727"/>
            <p:cNvSpPr/>
            <p:nvPr/>
          </p:nvSpPr>
          <p:spPr>
            <a:xfrm>
              <a:off x="817725" y="1350550"/>
              <a:ext cx="8800" cy="83050"/>
            </a:xfrm>
            <a:custGeom>
              <a:avLst/>
              <a:gdLst/>
              <a:ahLst/>
              <a:cxnLst/>
              <a:rect l="0" t="0" r="0" b="0"/>
              <a:pathLst>
                <a:path w="352" h="3322" fill="none" extrusionOk="0">
                  <a:moveTo>
                    <a:pt x="0" y="3321"/>
                  </a:moveTo>
                  <a:lnTo>
                    <a:pt x="35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28" name="Shape 4728"/>
            <p:cNvSpPr/>
            <p:nvPr/>
          </p:nvSpPr>
          <p:spPr>
            <a:xfrm>
              <a:off x="826500" y="1273050"/>
              <a:ext cx="7550" cy="77525"/>
            </a:xfrm>
            <a:custGeom>
              <a:avLst/>
              <a:gdLst/>
              <a:ahLst/>
              <a:cxnLst/>
              <a:rect l="0" t="0" r="0" b="0"/>
              <a:pathLst>
                <a:path w="302" h="3101" fill="none" extrusionOk="0">
                  <a:moveTo>
                    <a:pt x="0" y="3100"/>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29" name="Shape 4729"/>
            <p:cNvSpPr/>
            <p:nvPr/>
          </p:nvSpPr>
          <p:spPr>
            <a:xfrm>
              <a:off x="834025" y="1201100"/>
              <a:ext cx="7550" cy="71975"/>
            </a:xfrm>
            <a:custGeom>
              <a:avLst/>
              <a:gdLst/>
              <a:ahLst/>
              <a:cxnLst/>
              <a:rect l="0" t="0" r="0" b="0"/>
              <a:pathLst>
                <a:path w="302" h="2879" fill="none" extrusionOk="0">
                  <a:moveTo>
                    <a:pt x="0" y="2879"/>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30" name="Shape 4730"/>
            <p:cNvSpPr/>
            <p:nvPr/>
          </p:nvSpPr>
          <p:spPr>
            <a:xfrm>
              <a:off x="841550" y="1129150"/>
              <a:ext cx="7550" cy="71975"/>
            </a:xfrm>
            <a:custGeom>
              <a:avLst/>
              <a:gdLst/>
              <a:ahLst/>
              <a:cxnLst/>
              <a:rect l="0" t="0" r="0" b="0"/>
              <a:pathLst>
                <a:path w="302" h="2879" fill="none" extrusionOk="0">
                  <a:moveTo>
                    <a:pt x="0" y="2878"/>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31" name="Shape 4731"/>
            <p:cNvSpPr/>
            <p:nvPr/>
          </p:nvSpPr>
          <p:spPr>
            <a:xfrm>
              <a:off x="849075" y="1062725"/>
              <a:ext cx="7550" cy="66450"/>
            </a:xfrm>
            <a:custGeom>
              <a:avLst/>
              <a:gdLst/>
              <a:ahLst/>
              <a:cxnLst/>
              <a:rect l="0" t="0" r="0" b="0"/>
              <a:pathLst>
                <a:path w="302" h="2658" fill="none" extrusionOk="0">
                  <a:moveTo>
                    <a:pt x="0" y="2657"/>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32" name="Shape 4732"/>
            <p:cNvSpPr/>
            <p:nvPr/>
          </p:nvSpPr>
          <p:spPr>
            <a:xfrm>
              <a:off x="856600" y="1001825"/>
              <a:ext cx="8800" cy="60925"/>
            </a:xfrm>
            <a:custGeom>
              <a:avLst/>
              <a:gdLst/>
              <a:ahLst/>
              <a:cxnLst/>
              <a:rect l="0" t="0" r="0" b="0"/>
              <a:pathLst>
                <a:path w="352" h="2437" fill="none" extrusionOk="0">
                  <a:moveTo>
                    <a:pt x="0" y="2436"/>
                  </a:moveTo>
                  <a:lnTo>
                    <a:pt x="35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33" name="Shape 4733"/>
            <p:cNvSpPr/>
            <p:nvPr/>
          </p:nvSpPr>
          <p:spPr>
            <a:xfrm>
              <a:off x="865375" y="952025"/>
              <a:ext cx="8800" cy="49825"/>
            </a:xfrm>
            <a:custGeom>
              <a:avLst/>
              <a:gdLst/>
              <a:ahLst/>
              <a:cxnLst/>
              <a:rect l="0" t="0" r="0" b="0"/>
              <a:pathLst>
                <a:path w="352" h="1993" fill="none" extrusionOk="0">
                  <a:moveTo>
                    <a:pt x="0" y="1993"/>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34" name="Shape 4734"/>
            <p:cNvSpPr/>
            <p:nvPr/>
          </p:nvSpPr>
          <p:spPr>
            <a:xfrm>
              <a:off x="874150" y="913275"/>
              <a:ext cx="7550" cy="38775"/>
            </a:xfrm>
            <a:custGeom>
              <a:avLst/>
              <a:gdLst/>
              <a:ahLst/>
              <a:cxnLst/>
              <a:rect l="0" t="0" r="0" b="0"/>
              <a:pathLst>
                <a:path w="302" h="1551" fill="none" extrusionOk="0">
                  <a:moveTo>
                    <a:pt x="1" y="1550"/>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35" name="Shape 4735"/>
            <p:cNvSpPr/>
            <p:nvPr/>
          </p:nvSpPr>
          <p:spPr>
            <a:xfrm>
              <a:off x="881675" y="880050"/>
              <a:ext cx="7550" cy="33250"/>
            </a:xfrm>
            <a:custGeom>
              <a:avLst/>
              <a:gdLst/>
              <a:ahLst/>
              <a:cxnLst/>
              <a:rect l="0" t="0" r="0" b="0"/>
              <a:pathLst>
                <a:path w="302" h="1330" fill="none" extrusionOk="0">
                  <a:moveTo>
                    <a:pt x="1" y="1329"/>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36" name="Shape 4736"/>
            <p:cNvSpPr/>
            <p:nvPr/>
          </p:nvSpPr>
          <p:spPr>
            <a:xfrm>
              <a:off x="889200" y="852375"/>
              <a:ext cx="7550" cy="27700"/>
            </a:xfrm>
            <a:custGeom>
              <a:avLst/>
              <a:gdLst/>
              <a:ahLst/>
              <a:cxnLst/>
              <a:rect l="0" t="0" r="0" b="0"/>
              <a:pathLst>
                <a:path w="302" h="1108" fill="none" extrusionOk="0">
                  <a:moveTo>
                    <a:pt x="1" y="1108"/>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37" name="Shape 4737"/>
            <p:cNvSpPr/>
            <p:nvPr/>
          </p:nvSpPr>
          <p:spPr>
            <a:xfrm>
              <a:off x="896725" y="841325"/>
              <a:ext cx="7550" cy="11075"/>
            </a:xfrm>
            <a:custGeom>
              <a:avLst/>
              <a:gdLst/>
              <a:ahLst/>
              <a:cxnLst/>
              <a:rect l="0" t="0" r="0" b="0"/>
              <a:pathLst>
                <a:path w="302" h="443" fill="none" extrusionOk="0">
                  <a:moveTo>
                    <a:pt x="1" y="443"/>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38" name="Shape 4738"/>
            <p:cNvSpPr/>
            <p:nvPr/>
          </p:nvSpPr>
          <p:spPr>
            <a:xfrm>
              <a:off x="904250" y="835775"/>
              <a:ext cx="8800" cy="5575"/>
            </a:xfrm>
            <a:custGeom>
              <a:avLst/>
              <a:gdLst/>
              <a:ahLst/>
              <a:cxnLst/>
              <a:rect l="0" t="0" r="0" b="0"/>
              <a:pathLst>
                <a:path w="352" h="223" fill="none" extrusionOk="0">
                  <a:moveTo>
                    <a:pt x="1" y="222"/>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39" name="Shape 4739"/>
            <p:cNvSpPr/>
            <p:nvPr/>
          </p:nvSpPr>
          <p:spPr>
            <a:xfrm>
              <a:off x="913025" y="835775"/>
              <a:ext cx="8800" cy="11100"/>
            </a:xfrm>
            <a:custGeom>
              <a:avLst/>
              <a:gdLst/>
              <a:ahLst/>
              <a:cxnLst/>
              <a:rect l="0" t="0" r="0" b="0"/>
              <a:pathLst>
                <a:path w="352" h="444" fill="none" extrusionOk="0">
                  <a:moveTo>
                    <a:pt x="1" y="1"/>
                  </a:moveTo>
                  <a:lnTo>
                    <a:pt x="352" y="44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40" name="Shape 4740"/>
            <p:cNvSpPr/>
            <p:nvPr/>
          </p:nvSpPr>
          <p:spPr>
            <a:xfrm>
              <a:off x="921800" y="846850"/>
              <a:ext cx="7550" cy="16625"/>
            </a:xfrm>
            <a:custGeom>
              <a:avLst/>
              <a:gdLst/>
              <a:ahLst/>
              <a:cxnLst/>
              <a:rect l="0" t="0" r="0" b="0"/>
              <a:pathLst>
                <a:path w="302" h="665" fill="none" extrusionOk="0">
                  <a:moveTo>
                    <a:pt x="1" y="1"/>
                  </a:moveTo>
                  <a:lnTo>
                    <a:pt x="302" y="6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41" name="Shape 4741"/>
            <p:cNvSpPr/>
            <p:nvPr/>
          </p:nvSpPr>
          <p:spPr>
            <a:xfrm>
              <a:off x="929325" y="863450"/>
              <a:ext cx="7550" cy="27700"/>
            </a:xfrm>
            <a:custGeom>
              <a:avLst/>
              <a:gdLst/>
              <a:ahLst/>
              <a:cxnLst/>
              <a:rect l="0" t="0" r="0" b="0"/>
              <a:pathLst>
                <a:path w="302" h="1108" fill="none" extrusionOk="0">
                  <a:moveTo>
                    <a:pt x="1" y="1"/>
                  </a:moveTo>
                  <a:lnTo>
                    <a:pt x="302" y="110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42" name="Shape 4742"/>
            <p:cNvSpPr/>
            <p:nvPr/>
          </p:nvSpPr>
          <p:spPr>
            <a:xfrm>
              <a:off x="936850" y="891125"/>
              <a:ext cx="7550" cy="33250"/>
            </a:xfrm>
            <a:custGeom>
              <a:avLst/>
              <a:gdLst/>
              <a:ahLst/>
              <a:cxnLst/>
              <a:rect l="0" t="0" r="0" b="0"/>
              <a:pathLst>
                <a:path w="302" h="1330" fill="none" extrusionOk="0">
                  <a:moveTo>
                    <a:pt x="1" y="1"/>
                  </a:moveTo>
                  <a:lnTo>
                    <a:pt x="302"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43" name="Shape 4743"/>
            <p:cNvSpPr/>
            <p:nvPr/>
          </p:nvSpPr>
          <p:spPr>
            <a:xfrm>
              <a:off x="944375" y="924350"/>
              <a:ext cx="7550" cy="44300"/>
            </a:xfrm>
            <a:custGeom>
              <a:avLst/>
              <a:gdLst/>
              <a:ahLst/>
              <a:cxnLst/>
              <a:rect l="0" t="0" r="0" b="0"/>
              <a:pathLst>
                <a:path w="302" h="1772" fill="none" extrusionOk="0">
                  <a:moveTo>
                    <a:pt x="1" y="0"/>
                  </a:moveTo>
                  <a:lnTo>
                    <a:pt x="302" y="177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44" name="Shape 4744"/>
            <p:cNvSpPr/>
            <p:nvPr/>
          </p:nvSpPr>
          <p:spPr>
            <a:xfrm>
              <a:off x="951900" y="968625"/>
              <a:ext cx="8825" cy="55375"/>
            </a:xfrm>
            <a:custGeom>
              <a:avLst/>
              <a:gdLst/>
              <a:ahLst/>
              <a:cxnLst/>
              <a:rect l="0" t="0" r="0" b="0"/>
              <a:pathLst>
                <a:path w="353" h="2215" fill="none" extrusionOk="0">
                  <a:moveTo>
                    <a:pt x="1" y="0"/>
                  </a:moveTo>
                  <a:lnTo>
                    <a:pt x="352" y="221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45" name="Shape 4745"/>
            <p:cNvSpPr/>
            <p:nvPr/>
          </p:nvSpPr>
          <p:spPr>
            <a:xfrm>
              <a:off x="960700" y="1023975"/>
              <a:ext cx="8800" cy="60900"/>
            </a:xfrm>
            <a:custGeom>
              <a:avLst/>
              <a:gdLst/>
              <a:ahLst/>
              <a:cxnLst/>
              <a:rect l="0" t="0" r="0" b="0"/>
              <a:pathLst>
                <a:path w="352" h="2436" fill="none" extrusionOk="0">
                  <a:moveTo>
                    <a:pt x="0" y="0"/>
                  </a:moveTo>
                  <a:lnTo>
                    <a:pt x="351" y="243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46" name="Shape 4746"/>
            <p:cNvSpPr/>
            <p:nvPr/>
          </p:nvSpPr>
          <p:spPr>
            <a:xfrm>
              <a:off x="969475" y="1084850"/>
              <a:ext cx="7550" cy="60925"/>
            </a:xfrm>
            <a:custGeom>
              <a:avLst/>
              <a:gdLst/>
              <a:ahLst/>
              <a:cxnLst/>
              <a:rect l="0" t="0" r="0" b="0"/>
              <a:pathLst>
                <a:path w="302" h="2437" fill="none" extrusionOk="0">
                  <a:moveTo>
                    <a:pt x="0" y="1"/>
                  </a:moveTo>
                  <a:lnTo>
                    <a:pt x="301" y="243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47" name="Shape 4747"/>
            <p:cNvSpPr/>
            <p:nvPr/>
          </p:nvSpPr>
          <p:spPr>
            <a:xfrm>
              <a:off x="977000" y="1145750"/>
              <a:ext cx="7550" cy="66450"/>
            </a:xfrm>
            <a:custGeom>
              <a:avLst/>
              <a:gdLst/>
              <a:ahLst/>
              <a:cxnLst/>
              <a:rect l="0" t="0" r="0" b="0"/>
              <a:pathLst>
                <a:path w="302" h="2658" fill="none" extrusionOk="0">
                  <a:moveTo>
                    <a:pt x="0" y="0"/>
                  </a:moveTo>
                  <a:lnTo>
                    <a:pt x="301" y="265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48" name="Shape 4748"/>
            <p:cNvSpPr/>
            <p:nvPr/>
          </p:nvSpPr>
          <p:spPr>
            <a:xfrm>
              <a:off x="984525" y="1212175"/>
              <a:ext cx="7550" cy="71975"/>
            </a:xfrm>
            <a:custGeom>
              <a:avLst/>
              <a:gdLst/>
              <a:ahLst/>
              <a:cxnLst/>
              <a:rect l="0" t="0" r="0" b="0"/>
              <a:pathLst>
                <a:path w="302" h="2879" fill="none" extrusionOk="0">
                  <a:moveTo>
                    <a:pt x="0" y="0"/>
                  </a:moveTo>
                  <a:lnTo>
                    <a:pt x="301" y="287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49" name="Shape 4749"/>
            <p:cNvSpPr/>
            <p:nvPr/>
          </p:nvSpPr>
          <p:spPr>
            <a:xfrm>
              <a:off x="992050" y="1284125"/>
              <a:ext cx="7550" cy="71975"/>
            </a:xfrm>
            <a:custGeom>
              <a:avLst/>
              <a:gdLst/>
              <a:ahLst/>
              <a:cxnLst/>
              <a:rect l="0" t="0" r="0" b="0"/>
              <a:pathLst>
                <a:path w="302" h="2879" fill="none" extrusionOk="0">
                  <a:moveTo>
                    <a:pt x="0" y="0"/>
                  </a:moveTo>
                  <a:lnTo>
                    <a:pt x="301" y="287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50" name="Shape 4750"/>
            <p:cNvSpPr/>
            <p:nvPr/>
          </p:nvSpPr>
          <p:spPr>
            <a:xfrm>
              <a:off x="999575" y="1356075"/>
              <a:ext cx="8800" cy="77525"/>
            </a:xfrm>
            <a:custGeom>
              <a:avLst/>
              <a:gdLst/>
              <a:ahLst/>
              <a:cxnLst/>
              <a:rect l="0" t="0" r="0" b="0"/>
              <a:pathLst>
                <a:path w="352" h="3101" fill="none" extrusionOk="0">
                  <a:moveTo>
                    <a:pt x="0" y="1"/>
                  </a:moveTo>
                  <a:lnTo>
                    <a:pt x="351" y="310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51" name="Shape 4751"/>
            <p:cNvSpPr/>
            <p:nvPr/>
          </p:nvSpPr>
          <p:spPr>
            <a:xfrm>
              <a:off x="1008350" y="1433575"/>
              <a:ext cx="8800" cy="77500"/>
            </a:xfrm>
            <a:custGeom>
              <a:avLst/>
              <a:gdLst/>
              <a:ahLst/>
              <a:cxnLst/>
              <a:rect l="0" t="0" r="0" b="0"/>
              <a:pathLst>
                <a:path w="352" h="3100" fill="none" extrusionOk="0">
                  <a:moveTo>
                    <a:pt x="0" y="0"/>
                  </a:moveTo>
                  <a:lnTo>
                    <a:pt x="352" y="310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52" name="Shape 4752"/>
            <p:cNvSpPr/>
            <p:nvPr/>
          </p:nvSpPr>
          <p:spPr>
            <a:xfrm>
              <a:off x="1017125" y="1511050"/>
              <a:ext cx="7550" cy="72000"/>
            </a:xfrm>
            <a:custGeom>
              <a:avLst/>
              <a:gdLst/>
              <a:ahLst/>
              <a:cxnLst/>
              <a:rect l="0" t="0" r="0" b="0"/>
              <a:pathLst>
                <a:path w="302" h="2880" fill="none" extrusionOk="0">
                  <a:moveTo>
                    <a:pt x="1" y="1"/>
                  </a:moveTo>
                  <a:lnTo>
                    <a:pt x="302" y="287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53" name="Shape 4753"/>
            <p:cNvSpPr/>
            <p:nvPr/>
          </p:nvSpPr>
          <p:spPr>
            <a:xfrm>
              <a:off x="1024650" y="1583025"/>
              <a:ext cx="7550" cy="66425"/>
            </a:xfrm>
            <a:custGeom>
              <a:avLst/>
              <a:gdLst/>
              <a:ahLst/>
              <a:cxnLst/>
              <a:rect l="0" t="0" r="0" b="0"/>
              <a:pathLst>
                <a:path w="302" h="2657" fill="none" extrusionOk="0">
                  <a:moveTo>
                    <a:pt x="1" y="0"/>
                  </a:moveTo>
                  <a:lnTo>
                    <a:pt x="302" y="265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54" name="Shape 4754"/>
            <p:cNvSpPr/>
            <p:nvPr/>
          </p:nvSpPr>
          <p:spPr>
            <a:xfrm>
              <a:off x="1032175" y="1649425"/>
              <a:ext cx="7550" cy="66450"/>
            </a:xfrm>
            <a:custGeom>
              <a:avLst/>
              <a:gdLst/>
              <a:ahLst/>
              <a:cxnLst/>
              <a:rect l="0" t="0" r="0" b="0"/>
              <a:pathLst>
                <a:path w="302" h="2658" fill="none" extrusionOk="0">
                  <a:moveTo>
                    <a:pt x="1" y="1"/>
                  </a:moveTo>
                  <a:lnTo>
                    <a:pt x="302" y="265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55" name="Shape 4755"/>
            <p:cNvSpPr/>
            <p:nvPr/>
          </p:nvSpPr>
          <p:spPr>
            <a:xfrm>
              <a:off x="1039700" y="1715850"/>
              <a:ext cx="7550" cy="55375"/>
            </a:xfrm>
            <a:custGeom>
              <a:avLst/>
              <a:gdLst/>
              <a:ahLst/>
              <a:cxnLst/>
              <a:rect l="0" t="0" r="0" b="0"/>
              <a:pathLst>
                <a:path w="302" h="2215" fill="none" extrusionOk="0">
                  <a:moveTo>
                    <a:pt x="1" y="1"/>
                  </a:moveTo>
                  <a:lnTo>
                    <a:pt x="302" y="221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56" name="Shape 4756"/>
            <p:cNvSpPr/>
            <p:nvPr/>
          </p:nvSpPr>
          <p:spPr>
            <a:xfrm>
              <a:off x="1047225" y="1771200"/>
              <a:ext cx="8800" cy="55375"/>
            </a:xfrm>
            <a:custGeom>
              <a:avLst/>
              <a:gdLst/>
              <a:ahLst/>
              <a:cxnLst/>
              <a:rect l="0" t="0" r="0" b="0"/>
              <a:pathLst>
                <a:path w="352" h="2215" fill="none" extrusionOk="0">
                  <a:moveTo>
                    <a:pt x="1" y="1"/>
                  </a:moveTo>
                  <a:lnTo>
                    <a:pt x="352" y="221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57" name="Shape 4757"/>
            <p:cNvSpPr/>
            <p:nvPr/>
          </p:nvSpPr>
          <p:spPr>
            <a:xfrm>
              <a:off x="1056000" y="1826550"/>
              <a:ext cx="8800" cy="49850"/>
            </a:xfrm>
            <a:custGeom>
              <a:avLst/>
              <a:gdLst/>
              <a:ahLst/>
              <a:cxnLst/>
              <a:rect l="0" t="0" r="0" b="0"/>
              <a:pathLst>
                <a:path w="352" h="1994" fill="none" extrusionOk="0">
                  <a:moveTo>
                    <a:pt x="1" y="1"/>
                  </a:moveTo>
                  <a:lnTo>
                    <a:pt x="352" y="199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58" name="Shape 4758"/>
            <p:cNvSpPr/>
            <p:nvPr/>
          </p:nvSpPr>
          <p:spPr>
            <a:xfrm>
              <a:off x="1064775" y="1876375"/>
              <a:ext cx="7550" cy="38775"/>
            </a:xfrm>
            <a:custGeom>
              <a:avLst/>
              <a:gdLst/>
              <a:ahLst/>
              <a:cxnLst/>
              <a:rect l="0" t="0" r="0" b="0"/>
              <a:pathLst>
                <a:path w="302" h="1551" fill="none" extrusionOk="0">
                  <a:moveTo>
                    <a:pt x="1" y="0"/>
                  </a:moveTo>
                  <a:lnTo>
                    <a:pt x="302" y="155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59" name="Shape 4759"/>
            <p:cNvSpPr/>
            <p:nvPr/>
          </p:nvSpPr>
          <p:spPr>
            <a:xfrm>
              <a:off x="1072300" y="1915125"/>
              <a:ext cx="7550" cy="27700"/>
            </a:xfrm>
            <a:custGeom>
              <a:avLst/>
              <a:gdLst/>
              <a:ahLst/>
              <a:cxnLst/>
              <a:rect l="0" t="0" r="0" b="0"/>
              <a:pathLst>
                <a:path w="302" h="1108" fill="none" extrusionOk="0">
                  <a:moveTo>
                    <a:pt x="1" y="0"/>
                  </a:moveTo>
                  <a:lnTo>
                    <a:pt x="302" y="110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60" name="Shape 4760"/>
            <p:cNvSpPr/>
            <p:nvPr/>
          </p:nvSpPr>
          <p:spPr>
            <a:xfrm>
              <a:off x="1079825" y="1942800"/>
              <a:ext cx="7550" cy="22150"/>
            </a:xfrm>
            <a:custGeom>
              <a:avLst/>
              <a:gdLst/>
              <a:ahLst/>
              <a:cxnLst/>
              <a:rect l="0" t="0" r="0" b="0"/>
              <a:pathLst>
                <a:path w="302" h="886" fill="none" extrusionOk="0">
                  <a:moveTo>
                    <a:pt x="1" y="0"/>
                  </a:moveTo>
                  <a:lnTo>
                    <a:pt x="302"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61" name="Shape 4761"/>
            <p:cNvSpPr/>
            <p:nvPr/>
          </p:nvSpPr>
          <p:spPr>
            <a:xfrm>
              <a:off x="1087350" y="1964925"/>
              <a:ext cx="7550" cy="11100"/>
            </a:xfrm>
            <a:custGeom>
              <a:avLst/>
              <a:gdLst/>
              <a:ahLst/>
              <a:cxnLst/>
              <a:rect l="0" t="0" r="0" b="0"/>
              <a:pathLst>
                <a:path w="302" h="444" fill="none" extrusionOk="0">
                  <a:moveTo>
                    <a:pt x="1" y="1"/>
                  </a:moveTo>
                  <a:lnTo>
                    <a:pt x="302" y="44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62" name="Shape 4762"/>
            <p:cNvSpPr/>
            <p:nvPr/>
          </p:nvSpPr>
          <p:spPr>
            <a:xfrm>
              <a:off x="1094875" y="1976000"/>
              <a:ext cx="8825" cy="5550"/>
            </a:xfrm>
            <a:custGeom>
              <a:avLst/>
              <a:gdLst/>
              <a:ahLst/>
              <a:cxnLst/>
              <a:rect l="0" t="0" r="0" b="0"/>
              <a:pathLst>
                <a:path w="353" h="222" fill="none" extrusionOk="0">
                  <a:moveTo>
                    <a:pt x="1" y="1"/>
                  </a:moveTo>
                  <a:lnTo>
                    <a:pt x="352"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63" name="Shape 4763"/>
            <p:cNvSpPr/>
            <p:nvPr/>
          </p:nvSpPr>
          <p:spPr>
            <a:xfrm>
              <a:off x="1103675" y="1976000"/>
              <a:ext cx="8800" cy="5550"/>
            </a:xfrm>
            <a:custGeom>
              <a:avLst/>
              <a:gdLst/>
              <a:ahLst/>
              <a:cxnLst/>
              <a:rect l="0" t="0" r="0" b="0"/>
              <a:pathLst>
                <a:path w="352" h="222" fill="none" extrusionOk="0">
                  <a:moveTo>
                    <a:pt x="0" y="222"/>
                  </a:moveTo>
                  <a:lnTo>
                    <a:pt x="35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64" name="Shape 4764"/>
            <p:cNvSpPr/>
            <p:nvPr/>
          </p:nvSpPr>
          <p:spPr>
            <a:xfrm>
              <a:off x="1112450" y="1959400"/>
              <a:ext cx="7550" cy="16625"/>
            </a:xfrm>
            <a:custGeom>
              <a:avLst/>
              <a:gdLst/>
              <a:ahLst/>
              <a:cxnLst/>
              <a:rect l="0" t="0" r="0" b="0"/>
              <a:pathLst>
                <a:path w="302" h="665" fill="none" extrusionOk="0">
                  <a:moveTo>
                    <a:pt x="0" y="665"/>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65" name="Shape 4765"/>
            <p:cNvSpPr/>
            <p:nvPr/>
          </p:nvSpPr>
          <p:spPr>
            <a:xfrm>
              <a:off x="1119975" y="1931725"/>
              <a:ext cx="7550" cy="27700"/>
            </a:xfrm>
            <a:custGeom>
              <a:avLst/>
              <a:gdLst/>
              <a:ahLst/>
              <a:cxnLst/>
              <a:rect l="0" t="0" r="0" b="0"/>
              <a:pathLst>
                <a:path w="302" h="1108" fill="none" extrusionOk="0">
                  <a:moveTo>
                    <a:pt x="0" y="1107"/>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66" name="Shape 4766"/>
            <p:cNvSpPr/>
            <p:nvPr/>
          </p:nvSpPr>
          <p:spPr>
            <a:xfrm>
              <a:off x="1127500" y="1898500"/>
              <a:ext cx="7550" cy="33250"/>
            </a:xfrm>
            <a:custGeom>
              <a:avLst/>
              <a:gdLst/>
              <a:ahLst/>
              <a:cxnLst/>
              <a:rect l="0" t="0" r="0" b="0"/>
              <a:pathLst>
                <a:path w="302" h="1330" fill="none" extrusionOk="0">
                  <a:moveTo>
                    <a:pt x="0" y="1329"/>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67" name="Shape 4767"/>
            <p:cNvSpPr/>
            <p:nvPr/>
          </p:nvSpPr>
          <p:spPr>
            <a:xfrm>
              <a:off x="1135025" y="1859775"/>
              <a:ext cx="7550" cy="38750"/>
            </a:xfrm>
            <a:custGeom>
              <a:avLst/>
              <a:gdLst/>
              <a:ahLst/>
              <a:cxnLst/>
              <a:rect l="0" t="0" r="0" b="0"/>
              <a:pathLst>
                <a:path w="302" h="1550" fill="none" extrusionOk="0">
                  <a:moveTo>
                    <a:pt x="0" y="1550"/>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68" name="Shape 4768"/>
            <p:cNvSpPr/>
            <p:nvPr/>
          </p:nvSpPr>
          <p:spPr>
            <a:xfrm>
              <a:off x="1142550" y="1809950"/>
              <a:ext cx="8800" cy="49850"/>
            </a:xfrm>
            <a:custGeom>
              <a:avLst/>
              <a:gdLst/>
              <a:ahLst/>
              <a:cxnLst/>
              <a:rect l="0" t="0" r="0" b="0"/>
              <a:pathLst>
                <a:path w="352" h="1994" fill="none" extrusionOk="0">
                  <a:moveTo>
                    <a:pt x="0" y="1993"/>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69" name="Shape 4769"/>
            <p:cNvSpPr/>
            <p:nvPr/>
          </p:nvSpPr>
          <p:spPr>
            <a:xfrm>
              <a:off x="1151325" y="1754600"/>
              <a:ext cx="8800" cy="55375"/>
            </a:xfrm>
            <a:custGeom>
              <a:avLst/>
              <a:gdLst/>
              <a:ahLst/>
              <a:cxnLst/>
              <a:rect l="0" t="0" r="0" b="0"/>
              <a:pathLst>
                <a:path w="352" h="2215" fill="none" extrusionOk="0">
                  <a:moveTo>
                    <a:pt x="1" y="2215"/>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70" name="Shape 4770"/>
            <p:cNvSpPr/>
            <p:nvPr/>
          </p:nvSpPr>
          <p:spPr>
            <a:xfrm>
              <a:off x="1160100" y="1699250"/>
              <a:ext cx="7550" cy="55375"/>
            </a:xfrm>
            <a:custGeom>
              <a:avLst/>
              <a:gdLst/>
              <a:ahLst/>
              <a:cxnLst/>
              <a:rect l="0" t="0" r="0" b="0"/>
              <a:pathLst>
                <a:path w="302" h="2215" fill="none" extrusionOk="0">
                  <a:moveTo>
                    <a:pt x="1" y="2215"/>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71" name="Shape 4771"/>
            <p:cNvSpPr/>
            <p:nvPr/>
          </p:nvSpPr>
          <p:spPr>
            <a:xfrm>
              <a:off x="1167625" y="1638375"/>
              <a:ext cx="7550" cy="60900"/>
            </a:xfrm>
            <a:custGeom>
              <a:avLst/>
              <a:gdLst/>
              <a:ahLst/>
              <a:cxnLst/>
              <a:rect l="0" t="0" r="0" b="0"/>
              <a:pathLst>
                <a:path w="302" h="2436" fill="none" extrusionOk="0">
                  <a:moveTo>
                    <a:pt x="1" y="2435"/>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72" name="Shape 4772"/>
            <p:cNvSpPr/>
            <p:nvPr/>
          </p:nvSpPr>
          <p:spPr>
            <a:xfrm>
              <a:off x="1175150" y="1571950"/>
              <a:ext cx="7550" cy="66450"/>
            </a:xfrm>
            <a:custGeom>
              <a:avLst/>
              <a:gdLst/>
              <a:ahLst/>
              <a:cxnLst/>
              <a:rect l="0" t="0" r="0" b="0"/>
              <a:pathLst>
                <a:path w="302" h="2658" fill="none" extrusionOk="0">
                  <a:moveTo>
                    <a:pt x="1" y="2657"/>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73" name="Shape 4773"/>
            <p:cNvSpPr/>
            <p:nvPr/>
          </p:nvSpPr>
          <p:spPr>
            <a:xfrm>
              <a:off x="1182675" y="1505525"/>
              <a:ext cx="7550" cy="66450"/>
            </a:xfrm>
            <a:custGeom>
              <a:avLst/>
              <a:gdLst/>
              <a:ahLst/>
              <a:cxnLst/>
              <a:rect l="0" t="0" r="0" b="0"/>
              <a:pathLst>
                <a:path w="302" h="2658" fill="none" extrusionOk="0">
                  <a:moveTo>
                    <a:pt x="1" y="2657"/>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74" name="Shape 4774"/>
            <p:cNvSpPr/>
            <p:nvPr/>
          </p:nvSpPr>
          <p:spPr>
            <a:xfrm>
              <a:off x="1190200" y="1433575"/>
              <a:ext cx="8800" cy="71975"/>
            </a:xfrm>
            <a:custGeom>
              <a:avLst/>
              <a:gdLst/>
              <a:ahLst/>
              <a:cxnLst/>
              <a:rect l="0" t="0" r="0" b="0"/>
              <a:pathLst>
                <a:path w="352" h="2879" fill="none" extrusionOk="0">
                  <a:moveTo>
                    <a:pt x="1" y="2878"/>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75" name="Shape 4775"/>
            <p:cNvSpPr/>
            <p:nvPr/>
          </p:nvSpPr>
          <p:spPr>
            <a:xfrm>
              <a:off x="1198975" y="1367150"/>
              <a:ext cx="8825" cy="66450"/>
            </a:xfrm>
            <a:custGeom>
              <a:avLst/>
              <a:gdLst/>
              <a:ahLst/>
              <a:cxnLst/>
              <a:rect l="0" t="0" r="0" b="0"/>
              <a:pathLst>
                <a:path w="353" h="2658" fill="none" extrusionOk="0">
                  <a:moveTo>
                    <a:pt x="1" y="2657"/>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76" name="Shape 4776"/>
            <p:cNvSpPr/>
            <p:nvPr/>
          </p:nvSpPr>
          <p:spPr>
            <a:xfrm>
              <a:off x="1207775" y="1300725"/>
              <a:ext cx="7550" cy="66450"/>
            </a:xfrm>
            <a:custGeom>
              <a:avLst/>
              <a:gdLst/>
              <a:ahLst/>
              <a:cxnLst/>
              <a:rect l="0" t="0" r="0" b="0"/>
              <a:pathLst>
                <a:path w="302" h="2658" fill="none" extrusionOk="0">
                  <a:moveTo>
                    <a:pt x="0" y="2657"/>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77" name="Shape 4777"/>
            <p:cNvSpPr/>
            <p:nvPr/>
          </p:nvSpPr>
          <p:spPr>
            <a:xfrm>
              <a:off x="1215300" y="1239850"/>
              <a:ext cx="7550" cy="60900"/>
            </a:xfrm>
            <a:custGeom>
              <a:avLst/>
              <a:gdLst/>
              <a:ahLst/>
              <a:cxnLst/>
              <a:rect l="0" t="0" r="0" b="0"/>
              <a:pathLst>
                <a:path w="302" h="2436" fill="none" extrusionOk="0">
                  <a:moveTo>
                    <a:pt x="0" y="2436"/>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78" name="Shape 4778"/>
            <p:cNvSpPr/>
            <p:nvPr/>
          </p:nvSpPr>
          <p:spPr>
            <a:xfrm>
              <a:off x="1222825" y="1178950"/>
              <a:ext cx="7550" cy="60925"/>
            </a:xfrm>
            <a:custGeom>
              <a:avLst/>
              <a:gdLst/>
              <a:ahLst/>
              <a:cxnLst/>
              <a:rect l="0" t="0" r="0" b="0"/>
              <a:pathLst>
                <a:path w="302" h="2437" fill="none" extrusionOk="0">
                  <a:moveTo>
                    <a:pt x="0" y="2436"/>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79" name="Shape 4779"/>
            <p:cNvSpPr/>
            <p:nvPr/>
          </p:nvSpPr>
          <p:spPr>
            <a:xfrm>
              <a:off x="1230350" y="1123600"/>
              <a:ext cx="7550" cy="55375"/>
            </a:xfrm>
            <a:custGeom>
              <a:avLst/>
              <a:gdLst/>
              <a:ahLst/>
              <a:cxnLst/>
              <a:rect l="0" t="0" r="0" b="0"/>
              <a:pathLst>
                <a:path w="302" h="2215" fill="none" extrusionOk="0">
                  <a:moveTo>
                    <a:pt x="0" y="2215"/>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80" name="Shape 4780"/>
            <p:cNvSpPr/>
            <p:nvPr/>
          </p:nvSpPr>
          <p:spPr>
            <a:xfrm>
              <a:off x="1237875" y="1073800"/>
              <a:ext cx="8800" cy="49825"/>
            </a:xfrm>
            <a:custGeom>
              <a:avLst/>
              <a:gdLst/>
              <a:ahLst/>
              <a:cxnLst/>
              <a:rect l="0" t="0" r="0" b="0"/>
              <a:pathLst>
                <a:path w="352" h="1993" fill="none" extrusionOk="0">
                  <a:moveTo>
                    <a:pt x="0" y="1993"/>
                  </a:moveTo>
                  <a:lnTo>
                    <a:pt x="35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81" name="Shape 4781"/>
            <p:cNvSpPr/>
            <p:nvPr/>
          </p:nvSpPr>
          <p:spPr>
            <a:xfrm>
              <a:off x="1246650" y="1029500"/>
              <a:ext cx="8800" cy="44325"/>
            </a:xfrm>
            <a:custGeom>
              <a:avLst/>
              <a:gdLst/>
              <a:ahLst/>
              <a:cxnLst/>
              <a:rect l="0" t="0" r="0" b="0"/>
              <a:pathLst>
                <a:path w="352" h="1773" fill="none" extrusionOk="0">
                  <a:moveTo>
                    <a:pt x="0" y="1772"/>
                  </a:moveTo>
                  <a:lnTo>
                    <a:pt x="35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82" name="Shape 4782"/>
            <p:cNvSpPr/>
            <p:nvPr/>
          </p:nvSpPr>
          <p:spPr>
            <a:xfrm>
              <a:off x="1255425" y="996300"/>
              <a:ext cx="7550" cy="33225"/>
            </a:xfrm>
            <a:custGeom>
              <a:avLst/>
              <a:gdLst/>
              <a:ahLst/>
              <a:cxnLst/>
              <a:rect l="0" t="0" r="0" b="0"/>
              <a:pathLst>
                <a:path w="302" h="1329" fill="none" extrusionOk="0">
                  <a:moveTo>
                    <a:pt x="0" y="1329"/>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83" name="Shape 4783"/>
            <p:cNvSpPr/>
            <p:nvPr/>
          </p:nvSpPr>
          <p:spPr>
            <a:xfrm>
              <a:off x="1262950" y="968625"/>
              <a:ext cx="7550" cy="27700"/>
            </a:xfrm>
            <a:custGeom>
              <a:avLst/>
              <a:gdLst/>
              <a:ahLst/>
              <a:cxnLst/>
              <a:rect l="0" t="0" r="0" b="0"/>
              <a:pathLst>
                <a:path w="302" h="1108" fill="none" extrusionOk="0">
                  <a:moveTo>
                    <a:pt x="0" y="1107"/>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84" name="Shape 4784"/>
            <p:cNvSpPr/>
            <p:nvPr/>
          </p:nvSpPr>
          <p:spPr>
            <a:xfrm>
              <a:off x="1270475" y="946475"/>
              <a:ext cx="7550" cy="22175"/>
            </a:xfrm>
            <a:custGeom>
              <a:avLst/>
              <a:gdLst/>
              <a:ahLst/>
              <a:cxnLst/>
              <a:rect l="0" t="0" r="0" b="0"/>
              <a:pathLst>
                <a:path w="302" h="887" fill="none" extrusionOk="0">
                  <a:moveTo>
                    <a:pt x="0" y="886"/>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85" name="Shape 4785"/>
            <p:cNvSpPr/>
            <p:nvPr/>
          </p:nvSpPr>
          <p:spPr>
            <a:xfrm>
              <a:off x="1278000" y="935400"/>
              <a:ext cx="7550" cy="11100"/>
            </a:xfrm>
            <a:custGeom>
              <a:avLst/>
              <a:gdLst/>
              <a:ahLst/>
              <a:cxnLst/>
              <a:rect l="0" t="0" r="0" b="0"/>
              <a:pathLst>
                <a:path w="302" h="444" fill="none" extrusionOk="0">
                  <a:moveTo>
                    <a:pt x="0" y="444"/>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86" name="Shape 4786"/>
            <p:cNvSpPr/>
            <p:nvPr/>
          </p:nvSpPr>
          <p:spPr>
            <a:xfrm>
              <a:off x="1285525" y="935400"/>
              <a:ext cx="8800" cy="25"/>
            </a:xfrm>
            <a:custGeom>
              <a:avLst/>
              <a:gdLst/>
              <a:ahLst/>
              <a:cxnLst/>
              <a:rect l="0" t="0" r="0" b="0"/>
              <a:pathLst>
                <a:path w="352" h="1" fill="none" extrusionOk="0">
                  <a:moveTo>
                    <a:pt x="0" y="1"/>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87" name="Shape 4787"/>
            <p:cNvSpPr/>
            <p:nvPr/>
          </p:nvSpPr>
          <p:spPr>
            <a:xfrm>
              <a:off x="1294300" y="935400"/>
              <a:ext cx="8800" cy="5575"/>
            </a:xfrm>
            <a:custGeom>
              <a:avLst/>
              <a:gdLst/>
              <a:ahLst/>
              <a:cxnLst/>
              <a:rect l="0" t="0" r="0" b="0"/>
              <a:pathLst>
                <a:path w="352" h="223" fill="none" extrusionOk="0">
                  <a:moveTo>
                    <a:pt x="1" y="1"/>
                  </a:moveTo>
                  <a:lnTo>
                    <a:pt x="352"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88" name="Shape 4788"/>
            <p:cNvSpPr/>
            <p:nvPr/>
          </p:nvSpPr>
          <p:spPr>
            <a:xfrm>
              <a:off x="1303075" y="940950"/>
              <a:ext cx="7550" cy="16625"/>
            </a:xfrm>
            <a:custGeom>
              <a:avLst/>
              <a:gdLst/>
              <a:ahLst/>
              <a:cxnLst/>
              <a:rect l="0" t="0" r="0" b="0"/>
              <a:pathLst>
                <a:path w="302" h="665" fill="none" extrusionOk="0">
                  <a:moveTo>
                    <a:pt x="1" y="0"/>
                  </a:moveTo>
                  <a:lnTo>
                    <a:pt x="302" y="6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89" name="Shape 4789"/>
            <p:cNvSpPr/>
            <p:nvPr/>
          </p:nvSpPr>
          <p:spPr>
            <a:xfrm>
              <a:off x="1310600" y="957550"/>
              <a:ext cx="7550" cy="22175"/>
            </a:xfrm>
            <a:custGeom>
              <a:avLst/>
              <a:gdLst/>
              <a:ahLst/>
              <a:cxnLst/>
              <a:rect l="0" t="0" r="0" b="0"/>
              <a:pathLst>
                <a:path w="302" h="887" fill="none" extrusionOk="0">
                  <a:moveTo>
                    <a:pt x="1" y="1"/>
                  </a:moveTo>
                  <a:lnTo>
                    <a:pt x="302"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90" name="Shape 4790"/>
            <p:cNvSpPr/>
            <p:nvPr/>
          </p:nvSpPr>
          <p:spPr>
            <a:xfrm>
              <a:off x="1318125" y="979700"/>
              <a:ext cx="7550" cy="27700"/>
            </a:xfrm>
            <a:custGeom>
              <a:avLst/>
              <a:gdLst/>
              <a:ahLst/>
              <a:cxnLst/>
              <a:rect l="0" t="0" r="0" b="0"/>
              <a:pathLst>
                <a:path w="302" h="1108" fill="none" extrusionOk="0">
                  <a:moveTo>
                    <a:pt x="1" y="0"/>
                  </a:moveTo>
                  <a:lnTo>
                    <a:pt x="302" y="110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91" name="Shape 4791"/>
            <p:cNvSpPr/>
            <p:nvPr/>
          </p:nvSpPr>
          <p:spPr>
            <a:xfrm>
              <a:off x="1325650" y="1007375"/>
              <a:ext cx="7550" cy="38775"/>
            </a:xfrm>
            <a:custGeom>
              <a:avLst/>
              <a:gdLst/>
              <a:ahLst/>
              <a:cxnLst/>
              <a:rect l="0" t="0" r="0" b="0"/>
              <a:pathLst>
                <a:path w="302" h="1551" fill="none" extrusionOk="0">
                  <a:moveTo>
                    <a:pt x="1" y="0"/>
                  </a:moveTo>
                  <a:lnTo>
                    <a:pt x="302" y="155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92" name="Shape 4792"/>
            <p:cNvSpPr/>
            <p:nvPr/>
          </p:nvSpPr>
          <p:spPr>
            <a:xfrm>
              <a:off x="1333175" y="1046125"/>
              <a:ext cx="8800" cy="44300"/>
            </a:xfrm>
            <a:custGeom>
              <a:avLst/>
              <a:gdLst/>
              <a:ahLst/>
              <a:cxnLst/>
              <a:rect l="0" t="0" r="0" b="0"/>
              <a:pathLst>
                <a:path w="352" h="1772" fill="none" extrusionOk="0">
                  <a:moveTo>
                    <a:pt x="1" y="0"/>
                  </a:moveTo>
                  <a:lnTo>
                    <a:pt x="352" y="177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93" name="Shape 4793"/>
            <p:cNvSpPr/>
            <p:nvPr/>
          </p:nvSpPr>
          <p:spPr>
            <a:xfrm>
              <a:off x="1341950" y="1090400"/>
              <a:ext cx="8825" cy="49825"/>
            </a:xfrm>
            <a:custGeom>
              <a:avLst/>
              <a:gdLst/>
              <a:ahLst/>
              <a:cxnLst/>
              <a:rect l="0" t="0" r="0" b="0"/>
              <a:pathLst>
                <a:path w="353" h="1993" fill="none" extrusionOk="0">
                  <a:moveTo>
                    <a:pt x="1" y="0"/>
                  </a:moveTo>
                  <a:lnTo>
                    <a:pt x="352" y="199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94" name="Shape 4794"/>
            <p:cNvSpPr/>
            <p:nvPr/>
          </p:nvSpPr>
          <p:spPr>
            <a:xfrm>
              <a:off x="1350750" y="1140200"/>
              <a:ext cx="7550" cy="55375"/>
            </a:xfrm>
            <a:custGeom>
              <a:avLst/>
              <a:gdLst/>
              <a:ahLst/>
              <a:cxnLst/>
              <a:rect l="0" t="0" r="0" b="0"/>
              <a:pathLst>
                <a:path w="302" h="2215" fill="none" extrusionOk="0">
                  <a:moveTo>
                    <a:pt x="0" y="1"/>
                  </a:moveTo>
                  <a:lnTo>
                    <a:pt x="301" y="221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95" name="Shape 4795"/>
            <p:cNvSpPr/>
            <p:nvPr/>
          </p:nvSpPr>
          <p:spPr>
            <a:xfrm>
              <a:off x="1358275" y="1195550"/>
              <a:ext cx="7550" cy="55375"/>
            </a:xfrm>
            <a:custGeom>
              <a:avLst/>
              <a:gdLst/>
              <a:ahLst/>
              <a:cxnLst/>
              <a:rect l="0" t="0" r="0" b="0"/>
              <a:pathLst>
                <a:path w="302" h="2215" fill="none" extrusionOk="0">
                  <a:moveTo>
                    <a:pt x="0" y="1"/>
                  </a:moveTo>
                  <a:lnTo>
                    <a:pt x="301" y="221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96" name="Shape 4796"/>
            <p:cNvSpPr/>
            <p:nvPr/>
          </p:nvSpPr>
          <p:spPr>
            <a:xfrm>
              <a:off x="1365800" y="1250900"/>
              <a:ext cx="7550" cy="60925"/>
            </a:xfrm>
            <a:custGeom>
              <a:avLst/>
              <a:gdLst/>
              <a:ahLst/>
              <a:cxnLst/>
              <a:rect l="0" t="0" r="0" b="0"/>
              <a:pathLst>
                <a:path w="302" h="2437" fill="none" extrusionOk="0">
                  <a:moveTo>
                    <a:pt x="0" y="1"/>
                  </a:moveTo>
                  <a:lnTo>
                    <a:pt x="301" y="243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97" name="Shape 4797"/>
            <p:cNvSpPr/>
            <p:nvPr/>
          </p:nvSpPr>
          <p:spPr>
            <a:xfrm>
              <a:off x="1373325" y="1311800"/>
              <a:ext cx="16325" cy="121800"/>
            </a:xfrm>
            <a:custGeom>
              <a:avLst/>
              <a:gdLst/>
              <a:ahLst/>
              <a:cxnLst/>
              <a:rect l="0" t="0" r="0" b="0"/>
              <a:pathLst>
                <a:path w="653" h="4872" fill="none" extrusionOk="0">
                  <a:moveTo>
                    <a:pt x="0" y="0"/>
                  </a:moveTo>
                  <a:lnTo>
                    <a:pt x="652" y="487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98" name="Shape 4798"/>
            <p:cNvSpPr/>
            <p:nvPr/>
          </p:nvSpPr>
          <p:spPr>
            <a:xfrm>
              <a:off x="1389625" y="1433575"/>
              <a:ext cx="8800" cy="60900"/>
            </a:xfrm>
            <a:custGeom>
              <a:avLst/>
              <a:gdLst/>
              <a:ahLst/>
              <a:cxnLst/>
              <a:rect l="0" t="0" r="0" b="0"/>
              <a:pathLst>
                <a:path w="352" h="2436" fill="none" extrusionOk="0">
                  <a:moveTo>
                    <a:pt x="0" y="0"/>
                  </a:moveTo>
                  <a:lnTo>
                    <a:pt x="351" y="243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99" name="Shape 4799"/>
            <p:cNvSpPr/>
            <p:nvPr/>
          </p:nvSpPr>
          <p:spPr>
            <a:xfrm>
              <a:off x="1398400" y="1494450"/>
              <a:ext cx="7550" cy="60925"/>
            </a:xfrm>
            <a:custGeom>
              <a:avLst/>
              <a:gdLst/>
              <a:ahLst/>
              <a:cxnLst/>
              <a:rect l="0" t="0" r="0" b="0"/>
              <a:pathLst>
                <a:path w="302" h="2437" fill="none" extrusionOk="0">
                  <a:moveTo>
                    <a:pt x="0" y="1"/>
                  </a:moveTo>
                  <a:lnTo>
                    <a:pt x="301" y="243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00" name="Shape 4800"/>
            <p:cNvSpPr/>
            <p:nvPr/>
          </p:nvSpPr>
          <p:spPr>
            <a:xfrm>
              <a:off x="1405925" y="1555350"/>
              <a:ext cx="7550" cy="55375"/>
            </a:xfrm>
            <a:custGeom>
              <a:avLst/>
              <a:gdLst/>
              <a:ahLst/>
              <a:cxnLst/>
              <a:rect l="0" t="0" r="0" b="0"/>
              <a:pathLst>
                <a:path w="302" h="2215" fill="none" extrusionOk="0">
                  <a:moveTo>
                    <a:pt x="0" y="0"/>
                  </a:moveTo>
                  <a:lnTo>
                    <a:pt x="301" y="221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01" name="Shape 4801"/>
            <p:cNvSpPr/>
            <p:nvPr/>
          </p:nvSpPr>
          <p:spPr>
            <a:xfrm>
              <a:off x="1413450" y="1610700"/>
              <a:ext cx="7550" cy="55375"/>
            </a:xfrm>
            <a:custGeom>
              <a:avLst/>
              <a:gdLst/>
              <a:ahLst/>
              <a:cxnLst/>
              <a:rect l="0" t="0" r="0" b="0"/>
              <a:pathLst>
                <a:path w="302" h="2215" fill="none" extrusionOk="0">
                  <a:moveTo>
                    <a:pt x="0" y="0"/>
                  </a:moveTo>
                  <a:lnTo>
                    <a:pt x="301" y="221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02" name="Shape 4802"/>
            <p:cNvSpPr/>
            <p:nvPr/>
          </p:nvSpPr>
          <p:spPr>
            <a:xfrm>
              <a:off x="1420975" y="1666050"/>
              <a:ext cx="7550" cy="49825"/>
            </a:xfrm>
            <a:custGeom>
              <a:avLst/>
              <a:gdLst/>
              <a:ahLst/>
              <a:cxnLst/>
              <a:rect l="0" t="0" r="0" b="0"/>
              <a:pathLst>
                <a:path w="302" h="1993" fill="none" extrusionOk="0">
                  <a:moveTo>
                    <a:pt x="0" y="0"/>
                  </a:moveTo>
                  <a:lnTo>
                    <a:pt x="301" y="199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03" name="Shape 4803"/>
            <p:cNvSpPr/>
            <p:nvPr/>
          </p:nvSpPr>
          <p:spPr>
            <a:xfrm>
              <a:off x="1428500" y="1715850"/>
              <a:ext cx="8800" cy="44300"/>
            </a:xfrm>
            <a:custGeom>
              <a:avLst/>
              <a:gdLst/>
              <a:ahLst/>
              <a:cxnLst/>
              <a:rect l="0" t="0" r="0" b="0"/>
              <a:pathLst>
                <a:path w="352" h="1772" fill="none" extrusionOk="0">
                  <a:moveTo>
                    <a:pt x="0" y="1"/>
                  </a:moveTo>
                  <a:lnTo>
                    <a:pt x="352" y="177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04" name="Shape 4804"/>
            <p:cNvSpPr/>
            <p:nvPr/>
          </p:nvSpPr>
          <p:spPr>
            <a:xfrm>
              <a:off x="1437275" y="1760125"/>
              <a:ext cx="8800" cy="38775"/>
            </a:xfrm>
            <a:custGeom>
              <a:avLst/>
              <a:gdLst/>
              <a:ahLst/>
              <a:cxnLst/>
              <a:rect l="0" t="0" r="0" b="0"/>
              <a:pathLst>
                <a:path w="352" h="1551" fill="none" extrusionOk="0">
                  <a:moveTo>
                    <a:pt x="1" y="1"/>
                  </a:moveTo>
                  <a:lnTo>
                    <a:pt x="352" y="155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05" name="Shape 4805"/>
            <p:cNvSpPr/>
            <p:nvPr/>
          </p:nvSpPr>
          <p:spPr>
            <a:xfrm>
              <a:off x="1446050" y="1798875"/>
              <a:ext cx="7550" cy="27700"/>
            </a:xfrm>
            <a:custGeom>
              <a:avLst/>
              <a:gdLst/>
              <a:ahLst/>
              <a:cxnLst/>
              <a:rect l="0" t="0" r="0" b="0"/>
              <a:pathLst>
                <a:path w="302" h="1108" fill="none" extrusionOk="0">
                  <a:moveTo>
                    <a:pt x="1" y="1"/>
                  </a:moveTo>
                  <a:lnTo>
                    <a:pt x="302" y="110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06" name="Shape 4806"/>
            <p:cNvSpPr/>
            <p:nvPr/>
          </p:nvSpPr>
          <p:spPr>
            <a:xfrm>
              <a:off x="1453575" y="1826550"/>
              <a:ext cx="7550" cy="27700"/>
            </a:xfrm>
            <a:custGeom>
              <a:avLst/>
              <a:gdLst/>
              <a:ahLst/>
              <a:cxnLst/>
              <a:rect l="0" t="0" r="0" b="0"/>
              <a:pathLst>
                <a:path w="302" h="1108" fill="none" extrusionOk="0">
                  <a:moveTo>
                    <a:pt x="1" y="1"/>
                  </a:moveTo>
                  <a:lnTo>
                    <a:pt x="302" y="110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07" name="Shape 4807"/>
            <p:cNvSpPr/>
            <p:nvPr/>
          </p:nvSpPr>
          <p:spPr>
            <a:xfrm>
              <a:off x="1461100" y="1854225"/>
              <a:ext cx="7550" cy="16625"/>
            </a:xfrm>
            <a:custGeom>
              <a:avLst/>
              <a:gdLst/>
              <a:ahLst/>
              <a:cxnLst/>
              <a:rect l="0" t="0" r="0" b="0"/>
              <a:pathLst>
                <a:path w="302" h="665" fill="none" extrusionOk="0">
                  <a:moveTo>
                    <a:pt x="1" y="1"/>
                  </a:moveTo>
                  <a:lnTo>
                    <a:pt x="302" y="6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08" name="Shape 4808"/>
            <p:cNvSpPr/>
            <p:nvPr/>
          </p:nvSpPr>
          <p:spPr>
            <a:xfrm>
              <a:off x="1468625" y="1870825"/>
              <a:ext cx="7550" cy="11100"/>
            </a:xfrm>
            <a:custGeom>
              <a:avLst/>
              <a:gdLst/>
              <a:ahLst/>
              <a:cxnLst/>
              <a:rect l="0" t="0" r="0" b="0"/>
              <a:pathLst>
                <a:path w="302" h="444" fill="none" extrusionOk="0">
                  <a:moveTo>
                    <a:pt x="1" y="1"/>
                  </a:moveTo>
                  <a:lnTo>
                    <a:pt x="302" y="44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09" name="Shape 4809"/>
            <p:cNvSpPr/>
            <p:nvPr/>
          </p:nvSpPr>
          <p:spPr>
            <a:xfrm>
              <a:off x="1476150" y="1881900"/>
              <a:ext cx="8800" cy="25"/>
            </a:xfrm>
            <a:custGeom>
              <a:avLst/>
              <a:gdLst/>
              <a:ahLst/>
              <a:cxnLst/>
              <a:rect l="0" t="0" r="0" b="0"/>
              <a:pathLst>
                <a:path w="352" h="1" fill="none" extrusionOk="0">
                  <a:moveTo>
                    <a:pt x="1" y="1"/>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10" name="Shape 4810"/>
            <p:cNvSpPr/>
            <p:nvPr/>
          </p:nvSpPr>
          <p:spPr>
            <a:xfrm>
              <a:off x="1484925" y="1876375"/>
              <a:ext cx="8825" cy="5550"/>
            </a:xfrm>
            <a:custGeom>
              <a:avLst/>
              <a:gdLst/>
              <a:ahLst/>
              <a:cxnLst/>
              <a:rect l="0" t="0" r="0" b="0"/>
              <a:pathLst>
                <a:path w="353" h="222" fill="none" extrusionOk="0">
                  <a:moveTo>
                    <a:pt x="1" y="222"/>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11" name="Shape 4811"/>
            <p:cNvSpPr/>
            <p:nvPr/>
          </p:nvSpPr>
          <p:spPr>
            <a:xfrm>
              <a:off x="1493725" y="1865300"/>
              <a:ext cx="7550" cy="11100"/>
            </a:xfrm>
            <a:custGeom>
              <a:avLst/>
              <a:gdLst/>
              <a:ahLst/>
              <a:cxnLst/>
              <a:rect l="0" t="0" r="0" b="0"/>
              <a:pathLst>
                <a:path w="302" h="444" fill="none" extrusionOk="0">
                  <a:moveTo>
                    <a:pt x="0" y="443"/>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12" name="Shape 4812"/>
            <p:cNvSpPr/>
            <p:nvPr/>
          </p:nvSpPr>
          <p:spPr>
            <a:xfrm>
              <a:off x="1501250" y="1843150"/>
              <a:ext cx="7550" cy="22175"/>
            </a:xfrm>
            <a:custGeom>
              <a:avLst/>
              <a:gdLst/>
              <a:ahLst/>
              <a:cxnLst/>
              <a:rect l="0" t="0" r="0" b="0"/>
              <a:pathLst>
                <a:path w="302" h="887" fill="none" extrusionOk="0">
                  <a:moveTo>
                    <a:pt x="0" y="887"/>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13" name="Shape 4813"/>
            <p:cNvSpPr/>
            <p:nvPr/>
          </p:nvSpPr>
          <p:spPr>
            <a:xfrm>
              <a:off x="1508775" y="1815475"/>
              <a:ext cx="7550" cy="27700"/>
            </a:xfrm>
            <a:custGeom>
              <a:avLst/>
              <a:gdLst/>
              <a:ahLst/>
              <a:cxnLst/>
              <a:rect l="0" t="0" r="0" b="0"/>
              <a:pathLst>
                <a:path w="302" h="1108" fill="none" extrusionOk="0">
                  <a:moveTo>
                    <a:pt x="0" y="1108"/>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14" name="Shape 4814"/>
            <p:cNvSpPr/>
            <p:nvPr/>
          </p:nvSpPr>
          <p:spPr>
            <a:xfrm>
              <a:off x="1516300" y="1782275"/>
              <a:ext cx="7550" cy="33225"/>
            </a:xfrm>
            <a:custGeom>
              <a:avLst/>
              <a:gdLst/>
              <a:ahLst/>
              <a:cxnLst/>
              <a:rect l="0" t="0" r="0" b="0"/>
              <a:pathLst>
                <a:path w="302" h="1329" fill="none" extrusionOk="0">
                  <a:moveTo>
                    <a:pt x="0" y="1329"/>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15" name="Shape 4815"/>
            <p:cNvSpPr/>
            <p:nvPr/>
          </p:nvSpPr>
          <p:spPr>
            <a:xfrm>
              <a:off x="1523825" y="1743525"/>
              <a:ext cx="8800" cy="38775"/>
            </a:xfrm>
            <a:custGeom>
              <a:avLst/>
              <a:gdLst/>
              <a:ahLst/>
              <a:cxnLst/>
              <a:rect l="0" t="0" r="0" b="0"/>
              <a:pathLst>
                <a:path w="352" h="1551" fill="none" extrusionOk="0">
                  <a:moveTo>
                    <a:pt x="0" y="1551"/>
                  </a:moveTo>
                  <a:lnTo>
                    <a:pt x="35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16" name="Shape 4816"/>
            <p:cNvSpPr/>
            <p:nvPr/>
          </p:nvSpPr>
          <p:spPr>
            <a:xfrm>
              <a:off x="1532600" y="1699250"/>
              <a:ext cx="8800" cy="44300"/>
            </a:xfrm>
            <a:custGeom>
              <a:avLst/>
              <a:gdLst/>
              <a:ahLst/>
              <a:cxnLst/>
              <a:rect l="0" t="0" r="0" b="0"/>
              <a:pathLst>
                <a:path w="352" h="1772" fill="none" extrusionOk="0">
                  <a:moveTo>
                    <a:pt x="0" y="1772"/>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17" name="Shape 4817"/>
            <p:cNvSpPr/>
            <p:nvPr/>
          </p:nvSpPr>
          <p:spPr>
            <a:xfrm>
              <a:off x="1541375" y="1649425"/>
              <a:ext cx="7550" cy="49850"/>
            </a:xfrm>
            <a:custGeom>
              <a:avLst/>
              <a:gdLst/>
              <a:ahLst/>
              <a:cxnLst/>
              <a:rect l="0" t="0" r="0" b="0"/>
              <a:pathLst>
                <a:path w="302" h="1994" fill="none" extrusionOk="0">
                  <a:moveTo>
                    <a:pt x="1" y="1993"/>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18" name="Shape 4818"/>
            <p:cNvSpPr/>
            <p:nvPr/>
          </p:nvSpPr>
          <p:spPr>
            <a:xfrm>
              <a:off x="1548900" y="1544275"/>
              <a:ext cx="15075" cy="105175"/>
            </a:xfrm>
            <a:custGeom>
              <a:avLst/>
              <a:gdLst/>
              <a:ahLst/>
              <a:cxnLst/>
              <a:rect l="0" t="0" r="0" b="0"/>
              <a:pathLst>
                <a:path w="603" h="4207" fill="none" extrusionOk="0">
                  <a:moveTo>
                    <a:pt x="1" y="4207"/>
                  </a:moveTo>
                  <a:lnTo>
                    <a:pt x="60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19" name="Shape 4819"/>
            <p:cNvSpPr/>
            <p:nvPr/>
          </p:nvSpPr>
          <p:spPr>
            <a:xfrm>
              <a:off x="1563950" y="1433575"/>
              <a:ext cx="16325" cy="110725"/>
            </a:xfrm>
            <a:custGeom>
              <a:avLst/>
              <a:gdLst/>
              <a:ahLst/>
              <a:cxnLst/>
              <a:rect l="0" t="0" r="0" b="0"/>
              <a:pathLst>
                <a:path w="653" h="4429" fill="none" extrusionOk="0">
                  <a:moveTo>
                    <a:pt x="1" y="4428"/>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20" name="Shape 4820"/>
            <p:cNvSpPr/>
            <p:nvPr/>
          </p:nvSpPr>
          <p:spPr>
            <a:xfrm>
              <a:off x="1580250" y="1378225"/>
              <a:ext cx="8800" cy="55375"/>
            </a:xfrm>
            <a:custGeom>
              <a:avLst/>
              <a:gdLst/>
              <a:ahLst/>
              <a:cxnLst/>
              <a:rect l="0" t="0" r="0" b="0"/>
              <a:pathLst>
                <a:path w="352" h="2215" fill="none" extrusionOk="0">
                  <a:moveTo>
                    <a:pt x="1" y="2214"/>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21" name="Shape 4821"/>
            <p:cNvSpPr/>
            <p:nvPr/>
          </p:nvSpPr>
          <p:spPr>
            <a:xfrm>
              <a:off x="1589025" y="1322875"/>
              <a:ext cx="7550" cy="55375"/>
            </a:xfrm>
            <a:custGeom>
              <a:avLst/>
              <a:gdLst/>
              <a:ahLst/>
              <a:cxnLst/>
              <a:rect l="0" t="0" r="0" b="0"/>
              <a:pathLst>
                <a:path w="302" h="2215" fill="none" extrusionOk="0">
                  <a:moveTo>
                    <a:pt x="1" y="2214"/>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22" name="Shape 4822"/>
            <p:cNvSpPr/>
            <p:nvPr/>
          </p:nvSpPr>
          <p:spPr>
            <a:xfrm>
              <a:off x="1596550" y="1273050"/>
              <a:ext cx="7550" cy="49850"/>
            </a:xfrm>
            <a:custGeom>
              <a:avLst/>
              <a:gdLst/>
              <a:ahLst/>
              <a:cxnLst/>
              <a:rect l="0" t="0" r="0" b="0"/>
              <a:pathLst>
                <a:path w="302" h="1994" fill="none" extrusionOk="0">
                  <a:moveTo>
                    <a:pt x="1" y="1993"/>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23" name="Shape 4823"/>
            <p:cNvSpPr/>
            <p:nvPr/>
          </p:nvSpPr>
          <p:spPr>
            <a:xfrm>
              <a:off x="1604075" y="1223225"/>
              <a:ext cx="7550" cy="49850"/>
            </a:xfrm>
            <a:custGeom>
              <a:avLst/>
              <a:gdLst/>
              <a:ahLst/>
              <a:cxnLst/>
              <a:rect l="0" t="0" r="0" b="0"/>
              <a:pathLst>
                <a:path w="302" h="1994" fill="none" extrusionOk="0">
                  <a:moveTo>
                    <a:pt x="1" y="1994"/>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24" name="Shape 4824"/>
            <p:cNvSpPr/>
            <p:nvPr/>
          </p:nvSpPr>
          <p:spPr>
            <a:xfrm>
              <a:off x="1611600" y="1178950"/>
              <a:ext cx="7550" cy="44300"/>
            </a:xfrm>
            <a:custGeom>
              <a:avLst/>
              <a:gdLst/>
              <a:ahLst/>
              <a:cxnLst/>
              <a:rect l="0" t="0" r="0" b="0"/>
              <a:pathLst>
                <a:path w="302" h="1772" fill="none" extrusionOk="0">
                  <a:moveTo>
                    <a:pt x="1" y="1772"/>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25" name="Shape 4825"/>
            <p:cNvSpPr/>
            <p:nvPr/>
          </p:nvSpPr>
          <p:spPr>
            <a:xfrm>
              <a:off x="1619125" y="1140200"/>
              <a:ext cx="8825" cy="38775"/>
            </a:xfrm>
            <a:custGeom>
              <a:avLst/>
              <a:gdLst/>
              <a:ahLst/>
              <a:cxnLst/>
              <a:rect l="0" t="0" r="0" b="0"/>
              <a:pathLst>
                <a:path w="353" h="1551" fill="none" extrusionOk="0">
                  <a:moveTo>
                    <a:pt x="1" y="1551"/>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26" name="Shape 4826"/>
            <p:cNvSpPr/>
            <p:nvPr/>
          </p:nvSpPr>
          <p:spPr>
            <a:xfrm>
              <a:off x="1627925" y="1107000"/>
              <a:ext cx="8800" cy="33225"/>
            </a:xfrm>
            <a:custGeom>
              <a:avLst/>
              <a:gdLst/>
              <a:ahLst/>
              <a:cxnLst/>
              <a:rect l="0" t="0" r="0" b="0"/>
              <a:pathLst>
                <a:path w="352" h="1329" fill="none" extrusionOk="0">
                  <a:moveTo>
                    <a:pt x="0" y="1329"/>
                  </a:moveTo>
                  <a:lnTo>
                    <a:pt x="35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27" name="Shape 4827"/>
            <p:cNvSpPr/>
            <p:nvPr/>
          </p:nvSpPr>
          <p:spPr>
            <a:xfrm>
              <a:off x="1636700" y="1079325"/>
              <a:ext cx="7550" cy="27700"/>
            </a:xfrm>
            <a:custGeom>
              <a:avLst/>
              <a:gdLst/>
              <a:ahLst/>
              <a:cxnLst/>
              <a:rect l="0" t="0" r="0" b="0"/>
              <a:pathLst>
                <a:path w="302" h="1108" fill="none" extrusionOk="0">
                  <a:moveTo>
                    <a:pt x="0" y="1107"/>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28" name="Shape 4828"/>
            <p:cNvSpPr/>
            <p:nvPr/>
          </p:nvSpPr>
          <p:spPr>
            <a:xfrm>
              <a:off x="1644225" y="1057175"/>
              <a:ext cx="7550" cy="22175"/>
            </a:xfrm>
            <a:custGeom>
              <a:avLst/>
              <a:gdLst/>
              <a:ahLst/>
              <a:cxnLst/>
              <a:rect l="0" t="0" r="0" b="0"/>
              <a:pathLst>
                <a:path w="302" h="887" fill="none" extrusionOk="0">
                  <a:moveTo>
                    <a:pt x="0" y="886"/>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29" name="Shape 4829"/>
            <p:cNvSpPr/>
            <p:nvPr/>
          </p:nvSpPr>
          <p:spPr>
            <a:xfrm>
              <a:off x="1651750" y="1046125"/>
              <a:ext cx="7550" cy="11075"/>
            </a:xfrm>
            <a:custGeom>
              <a:avLst/>
              <a:gdLst/>
              <a:ahLst/>
              <a:cxnLst/>
              <a:rect l="0" t="0" r="0" b="0"/>
              <a:pathLst>
                <a:path w="302" h="443" fill="none" extrusionOk="0">
                  <a:moveTo>
                    <a:pt x="0" y="443"/>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30" name="Shape 4830"/>
            <p:cNvSpPr/>
            <p:nvPr/>
          </p:nvSpPr>
          <p:spPr>
            <a:xfrm>
              <a:off x="1659275" y="1035050"/>
              <a:ext cx="7550" cy="11100"/>
            </a:xfrm>
            <a:custGeom>
              <a:avLst/>
              <a:gdLst/>
              <a:ahLst/>
              <a:cxnLst/>
              <a:rect l="0" t="0" r="0" b="0"/>
              <a:pathLst>
                <a:path w="302" h="444" fill="none" extrusionOk="0">
                  <a:moveTo>
                    <a:pt x="0" y="443"/>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31" name="Shape 4831"/>
            <p:cNvSpPr/>
            <p:nvPr/>
          </p:nvSpPr>
          <p:spPr>
            <a:xfrm>
              <a:off x="1666800" y="1035050"/>
              <a:ext cx="8800" cy="25"/>
            </a:xfrm>
            <a:custGeom>
              <a:avLst/>
              <a:gdLst/>
              <a:ahLst/>
              <a:cxnLst/>
              <a:rect l="0" t="0" r="0" b="0"/>
              <a:pathLst>
                <a:path w="352" h="1" fill="none" extrusionOk="0">
                  <a:moveTo>
                    <a:pt x="0" y="0"/>
                  </a:moveTo>
                  <a:lnTo>
                    <a:pt x="35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32" name="Shape 4832"/>
            <p:cNvSpPr/>
            <p:nvPr/>
          </p:nvSpPr>
          <p:spPr>
            <a:xfrm>
              <a:off x="1675575" y="1035050"/>
              <a:ext cx="8800" cy="5550"/>
            </a:xfrm>
            <a:custGeom>
              <a:avLst/>
              <a:gdLst/>
              <a:ahLst/>
              <a:cxnLst/>
              <a:rect l="0" t="0" r="0" b="0"/>
              <a:pathLst>
                <a:path w="352" h="222" fill="none" extrusionOk="0">
                  <a:moveTo>
                    <a:pt x="0" y="0"/>
                  </a:moveTo>
                  <a:lnTo>
                    <a:pt x="352"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33" name="Shape 4833"/>
            <p:cNvSpPr/>
            <p:nvPr/>
          </p:nvSpPr>
          <p:spPr>
            <a:xfrm>
              <a:off x="1684350" y="1040575"/>
              <a:ext cx="7550" cy="11100"/>
            </a:xfrm>
            <a:custGeom>
              <a:avLst/>
              <a:gdLst/>
              <a:ahLst/>
              <a:cxnLst/>
              <a:rect l="0" t="0" r="0" b="0"/>
              <a:pathLst>
                <a:path w="302" h="444" fill="none" extrusionOk="0">
                  <a:moveTo>
                    <a:pt x="1" y="1"/>
                  </a:moveTo>
                  <a:lnTo>
                    <a:pt x="302"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34" name="Shape 4834"/>
            <p:cNvSpPr/>
            <p:nvPr/>
          </p:nvSpPr>
          <p:spPr>
            <a:xfrm>
              <a:off x="1691875" y="1051650"/>
              <a:ext cx="7550" cy="16625"/>
            </a:xfrm>
            <a:custGeom>
              <a:avLst/>
              <a:gdLst/>
              <a:ahLst/>
              <a:cxnLst/>
              <a:rect l="0" t="0" r="0" b="0"/>
              <a:pathLst>
                <a:path w="302" h="665" fill="none" extrusionOk="0">
                  <a:moveTo>
                    <a:pt x="1" y="0"/>
                  </a:moveTo>
                  <a:lnTo>
                    <a:pt x="302" y="6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35" name="Shape 4835"/>
            <p:cNvSpPr/>
            <p:nvPr/>
          </p:nvSpPr>
          <p:spPr>
            <a:xfrm>
              <a:off x="1699400" y="1068250"/>
              <a:ext cx="7550" cy="27700"/>
            </a:xfrm>
            <a:custGeom>
              <a:avLst/>
              <a:gdLst/>
              <a:ahLst/>
              <a:cxnLst/>
              <a:rect l="0" t="0" r="0" b="0"/>
              <a:pathLst>
                <a:path w="302" h="1108" fill="none" extrusionOk="0">
                  <a:moveTo>
                    <a:pt x="1" y="1"/>
                  </a:moveTo>
                  <a:lnTo>
                    <a:pt x="302" y="110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36" name="Shape 4836"/>
            <p:cNvSpPr/>
            <p:nvPr/>
          </p:nvSpPr>
          <p:spPr>
            <a:xfrm>
              <a:off x="1706925" y="1095925"/>
              <a:ext cx="7550" cy="33250"/>
            </a:xfrm>
            <a:custGeom>
              <a:avLst/>
              <a:gdLst/>
              <a:ahLst/>
              <a:cxnLst/>
              <a:rect l="0" t="0" r="0" b="0"/>
              <a:pathLst>
                <a:path w="302" h="1330" fill="none" extrusionOk="0">
                  <a:moveTo>
                    <a:pt x="1" y="1"/>
                  </a:moveTo>
                  <a:lnTo>
                    <a:pt x="302"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37" name="Shape 4837"/>
            <p:cNvSpPr/>
            <p:nvPr/>
          </p:nvSpPr>
          <p:spPr>
            <a:xfrm>
              <a:off x="1714450" y="1129150"/>
              <a:ext cx="8800" cy="33225"/>
            </a:xfrm>
            <a:custGeom>
              <a:avLst/>
              <a:gdLst/>
              <a:ahLst/>
              <a:cxnLst/>
              <a:rect l="0" t="0" r="0" b="0"/>
              <a:pathLst>
                <a:path w="352" h="1329" fill="none" extrusionOk="0">
                  <a:moveTo>
                    <a:pt x="1" y="0"/>
                  </a:moveTo>
                  <a:lnTo>
                    <a:pt x="352" y="132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38" name="Shape 4838"/>
            <p:cNvSpPr/>
            <p:nvPr/>
          </p:nvSpPr>
          <p:spPr>
            <a:xfrm>
              <a:off x="1723225" y="1162350"/>
              <a:ext cx="8800" cy="38775"/>
            </a:xfrm>
            <a:custGeom>
              <a:avLst/>
              <a:gdLst/>
              <a:ahLst/>
              <a:cxnLst/>
              <a:rect l="0" t="0" r="0" b="0"/>
              <a:pathLst>
                <a:path w="352" h="1551" fill="none" extrusionOk="0">
                  <a:moveTo>
                    <a:pt x="1" y="0"/>
                  </a:moveTo>
                  <a:lnTo>
                    <a:pt x="352" y="155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39" name="Shape 4839"/>
            <p:cNvSpPr/>
            <p:nvPr/>
          </p:nvSpPr>
          <p:spPr>
            <a:xfrm>
              <a:off x="1732000" y="1201100"/>
              <a:ext cx="7550" cy="38775"/>
            </a:xfrm>
            <a:custGeom>
              <a:avLst/>
              <a:gdLst/>
              <a:ahLst/>
              <a:cxnLst/>
              <a:rect l="0" t="0" r="0" b="0"/>
              <a:pathLst>
                <a:path w="302" h="1551" fill="none" extrusionOk="0">
                  <a:moveTo>
                    <a:pt x="1" y="0"/>
                  </a:moveTo>
                  <a:lnTo>
                    <a:pt x="302" y="155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40" name="Shape 4840"/>
            <p:cNvSpPr/>
            <p:nvPr/>
          </p:nvSpPr>
          <p:spPr>
            <a:xfrm>
              <a:off x="1739525" y="1239850"/>
              <a:ext cx="7550" cy="44300"/>
            </a:xfrm>
            <a:custGeom>
              <a:avLst/>
              <a:gdLst/>
              <a:ahLst/>
              <a:cxnLst/>
              <a:rect l="0" t="0" r="0" b="0"/>
              <a:pathLst>
                <a:path w="302" h="1772" fill="none" extrusionOk="0">
                  <a:moveTo>
                    <a:pt x="1" y="0"/>
                  </a:moveTo>
                  <a:lnTo>
                    <a:pt x="302" y="177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41" name="Shape 4841"/>
            <p:cNvSpPr/>
            <p:nvPr/>
          </p:nvSpPr>
          <p:spPr>
            <a:xfrm>
              <a:off x="1747050" y="1284125"/>
              <a:ext cx="7550" cy="49825"/>
            </a:xfrm>
            <a:custGeom>
              <a:avLst/>
              <a:gdLst/>
              <a:ahLst/>
              <a:cxnLst/>
              <a:rect l="0" t="0" r="0" b="0"/>
              <a:pathLst>
                <a:path w="302" h="1993" fill="none" extrusionOk="0">
                  <a:moveTo>
                    <a:pt x="1" y="0"/>
                  </a:moveTo>
                  <a:lnTo>
                    <a:pt x="302" y="199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42" name="Shape 4842"/>
            <p:cNvSpPr/>
            <p:nvPr/>
          </p:nvSpPr>
          <p:spPr>
            <a:xfrm>
              <a:off x="1754575" y="1333925"/>
              <a:ext cx="7550" cy="49850"/>
            </a:xfrm>
            <a:custGeom>
              <a:avLst/>
              <a:gdLst/>
              <a:ahLst/>
              <a:cxnLst/>
              <a:rect l="0" t="0" r="0" b="0"/>
              <a:pathLst>
                <a:path w="302" h="1994" fill="none" extrusionOk="0">
                  <a:moveTo>
                    <a:pt x="1" y="1"/>
                  </a:moveTo>
                  <a:lnTo>
                    <a:pt x="302" y="199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43" name="Shape 4843"/>
            <p:cNvSpPr/>
            <p:nvPr/>
          </p:nvSpPr>
          <p:spPr>
            <a:xfrm>
              <a:off x="1762100" y="1383750"/>
              <a:ext cx="8825" cy="49850"/>
            </a:xfrm>
            <a:custGeom>
              <a:avLst/>
              <a:gdLst/>
              <a:ahLst/>
              <a:cxnLst/>
              <a:rect l="0" t="0" r="0" b="0"/>
              <a:pathLst>
                <a:path w="353" h="1994" fill="none" extrusionOk="0">
                  <a:moveTo>
                    <a:pt x="1" y="1"/>
                  </a:moveTo>
                  <a:lnTo>
                    <a:pt x="352" y="199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44" name="Shape 4844"/>
            <p:cNvSpPr/>
            <p:nvPr/>
          </p:nvSpPr>
          <p:spPr>
            <a:xfrm>
              <a:off x="1770900" y="1433575"/>
              <a:ext cx="16325" cy="94125"/>
            </a:xfrm>
            <a:custGeom>
              <a:avLst/>
              <a:gdLst/>
              <a:ahLst/>
              <a:cxnLst/>
              <a:rect l="0" t="0" r="0" b="0"/>
              <a:pathLst>
                <a:path w="653" h="3765" fill="none" extrusionOk="0">
                  <a:moveTo>
                    <a:pt x="0" y="0"/>
                  </a:moveTo>
                  <a:lnTo>
                    <a:pt x="652" y="376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45" name="Shape 4845"/>
            <p:cNvSpPr/>
            <p:nvPr/>
          </p:nvSpPr>
          <p:spPr>
            <a:xfrm>
              <a:off x="1787200" y="1527675"/>
              <a:ext cx="7550" cy="44300"/>
            </a:xfrm>
            <a:custGeom>
              <a:avLst/>
              <a:gdLst/>
              <a:ahLst/>
              <a:cxnLst/>
              <a:rect l="0" t="0" r="0" b="0"/>
              <a:pathLst>
                <a:path w="302" h="1772" fill="none" extrusionOk="0">
                  <a:moveTo>
                    <a:pt x="0" y="0"/>
                  </a:moveTo>
                  <a:lnTo>
                    <a:pt x="301" y="177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46" name="Shape 4846"/>
            <p:cNvSpPr/>
            <p:nvPr/>
          </p:nvSpPr>
          <p:spPr>
            <a:xfrm>
              <a:off x="1794725" y="1571950"/>
              <a:ext cx="7550" cy="44300"/>
            </a:xfrm>
            <a:custGeom>
              <a:avLst/>
              <a:gdLst/>
              <a:ahLst/>
              <a:cxnLst/>
              <a:rect l="0" t="0" r="0" b="0"/>
              <a:pathLst>
                <a:path w="302" h="1772" fill="none" extrusionOk="0">
                  <a:moveTo>
                    <a:pt x="0" y="0"/>
                  </a:moveTo>
                  <a:lnTo>
                    <a:pt x="301" y="177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47" name="Shape 4847"/>
            <p:cNvSpPr/>
            <p:nvPr/>
          </p:nvSpPr>
          <p:spPr>
            <a:xfrm>
              <a:off x="1802250" y="1616225"/>
              <a:ext cx="7550" cy="38775"/>
            </a:xfrm>
            <a:custGeom>
              <a:avLst/>
              <a:gdLst/>
              <a:ahLst/>
              <a:cxnLst/>
              <a:rect l="0" t="0" r="0" b="0"/>
              <a:pathLst>
                <a:path w="302" h="1551" fill="none" extrusionOk="0">
                  <a:moveTo>
                    <a:pt x="0" y="0"/>
                  </a:moveTo>
                  <a:lnTo>
                    <a:pt x="301" y="155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48" name="Shape 4848"/>
            <p:cNvSpPr/>
            <p:nvPr/>
          </p:nvSpPr>
          <p:spPr>
            <a:xfrm>
              <a:off x="1809775" y="1654975"/>
              <a:ext cx="8800" cy="33225"/>
            </a:xfrm>
            <a:custGeom>
              <a:avLst/>
              <a:gdLst/>
              <a:ahLst/>
              <a:cxnLst/>
              <a:rect l="0" t="0" r="0" b="0"/>
              <a:pathLst>
                <a:path w="352" h="1329" fill="none" extrusionOk="0">
                  <a:moveTo>
                    <a:pt x="0" y="0"/>
                  </a:moveTo>
                  <a:lnTo>
                    <a:pt x="351"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49" name="Shape 4849"/>
            <p:cNvSpPr/>
            <p:nvPr/>
          </p:nvSpPr>
          <p:spPr>
            <a:xfrm>
              <a:off x="1818550" y="1688175"/>
              <a:ext cx="8800" cy="27700"/>
            </a:xfrm>
            <a:custGeom>
              <a:avLst/>
              <a:gdLst/>
              <a:ahLst/>
              <a:cxnLst/>
              <a:rect l="0" t="0" r="0" b="0"/>
              <a:pathLst>
                <a:path w="352" h="1108" fill="none" extrusionOk="0">
                  <a:moveTo>
                    <a:pt x="0" y="1"/>
                  </a:moveTo>
                  <a:lnTo>
                    <a:pt x="352" y="110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50" name="Shape 4850"/>
            <p:cNvSpPr/>
            <p:nvPr/>
          </p:nvSpPr>
          <p:spPr>
            <a:xfrm>
              <a:off x="1827325" y="1715850"/>
              <a:ext cx="7550" cy="27700"/>
            </a:xfrm>
            <a:custGeom>
              <a:avLst/>
              <a:gdLst/>
              <a:ahLst/>
              <a:cxnLst/>
              <a:rect l="0" t="0" r="0" b="0"/>
              <a:pathLst>
                <a:path w="302" h="1108" fill="none" extrusionOk="0">
                  <a:moveTo>
                    <a:pt x="1" y="1"/>
                  </a:moveTo>
                  <a:lnTo>
                    <a:pt x="302" y="110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51" name="Shape 4851"/>
            <p:cNvSpPr/>
            <p:nvPr/>
          </p:nvSpPr>
          <p:spPr>
            <a:xfrm>
              <a:off x="1834850" y="1743525"/>
              <a:ext cx="7550" cy="22175"/>
            </a:xfrm>
            <a:custGeom>
              <a:avLst/>
              <a:gdLst/>
              <a:ahLst/>
              <a:cxnLst/>
              <a:rect l="0" t="0" r="0" b="0"/>
              <a:pathLst>
                <a:path w="302" h="887" fill="none" extrusionOk="0">
                  <a:moveTo>
                    <a:pt x="1" y="1"/>
                  </a:moveTo>
                  <a:lnTo>
                    <a:pt x="302"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52" name="Shape 4852"/>
            <p:cNvSpPr/>
            <p:nvPr/>
          </p:nvSpPr>
          <p:spPr>
            <a:xfrm>
              <a:off x="1842375" y="1765675"/>
              <a:ext cx="7550" cy="11100"/>
            </a:xfrm>
            <a:custGeom>
              <a:avLst/>
              <a:gdLst/>
              <a:ahLst/>
              <a:cxnLst/>
              <a:rect l="0" t="0" r="0" b="0"/>
              <a:pathLst>
                <a:path w="302" h="444" fill="none" extrusionOk="0">
                  <a:moveTo>
                    <a:pt x="1" y="0"/>
                  </a:moveTo>
                  <a:lnTo>
                    <a:pt x="302"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53" name="Shape 4853"/>
            <p:cNvSpPr/>
            <p:nvPr/>
          </p:nvSpPr>
          <p:spPr>
            <a:xfrm>
              <a:off x="1849900" y="1776750"/>
              <a:ext cx="7550" cy="5550"/>
            </a:xfrm>
            <a:custGeom>
              <a:avLst/>
              <a:gdLst/>
              <a:ahLst/>
              <a:cxnLst/>
              <a:rect l="0" t="0" r="0" b="0"/>
              <a:pathLst>
                <a:path w="302" h="222" fill="none" extrusionOk="0">
                  <a:moveTo>
                    <a:pt x="1" y="0"/>
                  </a:moveTo>
                  <a:lnTo>
                    <a:pt x="302"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54" name="Shape 4854"/>
            <p:cNvSpPr/>
            <p:nvPr/>
          </p:nvSpPr>
          <p:spPr>
            <a:xfrm>
              <a:off x="1857425" y="1782275"/>
              <a:ext cx="8800" cy="25"/>
            </a:xfrm>
            <a:custGeom>
              <a:avLst/>
              <a:gdLst/>
              <a:ahLst/>
              <a:cxnLst/>
              <a:rect l="0" t="0" r="0" b="0"/>
              <a:pathLst>
                <a:path w="352" h="1" fill="none" extrusionOk="0">
                  <a:moveTo>
                    <a:pt x="1" y="1"/>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55" name="Shape 4855"/>
            <p:cNvSpPr/>
            <p:nvPr/>
          </p:nvSpPr>
          <p:spPr>
            <a:xfrm>
              <a:off x="1866200" y="1776750"/>
              <a:ext cx="8800" cy="5550"/>
            </a:xfrm>
            <a:custGeom>
              <a:avLst/>
              <a:gdLst/>
              <a:ahLst/>
              <a:cxnLst/>
              <a:rect l="0" t="0" r="0" b="0"/>
              <a:pathLst>
                <a:path w="352" h="222" fill="none" extrusionOk="0">
                  <a:moveTo>
                    <a:pt x="1" y="222"/>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56" name="Shape 4856"/>
            <p:cNvSpPr/>
            <p:nvPr/>
          </p:nvSpPr>
          <p:spPr>
            <a:xfrm>
              <a:off x="1875000" y="1765675"/>
              <a:ext cx="7525" cy="11100"/>
            </a:xfrm>
            <a:custGeom>
              <a:avLst/>
              <a:gdLst/>
              <a:ahLst/>
              <a:cxnLst/>
              <a:rect l="0" t="0" r="0" b="0"/>
              <a:pathLst>
                <a:path w="301" h="444" fill="none" extrusionOk="0">
                  <a:moveTo>
                    <a:pt x="0" y="443"/>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57" name="Shape 4857"/>
            <p:cNvSpPr/>
            <p:nvPr/>
          </p:nvSpPr>
          <p:spPr>
            <a:xfrm>
              <a:off x="1882525" y="1749075"/>
              <a:ext cx="7550" cy="16625"/>
            </a:xfrm>
            <a:custGeom>
              <a:avLst/>
              <a:gdLst/>
              <a:ahLst/>
              <a:cxnLst/>
              <a:rect l="0" t="0" r="0" b="0"/>
              <a:pathLst>
                <a:path w="302" h="665" fill="none" extrusionOk="0">
                  <a:moveTo>
                    <a:pt x="0" y="664"/>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58" name="Shape 4858"/>
            <p:cNvSpPr/>
            <p:nvPr/>
          </p:nvSpPr>
          <p:spPr>
            <a:xfrm>
              <a:off x="1890050" y="1732450"/>
              <a:ext cx="7550" cy="16650"/>
            </a:xfrm>
            <a:custGeom>
              <a:avLst/>
              <a:gdLst/>
              <a:ahLst/>
              <a:cxnLst/>
              <a:rect l="0" t="0" r="0" b="0"/>
              <a:pathLst>
                <a:path w="302" h="666" fill="none" extrusionOk="0">
                  <a:moveTo>
                    <a:pt x="0" y="665"/>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59" name="Shape 4859"/>
            <p:cNvSpPr/>
            <p:nvPr/>
          </p:nvSpPr>
          <p:spPr>
            <a:xfrm>
              <a:off x="1897575" y="1704775"/>
              <a:ext cx="7550" cy="27700"/>
            </a:xfrm>
            <a:custGeom>
              <a:avLst/>
              <a:gdLst/>
              <a:ahLst/>
              <a:cxnLst/>
              <a:rect l="0" t="0" r="0" b="0"/>
              <a:pathLst>
                <a:path w="302" h="1108" fill="none" extrusionOk="0">
                  <a:moveTo>
                    <a:pt x="0" y="1108"/>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60" name="Shape 4860"/>
            <p:cNvSpPr/>
            <p:nvPr/>
          </p:nvSpPr>
          <p:spPr>
            <a:xfrm>
              <a:off x="1905100" y="1671575"/>
              <a:ext cx="8800" cy="33225"/>
            </a:xfrm>
            <a:custGeom>
              <a:avLst/>
              <a:gdLst/>
              <a:ahLst/>
              <a:cxnLst/>
              <a:rect l="0" t="0" r="0" b="0"/>
              <a:pathLst>
                <a:path w="352" h="1329" fill="none" extrusionOk="0">
                  <a:moveTo>
                    <a:pt x="0" y="1329"/>
                  </a:moveTo>
                  <a:lnTo>
                    <a:pt x="35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61" name="Shape 4861"/>
            <p:cNvSpPr/>
            <p:nvPr/>
          </p:nvSpPr>
          <p:spPr>
            <a:xfrm>
              <a:off x="1913875" y="1599625"/>
              <a:ext cx="16325" cy="71975"/>
            </a:xfrm>
            <a:custGeom>
              <a:avLst/>
              <a:gdLst/>
              <a:ahLst/>
              <a:cxnLst/>
              <a:rect l="0" t="0" r="0" b="0"/>
              <a:pathLst>
                <a:path w="653" h="2879" fill="none" extrusionOk="0">
                  <a:moveTo>
                    <a:pt x="0" y="2878"/>
                  </a:moveTo>
                  <a:lnTo>
                    <a:pt x="6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62" name="Shape 4862"/>
            <p:cNvSpPr/>
            <p:nvPr/>
          </p:nvSpPr>
          <p:spPr>
            <a:xfrm>
              <a:off x="1930175" y="1560875"/>
              <a:ext cx="7550" cy="38775"/>
            </a:xfrm>
            <a:custGeom>
              <a:avLst/>
              <a:gdLst/>
              <a:ahLst/>
              <a:cxnLst/>
              <a:rect l="0" t="0" r="0" b="0"/>
              <a:pathLst>
                <a:path w="302" h="1551" fill="none" extrusionOk="0">
                  <a:moveTo>
                    <a:pt x="0" y="1550"/>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63" name="Shape 4863"/>
            <p:cNvSpPr/>
            <p:nvPr/>
          </p:nvSpPr>
          <p:spPr>
            <a:xfrm>
              <a:off x="1937700" y="1516600"/>
              <a:ext cx="7550" cy="44300"/>
            </a:xfrm>
            <a:custGeom>
              <a:avLst/>
              <a:gdLst/>
              <a:ahLst/>
              <a:cxnLst/>
              <a:rect l="0" t="0" r="0" b="0"/>
              <a:pathLst>
                <a:path w="302" h="1772" fill="none" extrusionOk="0">
                  <a:moveTo>
                    <a:pt x="0" y="1771"/>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64" name="Shape 4864"/>
            <p:cNvSpPr/>
            <p:nvPr/>
          </p:nvSpPr>
          <p:spPr>
            <a:xfrm>
              <a:off x="1945225" y="1433575"/>
              <a:ext cx="16325" cy="83050"/>
            </a:xfrm>
            <a:custGeom>
              <a:avLst/>
              <a:gdLst/>
              <a:ahLst/>
              <a:cxnLst/>
              <a:rect l="0" t="0" r="0" b="0"/>
              <a:pathLst>
                <a:path w="653" h="3322" fill="none" extrusionOk="0">
                  <a:moveTo>
                    <a:pt x="0" y="3321"/>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65" name="Shape 4865"/>
            <p:cNvSpPr/>
            <p:nvPr/>
          </p:nvSpPr>
          <p:spPr>
            <a:xfrm>
              <a:off x="1961525" y="1350550"/>
              <a:ext cx="16325" cy="83050"/>
            </a:xfrm>
            <a:custGeom>
              <a:avLst/>
              <a:gdLst/>
              <a:ahLst/>
              <a:cxnLst/>
              <a:rect l="0" t="0" r="0" b="0"/>
              <a:pathLst>
                <a:path w="653" h="3322" fill="none" extrusionOk="0">
                  <a:moveTo>
                    <a:pt x="1" y="3321"/>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66" name="Shape 4866"/>
            <p:cNvSpPr/>
            <p:nvPr/>
          </p:nvSpPr>
          <p:spPr>
            <a:xfrm>
              <a:off x="1977825" y="1311800"/>
              <a:ext cx="7550" cy="38775"/>
            </a:xfrm>
            <a:custGeom>
              <a:avLst/>
              <a:gdLst/>
              <a:ahLst/>
              <a:cxnLst/>
              <a:rect l="0" t="0" r="0" b="0"/>
              <a:pathLst>
                <a:path w="302" h="1551" fill="none" extrusionOk="0">
                  <a:moveTo>
                    <a:pt x="1" y="1550"/>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67" name="Shape 4867"/>
            <p:cNvSpPr/>
            <p:nvPr/>
          </p:nvSpPr>
          <p:spPr>
            <a:xfrm>
              <a:off x="1985350" y="1273050"/>
              <a:ext cx="7550" cy="38775"/>
            </a:xfrm>
            <a:custGeom>
              <a:avLst/>
              <a:gdLst/>
              <a:ahLst/>
              <a:cxnLst/>
              <a:rect l="0" t="0" r="0" b="0"/>
              <a:pathLst>
                <a:path w="302" h="1551" fill="none" extrusionOk="0">
                  <a:moveTo>
                    <a:pt x="1" y="1550"/>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68" name="Shape 4868"/>
            <p:cNvSpPr/>
            <p:nvPr/>
          </p:nvSpPr>
          <p:spPr>
            <a:xfrm>
              <a:off x="1992875" y="1239850"/>
              <a:ext cx="7550" cy="33225"/>
            </a:xfrm>
            <a:custGeom>
              <a:avLst/>
              <a:gdLst/>
              <a:ahLst/>
              <a:cxnLst/>
              <a:rect l="0" t="0" r="0" b="0"/>
              <a:pathLst>
                <a:path w="302" h="1329" fill="none" extrusionOk="0">
                  <a:moveTo>
                    <a:pt x="1" y="1329"/>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69" name="Shape 4869"/>
            <p:cNvSpPr/>
            <p:nvPr/>
          </p:nvSpPr>
          <p:spPr>
            <a:xfrm>
              <a:off x="2000400" y="1212175"/>
              <a:ext cx="8800" cy="27700"/>
            </a:xfrm>
            <a:custGeom>
              <a:avLst/>
              <a:gdLst/>
              <a:ahLst/>
              <a:cxnLst/>
              <a:rect l="0" t="0" r="0" b="0"/>
              <a:pathLst>
                <a:path w="352" h="1108" fill="none" extrusionOk="0">
                  <a:moveTo>
                    <a:pt x="1" y="1107"/>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70" name="Shape 4870"/>
            <p:cNvSpPr/>
            <p:nvPr/>
          </p:nvSpPr>
          <p:spPr>
            <a:xfrm>
              <a:off x="2009175" y="1190025"/>
              <a:ext cx="8825" cy="22175"/>
            </a:xfrm>
            <a:custGeom>
              <a:avLst/>
              <a:gdLst/>
              <a:ahLst/>
              <a:cxnLst/>
              <a:rect l="0" t="0" r="0" b="0"/>
              <a:pathLst>
                <a:path w="353" h="887" fill="none" extrusionOk="0">
                  <a:moveTo>
                    <a:pt x="1" y="886"/>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71" name="Shape 4871"/>
            <p:cNvSpPr/>
            <p:nvPr/>
          </p:nvSpPr>
          <p:spPr>
            <a:xfrm>
              <a:off x="2017975" y="1167875"/>
              <a:ext cx="7550" cy="22175"/>
            </a:xfrm>
            <a:custGeom>
              <a:avLst/>
              <a:gdLst/>
              <a:ahLst/>
              <a:cxnLst/>
              <a:rect l="0" t="0" r="0" b="0"/>
              <a:pathLst>
                <a:path w="302" h="887" fill="none" extrusionOk="0">
                  <a:moveTo>
                    <a:pt x="0" y="886"/>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72" name="Shape 4872"/>
            <p:cNvSpPr/>
            <p:nvPr/>
          </p:nvSpPr>
          <p:spPr>
            <a:xfrm>
              <a:off x="2025500" y="1151275"/>
              <a:ext cx="7550" cy="16625"/>
            </a:xfrm>
            <a:custGeom>
              <a:avLst/>
              <a:gdLst/>
              <a:ahLst/>
              <a:cxnLst/>
              <a:rect l="0" t="0" r="0" b="0"/>
              <a:pathLst>
                <a:path w="302" h="665" fill="none" extrusionOk="0">
                  <a:moveTo>
                    <a:pt x="0" y="665"/>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73" name="Shape 4873"/>
            <p:cNvSpPr/>
            <p:nvPr/>
          </p:nvSpPr>
          <p:spPr>
            <a:xfrm>
              <a:off x="2033025" y="1140200"/>
              <a:ext cx="7550" cy="11100"/>
            </a:xfrm>
            <a:custGeom>
              <a:avLst/>
              <a:gdLst/>
              <a:ahLst/>
              <a:cxnLst/>
              <a:rect l="0" t="0" r="0" b="0"/>
              <a:pathLst>
                <a:path w="302" h="444" fill="none" extrusionOk="0">
                  <a:moveTo>
                    <a:pt x="0" y="444"/>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74" name="Shape 4874"/>
            <p:cNvSpPr/>
            <p:nvPr/>
          </p:nvSpPr>
          <p:spPr>
            <a:xfrm>
              <a:off x="2040550" y="1134675"/>
              <a:ext cx="7550" cy="5550"/>
            </a:xfrm>
            <a:custGeom>
              <a:avLst/>
              <a:gdLst/>
              <a:ahLst/>
              <a:cxnLst/>
              <a:rect l="0" t="0" r="0" b="0"/>
              <a:pathLst>
                <a:path w="302" h="222" fill="none" extrusionOk="0">
                  <a:moveTo>
                    <a:pt x="0" y="222"/>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75" name="Shape 4875"/>
            <p:cNvSpPr/>
            <p:nvPr/>
          </p:nvSpPr>
          <p:spPr>
            <a:xfrm>
              <a:off x="2048075" y="1129150"/>
              <a:ext cx="8800" cy="5550"/>
            </a:xfrm>
            <a:custGeom>
              <a:avLst/>
              <a:gdLst/>
              <a:ahLst/>
              <a:cxnLst/>
              <a:rect l="0" t="0" r="0" b="0"/>
              <a:pathLst>
                <a:path w="352" h="222" fill="none" extrusionOk="0">
                  <a:moveTo>
                    <a:pt x="0" y="221"/>
                  </a:moveTo>
                  <a:lnTo>
                    <a:pt x="35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76" name="Shape 4876"/>
            <p:cNvSpPr/>
            <p:nvPr/>
          </p:nvSpPr>
          <p:spPr>
            <a:xfrm>
              <a:off x="2056850" y="1129150"/>
              <a:ext cx="8800" cy="5550"/>
            </a:xfrm>
            <a:custGeom>
              <a:avLst/>
              <a:gdLst/>
              <a:ahLst/>
              <a:cxnLst/>
              <a:rect l="0" t="0" r="0" b="0"/>
              <a:pathLst>
                <a:path w="352" h="222" fill="none" extrusionOk="0">
                  <a:moveTo>
                    <a:pt x="0" y="0"/>
                  </a:moveTo>
                  <a:lnTo>
                    <a:pt x="351" y="22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77" name="Shape 4877"/>
            <p:cNvSpPr/>
            <p:nvPr/>
          </p:nvSpPr>
          <p:spPr>
            <a:xfrm>
              <a:off x="2065625" y="1134675"/>
              <a:ext cx="7550" cy="11100"/>
            </a:xfrm>
            <a:custGeom>
              <a:avLst/>
              <a:gdLst/>
              <a:ahLst/>
              <a:cxnLst/>
              <a:rect l="0" t="0" r="0" b="0"/>
              <a:pathLst>
                <a:path w="302" h="444" fill="none" extrusionOk="0">
                  <a:moveTo>
                    <a:pt x="0" y="0"/>
                  </a:moveTo>
                  <a:lnTo>
                    <a:pt x="301"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78" name="Shape 4878"/>
            <p:cNvSpPr/>
            <p:nvPr/>
          </p:nvSpPr>
          <p:spPr>
            <a:xfrm>
              <a:off x="2073150" y="1145750"/>
              <a:ext cx="15075" cy="33225"/>
            </a:xfrm>
            <a:custGeom>
              <a:avLst/>
              <a:gdLst/>
              <a:ahLst/>
              <a:cxnLst/>
              <a:rect l="0" t="0" r="0" b="0"/>
              <a:pathLst>
                <a:path w="603" h="1329" fill="none" extrusionOk="0">
                  <a:moveTo>
                    <a:pt x="0" y="0"/>
                  </a:moveTo>
                  <a:lnTo>
                    <a:pt x="602"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79" name="Shape 4879"/>
            <p:cNvSpPr/>
            <p:nvPr/>
          </p:nvSpPr>
          <p:spPr>
            <a:xfrm>
              <a:off x="2088200" y="1178950"/>
              <a:ext cx="7550" cy="22175"/>
            </a:xfrm>
            <a:custGeom>
              <a:avLst/>
              <a:gdLst/>
              <a:ahLst/>
              <a:cxnLst/>
              <a:rect l="0" t="0" r="0" b="0"/>
              <a:pathLst>
                <a:path w="302" h="887" fill="none" extrusionOk="0">
                  <a:moveTo>
                    <a:pt x="0" y="1"/>
                  </a:moveTo>
                  <a:lnTo>
                    <a:pt x="301"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80" name="Shape 4880"/>
            <p:cNvSpPr/>
            <p:nvPr/>
          </p:nvSpPr>
          <p:spPr>
            <a:xfrm>
              <a:off x="2095725" y="1201100"/>
              <a:ext cx="8800" cy="27700"/>
            </a:xfrm>
            <a:custGeom>
              <a:avLst/>
              <a:gdLst/>
              <a:ahLst/>
              <a:cxnLst/>
              <a:rect l="0" t="0" r="0" b="0"/>
              <a:pathLst>
                <a:path w="352" h="1108" fill="none" extrusionOk="0">
                  <a:moveTo>
                    <a:pt x="0" y="0"/>
                  </a:moveTo>
                  <a:lnTo>
                    <a:pt x="352" y="110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81" name="Shape 4881"/>
            <p:cNvSpPr/>
            <p:nvPr/>
          </p:nvSpPr>
          <p:spPr>
            <a:xfrm>
              <a:off x="2104500" y="1228775"/>
              <a:ext cx="16325" cy="60900"/>
            </a:xfrm>
            <a:custGeom>
              <a:avLst/>
              <a:gdLst/>
              <a:ahLst/>
              <a:cxnLst/>
              <a:rect l="0" t="0" r="0" b="0"/>
              <a:pathLst>
                <a:path w="653" h="2436" fill="none" extrusionOk="0">
                  <a:moveTo>
                    <a:pt x="1" y="0"/>
                  </a:moveTo>
                  <a:lnTo>
                    <a:pt x="653" y="243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82" name="Shape 4882"/>
            <p:cNvSpPr/>
            <p:nvPr/>
          </p:nvSpPr>
          <p:spPr>
            <a:xfrm>
              <a:off x="2120800" y="1289650"/>
              <a:ext cx="7550" cy="33250"/>
            </a:xfrm>
            <a:custGeom>
              <a:avLst/>
              <a:gdLst/>
              <a:ahLst/>
              <a:cxnLst/>
              <a:rect l="0" t="0" r="0" b="0"/>
              <a:pathLst>
                <a:path w="302" h="1330" fill="none" extrusionOk="0">
                  <a:moveTo>
                    <a:pt x="1" y="1"/>
                  </a:moveTo>
                  <a:lnTo>
                    <a:pt x="302"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83" name="Shape 4883"/>
            <p:cNvSpPr/>
            <p:nvPr/>
          </p:nvSpPr>
          <p:spPr>
            <a:xfrm>
              <a:off x="2128325" y="1322875"/>
              <a:ext cx="7550" cy="38750"/>
            </a:xfrm>
            <a:custGeom>
              <a:avLst/>
              <a:gdLst/>
              <a:ahLst/>
              <a:cxnLst/>
              <a:rect l="0" t="0" r="0" b="0"/>
              <a:pathLst>
                <a:path w="302" h="1550" fill="none" extrusionOk="0">
                  <a:moveTo>
                    <a:pt x="1" y="0"/>
                  </a:moveTo>
                  <a:lnTo>
                    <a:pt x="302" y="155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84" name="Shape 4884"/>
            <p:cNvSpPr/>
            <p:nvPr/>
          </p:nvSpPr>
          <p:spPr>
            <a:xfrm>
              <a:off x="2135850" y="1361600"/>
              <a:ext cx="16325" cy="72000"/>
            </a:xfrm>
            <a:custGeom>
              <a:avLst/>
              <a:gdLst/>
              <a:ahLst/>
              <a:cxnLst/>
              <a:rect l="0" t="0" r="0" b="0"/>
              <a:pathLst>
                <a:path w="653" h="2880" fill="none" extrusionOk="0">
                  <a:moveTo>
                    <a:pt x="1" y="1"/>
                  </a:moveTo>
                  <a:lnTo>
                    <a:pt x="653" y="287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85" name="Shape 4885"/>
            <p:cNvSpPr/>
            <p:nvPr/>
          </p:nvSpPr>
          <p:spPr>
            <a:xfrm>
              <a:off x="2152150" y="1433575"/>
              <a:ext cx="8825" cy="38750"/>
            </a:xfrm>
            <a:custGeom>
              <a:avLst/>
              <a:gdLst/>
              <a:ahLst/>
              <a:cxnLst/>
              <a:rect l="0" t="0" r="0" b="0"/>
              <a:pathLst>
                <a:path w="353" h="1550" fill="none" extrusionOk="0">
                  <a:moveTo>
                    <a:pt x="1" y="0"/>
                  </a:moveTo>
                  <a:lnTo>
                    <a:pt x="352" y="155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86" name="Shape 4886"/>
            <p:cNvSpPr/>
            <p:nvPr/>
          </p:nvSpPr>
          <p:spPr>
            <a:xfrm>
              <a:off x="2160950" y="1472300"/>
              <a:ext cx="7550" cy="33250"/>
            </a:xfrm>
            <a:custGeom>
              <a:avLst/>
              <a:gdLst/>
              <a:ahLst/>
              <a:cxnLst/>
              <a:rect l="0" t="0" r="0" b="0"/>
              <a:pathLst>
                <a:path w="302" h="1330" fill="none" extrusionOk="0">
                  <a:moveTo>
                    <a:pt x="0" y="1"/>
                  </a:moveTo>
                  <a:lnTo>
                    <a:pt x="301"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87" name="Shape 4887"/>
            <p:cNvSpPr/>
            <p:nvPr/>
          </p:nvSpPr>
          <p:spPr>
            <a:xfrm>
              <a:off x="2168475" y="1505525"/>
              <a:ext cx="15075" cy="60900"/>
            </a:xfrm>
            <a:custGeom>
              <a:avLst/>
              <a:gdLst/>
              <a:ahLst/>
              <a:cxnLst/>
              <a:rect l="0" t="0" r="0" b="0"/>
              <a:pathLst>
                <a:path w="603" h="2436" fill="none" extrusionOk="0">
                  <a:moveTo>
                    <a:pt x="0" y="0"/>
                  </a:moveTo>
                  <a:lnTo>
                    <a:pt x="602" y="243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88" name="Shape 4888"/>
            <p:cNvSpPr/>
            <p:nvPr/>
          </p:nvSpPr>
          <p:spPr>
            <a:xfrm>
              <a:off x="2183525" y="1566400"/>
              <a:ext cx="7550" cy="27700"/>
            </a:xfrm>
            <a:custGeom>
              <a:avLst/>
              <a:gdLst/>
              <a:ahLst/>
              <a:cxnLst/>
              <a:rect l="0" t="0" r="0" b="0"/>
              <a:pathLst>
                <a:path w="302" h="1108" fill="none" extrusionOk="0">
                  <a:moveTo>
                    <a:pt x="0" y="1"/>
                  </a:moveTo>
                  <a:lnTo>
                    <a:pt x="301" y="110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89" name="Shape 4889"/>
            <p:cNvSpPr/>
            <p:nvPr/>
          </p:nvSpPr>
          <p:spPr>
            <a:xfrm>
              <a:off x="2191050" y="1594075"/>
              <a:ext cx="8800" cy="27700"/>
            </a:xfrm>
            <a:custGeom>
              <a:avLst/>
              <a:gdLst/>
              <a:ahLst/>
              <a:cxnLst/>
              <a:rect l="0" t="0" r="0" b="0"/>
              <a:pathLst>
                <a:path w="352" h="1108" fill="none" extrusionOk="0">
                  <a:moveTo>
                    <a:pt x="0" y="1"/>
                  </a:moveTo>
                  <a:lnTo>
                    <a:pt x="351" y="110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90" name="Shape 4890"/>
            <p:cNvSpPr/>
            <p:nvPr/>
          </p:nvSpPr>
          <p:spPr>
            <a:xfrm>
              <a:off x="2199825" y="1621750"/>
              <a:ext cx="7550" cy="22175"/>
            </a:xfrm>
            <a:custGeom>
              <a:avLst/>
              <a:gdLst/>
              <a:ahLst/>
              <a:cxnLst/>
              <a:rect l="0" t="0" r="0" b="0"/>
              <a:pathLst>
                <a:path w="302" h="887" fill="none" extrusionOk="0">
                  <a:moveTo>
                    <a:pt x="0" y="1"/>
                  </a:moveTo>
                  <a:lnTo>
                    <a:pt x="301"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91" name="Shape 4891"/>
            <p:cNvSpPr/>
            <p:nvPr/>
          </p:nvSpPr>
          <p:spPr>
            <a:xfrm>
              <a:off x="2207350" y="1643900"/>
              <a:ext cx="7550" cy="16625"/>
            </a:xfrm>
            <a:custGeom>
              <a:avLst/>
              <a:gdLst/>
              <a:ahLst/>
              <a:cxnLst/>
              <a:rect l="0" t="0" r="0" b="0"/>
              <a:pathLst>
                <a:path w="302" h="665" fill="none" extrusionOk="0">
                  <a:moveTo>
                    <a:pt x="0" y="0"/>
                  </a:moveTo>
                  <a:lnTo>
                    <a:pt x="301" y="6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92" name="Shape 4892"/>
            <p:cNvSpPr/>
            <p:nvPr/>
          </p:nvSpPr>
          <p:spPr>
            <a:xfrm>
              <a:off x="2214875" y="1660500"/>
              <a:ext cx="7550" cy="11100"/>
            </a:xfrm>
            <a:custGeom>
              <a:avLst/>
              <a:gdLst/>
              <a:ahLst/>
              <a:cxnLst/>
              <a:rect l="0" t="0" r="0" b="0"/>
              <a:pathLst>
                <a:path w="302" h="444" fill="none" extrusionOk="0">
                  <a:moveTo>
                    <a:pt x="0" y="1"/>
                  </a:moveTo>
                  <a:lnTo>
                    <a:pt x="301"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93" name="Shape 4893"/>
            <p:cNvSpPr/>
            <p:nvPr/>
          </p:nvSpPr>
          <p:spPr>
            <a:xfrm>
              <a:off x="2222400" y="1671575"/>
              <a:ext cx="8800" cy="11100"/>
            </a:xfrm>
            <a:custGeom>
              <a:avLst/>
              <a:gdLst/>
              <a:ahLst/>
              <a:cxnLst/>
              <a:rect l="0" t="0" r="0" b="0"/>
              <a:pathLst>
                <a:path w="352" h="444" fill="none" extrusionOk="0">
                  <a:moveTo>
                    <a:pt x="0" y="0"/>
                  </a:moveTo>
                  <a:lnTo>
                    <a:pt x="351"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94" name="Shape 4894"/>
            <p:cNvSpPr/>
            <p:nvPr/>
          </p:nvSpPr>
          <p:spPr>
            <a:xfrm>
              <a:off x="2231175" y="1682650"/>
              <a:ext cx="8800" cy="5550"/>
            </a:xfrm>
            <a:custGeom>
              <a:avLst/>
              <a:gdLst/>
              <a:ahLst/>
              <a:cxnLst/>
              <a:rect l="0" t="0" r="0" b="0"/>
              <a:pathLst>
                <a:path w="352" h="222" fill="none" extrusionOk="0">
                  <a:moveTo>
                    <a:pt x="0" y="0"/>
                  </a:moveTo>
                  <a:lnTo>
                    <a:pt x="352"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95" name="Shape 4895"/>
            <p:cNvSpPr/>
            <p:nvPr/>
          </p:nvSpPr>
          <p:spPr>
            <a:xfrm>
              <a:off x="2239950" y="1688175"/>
              <a:ext cx="7550" cy="25"/>
            </a:xfrm>
            <a:custGeom>
              <a:avLst/>
              <a:gdLst/>
              <a:ahLst/>
              <a:cxnLst/>
              <a:rect l="0" t="0" r="0" b="0"/>
              <a:pathLst>
                <a:path w="302" h="1" fill="none" extrusionOk="0">
                  <a:moveTo>
                    <a:pt x="1" y="1"/>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96" name="Shape 4896"/>
            <p:cNvSpPr/>
            <p:nvPr/>
          </p:nvSpPr>
          <p:spPr>
            <a:xfrm>
              <a:off x="2247475" y="1682650"/>
              <a:ext cx="7550" cy="5550"/>
            </a:xfrm>
            <a:custGeom>
              <a:avLst/>
              <a:gdLst/>
              <a:ahLst/>
              <a:cxnLst/>
              <a:rect l="0" t="0" r="0" b="0"/>
              <a:pathLst>
                <a:path w="302" h="222" fill="none" extrusionOk="0">
                  <a:moveTo>
                    <a:pt x="1" y="222"/>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97" name="Shape 4897"/>
            <p:cNvSpPr/>
            <p:nvPr/>
          </p:nvSpPr>
          <p:spPr>
            <a:xfrm>
              <a:off x="2255000" y="1671575"/>
              <a:ext cx="7550" cy="11100"/>
            </a:xfrm>
            <a:custGeom>
              <a:avLst/>
              <a:gdLst/>
              <a:ahLst/>
              <a:cxnLst/>
              <a:rect l="0" t="0" r="0" b="0"/>
              <a:pathLst>
                <a:path w="302" h="444" fill="none" extrusionOk="0">
                  <a:moveTo>
                    <a:pt x="1" y="443"/>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98" name="Shape 4898"/>
            <p:cNvSpPr/>
            <p:nvPr/>
          </p:nvSpPr>
          <p:spPr>
            <a:xfrm>
              <a:off x="2262525" y="1643900"/>
              <a:ext cx="16325" cy="27700"/>
            </a:xfrm>
            <a:custGeom>
              <a:avLst/>
              <a:gdLst/>
              <a:ahLst/>
              <a:cxnLst/>
              <a:rect l="0" t="0" r="0" b="0"/>
              <a:pathLst>
                <a:path w="653" h="1108" fill="none" extrusionOk="0">
                  <a:moveTo>
                    <a:pt x="1" y="1107"/>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99" name="Shape 4899"/>
            <p:cNvSpPr/>
            <p:nvPr/>
          </p:nvSpPr>
          <p:spPr>
            <a:xfrm>
              <a:off x="2278825" y="1627300"/>
              <a:ext cx="8825" cy="16625"/>
            </a:xfrm>
            <a:custGeom>
              <a:avLst/>
              <a:gdLst/>
              <a:ahLst/>
              <a:cxnLst/>
              <a:rect l="0" t="0" r="0" b="0"/>
              <a:pathLst>
                <a:path w="353" h="665" fill="none" extrusionOk="0">
                  <a:moveTo>
                    <a:pt x="1" y="664"/>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00" name="Shape 4900"/>
            <p:cNvSpPr/>
            <p:nvPr/>
          </p:nvSpPr>
          <p:spPr>
            <a:xfrm>
              <a:off x="2287625" y="1605150"/>
              <a:ext cx="7550" cy="22175"/>
            </a:xfrm>
            <a:custGeom>
              <a:avLst/>
              <a:gdLst/>
              <a:ahLst/>
              <a:cxnLst/>
              <a:rect l="0" t="0" r="0" b="0"/>
              <a:pathLst>
                <a:path w="302" h="887" fill="none" extrusionOk="0">
                  <a:moveTo>
                    <a:pt x="0" y="886"/>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01" name="Shape 4901"/>
            <p:cNvSpPr/>
            <p:nvPr/>
          </p:nvSpPr>
          <p:spPr>
            <a:xfrm>
              <a:off x="2295150" y="1577475"/>
              <a:ext cx="7550" cy="27700"/>
            </a:xfrm>
            <a:custGeom>
              <a:avLst/>
              <a:gdLst/>
              <a:ahLst/>
              <a:cxnLst/>
              <a:rect l="0" t="0" r="0" b="0"/>
              <a:pathLst>
                <a:path w="302" h="1108" fill="none" extrusionOk="0">
                  <a:moveTo>
                    <a:pt x="0" y="1108"/>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02" name="Shape 4902"/>
            <p:cNvSpPr/>
            <p:nvPr/>
          </p:nvSpPr>
          <p:spPr>
            <a:xfrm>
              <a:off x="2302675" y="1549800"/>
              <a:ext cx="7550" cy="27700"/>
            </a:xfrm>
            <a:custGeom>
              <a:avLst/>
              <a:gdLst/>
              <a:ahLst/>
              <a:cxnLst/>
              <a:rect l="0" t="0" r="0" b="0"/>
              <a:pathLst>
                <a:path w="302" h="1108" fill="none" extrusionOk="0">
                  <a:moveTo>
                    <a:pt x="0" y="1108"/>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03" name="Shape 4903"/>
            <p:cNvSpPr/>
            <p:nvPr/>
          </p:nvSpPr>
          <p:spPr>
            <a:xfrm>
              <a:off x="2310200" y="1494450"/>
              <a:ext cx="16325" cy="55375"/>
            </a:xfrm>
            <a:custGeom>
              <a:avLst/>
              <a:gdLst/>
              <a:ahLst/>
              <a:cxnLst/>
              <a:rect l="0" t="0" r="0" b="0"/>
              <a:pathLst>
                <a:path w="653" h="2215" fill="none" extrusionOk="0">
                  <a:moveTo>
                    <a:pt x="0" y="2215"/>
                  </a:moveTo>
                  <a:lnTo>
                    <a:pt x="6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04" name="Shape 4904"/>
            <p:cNvSpPr/>
            <p:nvPr/>
          </p:nvSpPr>
          <p:spPr>
            <a:xfrm>
              <a:off x="2326500" y="1433575"/>
              <a:ext cx="16325" cy="60900"/>
            </a:xfrm>
            <a:custGeom>
              <a:avLst/>
              <a:gdLst/>
              <a:ahLst/>
              <a:cxnLst/>
              <a:rect l="0" t="0" r="0" b="0"/>
              <a:pathLst>
                <a:path w="653" h="2436" fill="none" extrusionOk="0">
                  <a:moveTo>
                    <a:pt x="0" y="2436"/>
                  </a:moveTo>
                  <a:lnTo>
                    <a:pt x="6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05" name="Shape 4905"/>
            <p:cNvSpPr/>
            <p:nvPr/>
          </p:nvSpPr>
          <p:spPr>
            <a:xfrm>
              <a:off x="2342800" y="1378225"/>
              <a:ext cx="15075" cy="55375"/>
            </a:xfrm>
            <a:custGeom>
              <a:avLst/>
              <a:gdLst/>
              <a:ahLst/>
              <a:cxnLst/>
              <a:rect l="0" t="0" r="0" b="0"/>
              <a:pathLst>
                <a:path w="603" h="2215" fill="none" extrusionOk="0">
                  <a:moveTo>
                    <a:pt x="0" y="2214"/>
                  </a:moveTo>
                  <a:lnTo>
                    <a:pt x="6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06" name="Shape 4906"/>
            <p:cNvSpPr/>
            <p:nvPr/>
          </p:nvSpPr>
          <p:spPr>
            <a:xfrm>
              <a:off x="2357850" y="1350550"/>
              <a:ext cx="7550" cy="27700"/>
            </a:xfrm>
            <a:custGeom>
              <a:avLst/>
              <a:gdLst/>
              <a:ahLst/>
              <a:cxnLst/>
              <a:rect l="0" t="0" r="0" b="0"/>
              <a:pathLst>
                <a:path w="302" h="1108" fill="none" extrusionOk="0">
                  <a:moveTo>
                    <a:pt x="0" y="1107"/>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07" name="Shape 4907"/>
            <p:cNvSpPr/>
            <p:nvPr/>
          </p:nvSpPr>
          <p:spPr>
            <a:xfrm>
              <a:off x="2365375" y="1322875"/>
              <a:ext cx="8800" cy="27700"/>
            </a:xfrm>
            <a:custGeom>
              <a:avLst/>
              <a:gdLst/>
              <a:ahLst/>
              <a:cxnLst/>
              <a:rect l="0" t="0" r="0" b="0"/>
              <a:pathLst>
                <a:path w="352" h="1108" fill="none" extrusionOk="0">
                  <a:moveTo>
                    <a:pt x="0" y="1107"/>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08" name="Shape 4908"/>
            <p:cNvSpPr/>
            <p:nvPr/>
          </p:nvSpPr>
          <p:spPr>
            <a:xfrm>
              <a:off x="2374150" y="1300725"/>
              <a:ext cx="8800" cy="22175"/>
            </a:xfrm>
            <a:custGeom>
              <a:avLst/>
              <a:gdLst/>
              <a:ahLst/>
              <a:cxnLst/>
              <a:rect l="0" t="0" r="0" b="0"/>
              <a:pathLst>
                <a:path w="352" h="887" fill="none" extrusionOk="0">
                  <a:moveTo>
                    <a:pt x="1" y="886"/>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09" name="Shape 4909"/>
            <p:cNvSpPr/>
            <p:nvPr/>
          </p:nvSpPr>
          <p:spPr>
            <a:xfrm>
              <a:off x="2382925" y="1278575"/>
              <a:ext cx="7550" cy="22175"/>
            </a:xfrm>
            <a:custGeom>
              <a:avLst/>
              <a:gdLst/>
              <a:ahLst/>
              <a:cxnLst/>
              <a:rect l="0" t="0" r="0" b="0"/>
              <a:pathLst>
                <a:path w="302" h="887" fill="none" extrusionOk="0">
                  <a:moveTo>
                    <a:pt x="1" y="887"/>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10" name="Shape 4910"/>
            <p:cNvSpPr/>
            <p:nvPr/>
          </p:nvSpPr>
          <p:spPr>
            <a:xfrm>
              <a:off x="2390450" y="1261975"/>
              <a:ext cx="7550" cy="16625"/>
            </a:xfrm>
            <a:custGeom>
              <a:avLst/>
              <a:gdLst/>
              <a:ahLst/>
              <a:cxnLst/>
              <a:rect l="0" t="0" r="0" b="0"/>
              <a:pathLst>
                <a:path w="302" h="665" fill="none" extrusionOk="0">
                  <a:moveTo>
                    <a:pt x="1" y="665"/>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11" name="Shape 4911"/>
            <p:cNvSpPr/>
            <p:nvPr/>
          </p:nvSpPr>
          <p:spPr>
            <a:xfrm>
              <a:off x="2397975" y="1250900"/>
              <a:ext cx="7550" cy="11100"/>
            </a:xfrm>
            <a:custGeom>
              <a:avLst/>
              <a:gdLst/>
              <a:ahLst/>
              <a:cxnLst/>
              <a:rect l="0" t="0" r="0" b="0"/>
              <a:pathLst>
                <a:path w="302" h="444" fill="none" extrusionOk="0">
                  <a:moveTo>
                    <a:pt x="1" y="444"/>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12" name="Shape 4912"/>
            <p:cNvSpPr/>
            <p:nvPr/>
          </p:nvSpPr>
          <p:spPr>
            <a:xfrm>
              <a:off x="2405500" y="1234300"/>
              <a:ext cx="16325" cy="16625"/>
            </a:xfrm>
            <a:custGeom>
              <a:avLst/>
              <a:gdLst/>
              <a:ahLst/>
              <a:cxnLst/>
              <a:rect l="0" t="0" r="0" b="0"/>
              <a:pathLst>
                <a:path w="653" h="665" fill="none" extrusionOk="0">
                  <a:moveTo>
                    <a:pt x="1" y="665"/>
                  </a:moveTo>
                  <a:lnTo>
                    <a:pt x="65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13" name="Shape 4913"/>
            <p:cNvSpPr/>
            <p:nvPr/>
          </p:nvSpPr>
          <p:spPr>
            <a:xfrm>
              <a:off x="2421800" y="1228775"/>
              <a:ext cx="8825" cy="5550"/>
            </a:xfrm>
            <a:custGeom>
              <a:avLst/>
              <a:gdLst/>
              <a:ahLst/>
              <a:cxnLst/>
              <a:rect l="0" t="0" r="0" b="0"/>
              <a:pathLst>
                <a:path w="353" h="222" fill="none" extrusionOk="0">
                  <a:moveTo>
                    <a:pt x="1" y="222"/>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14" name="Shape 4914"/>
            <p:cNvSpPr/>
            <p:nvPr/>
          </p:nvSpPr>
          <p:spPr>
            <a:xfrm>
              <a:off x="2430600" y="1228775"/>
              <a:ext cx="7550" cy="25"/>
            </a:xfrm>
            <a:custGeom>
              <a:avLst/>
              <a:gdLst/>
              <a:ahLst/>
              <a:cxnLst/>
              <a:rect l="0" t="0" r="0" b="0"/>
              <a:pathLst>
                <a:path w="302" h="1" fill="none" extrusionOk="0">
                  <a:moveTo>
                    <a:pt x="0" y="0"/>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15" name="Shape 4915"/>
            <p:cNvSpPr/>
            <p:nvPr/>
          </p:nvSpPr>
          <p:spPr>
            <a:xfrm>
              <a:off x="2438125" y="1228775"/>
              <a:ext cx="7550" cy="5550"/>
            </a:xfrm>
            <a:custGeom>
              <a:avLst/>
              <a:gdLst/>
              <a:ahLst/>
              <a:cxnLst/>
              <a:rect l="0" t="0" r="0" b="0"/>
              <a:pathLst>
                <a:path w="302" h="222" fill="none" extrusionOk="0">
                  <a:moveTo>
                    <a:pt x="0" y="0"/>
                  </a:moveTo>
                  <a:lnTo>
                    <a:pt x="301"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16" name="Shape 4916"/>
            <p:cNvSpPr/>
            <p:nvPr/>
          </p:nvSpPr>
          <p:spPr>
            <a:xfrm>
              <a:off x="2445650" y="1234300"/>
              <a:ext cx="7550" cy="5575"/>
            </a:xfrm>
            <a:custGeom>
              <a:avLst/>
              <a:gdLst/>
              <a:ahLst/>
              <a:cxnLst/>
              <a:rect l="0" t="0" r="0" b="0"/>
              <a:pathLst>
                <a:path w="302" h="223" fill="none" extrusionOk="0">
                  <a:moveTo>
                    <a:pt x="0" y="1"/>
                  </a:moveTo>
                  <a:lnTo>
                    <a:pt x="301"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17" name="Shape 4917"/>
            <p:cNvSpPr/>
            <p:nvPr/>
          </p:nvSpPr>
          <p:spPr>
            <a:xfrm>
              <a:off x="2453175" y="1239850"/>
              <a:ext cx="7550" cy="11075"/>
            </a:xfrm>
            <a:custGeom>
              <a:avLst/>
              <a:gdLst/>
              <a:ahLst/>
              <a:cxnLst/>
              <a:rect l="0" t="0" r="0" b="0"/>
              <a:pathLst>
                <a:path w="302" h="443" fill="none" extrusionOk="0">
                  <a:moveTo>
                    <a:pt x="0" y="0"/>
                  </a:moveTo>
                  <a:lnTo>
                    <a:pt x="301"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18" name="Shape 4918"/>
            <p:cNvSpPr/>
            <p:nvPr/>
          </p:nvSpPr>
          <p:spPr>
            <a:xfrm>
              <a:off x="2460700" y="1250900"/>
              <a:ext cx="8800" cy="11100"/>
            </a:xfrm>
            <a:custGeom>
              <a:avLst/>
              <a:gdLst/>
              <a:ahLst/>
              <a:cxnLst/>
              <a:rect l="0" t="0" r="0" b="0"/>
              <a:pathLst>
                <a:path w="352" h="444" fill="none" extrusionOk="0">
                  <a:moveTo>
                    <a:pt x="0" y="1"/>
                  </a:moveTo>
                  <a:lnTo>
                    <a:pt x="351" y="44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19" name="Shape 4919"/>
            <p:cNvSpPr/>
            <p:nvPr/>
          </p:nvSpPr>
          <p:spPr>
            <a:xfrm>
              <a:off x="2469475" y="1261975"/>
              <a:ext cx="8800" cy="16625"/>
            </a:xfrm>
            <a:custGeom>
              <a:avLst/>
              <a:gdLst/>
              <a:ahLst/>
              <a:cxnLst/>
              <a:rect l="0" t="0" r="0" b="0"/>
              <a:pathLst>
                <a:path w="352" h="665" fill="none" extrusionOk="0">
                  <a:moveTo>
                    <a:pt x="0" y="1"/>
                  </a:moveTo>
                  <a:lnTo>
                    <a:pt x="351" y="6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20" name="Shape 4920"/>
            <p:cNvSpPr/>
            <p:nvPr/>
          </p:nvSpPr>
          <p:spPr>
            <a:xfrm>
              <a:off x="2478250" y="1278575"/>
              <a:ext cx="7550" cy="22175"/>
            </a:xfrm>
            <a:custGeom>
              <a:avLst/>
              <a:gdLst/>
              <a:ahLst/>
              <a:cxnLst/>
              <a:rect l="0" t="0" r="0" b="0"/>
              <a:pathLst>
                <a:path w="302" h="887" fill="none" extrusionOk="0">
                  <a:moveTo>
                    <a:pt x="0" y="1"/>
                  </a:moveTo>
                  <a:lnTo>
                    <a:pt x="301" y="88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21" name="Shape 4921"/>
            <p:cNvSpPr/>
            <p:nvPr/>
          </p:nvSpPr>
          <p:spPr>
            <a:xfrm>
              <a:off x="2485775" y="1300725"/>
              <a:ext cx="15075" cy="38775"/>
            </a:xfrm>
            <a:custGeom>
              <a:avLst/>
              <a:gdLst/>
              <a:ahLst/>
              <a:cxnLst/>
              <a:rect l="0" t="0" r="0" b="0"/>
              <a:pathLst>
                <a:path w="603" h="1551" fill="none" extrusionOk="0">
                  <a:moveTo>
                    <a:pt x="0" y="1"/>
                  </a:moveTo>
                  <a:lnTo>
                    <a:pt x="602" y="155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22" name="Shape 4922"/>
            <p:cNvSpPr/>
            <p:nvPr/>
          </p:nvSpPr>
          <p:spPr>
            <a:xfrm>
              <a:off x="2500825" y="1339475"/>
              <a:ext cx="16325" cy="44300"/>
            </a:xfrm>
            <a:custGeom>
              <a:avLst/>
              <a:gdLst/>
              <a:ahLst/>
              <a:cxnLst/>
              <a:rect l="0" t="0" r="0" b="0"/>
              <a:pathLst>
                <a:path w="653" h="1772" fill="none" extrusionOk="0">
                  <a:moveTo>
                    <a:pt x="0" y="0"/>
                  </a:moveTo>
                  <a:lnTo>
                    <a:pt x="653" y="177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23" name="Shape 4923"/>
            <p:cNvSpPr/>
            <p:nvPr/>
          </p:nvSpPr>
          <p:spPr>
            <a:xfrm>
              <a:off x="2517125" y="1383750"/>
              <a:ext cx="8800" cy="22175"/>
            </a:xfrm>
            <a:custGeom>
              <a:avLst/>
              <a:gdLst/>
              <a:ahLst/>
              <a:cxnLst/>
              <a:rect l="0" t="0" r="0" b="0"/>
              <a:pathLst>
                <a:path w="352" h="887" fill="none" extrusionOk="0">
                  <a:moveTo>
                    <a:pt x="1" y="1"/>
                  </a:moveTo>
                  <a:lnTo>
                    <a:pt x="352"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24" name="Shape 4924"/>
            <p:cNvSpPr/>
            <p:nvPr/>
          </p:nvSpPr>
          <p:spPr>
            <a:xfrm>
              <a:off x="2525900" y="1405900"/>
              <a:ext cx="7550" cy="27700"/>
            </a:xfrm>
            <a:custGeom>
              <a:avLst/>
              <a:gdLst/>
              <a:ahLst/>
              <a:cxnLst/>
              <a:rect l="0" t="0" r="0" b="0"/>
              <a:pathLst>
                <a:path w="302" h="1108" fill="none" extrusionOk="0">
                  <a:moveTo>
                    <a:pt x="1" y="0"/>
                  </a:moveTo>
                  <a:lnTo>
                    <a:pt x="302" y="110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25" name="Shape 4925"/>
            <p:cNvSpPr/>
            <p:nvPr/>
          </p:nvSpPr>
          <p:spPr>
            <a:xfrm>
              <a:off x="2533425" y="1433575"/>
              <a:ext cx="15075" cy="44300"/>
            </a:xfrm>
            <a:custGeom>
              <a:avLst/>
              <a:gdLst/>
              <a:ahLst/>
              <a:cxnLst/>
              <a:rect l="0" t="0" r="0" b="0"/>
              <a:pathLst>
                <a:path w="603" h="1772" fill="none" extrusionOk="0">
                  <a:moveTo>
                    <a:pt x="1" y="0"/>
                  </a:moveTo>
                  <a:lnTo>
                    <a:pt x="603" y="177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26" name="Shape 4926"/>
            <p:cNvSpPr/>
            <p:nvPr/>
          </p:nvSpPr>
          <p:spPr>
            <a:xfrm>
              <a:off x="2548475" y="1477850"/>
              <a:ext cx="16325" cy="38775"/>
            </a:xfrm>
            <a:custGeom>
              <a:avLst/>
              <a:gdLst/>
              <a:ahLst/>
              <a:cxnLst/>
              <a:rect l="0" t="0" r="0" b="0"/>
              <a:pathLst>
                <a:path w="653" h="1551" fill="none" extrusionOk="0">
                  <a:moveTo>
                    <a:pt x="1" y="0"/>
                  </a:moveTo>
                  <a:lnTo>
                    <a:pt x="653" y="155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27" name="Shape 4927"/>
            <p:cNvSpPr/>
            <p:nvPr/>
          </p:nvSpPr>
          <p:spPr>
            <a:xfrm>
              <a:off x="2564775" y="1516600"/>
              <a:ext cx="16350" cy="33225"/>
            </a:xfrm>
            <a:custGeom>
              <a:avLst/>
              <a:gdLst/>
              <a:ahLst/>
              <a:cxnLst/>
              <a:rect l="0" t="0" r="0" b="0"/>
              <a:pathLst>
                <a:path w="654" h="1329" fill="none" extrusionOk="0">
                  <a:moveTo>
                    <a:pt x="1" y="0"/>
                  </a:moveTo>
                  <a:lnTo>
                    <a:pt x="653"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28" name="Shape 4928"/>
            <p:cNvSpPr/>
            <p:nvPr/>
          </p:nvSpPr>
          <p:spPr>
            <a:xfrm>
              <a:off x="2581100" y="1549800"/>
              <a:ext cx="7550" cy="16625"/>
            </a:xfrm>
            <a:custGeom>
              <a:avLst/>
              <a:gdLst/>
              <a:ahLst/>
              <a:cxnLst/>
              <a:rect l="0" t="0" r="0" b="0"/>
              <a:pathLst>
                <a:path w="302" h="665" fill="none" extrusionOk="0">
                  <a:moveTo>
                    <a:pt x="0" y="1"/>
                  </a:moveTo>
                  <a:lnTo>
                    <a:pt x="301" y="6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29" name="Shape 4929"/>
            <p:cNvSpPr/>
            <p:nvPr/>
          </p:nvSpPr>
          <p:spPr>
            <a:xfrm>
              <a:off x="2588625" y="1566400"/>
              <a:ext cx="7550" cy="11100"/>
            </a:xfrm>
            <a:custGeom>
              <a:avLst/>
              <a:gdLst/>
              <a:ahLst/>
              <a:cxnLst/>
              <a:rect l="0" t="0" r="0" b="0"/>
              <a:pathLst>
                <a:path w="302" h="444" fill="none" extrusionOk="0">
                  <a:moveTo>
                    <a:pt x="0" y="1"/>
                  </a:moveTo>
                  <a:lnTo>
                    <a:pt x="301" y="44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30" name="Shape 4930"/>
            <p:cNvSpPr/>
            <p:nvPr/>
          </p:nvSpPr>
          <p:spPr>
            <a:xfrm>
              <a:off x="2596150" y="1577475"/>
              <a:ext cx="7550" cy="5575"/>
            </a:xfrm>
            <a:custGeom>
              <a:avLst/>
              <a:gdLst/>
              <a:ahLst/>
              <a:cxnLst/>
              <a:rect l="0" t="0" r="0" b="0"/>
              <a:pathLst>
                <a:path w="302" h="223" fill="none" extrusionOk="0">
                  <a:moveTo>
                    <a:pt x="0" y="1"/>
                  </a:moveTo>
                  <a:lnTo>
                    <a:pt x="301"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31" name="Shape 4931"/>
            <p:cNvSpPr/>
            <p:nvPr/>
          </p:nvSpPr>
          <p:spPr>
            <a:xfrm>
              <a:off x="2603675" y="1583025"/>
              <a:ext cx="8800" cy="5550"/>
            </a:xfrm>
            <a:custGeom>
              <a:avLst/>
              <a:gdLst/>
              <a:ahLst/>
              <a:cxnLst/>
              <a:rect l="0" t="0" r="0" b="0"/>
              <a:pathLst>
                <a:path w="352" h="222" fill="none" extrusionOk="0">
                  <a:moveTo>
                    <a:pt x="0" y="0"/>
                  </a:moveTo>
                  <a:lnTo>
                    <a:pt x="351" y="22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32" name="Shape 4932"/>
            <p:cNvSpPr/>
            <p:nvPr/>
          </p:nvSpPr>
          <p:spPr>
            <a:xfrm>
              <a:off x="2612450" y="1588550"/>
              <a:ext cx="16325" cy="25"/>
            </a:xfrm>
            <a:custGeom>
              <a:avLst/>
              <a:gdLst/>
              <a:ahLst/>
              <a:cxnLst/>
              <a:rect l="0" t="0" r="0" b="0"/>
              <a:pathLst>
                <a:path w="653" h="1" fill="none" extrusionOk="0">
                  <a:moveTo>
                    <a:pt x="0" y="0"/>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33" name="Shape 4933"/>
            <p:cNvSpPr/>
            <p:nvPr/>
          </p:nvSpPr>
          <p:spPr>
            <a:xfrm>
              <a:off x="2628750" y="1583025"/>
              <a:ext cx="7550" cy="5550"/>
            </a:xfrm>
            <a:custGeom>
              <a:avLst/>
              <a:gdLst/>
              <a:ahLst/>
              <a:cxnLst/>
              <a:rect l="0" t="0" r="0" b="0"/>
              <a:pathLst>
                <a:path w="302" h="222" fill="none" extrusionOk="0">
                  <a:moveTo>
                    <a:pt x="1" y="221"/>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34" name="Shape 4934"/>
            <p:cNvSpPr/>
            <p:nvPr/>
          </p:nvSpPr>
          <p:spPr>
            <a:xfrm>
              <a:off x="2636275" y="1577475"/>
              <a:ext cx="7550" cy="5575"/>
            </a:xfrm>
            <a:custGeom>
              <a:avLst/>
              <a:gdLst/>
              <a:ahLst/>
              <a:cxnLst/>
              <a:rect l="0" t="0" r="0" b="0"/>
              <a:pathLst>
                <a:path w="302" h="223" fill="none" extrusionOk="0">
                  <a:moveTo>
                    <a:pt x="1" y="222"/>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35" name="Shape 4935"/>
            <p:cNvSpPr/>
            <p:nvPr/>
          </p:nvSpPr>
          <p:spPr>
            <a:xfrm>
              <a:off x="2643800" y="1560875"/>
              <a:ext cx="16325" cy="16625"/>
            </a:xfrm>
            <a:custGeom>
              <a:avLst/>
              <a:gdLst/>
              <a:ahLst/>
              <a:cxnLst/>
              <a:rect l="0" t="0" r="0" b="0"/>
              <a:pathLst>
                <a:path w="653" h="665" fill="none" extrusionOk="0">
                  <a:moveTo>
                    <a:pt x="1" y="665"/>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36" name="Shape 4936"/>
            <p:cNvSpPr/>
            <p:nvPr/>
          </p:nvSpPr>
          <p:spPr>
            <a:xfrm>
              <a:off x="2660100" y="1549800"/>
              <a:ext cx="8800" cy="11100"/>
            </a:xfrm>
            <a:custGeom>
              <a:avLst/>
              <a:gdLst/>
              <a:ahLst/>
              <a:cxnLst/>
              <a:rect l="0" t="0" r="0" b="0"/>
              <a:pathLst>
                <a:path w="352" h="444" fill="none" extrusionOk="0">
                  <a:moveTo>
                    <a:pt x="1" y="443"/>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37" name="Shape 4937"/>
            <p:cNvSpPr/>
            <p:nvPr/>
          </p:nvSpPr>
          <p:spPr>
            <a:xfrm>
              <a:off x="2668875" y="1533200"/>
              <a:ext cx="7550" cy="16625"/>
            </a:xfrm>
            <a:custGeom>
              <a:avLst/>
              <a:gdLst/>
              <a:ahLst/>
              <a:cxnLst/>
              <a:rect l="0" t="0" r="0" b="0"/>
              <a:pathLst>
                <a:path w="302" h="665" fill="none" extrusionOk="0">
                  <a:moveTo>
                    <a:pt x="1" y="665"/>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38" name="Shape 4938"/>
            <p:cNvSpPr/>
            <p:nvPr/>
          </p:nvSpPr>
          <p:spPr>
            <a:xfrm>
              <a:off x="2676400" y="1522125"/>
              <a:ext cx="7550" cy="11100"/>
            </a:xfrm>
            <a:custGeom>
              <a:avLst/>
              <a:gdLst/>
              <a:ahLst/>
              <a:cxnLst/>
              <a:rect l="0" t="0" r="0" b="0"/>
              <a:pathLst>
                <a:path w="302" h="444" fill="none" extrusionOk="0">
                  <a:moveTo>
                    <a:pt x="1" y="443"/>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39" name="Shape 4939"/>
            <p:cNvSpPr/>
            <p:nvPr/>
          </p:nvSpPr>
          <p:spPr>
            <a:xfrm>
              <a:off x="2683925" y="1505525"/>
              <a:ext cx="7550" cy="16625"/>
            </a:xfrm>
            <a:custGeom>
              <a:avLst/>
              <a:gdLst/>
              <a:ahLst/>
              <a:cxnLst/>
              <a:rect l="0" t="0" r="0" b="0"/>
              <a:pathLst>
                <a:path w="302" h="665" fill="none" extrusionOk="0">
                  <a:moveTo>
                    <a:pt x="1" y="665"/>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40" name="Shape 4940"/>
            <p:cNvSpPr/>
            <p:nvPr/>
          </p:nvSpPr>
          <p:spPr>
            <a:xfrm>
              <a:off x="2691450" y="1488925"/>
              <a:ext cx="7550" cy="16625"/>
            </a:xfrm>
            <a:custGeom>
              <a:avLst/>
              <a:gdLst/>
              <a:ahLst/>
              <a:cxnLst/>
              <a:rect l="0" t="0" r="0" b="0"/>
              <a:pathLst>
                <a:path w="302" h="665" fill="none" extrusionOk="0">
                  <a:moveTo>
                    <a:pt x="1" y="664"/>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41" name="Shape 4941"/>
            <p:cNvSpPr/>
            <p:nvPr/>
          </p:nvSpPr>
          <p:spPr>
            <a:xfrm>
              <a:off x="2698975" y="1466775"/>
              <a:ext cx="8825" cy="22175"/>
            </a:xfrm>
            <a:custGeom>
              <a:avLst/>
              <a:gdLst/>
              <a:ahLst/>
              <a:cxnLst/>
              <a:rect l="0" t="0" r="0" b="0"/>
              <a:pathLst>
                <a:path w="353" h="887" fill="none" extrusionOk="0">
                  <a:moveTo>
                    <a:pt x="1" y="886"/>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42" name="Shape 4942"/>
            <p:cNvSpPr/>
            <p:nvPr/>
          </p:nvSpPr>
          <p:spPr>
            <a:xfrm>
              <a:off x="2707775" y="1433575"/>
              <a:ext cx="16325" cy="33225"/>
            </a:xfrm>
            <a:custGeom>
              <a:avLst/>
              <a:gdLst/>
              <a:ahLst/>
              <a:cxnLst/>
              <a:rect l="0" t="0" r="0" b="0"/>
              <a:pathLst>
                <a:path w="653" h="1329" fill="none" extrusionOk="0">
                  <a:moveTo>
                    <a:pt x="0" y="1329"/>
                  </a:moveTo>
                  <a:lnTo>
                    <a:pt x="6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43" name="Shape 4943"/>
            <p:cNvSpPr/>
            <p:nvPr/>
          </p:nvSpPr>
          <p:spPr>
            <a:xfrm>
              <a:off x="2724075" y="1400350"/>
              <a:ext cx="15075" cy="33250"/>
            </a:xfrm>
            <a:custGeom>
              <a:avLst/>
              <a:gdLst/>
              <a:ahLst/>
              <a:cxnLst/>
              <a:rect l="0" t="0" r="0" b="0"/>
              <a:pathLst>
                <a:path w="603" h="1330" fill="none" extrusionOk="0">
                  <a:moveTo>
                    <a:pt x="0" y="1329"/>
                  </a:moveTo>
                  <a:lnTo>
                    <a:pt x="6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44" name="Shape 4944"/>
            <p:cNvSpPr/>
            <p:nvPr/>
          </p:nvSpPr>
          <p:spPr>
            <a:xfrm>
              <a:off x="2739125" y="1372675"/>
              <a:ext cx="16325" cy="27700"/>
            </a:xfrm>
            <a:custGeom>
              <a:avLst/>
              <a:gdLst/>
              <a:ahLst/>
              <a:cxnLst/>
              <a:rect l="0" t="0" r="0" b="0"/>
              <a:pathLst>
                <a:path w="653" h="1108" fill="none" extrusionOk="0">
                  <a:moveTo>
                    <a:pt x="0" y="1108"/>
                  </a:moveTo>
                  <a:lnTo>
                    <a:pt x="6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45" name="Shape 4945"/>
            <p:cNvSpPr/>
            <p:nvPr/>
          </p:nvSpPr>
          <p:spPr>
            <a:xfrm>
              <a:off x="2755425" y="1350550"/>
              <a:ext cx="16325" cy="22150"/>
            </a:xfrm>
            <a:custGeom>
              <a:avLst/>
              <a:gdLst/>
              <a:ahLst/>
              <a:cxnLst/>
              <a:rect l="0" t="0" r="0" b="0"/>
              <a:pathLst>
                <a:path w="653" h="886" fill="none" extrusionOk="0">
                  <a:moveTo>
                    <a:pt x="0" y="886"/>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46" name="Shape 4946"/>
            <p:cNvSpPr/>
            <p:nvPr/>
          </p:nvSpPr>
          <p:spPr>
            <a:xfrm>
              <a:off x="2771725" y="1339475"/>
              <a:ext cx="7550" cy="11100"/>
            </a:xfrm>
            <a:custGeom>
              <a:avLst/>
              <a:gdLst/>
              <a:ahLst/>
              <a:cxnLst/>
              <a:rect l="0" t="0" r="0" b="0"/>
              <a:pathLst>
                <a:path w="302" h="444" fill="none" extrusionOk="0">
                  <a:moveTo>
                    <a:pt x="1" y="443"/>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47" name="Shape 4947"/>
            <p:cNvSpPr/>
            <p:nvPr/>
          </p:nvSpPr>
          <p:spPr>
            <a:xfrm>
              <a:off x="2779250" y="1333925"/>
              <a:ext cx="7550" cy="5575"/>
            </a:xfrm>
            <a:custGeom>
              <a:avLst/>
              <a:gdLst/>
              <a:ahLst/>
              <a:cxnLst/>
              <a:rect l="0" t="0" r="0" b="0"/>
              <a:pathLst>
                <a:path w="302" h="223" fill="none" extrusionOk="0">
                  <a:moveTo>
                    <a:pt x="1" y="222"/>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48" name="Shape 4948"/>
            <p:cNvSpPr/>
            <p:nvPr/>
          </p:nvSpPr>
          <p:spPr>
            <a:xfrm>
              <a:off x="2786775" y="1328400"/>
              <a:ext cx="16325" cy="5550"/>
            </a:xfrm>
            <a:custGeom>
              <a:avLst/>
              <a:gdLst/>
              <a:ahLst/>
              <a:cxnLst/>
              <a:rect l="0" t="0" r="0" b="0"/>
              <a:pathLst>
                <a:path w="653" h="222" fill="none" extrusionOk="0">
                  <a:moveTo>
                    <a:pt x="1" y="222"/>
                  </a:moveTo>
                  <a:lnTo>
                    <a:pt x="65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49" name="Shape 4949"/>
            <p:cNvSpPr/>
            <p:nvPr/>
          </p:nvSpPr>
          <p:spPr>
            <a:xfrm>
              <a:off x="2803075" y="1328400"/>
              <a:ext cx="16325" cy="25"/>
            </a:xfrm>
            <a:custGeom>
              <a:avLst/>
              <a:gdLst/>
              <a:ahLst/>
              <a:cxnLst/>
              <a:rect l="0" t="0" r="0" b="0"/>
              <a:pathLst>
                <a:path w="653" h="1" fill="none" extrusionOk="0">
                  <a:moveTo>
                    <a:pt x="1" y="1"/>
                  </a:moveTo>
                  <a:lnTo>
                    <a:pt x="65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50" name="Shape 4950"/>
            <p:cNvSpPr/>
            <p:nvPr/>
          </p:nvSpPr>
          <p:spPr>
            <a:xfrm>
              <a:off x="2819375" y="1328400"/>
              <a:ext cx="15075" cy="5550"/>
            </a:xfrm>
            <a:custGeom>
              <a:avLst/>
              <a:gdLst/>
              <a:ahLst/>
              <a:cxnLst/>
              <a:rect l="0" t="0" r="0" b="0"/>
              <a:pathLst>
                <a:path w="603" h="222" fill="none" extrusionOk="0">
                  <a:moveTo>
                    <a:pt x="1" y="1"/>
                  </a:moveTo>
                  <a:lnTo>
                    <a:pt x="603"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51" name="Shape 4951"/>
            <p:cNvSpPr/>
            <p:nvPr/>
          </p:nvSpPr>
          <p:spPr>
            <a:xfrm>
              <a:off x="2834425" y="1333925"/>
              <a:ext cx="7550" cy="5575"/>
            </a:xfrm>
            <a:custGeom>
              <a:avLst/>
              <a:gdLst/>
              <a:ahLst/>
              <a:cxnLst/>
              <a:rect l="0" t="0" r="0" b="0"/>
              <a:pathLst>
                <a:path w="302" h="223" fill="none" extrusionOk="0">
                  <a:moveTo>
                    <a:pt x="1" y="1"/>
                  </a:moveTo>
                  <a:lnTo>
                    <a:pt x="302"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52" name="Shape 4952"/>
            <p:cNvSpPr/>
            <p:nvPr/>
          </p:nvSpPr>
          <p:spPr>
            <a:xfrm>
              <a:off x="2841950" y="1339475"/>
              <a:ext cx="8825" cy="11100"/>
            </a:xfrm>
            <a:custGeom>
              <a:avLst/>
              <a:gdLst/>
              <a:ahLst/>
              <a:cxnLst/>
              <a:rect l="0" t="0" r="0" b="0"/>
              <a:pathLst>
                <a:path w="353" h="444" fill="none" extrusionOk="0">
                  <a:moveTo>
                    <a:pt x="1" y="0"/>
                  </a:moveTo>
                  <a:lnTo>
                    <a:pt x="352"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53" name="Shape 4953"/>
            <p:cNvSpPr/>
            <p:nvPr/>
          </p:nvSpPr>
          <p:spPr>
            <a:xfrm>
              <a:off x="2850750" y="1350550"/>
              <a:ext cx="16325" cy="16625"/>
            </a:xfrm>
            <a:custGeom>
              <a:avLst/>
              <a:gdLst/>
              <a:ahLst/>
              <a:cxnLst/>
              <a:rect l="0" t="0" r="0" b="0"/>
              <a:pathLst>
                <a:path w="653" h="665" fill="none" extrusionOk="0">
                  <a:moveTo>
                    <a:pt x="0" y="0"/>
                  </a:moveTo>
                  <a:lnTo>
                    <a:pt x="652" y="66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54" name="Shape 4954"/>
            <p:cNvSpPr/>
            <p:nvPr/>
          </p:nvSpPr>
          <p:spPr>
            <a:xfrm>
              <a:off x="2867050" y="1367150"/>
              <a:ext cx="15075" cy="22150"/>
            </a:xfrm>
            <a:custGeom>
              <a:avLst/>
              <a:gdLst/>
              <a:ahLst/>
              <a:cxnLst/>
              <a:rect l="0" t="0" r="0" b="0"/>
              <a:pathLst>
                <a:path w="603" h="886" fill="none" extrusionOk="0">
                  <a:moveTo>
                    <a:pt x="0" y="0"/>
                  </a:moveTo>
                  <a:lnTo>
                    <a:pt x="602"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55" name="Shape 4955"/>
            <p:cNvSpPr/>
            <p:nvPr/>
          </p:nvSpPr>
          <p:spPr>
            <a:xfrm>
              <a:off x="2882100" y="1389275"/>
              <a:ext cx="16325" cy="22175"/>
            </a:xfrm>
            <a:custGeom>
              <a:avLst/>
              <a:gdLst/>
              <a:ahLst/>
              <a:cxnLst/>
              <a:rect l="0" t="0" r="0" b="0"/>
              <a:pathLst>
                <a:path w="653" h="887" fill="none" extrusionOk="0">
                  <a:moveTo>
                    <a:pt x="0" y="1"/>
                  </a:moveTo>
                  <a:lnTo>
                    <a:pt x="652" y="88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56" name="Shape 4956"/>
            <p:cNvSpPr/>
            <p:nvPr/>
          </p:nvSpPr>
          <p:spPr>
            <a:xfrm>
              <a:off x="2898400" y="1411425"/>
              <a:ext cx="16325" cy="22175"/>
            </a:xfrm>
            <a:custGeom>
              <a:avLst/>
              <a:gdLst/>
              <a:ahLst/>
              <a:cxnLst/>
              <a:rect l="0" t="0" r="0" b="0"/>
              <a:pathLst>
                <a:path w="653" h="887" fill="none" extrusionOk="0">
                  <a:moveTo>
                    <a:pt x="0" y="1"/>
                  </a:moveTo>
                  <a:lnTo>
                    <a:pt x="653"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4957" name="Shape 4957"/>
          <p:cNvSpPr txBox="1"/>
          <p:nvPr/>
        </p:nvSpPr>
        <p:spPr>
          <a:xfrm>
            <a:off x="0" y="2720513"/>
            <a:ext cx="1219199" cy="2072400"/>
          </a:xfrm>
          <a:prstGeom prst="rect">
            <a:avLst/>
          </a:prstGeom>
          <a:noFill/>
          <a:ln>
            <a:noFill/>
          </a:ln>
        </p:spPr>
        <p:txBody>
          <a:bodyPr lIns="91425" tIns="45700" rIns="91425" bIns="45700" anchor="t" anchorCtr="0">
            <a:noAutofit/>
          </a:bodyPr>
          <a:lstStyle/>
          <a:p>
            <a:pPr marL="0" marR="0" lvl="0" indent="0" algn="ctr" rtl="0">
              <a:spcBef>
                <a:spcPts val="900"/>
              </a:spcBef>
              <a:buSzPct val="25000"/>
              <a:buFont typeface="Verdana"/>
              <a:buNone/>
            </a:pPr>
            <a:r>
              <a:rPr lang="en" sz="1800" b="0" i="0" u="none" strike="noStrike" cap="none">
                <a:solidFill>
                  <a:schemeClr val="hlink"/>
                </a:solidFill>
                <a:latin typeface="Verdana"/>
                <a:ea typeface="Verdana"/>
                <a:cs typeface="Verdana"/>
                <a:sym typeface="Verdana"/>
              </a:rPr>
              <a:t>Uniform Field</a:t>
            </a:r>
          </a:p>
          <a:p>
            <a:pPr lvl="0">
              <a:spcBef>
                <a:spcPts val="0"/>
              </a:spcBef>
              <a:buNone/>
            </a:pPr>
            <a:endParaRPr/>
          </a:p>
          <a:p>
            <a:pPr lvl="0">
              <a:spcBef>
                <a:spcPts val="0"/>
              </a:spcBef>
              <a:buNone/>
            </a:pPr>
            <a:endParaRPr/>
          </a:p>
          <a:p>
            <a:pPr marL="0" marR="0" lvl="0" indent="0" algn="ctr" rtl="0">
              <a:spcBef>
                <a:spcPts val="900"/>
              </a:spcBef>
              <a:buSzPct val="25000"/>
              <a:buFont typeface="Verdana"/>
              <a:buNone/>
            </a:pPr>
            <a:r>
              <a:rPr lang="en" sz="1800" b="0" i="0" u="none" strike="noStrike" cap="none">
                <a:solidFill>
                  <a:schemeClr val="hlink"/>
                </a:solidFill>
                <a:latin typeface="Verdana"/>
                <a:ea typeface="Verdana"/>
                <a:cs typeface="Verdana"/>
                <a:sym typeface="Verdana"/>
              </a:rPr>
              <a:t>Uniform Field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962"/>
        <p:cNvGrpSpPr/>
        <p:nvPr/>
      </p:nvGrpSpPr>
      <p:grpSpPr>
        <a:xfrm>
          <a:off x="0" y="0"/>
          <a:ext cx="0" cy="0"/>
          <a:chOff x="0" y="0"/>
          <a:chExt cx="0" cy="0"/>
        </a:xfrm>
      </p:grpSpPr>
      <p:sp>
        <p:nvSpPr>
          <p:cNvPr id="4963" name="Shape 4963"/>
          <p:cNvSpPr txBox="1">
            <a:spLocks noGrp="1"/>
          </p:cNvSpPr>
          <p:nvPr>
            <p:ph type="title"/>
          </p:nvPr>
        </p:nvSpPr>
        <p:spPr>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Verdana"/>
              <a:buNone/>
            </a:pPr>
            <a:r>
              <a:rPr lang="en" sz="4400" b="0" i="0" u="none" strike="noStrike" cap="none">
                <a:solidFill>
                  <a:schemeClr val="dk2"/>
                </a:solidFill>
                <a:latin typeface="Verdana"/>
                <a:ea typeface="Verdana"/>
                <a:cs typeface="Verdana"/>
                <a:sym typeface="Verdana"/>
              </a:rPr>
              <a:t>Gradient Applied</a:t>
            </a:r>
          </a:p>
        </p:txBody>
      </p:sp>
      <p:sp>
        <p:nvSpPr>
          <p:cNvPr id="4964" name="Shape 4964"/>
          <p:cNvSpPr txBox="1"/>
          <p:nvPr/>
        </p:nvSpPr>
        <p:spPr>
          <a:xfrm>
            <a:off x="588962" y="2143125"/>
            <a:ext cx="1239836" cy="3743324"/>
          </a:xfrm>
          <a:prstGeom prst="rect">
            <a:avLst/>
          </a:prstGeom>
          <a:noFill/>
          <a:ln>
            <a:noFill/>
          </a:ln>
        </p:spPr>
        <p:txBody>
          <a:bodyPr lIns="91425" tIns="45700" rIns="91425" bIns="45700" anchor="t" anchorCtr="0">
            <a:noAutofit/>
          </a:bodyPr>
          <a:lstStyle/>
          <a:p>
            <a:pPr marL="0" marR="0" lvl="0" indent="0" algn="ctr" rtl="0">
              <a:lnSpc>
                <a:spcPct val="100000"/>
              </a:lnSpc>
              <a:spcBef>
                <a:spcPts val="1200"/>
              </a:spcBef>
              <a:spcAft>
                <a:spcPts val="0"/>
              </a:spcAft>
              <a:buClr>
                <a:schemeClr val="dk1"/>
              </a:buClr>
              <a:buSzPct val="25000"/>
              <a:buFont typeface="Verdana"/>
              <a:buNone/>
            </a:pPr>
            <a:r>
              <a:rPr lang="en" sz="2400" b="0" i="0" u="none" strike="noStrike" cap="none">
                <a:solidFill>
                  <a:schemeClr val="dk1"/>
                </a:solidFill>
                <a:latin typeface="Verdana"/>
                <a:ea typeface="Verdana"/>
                <a:cs typeface="Verdana"/>
                <a:sym typeface="Verdana"/>
              </a:rPr>
              <a:t>Row 1</a:t>
            </a:r>
          </a:p>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1200"/>
              </a:spcBef>
              <a:spcAft>
                <a:spcPts val="0"/>
              </a:spcAft>
              <a:buClr>
                <a:schemeClr val="dk1"/>
              </a:buClr>
              <a:buSzPct val="25000"/>
              <a:buFont typeface="Verdana"/>
              <a:buNone/>
            </a:pPr>
            <a:r>
              <a:rPr lang="en" sz="2400" b="0" i="0" u="none" strike="noStrike" cap="none">
                <a:solidFill>
                  <a:schemeClr val="dk1"/>
                </a:solidFill>
                <a:latin typeface="Verdana"/>
                <a:ea typeface="Verdana"/>
                <a:cs typeface="Verdana"/>
                <a:sym typeface="Verdana"/>
              </a:rPr>
              <a:t>Row 2</a:t>
            </a:r>
          </a:p>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1200"/>
              </a:spcBef>
              <a:spcAft>
                <a:spcPts val="0"/>
              </a:spcAft>
              <a:buClr>
                <a:schemeClr val="dk1"/>
              </a:buClr>
              <a:buSzPct val="25000"/>
              <a:buFont typeface="Verdana"/>
              <a:buNone/>
            </a:pPr>
            <a:r>
              <a:rPr lang="en" sz="2400" b="0" i="0" u="none" strike="noStrike" cap="none">
                <a:solidFill>
                  <a:schemeClr val="dk1"/>
                </a:solidFill>
                <a:latin typeface="Verdana"/>
                <a:ea typeface="Verdana"/>
                <a:cs typeface="Verdana"/>
                <a:sym typeface="Verdana"/>
              </a:rPr>
              <a:t>Row 3</a:t>
            </a:r>
          </a:p>
        </p:txBody>
      </p:sp>
      <p:grpSp>
        <p:nvGrpSpPr>
          <p:cNvPr id="4965" name="Shape 4965"/>
          <p:cNvGrpSpPr/>
          <p:nvPr/>
        </p:nvGrpSpPr>
        <p:grpSpPr>
          <a:xfrm>
            <a:off x="1798018" y="1672609"/>
            <a:ext cx="7187849" cy="1550495"/>
            <a:chOff x="21300" y="94075"/>
            <a:chExt cx="2957400" cy="2817375"/>
          </a:xfrm>
        </p:grpSpPr>
        <p:sp>
          <p:nvSpPr>
            <p:cNvPr id="4966" name="Shape 4966"/>
            <p:cNvSpPr/>
            <p:nvPr/>
          </p:nvSpPr>
          <p:spPr>
            <a:xfrm>
              <a:off x="22575" y="99625"/>
              <a:ext cx="2954850" cy="2806300"/>
            </a:xfrm>
            <a:custGeom>
              <a:avLst/>
              <a:gdLst/>
              <a:ahLst/>
              <a:cxnLst/>
              <a:rect l="0" t="0" r="0" b="0"/>
              <a:pathLst>
                <a:path w="118194" h="112252" extrusionOk="0">
                  <a:moveTo>
                    <a:pt x="0" y="0"/>
                  </a:moveTo>
                  <a:lnTo>
                    <a:pt x="0" y="112251"/>
                  </a:lnTo>
                  <a:lnTo>
                    <a:pt x="118194" y="112251"/>
                  </a:lnTo>
                  <a:lnTo>
                    <a:pt x="11819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4967" name="Shape 4967"/>
            <p:cNvSpPr/>
            <p:nvPr/>
          </p:nvSpPr>
          <p:spPr>
            <a:xfrm>
              <a:off x="21300" y="94075"/>
              <a:ext cx="2957400" cy="2817375"/>
            </a:xfrm>
            <a:custGeom>
              <a:avLst/>
              <a:gdLst/>
              <a:ahLst/>
              <a:cxnLst/>
              <a:rect l="0" t="0" r="0" b="0"/>
              <a:pathLst>
                <a:path w="118296" h="112695" fill="none" extrusionOk="0">
                  <a:moveTo>
                    <a:pt x="1" y="1"/>
                  </a:moveTo>
                  <a:lnTo>
                    <a:pt x="118295" y="1"/>
                  </a:lnTo>
                  <a:lnTo>
                    <a:pt x="118295" y="112695"/>
                  </a:lnTo>
                  <a:lnTo>
                    <a:pt x="1" y="112695"/>
                  </a:lnTo>
                  <a:lnTo>
                    <a:pt x="1" y="1"/>
                  </a:lnTo>
                  <a:close/>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68" name="Shape 4968"/>
            <p:cNvSpPr/>
            <p:nvPr/>
          </p:nvSpPr>
          <p:spPr>
            <a:xfrm>
              <a:off x="62700" y="276750"/>
              <a:ext cx="2874600" cy="2446500"/>
            </a:xfrm>
            <a:custGeom>
              <a:avLst/>
              <a:gdLst/>
              <a:ahLst/>
              <a:cxnLst/>
              <a:rect l="0" t="0" r="0" b="0"/>
              <a:pathLst>
                <a:path w="114984" h="97860" extrusionOk="0">
                  <a:moveTo>
                    <a:pt x="0" y="0"/>
                  </a:moveTo>
                  <a:lnTo>
                    <a:pt x="0" y="97860"/>
                  </a:lnTo>
                  <a:lnTo>
                    <a:pt x="114984" y="97860"/>
                  </a:lnTo>
                  <a:lnTo>
                    <a:pt x="11498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4969" name="Shape 4969"/>
            <p:cNvSpPr/>
            <p:nvPr/>
          </p:nvSpPr>
          <p:spPr>
            <a:xfrm>
              <a:off x="62700" y="27232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70" name="Shape 4970"/>
            <p:cNvSpPr/>
            <p:nvPr/>
          </p:nvSpPr>
          <p:spPr>
            <a:xfrm>
              <a:off x="62700" y="247970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71" name="Shape 4971"/>
            <p:cNvSpPr/>
            <p:nvPr/>
          </p:nvSpPr>
          <p:spPr>
            <a:xfrm>
              <a:off x="62700" y="22361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72" name="Shape 4972"/>
            <p:cNvSpPr/>
            <p:nvPr/>
          </p:nvSpPr>
          <p:spPr>
            <a:xfrm>
              <a:off x="62700" y="1987075"/>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73" name="Shape 4973"/>
            <p:cNvSpPr/>
            <p:nvPr/>
          </p:nvSpPr>
          <p:spPr>
            <a:xfrm>
              <a:off x="62700" y="17435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74" name="Shape 4974"/>
            <p:cNvSpPr/>
            <p:nvPr/>
          </p:nvSpPr>
          <p:spPr>
            <a:xfrm>
              <a:off x="62700" y="1500000"/>
              <a:ext cx="2874600" cy="0"/>
            </a:xfrm>
            <a:custGeom>
              <a:avLst/>
              <a:gdLst/>
              <a:ahLst/>
              <a:cxnLst/>
              <a:rect l="0" t="0" r="0" b="0"/>
              <a:pathLst>
                <a:path w="114984"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75" name="Shape 4975"/>
            <p:cNvSpPr/>
            <p:nvPr/>
          </p:nvSpPr>
          <p:spPr>
            <a:xfrm>
              <a:off x="62700" y="12564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76" name="Shape 4976"/>
            <p:cNvSpPr/>
            <p:nvPr/>
          </p:nvSpPr>
          <p:spPr>
            <a:xfrm>
              <a:off x="62700" y="1012900"/>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77" name="Shape 4977"/>
            <p:cNvSpPr/>
            <p:nvPr/>
          </p:nvSpPr>
          <p:spPr>
            <a:xfrm>
              <a:off x="62700" y="7638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78" name="Shape 4978"/>
            <p:cNvSpPr/>
            <p:nvPr/>
          </p:nvSpPr>
          <p:spPr>
            <a:xfrm>
              <a:off x="62700" y="52027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79" name="Shape 4979"/>
            <p:cNvSpPr/>
            <p:nvPr/>
          </p:nvSpPr>
          <p:spPr>
            <a:xfrm>
              <a:off x="62700" y="2767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80" name="Shape 4980"/>
            <p:cNvSpPr/>
            <p:nvPr/>
          </p:nvSpPr>
          <p:spPr>
            <a:xfrm>
              <a:off x="60200" y="265675"/>
              <a:ext cx="2874600" cy="25"/>
            </a:xfrm>
            <a:custGeom>
              <a:avLst/>
              <a:gdLst/>
              <a:ahLst/>
              <a:cxnLst/>
              <a:rect l="0" t="0" r="0" b="0"/>
              <a:pathLst>
                <a:path w="114984" h="1" fill="none" extrusionOk="0">
                  <a:moveTo>
                    <a:pt x="0" y="0"/>
                  </a:moveTo>
                  <a:lnTo>
                    <a:pt x="114983"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81" name="Shape 4981"/>
            <p:cNvSpPr/>
            <p:nvPr/>
          </p:nvSpPr>
          <p:spPr>
            <a:xfrm>
              <a:off x="2934775" y="265675"/>
              <a:ext cx="25" cy="2446525"/>
            </a:xfrm>
            <a:custGeom>
              <a:avLst/>
              <a:gdLst/>
              <a:ahLst/>
              <a:cxnLst/>
              <a:rect l="0" t="0" r="0" b="0"/>
              <a:pathLst>
                <a:path w="1" h="97861" fill="none" extrusionOk="0">
                  <a:moveTo>
                    <a:pt x="0" y="0"/>
                  </a:moveTo>
                  <a:lnTo>
                    <a:pt x="0" y="9786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82" name="Shape 4982"/>
            <p:cNvSpPr/>
            <p:nvPr/>
          </p:nvSpPr>
          <p:spPr>
            <a:xfrm>
              <a:off x="60200" y="2712175"/>
              <a:ext cx="2874600" cy="25"/>
            </a:xfrm>
            <a:custGeom>
              <a:avLst/>
              <a:gdLst/>
              <a:ahLst/>
              <a:cxnLst/>
              <a:rect l="0" t="0" r="0" b="0"/>
              <a:pathLst>
                <a:path w="114984" h="1" fill="none" extrusionOk="0">
                  <a:moveTo>
                    <a:pt x="114983" y="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83" name="Shape 4983"/>
            <p:cNvSpPr/>
            <p:nvPr/>
          </p:nvSpPr>
          <p:spPr>
            <a:xfrm>
              <a:off x="60200" y="265675"/>
              <a:ext cx="25" cy="2446525"/>
            </a:xfrm>
            <a:custGeom>
              <a:avLst/>
              <a:gdLst/>
              <a:ahLst/>
              <a:cxnLst/>
              <a:rect l="0" t="0" r="0" b="0"/>
              <a:pathLst>
                <a:path w="1" h="97861" fill="none" extrusionOk="0">
                  <a:moveTo>
                    <a:pt x="0" y="9786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84" name="Shape 4984"/>
            <p:cNvSpPr/>
            <p:nvPr/>
          </p:nvSpPr>
          <p:spPr>
            <a:xfrm>
              <a:off x="55175" y="1328400"/>
              <a:ext cx="16325" cy="105200"/>
            </a:xfrm>
            <a:custGeom>
              <a:avLst/>
              <a:gdLst/>
              <a:ahLst/>
              <a:cxnLst/>
              <a:rect l="0" t="0" r="0" b="0"/>
              <a:pathLst>
                <a:path w="653" h="4208" fill="none" extrusionOk="0">
                  <a:moveTo>
                    <a:pt x="0" y="4207"/>
                  </a:moveTo>
                  <a:lnTo>
                    <a:pt x="65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85" name="Shape 4985"/>
            <p:cNvSpPr/>
            <p:nvPr/>
          </p:nvSpPr>
          <p:spPr>
            <a:xfrm>
              <a:off x="71475" y="1223225"/>
              <a:ext cx="16325" cy="105200"/>
            </a:xfrm>
            <a:custGeom>
              <a:avLst/>
              <a:gdLst/>
              <a:ahLst/>
              <a:cxnLst/>
              <a:rect l="0" t="0" r="0" b="0"/>
              <a:pathLst>
                <a:path w="653" h="4208" fill="none" extrusionOk="0">
                  <a:moveTo>
                    <a:pt x="1" y="4208"/>
                  </a:moveTo>
                  <a:lnTo>
                    <a:pt x="65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86" name="Shape 4986"/>
            <p:cNvSpPr/>
            <p:nvPr/>
          </p:nvSpPr>
          <p:spPr>
            <a:xfrm>
              <a:off x="87775" y="1123600"/>
              <a:ext cx="15075" cy="99650"/>
            </a:xfrm>
            <a:custGeom>
              <a:avLst/>
              <a:gdLst/>
              <a:ahLst/>
              <a:cxnLst/>
              <a:rect l="0" t="0" r="0" b="0"/>
              <a:pathLst>
                <a:path w="603" h="3986" fill="none" extrusionOk="0">
                  <a:moveTo>
                    <a:pt x="1" y="3986"/>
                  </a:moveTo>
                  <a:lnTo>
                    <a:pt x="60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87" name="Shape 4987"/>
            <p:cNvSpPr/>
            <p:nvPr/>
          </p:nvSpPr>
          <p:spPr>
            <a:xfrm>
              <a:off x="102825" y="1023975"/>
              <a:ext cx="16325" cy="99650"/>
            </a:xfrm>
            <a:custGeom>
              <a:avLst/>
              <a:gdLst/>
              <a:ahLst/>
              <a:cxnLst/>
              <a:rect l="0" t="0" r="0" b="0"/>
              <a:pathLst>
                <a:path w="653" h="3986" fill="none" extrusionOk="0">
                  <a:moveTo>
                    <a:pt x="1" y="3986"/>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88" name="Shape 4988"/>
            <p:cNvSpPr/>
            <p:nvPr/>
          </p:nvSpPr>
          <p:spPr>
            <a:xfrm>
              <a:off x="119125" y="929875"/>
              <a:ext cx="16350" cy="94125"/>
            </a:xfrm>
            <a:custGeom>
              <a:avLst/>
              <a:gdLst/>
              <a:ahLst/>
              <a:cxnLst/>
              <a:rect l="0" t="0" r="0" b="0"/>
              <a:pathLst>
                <a:path w="654" h="3765" fill="none" extrusionOk="0">
                  <a:moveTo>
                    <a:pt x="1" y="3764"/>
                  </a:moveTo>
                  <a:lnTo>
                    <a:pt x="65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89" name="Shape 4989"/>
            <p:cNvSpPr/>
            <p:nvPr/>
          </p:nvSpPr>
          <p:spPr>
            <a:xfrm>
              <a:off x="135450" y="841325"/>
              <a:ext cx="15075" cy="88575"/>
            </a:xfrm>
            <a:custGeom>
              <a:avLst/>
              <a:gdLst/>
              <a:ahLst/>
              <a:cxnLst/>
              <a:rect l="0" t="0" r="0" b="0"/>
              <a:pathLst>
                <a:path w="603" h="3543" fill="none" extrusionOk="0">
                  <a:moveTo>
                    <a:pt x="0" y="3543"/>
                  </a:moveTo>
                  <a:lnTo>
                    <a:pt x="6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90" name="Shape 4990"/>
            <p:cNvSpPr/>
            <p:nvPr/>
          </p:nvSpPr>
          <p:spPr>
            <a:xfrm>
              <a:off x="150500" y="758300"/>
              <a:ext cx="16325" cy="83050"/>
            </a:xfrm>
            <a:custGeom>
              <a:avLst/>
              <a:gdLst/>
              <a:ahLst/>
              <a:cxnLst/>
              <a:rect l="0" t="0" r="0" b="0"/>
              <a:pathLst>
                <a:path w="653" h="3322" fill="none" extrusionOk="0">
                  <a:moveTo>
                    <a:pt x="0" y="3321"/>
                  </a:moveTo>
                  <a:lnTo>
                    <a:pt x="6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91" name="Shape 4991"/>
            <p:cNvSpPr/>
            <p:nvPr/>
          </p:nvSpPr>
          <p:spPr>
            <a:xfrm>
              <a:off x="166800" y="680800"/>
              <a:ext cx="16325" cy="77525"/>
            </a:xfrm>
            <a:custGeom>
              <a:avLst/>
              <a:gdLst/>
              <a:ahLst/>
              <a:cxnLst/>
              <a:rect l="0" t="0" r="0" b="0"/>
              <a:pathLst>
                <a:path w="653" h="3101" fill="none" extrusionOk="0">
                  <a:moveTo>
                    <a:pt x="0" y="3100"/>
                  </a:moveTo>
                  <a:lnTo>
                    <a:pt x="6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92" name="Shape 4992"/>
            <p:cNvSpPr/>
            <p:nvPr/>
          </p:nvSpPr>
          <p:spPr>
            <a:xfrm>
              <a:off x="183100" y="608850"/>
              <a:ext cx="15075" cy="71975"/>
            </a:xfrm>
            <a:custGeom>
              <a:avLst/>
              <a:gdLst/>
              <a:ahLst/>
              <a:cxnLst/>
              <a:rect l="0" t="0" r="0" b="0"/>
              <a:pathLst>
                <a:path w="603" h="2879" fill="none" extrusionOk="0">
                  <a:moveTo>
                    <a:pt x="0" y="2878"/>
                  </a:moveTo>
                  <a:lnTo>
                    <a:pt x="6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93" name="Shape 4993"/>
            <p:cNvSpPr/>
            <p:nvPr/>
          </p:nvSpPr>
          <p:spPr>
            <a:xfrm>
              <a:off x="198150" y="575625"/>
              <a:ext cx="7550" cy="33250"/>
            </a:xfrm>
            <a:custGeom>
              <a:avLst/>
              <a:gdLst/>
              <a:ahLst/>
              <a:cxnLst/>
              <a:rect l="0" t="0" r="0" b="0"/>
              <a:pathLst>
                <a:path w="302" h="1330" fill="none" extrusionOk="0">
                  <a:moveTo>
                    <a:pt x="0" y="1329"/>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94" name="Shape 4994"/>
            <p:cNvSpPr/>
            <p:nvPr/>
          </p:nvSpPr>
          <p:spPr>
            <a:xfrm>
              <a:off x="205675" y="542425"/>
              <a:ext cx="8800" cy="33225"/>
            </a:xfrm>
            <a:custGeom>
              <a:avLst/>
              <a:gdLst/>
              <a:ahLst/>
              <a:cxnLst/>
              <a:rect l="0" t="0" r="0" b="0"/>
              <a:pathLst>
                <a:path w="352" h="1329" fill="none" extrusionOk="0">
                  <a:moveTo>
                    <a:pt x="0" y="1329"/>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95" name="Shape 4995"/>
            <p:cNvSpPr/>
            <p:nvPr/>
          </p:nvSpPr>
          <p:spPr>
            <a:xfrm>
              <a:off x="214450" y="487075"/>
              <a:ext cx="16325" cy="55375"/>
            </a:xfrm>
            <a:custGeom>
              <a:avLst/>
              <a:gdLst/>
              <a:ahLst/>
              <a:cxnLst/>
              <a:rect l="0" t="0" r="0" b="0"/>
              <a:pathLst>
                <a:path w="653" h="2215" fill="none" extrusionOk="0">
                  <a:moveTo>
                    <a:pt x="1" y="2214"/>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96" name="Shape 4996"/>
            <p:cNvSpPr/>
            <p:nvPr/>
          </p:nvSpPr>
          <p:spPr>
            <a:xfrm>
              <a:off x="230750" y="459400"/>
              <a:ext cx="7550" cy="27700"/>
            </a:xfrm>
            <a:custGeom>
              <a:avLst/>
              <a:gdLst/>
              <a:ahLst/>
              <a:cxnLst/>
              <a:rect l="0" t="0" r="0" b="0"/>
              <a:pathLst>
                <a:path w="302" h="1108" fill="none" extrusionOk="0">
                  <a:moveTo>
                    <a:pt x="1" y="1107"/>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97" name="Shape 4997"/>
            <p:cNvSpPr/>
            <p:nvPr/>
          </p:nvSpPr>
          <p:spPr>
            <a:xfrm>
              <a:off x="238275" y="437250"/>
              <a:ext cx="7550" cy="22175"/>
            </a:xfrm>
            <a:custGeom>
              <a:avLst/>
              <a:gdLst/>
              <a:ahLst/>
              <a:cxnLst/>
              <a:rect l="0" t="0" r="0" b="0"/>
              <a:pathLst>
                <a:path w="302" h="887" fill="none" extrusionOk="0">
                  <a:moveTo>
                    <a:pt x="1" y="886"/>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98" name="Shape 4998"/>
            <p:cNvSpPr/>
            <p:nvPr/>
          </p:nvSpPr>
          <p:spPr>
            <a:xfrm>
              <a:off x="245800" y="398500"/>
              <a:ext cx="16325" cy="38775"/>
            </a:xfrm>
            <a:custGeom>
              <a:avLst/>
              <a:gdLst/>
              <a:ahLst/>
              <a:cxnLst/>
              <a:rect l="0" t="0" r="0" b="0"/>
              <a:pathLst>
                <a:path w="653" h="1551" fill="none" extrusionOk="0">
                  <a:moveTo>
                    <a:pt x="1" y="1551"/>
                  </a:moveTo>
                  <a:lnTo>
                    <a:pt x="65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99" name="Shape 4999"/>
            <p:cNvSpPr/>
            <p:nvPr/>
          </p:nvSpPr>
          <p:spPr>
            <a:xfrm>
              <a:off x="262100" y="381900"/>
              <a:ext cx="8825" cy="16625"/>
            </a:xfrm>
            <a:custGeom>
              <a:avLst/>
              <a:gdLst/>
              <a:ahLst/>
              <a:cxnLst/>
              <a:rect l="0" t="0" r="0" b="0"/>
              <a:pathLst>
                <a:path w="353" h="665" fill="none" extrusionOk="0">
                  <a:moveTo>
                    <a:pt x="1" y="665"/>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00" name="Shape 5000"/>
            <p:cNvSpPr/>
            <p:nvPr/>
          </p:nvSpPr>
          <p:spPr>
            <a:xfrm>
              <a:off x="270900" y="365300"/>
              <a:ext cx="7550" cy="16625"/>
            </a:xfrm>
            <a:custGeom>
              <a:avLst/>
              <a:gdLst/>
              <a:ahLst/>
              <a:cxnLst/>
              <a:rect l="0" t="0" r="0" b="0"/>
              <a:pathLst>
                <a:path w="302" h="665" fill="none" extrusionOk="0">
                  <a:moveTo>
                    <a:pt x="0" y="665"/>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01" name="Shape 5001"/>
            <p:cNvSpPr/>
            <p:nvPr/>
          </p:nvSpPr>
          <p:spPr>
            <a:xfrm>
              <a:off x="278425" y="343150"/>
              <a:ext cx="15075" cy="22175"/>
            </a:xfrm>
            <a:custGeom>
              <a:avLst/>
              <a:gdLst/>
              <a:ahLst/>
              <a:cxnLst/>
              <a:rect l="0" t="0" r="0" b="0"/>
              <a:pathLst>
                <a:path w="603" h="887" fill="none" extrusionOk="0">
                  <a:moveTo>
                    <a:pt x="0" y="887"/>
                  </a:moveTo>
                  <a:lnTo>
                    <a:pt x="6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02" name="Shape 5002"/>
            <p:cNvSpPr/>
            <p:nvPr/>
          </p:nvSpPr>
          <p:spPr>
            <a:xfrm>
              <a:off x="293475" y="332100"/>
              <a:ext cx="7550" cy="11075"/>
            </a:xfrm>
            <a:custGeom>
              <a:avLst/>
              <a:gdLst/>
              <a:ahLst/>
              <a:cxnLst/>
              <a:rect l="0" t="0" r="0" b="0"/>
              <a:pathLst>
                <a:path w="302" h="443" fill="none" extrusionOk="0">
                  <a:moveTo>
                    <a:pt x="0" y="443"/>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03" name="Shape 5003"/>
            <p:cNvSpPr/>
            <p:nvPr/>
          </p:nvSpPr>
          <p:spPr>
            <a:xfrm>
              <a:off x="301000" y="326550"/>
              <a:ext cx="8800" cy="5575"/>
            </a:xfrm>
            <a:custGeom>
              <a:avLst/>
              <a:gdLst/>
              <a:ahLst/>
              <a:cxnLst/>
              <a:rect l="0" t="0" r="0" b="0"/>
              <a:pathLst>
                <a:path w="352" h="223" fill="none" extrusionOk="0">
                  <a:moveTo>
                    <a:pt x="0" y="222"/>
                  </a:moveTo>
                  <a:lnTo>
                    <a:pt x="35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04" name="Shape 5004"/>
            <p:cNvSpPr/>
            <p:nvPr/>
          </p:nvSpPr>
          <p:spPr>
            <a:xfrm>
              <a:off x="309775" y="321025"/>
              <a:ext cx="16325" cy="5550"/>
            </a:xfrm>
            <a:custGeom>
              <a:avLst/>
              <a:gdLst/>
              <a:ahLst/>
              <a:cxnLst/>
              <a:rect l="0" t="0" r="0" b="0"/>
              <a:pathLst>
                <a:path w="653" h="222" fill="none" extrusionOk="0">
                  <a:moveTo>
                    <a:pt x="0" y="222"/>
                  </a:moveTo>
                  <a:lnTo>
                    <a:pt x="6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05" name="Shape 5005"/>
            <p:cNvSpPr/>
            <p:nvPr/>
          </p:nvSpPr>
          <p:spPr>
            <a:xfrm>
              <a:off x="326075" y="321025"/>
              <a:ext cx="15075" cy="25"/>
            </a:xfrm>
            <a:custGeom>
              <a:avLst/>
              <a:gdLst/>
              <a:ahLst/>
              <a:cxnLst/>
              <a:rect l="0" t="0" r="0" b="0"/>
              <a:pathLst>
                <a:path w="603" h="1" fill="none" extrusionOk="0">
                  <a:moveTo>
                    <a:pt x="0" y="0"/>
                  </a:moveTo>
                  <a:lnTo>
                    <a:pt x="6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06" name="Shape 5006"/>
            <p:cNvSpPr/>
            <p:nvPr/>
          </p:nvSpPr>
          <p:spPr>
            <a:xfrm>
              <a:off x="341125" y="321025"/>
              <a:ext cx="7550" cy="5550"/>
            </a:xfrm>
            <a:custGeom>
              <a:avLst/>
              <a:gdLst/>
              <a:ahLst/>
              <a:cxnLst/>
              <a:rect l="0" t="0" r="0" b="0"/>
              <a:pathLst>
                <a:path w="302" h="222" fill="none" extrusionOk="0">
                  <a:moveTo>
                    <a:pt x="0" y="0"/>
                  </a:moveTo>
                  <a:lnTo>
                    <a:pt x="301"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07" name="Shape 5007"/>
            <p:cNvSpPr/>
            <p:nvPr/>
          </p:nvSpPr>
          <p:spPr>
            <a:xfrm>
              <a:off x="348650" y="326550"/>
              <a:ext cx="8800" cy="5575"/>
            </a:xfrm>
            <a:custGeom>
              <a:avLst/>
              <a:gdLst/>
              <a:ahLst/>
              <a:cxnLst/>
              <a:rect l="0" t="0" r="0" b="0"/>
              <a:pathLst>
                <a:path w="352" h="223" fill="none" extrusionOk="0">
                  <a:moveTo>
                    <a:pt x="0" y="1"/>
                  </a:moveTo>
                  <a:lnTo>
                    <a:pt x="352"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08" name="Shape 5008"/>
            <p:cNvSpPr/>
            <p:nvPr/>
          </p:nvSpPr>
          <p:spPr>
            <a:xfrm>
              <a:off x="357425" y="332100"/>
              <a:ext cx="16325" cy="16625"/>
            </a:xfrm>
            <a:custGeom>
              <a:avLst/>
              <a:gdLst/>
              <a:ahLst/>
              <a:cxnLst/>
              <a:rect l="0" t="0" r="0" b="0"/>
              <a:pathLst>
                <a:path w="653" h="665" fill="none" extrusionOk="0">
                  <a:moveTo>
                    <a:pt x="1" y="0"/>
                  </a:moveTo>
                  <a:lnTo>
                    <a:pt x="653" y="66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09" name="Shape 5009"/>
            <p:cNvSpPr/>
            <p:nvPr/>
          </p:nvSpPr>
          <p:spPr>
            <a:xfrm>
              <a:off x="373725" y="348700"/>
              <a:ext cx="7550" cy="11100"/>
            </a:xfrm>
            <a:custGeom>
              <a:avLst/>
              <a:gdLst/>
              <a:ahLst/>
              <a:cxnLst/>
              <a:rect l="0" t="0" r="0" b="0"/>
              <a:pathLst>
                <a:path w="302" h="444" fill="none" extrusionOk="0">
                  <a:moveTo>
                    <a:pt x="1" y="0"/>
                  </a:moveTo>
                  <a:lnTo>
                    <a:pt x="302"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10" name="Shape 5010"/>
            <p:cNvSpPr/>
            <p:nvPr/>
          </p:nvSpPr>
          <p:spPr>
            <a:xfrm>
              <a:off x="381250" y="359775"/>
              <a:ext cx="7550" cy="16625"/>
            </a:xfrm>
            <a:custGeom>
              <a:avLst/>
              <a:gdLst/>
              <a:ahLst/>
              <a:cxnLst/>
              <a:rect l="0" t="0" r="0" b="0"/>
              <a:pathLst>
                <a:path w="302" h="665" fill="none" extrusionOk="0">
                  <a:moveTo>
                    <a:pt x="1" y="0"/>
                  </a:moveTo>
                  <a:lnTo>
                    <a:pt x="302" y="66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11" name="Shape 5011"/>
            <p:cNvSpPr/>
            <p:nvPr/>
          </p:nvSpPr>
          <p:spPr>
            <a:xfrm>
              <a:off x="388775" y="376375"/>
              <a:ext cx="16350" cy="33225"/>
            </a:xfrm>
            <a:custGeom>
              <a:avLst/>
              <a:gdLst/>
              <a:ahLst/>
              <a:cxnLst/>
              <a:rect l="0" t="0" r="0" b="0"/>
              <a:pathLst>
                <a:path w="654" h="1329" fill="none" extrusionOk="0">
                  <a:moveTo>
                    <a:pt x="1" y="0"/>
                  </a:moveTo>
                  <a:lnTo>
                    <a:pt x="653"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12" name="Shape 5012"/>
            <p:cNvSpPr/>
            <p:nvPr/>
          </p:nvSpPr>
          <p:spPr>
            <a:xfrm>
              <a:off x="405100" y="409575"/>
              <a:ext cx="8800" cy="22175"/>
            </a:xfrm>
            <a:custGeom>
              <a:avLst/>
              <a:gdLst/>
              <a:ahLst/>
              <a:cxnLst/>
              <a:rect l="0" t="0" r="0" b="0"/>
              <a:pathLst>
                <a:path w="352" h="887" fill="none" extrusionOk="0">
                  <a:moveTo>
                    <a:pt x="0" y="1"/>
                  </a:moveTo>
                  <a:lnTo>
                    <a:pt x="351"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13" name="Shape 5013"/>
            <p:cNvSpPr/>
            <p:nvPr/>
          </p:nvSpPr>
          <p:spPr>
            <a:xfrm>
              <a:off x="413875" y="431725"/>
              <a:ext cx="7550" cy="22150"/>
            </a:xfrm>
            <a:custGeom>
              <a:avLst/>
              <a:gdLst/>
              <a:ahLst/>
              <a:cxnLst/>
              <a:rect l="0" t="0" r="0" b="0"/>
              <a:pathLst>
                <a:path w="302" h="886" fill="none" extrusionOk="0">
                  <a:moveTo>
                    <a:pt x="0" y="0"/>
                  </a:moveTo>
                  <a:lnTo>
                    <a:pt x="301"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14" name="Shape 5014"/>
            <p:cNvSpPr/>
            <p:nvPr/>
          </p:nvSpPr>
          <p:spPr>
            <a:xfrm>
              <a:off x="421400" y="453850"/>
              <a:ext cx="15075" cy="49850"/>
            </a:xfrm>
            <a:custGeom>
              <a:avLst/>
              <a:gdLst/>
              <a:ahLst/>
              <a:cxnLst/>
              <a:rect l="0" t="0" r="0" b="0"/>
              <a:pathLst>
                <a:path w="603" h="1994" fill="none" extrusionOk="0">
                  <a:moveTo>
                    <a:pt x="0" y="1"/>
                  </a:moveTo>
                  <a:lnTo>
                    <a:pt x="602" y="199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15" name="Shape 5015"/>
            <p:cNvSpPr/>
            <p:nvPr/>
          </p:nvSpPr>
          <p:spPr>
            <a:xfrm>
              <a:off x="436450" y="503675"/>
              <a:ext cx="16325" cy="55375"/>
            </a:xfrm>
            <a:custGeom>
              <a:avLst/>
              <a:gdLst/>
              <a:ahLst/>
              <a:cxnLst/>
              <a:rect l="0" t="0" r="0" b="0"/>
              <a:pathLst>
                <a:path w="653" h="2215" fill="none" extrusionOk="0">
                  <a:moveTo>
                    <a:pt x="0" y="1"/>
                  </a:moveTo>
                  <a:lnTo>
                    <a:pt x="652" y="221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16" name="Shape 5016"/>
            <p:cNvSpPr/>
            <p:nvPr/>
          </p:nvSpPr>
          <p:spPr>
            <a:xfrm>
              <a:off x="452750" y="559025"/>
              <a:ext cx="16325" cy="60925"/>
            </a:xfrm>
            <a:custGeom>
              <a:avLst/>
              <a:gdLst/>
              <a:ahLst/>
              <a:cxnLst/>
              <a:rect l="0" t="0" r="0" b="0"/>
              <a:pathLst>
                <a:path w="653" h="2437" fill="none" extrusionOk="0">
                  <a:moveTo>
                    <a:pt x="0" y="1"/>
                  </a:moveTo>
                  <a:lnTo>
                    <a:pt x="653" y="243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17" name="Shape 5017"/>
            <p:cNvSpPr/>
            <p:nvPr/>
          </p:nvSpPr>
          <p:spPr>
            <a:xfrm>
              <a:off x="469050" y="619925"/>
              <a:ext cx="15075" cy="66425"/>
            </a:xfrm>
            <a:custGeom>
              <a:avLst/>
              <a:gdLst/>
              <a:ahLst/>
              <a:cxnLst/>
              <a:rect l="0" t="0" r="0" b="0"/>
              <a:pathLst>
                <a:path w="603" h="2657" fill="none" extrusionOk="0">
                  <a:moveTo>
                    <a:pt x="1" y="0"/>
                  </a:moveTo>
                  <a:lnTo>
                    <a:pt x="603" y="265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18" name="Shape 5018"/>
            <p:cNvSpPr/>
            <p:nvPr/>
          </p:nvSpPr>
          <p:spPr>
            <a:xfrm>
              <a:off x="484100" y="686325"/>
              <a:ext cx="16325" cy="72000"/>
            </a:xfrm>
            <a:custGeom>
              <a:avLst/>
              <a:gdLst/>
              <a:ahLst/>
              <a:cxnLst/>
              <a:rect l="0" t="0" r="0" b="0"/>
              <a:pathLst>
                <a:path w="653" h="2880" fill="none" extrusionOk="0">
                  <a:moveTo>
                    <a:pt x="1" y="1"/>
                  </a:moveTo>
                  <a:lnTo>
                    <a:pt x="653" y="287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19" name="Shape 5019"/>
            <p:cNvSpPr/>
            <p:nvPr/>
          </p:nvSpPr>
          <p:spPr>
            <a:xfrm>
              <a:off x="500400" y="758300"/>
              <a:ext cx="16325" cy="77500"/>
            </a:xfrm>
            <a:custGeom>
              <a:avLst/>
              <a:gdLst/>
              <a:ahLst/>
              <a:cxnLst/>
              <a:rect l="0" t="0" r="0" b="0"/>
              <a:pathLst>
                <a:path w="653" h="3100" fill="none" extrusionOk="0">
                  <a:moveTo>
                    <a:pt x="1" y="0"/>
                  </a:moveTo>
                  <a:lnTo>
                    <a:pt x="653" y="310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20" name="Shape 5020"/>
            <p:cNvSpPr/>
            <p:nvPr/>
          </p:nvSpPr>
          <p:spPr>
            <a:xfrm>
              <a:off x="516700" y="835775"/>
              <a:ext cx="15075" cy="77525"/>
            </a:xfrm>
            <a:custGeom>
              <a:avLst/>
              <a:gdLst/>
              <a:ahLst/>
              <a:cxnLst/>
              <a:rect l="0" t="0" r="0" b="0"/>
              <a:pathLst>
                <a:path w="603" h="3101" fill="none" extrusionOk="0">
                  <a:moveTo>
                    <a:pt x="1" y="1"/>
                  </a:moveTo>
                  <a:lnTo>
                    <a:pt x="603" y="310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21" name="Shape 5021"/>
            <p:cNvSpPr/>
            <p:nvPr/>
          </p:nvSpPr>
          <p:spPr>
            <a:xfrm>
              <a:off x="531750" y="913275"/>
              <a:ext cx="16350" cy="83050"/>
            </a:xfrm>
            <a:custGeom>
              <a:avLst/>
              <a:gdLst/>
              <a:ahLst/>
              <a:cxnLst/>
              <a:rect l="0" t="0" r="0" b="0"/>
              <a:pathLst>
                <a:path w="654" h="3322" fill="none" extrusionOk="0">
                  <a:moveTo>
                    <a:pt x="1" y="0"/>
                  </a:moveTo>
                  <a:lnTo>
                    <a:pt x="653" y="332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22" name="Shape 5022"/>
            <p:cNvSpPr/>
            <p:nvPr/>
          </p:nvSpPr>
          <p:spPr>
            <a:xfrm>
              <a:off x="548075" y="996300"/>
              <a:ext cx="8800" cy="44300"/>
            </a:xfrm>
            <a:custGeom>
              <a:avLst/>
              <a:gdLst/>
              <a:ahLst/>
              <a:cxnLst/>
              <a:rect l="0" t="0" r="0" b="0"/>
              <a:pathLst>
                <a:path w="352" h="1772" fill="none" extrusionOk="0">
                  <a:moveTo>
                    <a:pt x="0" y="0"/>
                  </a:moveTo>
                  <a:lnTo>
                    <a:pt x="351" y="177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23" name="Shape 5023"/>
            <p:cNvSpPr/>
            <p:nvPr/>
          </p:nvSpPr>
          <p:spPr>
            <a:xfrm>
              <a:off x="556850" y="1040575"/>
              <a:ext cx="7550" cy="44300"/>
            </a:xfrm>
            <a:custGeom>
              <a:avLst/>
              <a:gdLst/>
              <a:ahLst/>
              <a:cxnLst/>
              <a:rect l="0" t="0" r="0" b="0"/>
              <a:pathLst>
                <a:path w="302" h="1772" fill="none" extrusionOk="0">
                  <a:moveTo>
                    <a:pt x="0" y="1"/>
                  </a:moveTo>
                  <a:lnTo>
                    <a:pt x="301" y="177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24" name="Shape 5024"/>
            <p:cNvSpPr/>
            <p:nvPr/>
          </p:nvSpPr>
          <p:spPr>
            <a:xfrm>
              <a:off x="564375" y="1084850"/>
              <a:ext cx="15075" cy="83050"/>
            </a:xfrm>
            <a:custGeom>
              <a:avLst/>
              <a:gdLst/>
              <a:ahLst/>
              <a:cxnLst/>
              <a:rect l="0" t="0" r="0" b="0"/>
              <a:pathLst>
                <a:path w="603" h="3322" fill="none" extrusionOk="0">
                  <a:moveTo>
                    <a:pt x="0" y="1"/>
                  </a:moveTo>
                  <a:lnTo>
                    <a:pt x="602" y="33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25" name="Shape 5025"/>
            <p:cNvSpPr/>
            <p:nvPr/>
          </p:nvSpPr>
          <p:spPr>
            <a:xfrm>
              <a:off x="579425" y="1167875"/>
              <a:ext cx="16325" cy="88600"/>
            </a:xfrm>
            <a:custGeom>
              <a:avLst/>
              <a:gdLst/>
              <a:ahLst/>
              <a:cxnLst/>
              <a:rect l="0" t="0" r="0" b="0"/>
              <a:pathLst>
                <a:path w="653" h="3544" fill="none" extrusionOk="0">
                  <a:moveTo>
                    <a:pt x="0" y="1"/>
                  </a:moveTo>
                  <a:lnTo>
                    <a:pt x="652" y="35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26" name="Shape 5026"/>
            <p:cNvSpPr/>
            <p:nvPr/>
          </p:nvSpPr>
          <p:spPr>
            <a:xfrm>
              <a:off x="595725" y="1256450"/>
              <a:ext cx="16325" cy="88575"/>
            </a:xfrm>
            <a:custGeom>
              <a:avLst/>
              <a:gdLst/>
              <a:ahLst/>
              <a:cxnLst/>
              <a:rect l="0" t="0" r="0" b="0"/>
              <a:pathLst>
                <a:path w="653" h="3543" fill="none" extrusionOk="0">
                  <a:moveTo>
                    <a:pt x="0" y="0"/>
                  </a:moveTo>
                  <a:lnTo>
                    <a:pt x="653" y="35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27" name="Shape 5027"/>
            <p:cNvSpPr/>
            <p:nvPr/>
          </p:nvSpPr>
          <p:spPr>
            <a:xfrm>
              <a:off x="612025" y="1345000"/>
              <a:ext cx="15075" cy="88600"/>
            </a:xfrm>
            <a:custGeom>
              <a:avLst/>
              <a:gdLst/>
              <a:ahLst/>
              <a:cxnLst/>
              <a:rect l="0" t="0" r="0" b="0"/>
              <a:pathLst>
                <a:path w="603" h="3544" fill="none" extrusionOk="0">
                  <a:moveTo>
                    <a:pt x="1" y="1"/>
                  </a:moveTo>
                  <a:lnTo>
                    <a:pt x="603" y="35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28" name="Shape 5028"/>
            <p:cNvSpPr/>
            <p:nvPr/>
          </p:nvSpPr>
          <p:spPr>
            <a:xfrm>
              <a:off x="627075" y="1433575"/>
              <a:ext cx="16325" cy="88575"/>
            </a:xfrm>
            <a:custGeom>
              <a:avLst/>
              <a:gdLst/>
              <a:ahLst/>
              <a:cxnLst/>
              <a:rect l="0" t="0" r="0" b="0"/>
              <a:pathLst>
                <a:path w="653" h="3543" fill="none" extrusionOk="0">
                  <a:moveTo>
                    <a:pt x="1" y="0"/>
                  </a:moveTo>
                  <a:lnTo>
                    <a:pt x="653" y="35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29" name="Shape 5029"/>
            <p:cNvSpPr/>
            <p:nvPr/>
          </p:nvSpPr>
          <p:spPr>
            <a:xfrm>
              <a:off x="643375" y="1522125"/>
              <a:ext cx="16325" cy="83050"/>
            </a:xfrm>
            <a:custGeom>
              <a:avLst/>
              <a:gdLst/>
              <a:ahLst/>
              <a:cxnLst/>
              <a:rect l="0" t="0" r="0" b="0"/>
              <a:pathLst>
                <a:path w="653" h="3322" fill="none" extrusionOk="0">
                  <a:moveTo>
                    <a:pt x="1" y="1"/>
                  </a:moveTo>
                  <a:lnTo>
                    <a:pt x="653" y="33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30" name="Shape 5030"/>
            <p:cNvSpPr/>
            <p:nvPr/>
          </p:nvSpPr>
          <p:spPr>
            <a:xfrm>
              <a:off x="659675" y="1605150"/>
              <a:ext cx="15075" cy="83050"/>
            </a:xfrm>
            <a:custGeom>
              <a:avLst/>
              <a:gdLst/>
              <a:ahLst/>
              <a:cxnLst/>
              <a:rect l="0" t="0" r="0" b="0"/>
              <a:pathLst>
                <a:path w="603" h="3322" fill="none" extrusionOk="0">
                  <a:moveTo>
                    <a:pt x="1" y="1"/>
                  </a:moveTo>
                  <a:lnTo>
                    <a:pt x="603" y="33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31" name="Shape 5031"/>
            <p:cNvSpPr/>
            <p:nvPr/>
          </p:nvSpPr>
          <p:spPr>
            <a:xfrm>
              <a:off x="674725" y="1688175"/>
              <a:ext cx="16350" cy="77525"/>
            </a:xfrm>
            <a:custGeom>
              <a:avLst/>
              <a:gdLst/>
              <a:ahLst/>
              <a:cxnLst/>
              <a:rect l="0" t="0" r="0" b="0"/>
              <a:pathLst>
                <a:path w="654" h="3101" fill="none" extrusionOk="0">
                  <a:moveTo>
                    <a:pt x="1" y="1"/>
                  </a:moveTo>
                  <a:lnTo>
                    <a:pt x="653" y="310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32" name="Shape 5032"/>
            <p:cNvSpPr/>
            <p:nvPr/>
          </p:nvSpPr>
          <p:spPr>
            <a:xfrm>
              <a:off x="691050" y="1765675"/>
              <a:ext cx="16325" cy="77500"/>
            </a:xfrm>
            <a:custGeom>
              <a:avLst/>
              <a:gdLst/>
              <a:ahLst/>
              <a:cxnLst/>
              <a:rect l="0" t="0" r="0" b="0"/>
              <a:pathLst>
                <a:path w="653" h="3100" fill="none" extrusionOk="0">
                  <a:moveTo>
                    <a:pt x="0" y="0"/>
                  </a:moveTo>
                  <a:lnTo>
                    <a:pt x="652" y="310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33" name="Shape 5033"/>
            <p:cNvSpPr/>
            <p:nvPr/>
          </p:nvSpPr>
          <p:spPr>
            <a:xfrm>
              <a:off x="707350" y="1843150"/>
              <a:ext cx="15075" cy="72000"/>
            </a:xfrm>
            <a:custGeom>
              <a:avLst/>
              <a:gdLst/>
              <a:ahLst/>
              <a:cxnLst/>
              <a:rect l="0" t="0" r="0" b="0"/>
              <a:pathLst>
                <a:path w="603" h="2880" fill="none" extrusionOk="0">
                  <a:moveTo>
                    <a:pt x="0" y="1"/>
                  </a:moveTo>
                  <a:lnTo>
                    <a:pt x="602" y="287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34" name="Shape 5034"/>
            <p:cNvSpPr/>
            <p:nvPr/>
          </p:nvSpPr>
          <p:spPr>
            <a:xfrm>
              <a:off x="722400" y="1915125"/>
              <a:ext cx="7550" cy="38750"/>
            </a:xfrm>
            <a:custGeom>
              <a:avLst/>
              <a:gdLst/>
              <a:ahLst/>
              <a:cxnLst/>
              <a:rect l="0" t="0" r="0" b="0"/>
              <a:pathLst>
                <a:path w="302" h="1550" fill="none" extrusionOk="0">
                  <a:moveTo>
                    <a:pt x="0" y="0"/>
                  </a:moveTo>
                  <a:lnTo>
                    <a:pt x="301" y="155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35" name="Shape 5035"/>
            <p:cNvSpPr/>
            <p:nvPr/>
          </p:nvSpPr>
          <p:spPr>
            <a:xfrm>
              <a:off x="729925" y="1953850"/>
              <a:ext cx="8800" cy="33250"/>
            </a:xfrm>
            <a:custGeom>
              <a:avLst/>
              <a:gdLst/>
              <a:ahLst/>
              <a:cxnLst/>
              <a:rect l="0" t="0" r="0" b="0"/>
              <a:pathLst>
                <a:path w="352" h="1330" fill="none" extrusionOk="0">
                  <a:moveTo>
                    <a:pt x="0" y="1"/>
                  </a:moveTo>
                  <a:lnTo>
                    <a:pt x="351"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36" name="Shape 5036"/>
            <p:cNvSpPr/>
            <p:nvPr/>
          </p:nvSpPr>
          <p:spPr>
            <a:xfrm>
              <a:off x="738700" y="1987075"/>
              <a:ext cx="16325" cy="60900"/>
            </a:xfrm>
            <a:custGeom>
              <a:avLst/>
              <a:gdLst/>
              <a:ahLst/>
              <a:cxnLst/>
              <a:rect l="0" t="0" r="0" b="0"/>
              <a:pathLst>
                <a:path w="653" h="2436" fill="none" extrusionOk="0">
                  <a:moveTo>
                    <a:pt x="0" y="0"/>
                  </a:moveTo>
                  <a:lnTo>
                    <a:pt x="653" y="243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37" name="Shape 5037"/>
            <p:cNvSpPr/>
            <p:nvPr/>
          </p:nvSpPr>
          <p:spPr>
            <a:xfrm>
              <a:off x="755000" y="2047950"/>
              <a:ext cx="15075" cy="55375"/>
            </a:xfrm>
            <a:custGeom>
              <a:avLst/>
              <a:gdLst/>
              <a:ahLst/>
              <a:cxnLst/>
              <a:rect l="0" t="0" r="0" b="0"/>
              <a:pathLst>
                <a:path w="603" h="2215" fill="none" extrusionOk="0">
                  <a:moveTo>
                    <a:pt x="1" y="1"/>
                  </a:moveTo>
                  <a:lnTo>
                    <a:pt x="603" y="221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38" name="Shape 5038"/>
            <p:cNvSpPr/>
            <p:nvPr/>
          </p:nvSpPr>
          <p:spPr>
            <a:xfrm>
              <a:off x="770050" y="2103300"/>
              <a:ext cx="7550" cy="27700"/>
            </a:xfrm>
            <a:custGeom>
              <a:avLst/>
              <a:gdLst/>
              <a:ahLst/>
              <a:cxnLst/>
              <a:rect l="0" t="0" r="0" b="0"/>
              <a:pathLst>
                <a:path w="302" h="1108" fill="none" extrusionOk="0">
                  <a:moveTo>
                    <a:pt x="1" y="1"/>
                  </a:moveTo>
                  <a:lnTo>
                    <a:pt x="302" y="110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39" name="Shape 5039"/>
            <p:cNvSpPr/>
            <p:nvPr/>
          </p:nvSpPr>
          <p:spPr>
            <a:xfrm>
              <a:off x="777575" y="2130975"/>
              <a:ext cx="8800" cy="22175"/>
            </a:xfrm>
            <a:custGeom>
              <a:avLst/>
              <a:gdLst/>
              <a:ahLst/>
              <a:cxnLst/>
              <a:rect l="0" t="0" r="0" b="0"/>
              <a:pathLst>
                <a:path w="352" h="887" fill="none" extrusionOk="0">
                  <a:moveTo>
                    <a:pt x="1" y="1"/>
                  </a:moveTo>
                  <a:lnTo>
                    <a:pt x="352"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40" name="Shape 5040"/>
            <p:cNvSpPr/>
            <p:nvPr/>
          </p:nvSpPr>
          <p:spPr>
            <a:xfrm>
              <a:off x="786350" y="2153125"/>
              <a:ext cx="15075" cy="44300"/>
            </a:xfrm>
            <a:custGeom>
              <a:avLst/>
              <a:gdLst/>
              <a:ahLst/>
              <a:cxnLst/>
              <a:rect l="0" t="0" r="0" b="0"/>
              <a:pathLst>
                <a:path w="603" h="1772" fill="none" extrusionOk="0">
                  <a:moveTo>
                    <a:pt x="1" y="0"/>
                  </a:moveTo>
                  <a:lnTo>
                    <a:pt x="603" y="177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41" name="Shape 5041"/>
            <p:cNvSpPr/>
            <p:nvPr/>
          </p:nvSpPr>
          <p:spPr>
            <a:xfrm>
              <a:off x="801400" y="2197400"/>
              <a:ext cx="16350" cy="38775"/>
            </a:xfrm>
            <a:custGeom>
              <a:avLst/>
              <a:gdLst/>
              <a:ahLst/>
              <a:cxnLst/>
              <a:rect l="0" t="0" r="0" b="0"/>
              <a:pathLst>
                <a:path w="654" h="1551" fill="none" extrusionOk="0">
                  <a:moveTo>
                    <a:pt x="1" y="1"/>
                  </a:moveTo>
                  <a:lnTo>
                    <a:pt x="653" y="155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42" name="Shape 5042"/>
            <p:cNvSpPr/>
            <p:nvPr/>
          </p:nvSpPr>
          <p:spPr>
            <a:xfrm>
              <a:off x="817725" y="2236150"/>
              <a:ext cx="16325" cy="33225"/>
            </a:xfrm>
            <a:custGeom>
              <a:avLst/>
              <a:gdLst/>
              <a:ahLst/>
              <a:cxnLst/>
              <a:rect l="0" t="0" r="0" b="0"/>
              <a:pathLst>
                <a:path w="653" h="1329" fill="none" extrusionOk="0">
                  <a:moveTo>
                    <a:pt x="0" y="0"/>
                  </a:moveTo>
                  <a:lnTo>
                    <a:pt x="652"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43" name="Shape 5043"/>
            <p:cNvSpPr/>
            <p:nvPr/>
          </p:nvSpPr>
          <p:spPr>
            <a:xfrm>
              <a:off x="834025" y="2269350"/>
              <a:ext cx="7550" cy="16650"/>
            </a:xfrm>
            <a:custGeom>
              <a:avLst/>
              <a:gdLst/>
              <a:ahLst/>
              <a:cxnLst/>
              <a:rect l="0" t="0" r="0" b="0"/>
              <a:pathLst>
                <a:path w="302" h="666" fill="none" extrusionOk="0">
                  <a:moveTo>
                    <a:pt x="0" y="1"/>
                  </a:moveTo>
                  <a:lnTo>
                    <a:pt x="301" y="6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44" name="Shape 5044"/>
            <p:cNvSpPr/>
            <p:nvPr/>
          </p:nvSpPr>
          <p:spPr>
            <a:xfrm>
              <a:off x="841550" y="2285975"/>
              <a:ext cx="7550" cy="11075"/>
            </a:xfrm>
            <a:custGeom>
              <a:avLst/>
              <a:gdLst/>
              <a:ahLst/>
              <a:cxnLst/>
              <a:rect l="0" t="0" r="0" b="0"/>
              <a:pathLst>
                <a:path w="302" h="443" fill="none" extrusionOk="0">
                  <a:moveTo>
                    <a:pt x="0" y="0"/>
                  </a:moveTo>
                  <a:lnTo>
                    <a:pt x="301"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45" name="Shape 5045"/>
            <p:cNvSpPr/>
            <p:nvPr/>
          </p:nvSpPr>
          <p:spPr>
            <a:xfrm>
              <a:off x="849075" y="2297025"/>
              <a:ext cx="16325" cy="16650"/>
            </a:xfrm>
            <a:custGeom>
              <a:avLst/>
              <a:gdLst/>
              <a:ahLst/>
              <a:cxnLst/>
              <a:rect l="0" t="0" r="0" b="0"/>
              <a:pathLst>
                <a:path w="653" h="666" fill="none" extrusionOk="0">
                  <a:moveTo>
                    <a:pt x="0" y="1"/>
                  </a:moveTo>
                  <a:lnTo>
                    <a:pt x="652" y="6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46" name="Shape 5046"/>
            <p:cNvSpPr/>
            <p:nvPr/>
          </p:nvSpPr>
          <p:spPr>
            <a:xfrm>
              <a:off x="865375" y="2313650"/>
              <a:ext cx="16325" cy="11075"/>
            </a:xfrm>
            <a:custGeom>
              <a:avLst/>
              <a:gdLst/>
              <a:ahLst/>
              <a:cxnLst/>
              <a:rect l="0" t="0" r="0" b="0"/>
              <a:pathLst>
                <a:path w="653" h="443" fill="none" extrusionOk="0">
                  <a:moveTo>
                    <a:pt x="0" y="0"/>
                  </a:moveTo>
                  <a:lnTo>
                    <a:pt x="653"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47" name="Shape 5047"/>
            <p:cNvSpPr/>
            <p:nvPr/>
          </p:nvSpPr>
          <p:spPr>
            <a:xfrm>
              <a:off x="881675" y="2324700"/>
              <a:ext cx="15075" cy="5575"/>
            </a:xfrm>
            <a:custGeom>
              <a:avLst/>
              <a:gdLst/>
              <a:ahLst/>
              <a:cxnLst/>
              <a:rect l="0" t="0" r="0" b="0"/>
              <a:pathLst>
                <a:path w="603" h="223" fill="none" extrusionOk="0">
                  <a:moveTo>
                    <a:pt x="1" y="1"/>
                  </a:moveTo>
                  <a:lnTo>
                    <a:pt x="603"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48" name="Shape 5048"/>
            <p:cNvSpPr/>
            <p:nvPr/>
          </p:nvSpPr>
          <p:spPr>
            <a:xfrm>
              <a:off x="896725" y="2330250"/>
              <a:ext cx="7550" cy="25"/>
            </a:xfrm>
            <a:custGeom>
              <a:avLst/>
              <a:gdLst/>
              <a:ahLst/>
              <a:cxnLst/>
              <a:rect l="0" t="0" r="0" b="0"/>
              <a:pathLst>
                <a:path w="302" h="1" fill="none" extrusionOk="0">
                  <a:moveTo>
                    <a:pt x="1" y="0"/>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49" name="Shape 5049"/>
            <p:cNvSpPr/>
            <p:nvPr/>
          </p:nvSpPr>
          <p:spPr>
            <a:xfrm>
              <a:off x="904250" y="2324700"/>
              <a:ext cx="8800" cy="5575"/>
            </a:xfrm>
            <a:custGeom>
              <a:avLst/>
              <a:gdLst/>
              <a:ahLst/>
              <a:cxnLst/>
              <a:rect l="0" t="0" r="0" b="0"/>
              <a:pathLst>
                <a:path w="352" h="223" fill="none" extrusionOk="0">
                  <a:moveTo>
                    <a:pt x="1" y="222"/>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50" name="Shape 5050"/>
            <p:cNvSpPr/>
            <p:nvPr/>
          </p:nvSpPr>
          <p:spPr>
            <a:xfrm>
              <a:off x="913025" y="2324700"/>
              <a:ext cx="8800" cy="25"/>
            </a:xfrm>
            <a:custGeom>
              <a:avLst/>
              <a:gdLst/>
              <a:ahLst/>
              <a:cxnLst/>
              <a:rect l="0" t="0" r="0" b="0"/>
              <a:pathLst>
                <a:path w="352" h="1" fill="none" extrusionOk="0">
                  <a:moveTo>
                    <a:pt x="1" y="1"/>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51" name="Shape 5051"/>
            <p:cNvSpPr/>
            <p:nvPr/>
          </p:nvSpPr>
          <p:spPr>
            <a:xfrm>
              <a:off x="921800" y="2319175"/>
              <a:ext cx="7550" cy="5550"/>
            </a:xfrm>
            <a:custGeom>
              <a:avLst/>
              <a:gdLst/>
              <a:ahLst/>
              <a:cxnLst/>
              <a:rect l="0" t="0" r="0" b="0"/>
              <a:pathLst>
                <a:path w="302" h="222" fill="none" extrusionOk="0">
                  <a:moveTo>
                    <a:pt x="1" y="222"/>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52" name="Shape 5052"/>
            <p:cNvSpPr/>
            <p:nvPr/>
          </p:nvSpPr>
          <p:spPr>
            <a:xfrm>
              <a:off x="929325" y="2313650"/>
              <a:ext cx="7550" cy="5550"/>
            </a:xfrm>
            <a:custGeom>
              <a:avLst/>
              <a:gdLst/>
              <a:ahLst/>
              <a:cxnLst/>
              <a:rect l="0" t="0" r="0" b="0"/>
              <a:pathLst>
                <a:path w="302" h="222" fill="none" extrusionOk="0">
                  <a:moveTo>
                    <a:pt x="1" y="222"/>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53" name="Shape 5053"/>
            <p:cNvSpPr/>
            <p:nvPr/>
          </p:nvSpPr>
          <p:spPr>
            <a:xfrm>
              <a:off x="936850" y="2302575"/>
              <a:ext cx="7550" cy="11100"/>
            </a:xfrm>
            <a:custGeom>
              <a:avLst/>
              <a:gdLst/>
              <a:ahLst/>
              <a:cxnLst/>
              <a:rect l="0" t="0" r="0" b="0"/>
              <a:pathLst>
                <a:path w="302" h="444" fill="none" extrusionOk="0">
                  <a:moveTo>
                    <a:pt x="1" y="443"/>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54" name="Shape 5054"/>
            <p:cNvSpPr/>
            <p:nvPr/>
          </p:nvSpPr>
          <p:spPr>
            <a:xfrm>
              <a:off x="944375" y="2280425"/>
              <a:ext cx="16350" cy="22175"/>
            </a:xfrm>
            <a:custGeom>
              <a:avLst/>
              <a:gdLst/>
              <a:ahLst/>
              <a:cxnLst/>
              <a:rect l="0" t="0" r="0" b="0"/>
              <a:pathLst>
                <a:path w="654" h="887" fill="none" extrusionOk="0">
                  <a:moveTo>
                    <a:pt x="1" y="886"/>
                  </a:moveTo>
                  <a:lnTo>
                    <a:pt x="65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55" name="Shape 5055"/>
            <p:cNvSpPr/>
            <p:nvPr/>
          </p:nvSpPr>
          <p:spPr>
            <a:xfrm>
              <a:off x="960700" y="2263825"/>
              <a:ext cx="8800" cy="16625"/>
            </a:xfrm>
            <a:custGeom>
              <a:avLst/>
              <a:gdLst/>
              <a:ahLst/>
              <a:cxnLst/>
              <a:rect l="0" t="0" r="0" b="0"/>
              <a:pathLst>
                <a:path w="352" h="665" fill="none" extrusionOk="0">
                  <a:moveTo>
                    <a:pt x="0" y="665"/>
                  </a:moveTo>
                  <a:lnTo>
                    <a:pt x="35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56" name="Shape 5056"/>
            <p:cNvSpPr/>
            <p:nvPr/>
          </p:nvSpPr>
          <p:spPr>
            <a:xfrm>
              <a:off x="969475" y="2247225"/>
              <a:ext cx="7550" cy="16625"/>
            </a:xfrm>
            <a:custGeom>
              <a:avLst/>
              <a:gdLst/>
              <a:ahLst/>
              <a:cxnLst/>
              <a:rect l="0" t="0" r="0" b="0"/>
              <a:pathLst>
                <a:path w="302" h="665" fill="none" extrusionOk="0">
                  <a:moveTo>
                    <a:pt x="0" y="665"/>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57" name="Shape 5057"/>
            <p:cNvSpPr/>
            <p:nvPr/>
          </p:nvSpPr>
          <p:spPr>
            <a:xfrm>
              <a:off x="977000" y="2214000"/>
              <a:ext cx="15075" cy="33250"/>
            </a:xfrm>
            <a:custGeom>
              <a:avLst/>
              <a:gdLst/>
              <a:ahLst/>
              <a:cxnLst/>
              <a:rect l="0" t="0" r="0" b="0"/>
              <a:pathLst>
                <a:path w="603" h="1330" fill="none" extrusionOk="0">
                  <a:moveTo>
                    <a:pt x="0" y="1329"/>
                  </a:moveTo>
                  <a:lnTo>
                    <a:pt x="6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58" name="Shape 5058"/>
            <p:cNvSpPr/>
            <p:nvPr/>
          </p:nvSpPr>
          <p:spPr>
            <a:xfrm>
              <a:off x="992050" y="2175275"/>
              <a:ext cx="16325" cy="38750"/>
            </a:xfrm>
            <a:custGeom>
              <a:avLst/>
              <a:gdLst/>
              <a:ahLst/>
              <a:cxnLst/>
              <a:rect l="0" t="0" r="0" b="0"/>
              <a:pathLst>
                <a:path w="653" h="1550" fill="none" extrusionOk="0">
                  <a:moveTo>
                    <a:pt x="0" y="1550"/>
                  </a:moveTo>
                  <a:lnTo>
                    <a:pt x="6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59" name="Shape 5059"/>
            <p:cNvSpPr/>
            <p:nvPr/>
          </p:nvSpPr>
          <p:spPr>
            <a:xfrm>
              <a:off x="1008350" y="2130975"/>
              <a:ext cx="16325" cy="44325"/>
            </a:xfrm>
            <a:custGeom>
              <a:avLst/>
              <a:gdLst/>
              <a:ahLst/>
              <a:cxnLst/>
              <a:rect l="0" t="0" r="0" b="0"/>
              <a:pathLst>
                <a:path w="653" h="1773" fill="none" extrusionOk="0">
                  <a:moveTo>
                    <a:pt x="0" y="1772"/>
                  </a:moveTo>
                  <a:lnTo>
                    <a:pt x="65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60" name="Shape 5060"/>
            <p:cNvSpPr/>
            <p:nvPr/>
          </p:nvSpPr>
          <p:spPr>
            <a:xfrm>
              <a:off x="1024650" y="2081175"/>
              <a:ext cx="15075" cy="49825"/>
            </a:xfrm>
            <a:custGeom>
              <a:avLst/>
              <a:gdLst/>
              <a:ahLst/>
              <a:cxnLst/>
              <a:rect l="0" t="0" r="0" b="0"/>
              <a:pathLst>
                <a:path w="603" h="1993" fill="none" extrusionOk="0">
                  <a:moveTo>
                    <a:pt x="1" y="1993"/>
                  </a:moveTo>
                  <a:lnTo>
                    <a:pt x="60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61" name="Shape 5061"/>
            <p:cNvSpPr/>
            <p:nvPr/>
          </p:nvSpPr>
          <p:spPr>
            <a:xfrm>
              <a:off x="1039700" y="2025825"/>
              <a:ext cx="16325" cy="55375"/>
            </a:xfrm>
            <a:custGeom>
              <a:avLst/>
              <a:gdLst/>
              <a:ahLst/>
              <a:cxnLst/>
              <a:rect l="0" t="0" r="0" b="0"/>
              <a:pathLst>
                <a:path w="653" h="2215" fill="none" extrusionOk="0">
                  <a:moveTo>
                    <a:pt x="1" y="2214"/>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62" name="Shape 5062"/>
            <p:cNvSpPr/>
            <p:nvPr/>
          </p:nvSpPr>
          <p:spPr>
            <a:xfrm>
              <a:off x="1056000" y="1970475"/>
              <a:ext cx="16325" cy="55375"/>
            </a:xfrm>
            <a:custGeom>
              <a:avLst/>
              <a:gdLst/>
              <a:ahLst/>
              <a:cxnLst/>
              <a:rect l="0" t="0" r="0" b="0"/>
              <a:pathLst>
                <a:path w="653" h="2215" fill="none" extrusionOk="0">
                  <a:moveTo>
                    <a:pt x="1" y="2214"/>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63" name="Shape 5063"/>
            <p:cNvSpPr/>
            <p:nvPr/>
          </p:nvSpPr>
          <p:spPr>
            <a:xfrm>
              <a:off x="1072300" y="1909575"/>
              <a:ext cx="15075" cy="60925"/>
            </a:xfrm>
            <a:custGeom>
              <a:avLst/>
              <a:gdLst/>
              <a:ahLst/>
              <a:cxnLst/>
              <a:rect l="0" t="0" r="0" b="0"/>
              <a:pathLst>
                <a:path w="603" h="2437" fill="none" extrusionOk="0">
                  <a:moveTo>
                    <a:pt x="1" y="2436"/>
                  </a:moveTo>
                  <a:lnTo>
                    <a:pt x="60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64" name="Shape 5064"/>
            <p:cNvSpPr/>
            <p:nvPr/>
          </p:nvSpPr>
          <p:spPr>
            <a:xfrm>
              <a:off x="1087350" y="1843150"/>
              <a:ext cx="16350" cy="66450"/>
            </a:xfrm>
            <a:custGeom>
              <a:avLst/>
              <a:gdLst/>
              <a:ahLst/>
              <a:cxnLst/>
              <a:rect l="0" t="0" r="0" b="0"/>
              <a:pathLst>
                <a:path w="654" h="2658" fill="none" extrusionOk="0">
                  <a:moveTo>
                    <a:pt x="1" y="2658"/>
                  </a:moveTo>
                  <a:lnTo>
                    <a:pt x="65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65" name="Shape 5065"/>
            <p:cNvSpPr/>
            <p:nvPr/>
          </p:nvSpPr>
          <p:spPr>
            <a:xfrm>
              <a:off x="1103675" y="1776750"/>
              <a:ext cx="16325" cy="66425"/>
            </a:xfrm>
            <a:custGeom>
              <a:avLst/>
              <a:gdLst/>
              <a:ahLst/>
              <a:cxnLst/>
              <a:rect l="0" t="0" r="0" b="0"/>
              <a:pathLst>
                <a:path w="653" h="2657" fill="none" extrusionOk="0">
                  <a:moveTo>
                    <a:pt x="0" y="2657"/>
                  </a:moveTo>
                  <a:lnTo>
                    <a:pt x="6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66" name="Shape 5066"/>
            <p:cNvSpPr/>
            <p:nvPr/>
          </p:nvSpPr>
          <p:spPr>
            <a:xfrm>
              <a:off x="1119975" y="1710325"/>
              <a:ext cx="15075" cy="66450"/>
            </a:xfrm>
            <a:custGeom>
              <a:avLst/>
              <a:gdLst/>
              <a:ahLst/>
              <a:cxnLst/>
              <a:rect l="0" t="0" r="0" b="0"/>
              <a:pathLst>
                <a:path w="603" h="2658" fill="none" extrusionOk="0">
                  <a:moveTo>
                    <a:pt x="0" y="2657"/>
                  </a:moveTo>
                  <a:lnTo>
                    <a:pt x="6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67" name="Shape 5067"/>
            <p:cNvSpPr/>
            <p:nvPr/>
          </p:nvSpPr>
          <p:spPr>
            <a:xfrm>
              <a:off x="1135025" y="1671575"/>
              <a:ext cx="7550" cy="38775"/>
            </a:xfrm>
            <a:custGeom>
              <a:avLst/>
              <a:gdLst/>
              <a:ahLst/>
              <a:cxnLst/>
              <a:rect l="0" t="0" r="0" b="0"/>
              <a:pathLst>
                <a:path w="302" h="1551" fill="none" extrusionOk="0">
                  <a:moveTo>
                    <a:pt x="0" y="1550"/>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68" name="Shape 5068"/>
            <p:cNvSpPr/>
            <p:nvPr/>
          </p:nvSpPr>
          <p:spPr>
            <a:xfrm>
              <a:off x="1142550" y="1638375"/>
              <a:ext cx="8800" cy="33225"/>
            </a:xfrm>
            <a:custGeom>
              <a:avLst/>
              <a:gdLst/>
              <a:ahLst/>
              <a:cxnLst/>
              <a:rect l="0" t="0" r="0" b="0"/>
              <a:pathLst>
                <a:path w="352" h="1329" fill="none" extrusionOk="0">
                  <a:moveTo>
                    <a:pt x="0" y="1328"/>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69" name="Shape 5069"/>
            <p:cNvSpPr/>
            <p:nvPr/>
          </p:nvSpPr>
          <p:spPr>
            <a:xfrm>
              <a:off x="1151325" y="1571950"/>
              <a:ext cx="16325" cy="66450"/>
            </a:xfrm>
            <a:custGeom>
              <a:avLst/>
              <a:gdLst/>
              <a:ahLst/>
              <a:cxnLst/>
              <a:rect l="0" t="0" r="0" b="0"/>
              <a:pathLst>
                <a:path w="653" h="2658" fill="none" extrusionOk="0">
                  <a:moveTo>
                    <a:pt x="1" y="2657"/>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70" name="Shape 5070"/>
            <p:cNvSpPr/>
            <p:nvPr/>
          </p:nvSpPr>
          <p:spPr>
            <a:xfrm>
              <a:off x="1167625" y="1533200"/>
              <a:ext cx="7550" cy="38775"/>
            </a:xfrm>
            <a:custGeom>
              <a:avLst/>
              <a:gdLst/>
              <a:ahLst/>
              <a:cxnLst/>
              <a:rect l="0" t="0" r="0" b="0"/>
              <a:pathLst>
                <a:path w="302" h="1551" fill="none" extrusionOk="0">
                  <a:moveTo>
                    <a:pt x="1" y="1550"/>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71" name="Shape 5071"/>
            <p:cNvSpPr/>
            <p:nvPr/>
          </p:nvSpPr>
          <p:spPr>
            <a:xfrm>
              <a:off x="1175150" y="1500000"/>
              <a:ext cx="7550" cy="33225"/>
            </a:xfrm>
            <a:custGeom>
              <a:avLst/>
              <a:gdLst/>
              <a:ahLst/>
              <a:cxnLst/>
              <a:rect l="0" t="0" r="0" b="0"/>
              <a:pathLst>
                <a:path w="302" h="1329" fill="none" extrusionOk="0">
                  <a:moveTo>
                    <a:pt x="1" y="1328"/>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72" name="Shape 5072"/>
            <p:cNvSpPr/>
            <p:nvPr/>
          </p:nvSpPr>
          <p:spPr>
            <a:xfrm>
              <a:off x="1182675" y="1433575"/>
              <a:ext cx="16325" cy="66425"/>
            </a:xfrm>
            <a:custGeom>
              <a:avLst/>
              <a:gdLst/>
              <a:ahLst/>
              <a:cxnLst/>
              <a:rect l="0" t="0" r="0" b="0"/>
              <a:pathLst>
                <a:path w="653" h="2657" fill="none" extrusionOk="0">
                  <a:moveTo>
                    <a:pt x="1" y="2657"/>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73" name="Shape 5073"/>
            <p:cNvSpPr/>
            <p:nvPr/>
          </p:nvSpPr>
          <p:spPr>
            <a:xfrm>
              <a:off x="1198975" y="1367150"/>
              <a:ext cx="16350" cy="66450"/>
            </a:xfrm>
            <a:custGeom>
              <a:avLst/>
              <a:gdLst/>
              <a:ahLst/>
              <a:cxnLst/>
              <a:rect l="0" t="0" r="0" b="0"/>
              <a:pathLst>
                <a:path w="654" h="2658" fill="none" extrusionOk="0">
                  <a:moveTo>
                    <a:pt x="1" y="2657"/>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74" name="Shape 5074"/>
            <p:cNvSpPr/>
            <p:nvPr/>
          </p:nvSpPr>
          <p:spPr>
            <a:xfrm>
              <a:off x="1215300" y="1300725"/>
              <a:ext cx="15075" cy="66450"/>
            </a:xfrm>
            <a:custGeom>
              <a:avLst/>
              <a:gdLst/>
              <a:ahLst/>
              <a:cxnLst/>
              <a:rect l="0" t="0" r="0" b="0"/>
              <a:pathLst>
                <a:path w="603" h="2658" fill="none" extrusionOk="0">
                  <a:moveTo>
                    <a:pt x="0" y="2657"/>
                  </a:moveTo>
                  <a:lnTo>
                    <a:pt x="6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75" name="Shape 5075"/>
            <p:cNvSpPr/>
            <p:nvPr/>
          </p:nvSpPr>
          <p:spPr>
            <a:xfrm>
              <a:off x="1230350" y="1234300"/>
              <a:ext cx="16325" cy="66450"/>
            </a:xfrm>
            <a:custGeom>
              <a:avLst/>
              <a:gdLst/>
              <a:ahLst/>
              <a:cxnLst/>
              <a:rect l="0" t="0" r="0" b="0"/>
              <a:pathLst>
                <a:path w="653" h="2658" fill="none" extrusionOk="0">
                  <a:moveTo>
                    <a:pt x="0" y="2658"/>
                  </a:moveTo>
                  <a:lnTo>
                    <a:pt x="6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76" name="Shape 5076"/>
            <p:cNvSpPr/>
            <p:nvPr/>
          </p:nvSpPr>
          <p:spPr>
            <a:xfrm>
              <a:off x="1246650" y="1173425"/>
              <a:ext cx="16325" cy="60900"/>
            </a:xfrm>
            <a:custGeom>
              <a:avLst/>
              <a:gdLst/>
              <a:ahLst/>
              <a:cxnLst/>
              <a:rect l="0" t="0" r="0" b="0"/>
              <a:pathLst>
                <a:path w="653" h="2436" fill="none" extrusionOk="0">
                  <a:moveTo>
                    <a:pt x="0" y="2436"/>
                  </a:moveTo>
                  <a:lnTo>
                    <a:pt x="6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77" name="Shape 5077"/>
            <p:cNvSpPr/>
            <p:nvPr/>
          </p:nvSpPr>
          <p:spPr>
            <a:xfrm>
              <a:off x="1262950" y="1118075"/>
              <a:ext cx="15075" cy="55375"/>
            </a:xfrm>
            <a:custGeom>
              <a:avLst/>
              <a:gdLst/>
              <a:ahLst/>
              <a:cxnLst/>
              <a:rect l="0" t="0" r="0" b="0"/>
              <a:pathLst>
                <a:path w="603" h="2215" fill="none" extrusionOk="0">
                  <a:moveTo>
                    <a:pt x="0" y="2214"/>
                  </a:moveTo>
                  <a:lnTo>
                    <a:pt x="6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78" name="Shape 5078"/>
            <p:cNvSpPr/>
            <p:nvPr/>
          </p:nvSpPr>
          <p:spPr>
            <a:xfrm>
              <a:off x="1278000" y="1062725"/>
              <a:ext cx="16325" cy="55375"/>
            </a:xfrm>
            <a:custGeom>
              <a:avLst/>
              <a:gdLst/>
              <a:ahLst/>
              <a:cxnLst/>
              <a:rect l="0" t="0" r="0" b="0"/>
              <a:pathLst>
                <a:path w="653" h="2215" fill="none" extrusionOk="0">
                  <a:moveTo>
                    <a:pt x="0" y="2214"/>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79" name="Shape 5079"/>
            <p:cNvSpPr/>
            <p:nvPr/>
          </p:nvSpPr>
          <p:spPr>
            <a:xfrm>
              <a:off x="1294300" y="1035050"/>
              <a:ext cx="8800" cy="27700"/>
            </a:xfrm>
            <a:custGeom>
              <a:avLst/>
              <a:gdLst/>
              <a:ahLst/>
              <a:cxnLst/>
              <a:rect l="0" t="0" r="0" b="0"/>
              <a:pathLst>
                <a:path w="352" h="1108" fill="none" extrusionOk="0">
                  <a:moveTo>
                    <a:pt x="1" y="1107"/>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80" name="Shape 5080"/>
            <p:cNvSpPr/>
            <p:nvPr/>
          </p:nvSpPr>
          <p:spPr>
            <a:xfrm>
              <a:off x="1303075" y="1007375"/>
              <a:ext cx="7550" cy="27700"/>
            </a:xfrm>
            <a:custGeom>
              <a:avLst/>
              <a:gdLst/>
              <a:ahLst/>
              <a:cxnLst/>
              <a:rect l="0" t="0" r="0" b="0"/>
              <a:pathLst>
                <a:path w="302" h="1108" fill="none" extrusionOk="0">
                  <a:moveTo>
                    <a:pt x="1" y="1107"/>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81" name="Shape 5081"/>
            <p:cNvSpPr/>
            <p:nvPr/>
          </p:nvSpPr>
          <p:spPr>
            <a:xfrm>
              <a:off x="1310600" y="985225"/>
              <a:ext cx="7550" cy="22175"/>
            </a:xfrm>
            <a:custGeom>
              <a:avLst/>
              <a:gdLst/>
              <a:ahLst/>
              <a:cxnLst/>
              <a:rect l="0" t="0" r="0" b="0"/>
              <a:pathLst>
                <a:path w="302" h="887" fill="none" extrusionOk="0">
                  <a:moveTo>
                    <a:pt x="1" y="886"/>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82" name="Shape 5082"/>
            <p:cNvSpPr/>
            <p:nvPr/>
          </p:nvSpPr>
          <p:spPr>
            <a:xfrm>
              <a:off x="1318125" y="963075"/>
              <a:ext cx="7550" cy="22175"/>
            </a:xfrm>
            <a:custGeom>
              <a:avLst/>
              <a:gdLst/>
              <a:ahLst/>
              <a:cxnLst/>
              <a:rect l="0" t="0" r="0" b="0"/>
              <a:pathLst>
                <a:path w="302" h="887" fill="none" extrusionOk="0">
                  <a:moveTo>
                    <a:pt x="1" y="887"/>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83" name="Shape 5083"/>
            <p:cNvSpPr/>
            <p:nvPr/>
          </p:nvSpPr>
          <p:spPr>
            <a:xfrm>
              <a:off x="1325650" y="918800"/>
              <a:ext cx="16325" cy="44300"/>
            </a:xfrm>
            <a:custGeom>
              <a:avLst/>
              <a:gdLst/>
              <a:ahLst/>
              <a:cxnLst/>
              <a:rect l="0" t="0" r="0" b="0"/>
              <a:pathLst>
                <a:path w="653" h="1772" fill="none" extrusionOk="0">
                  <a:moveTo>
                    <a:pt x="1" y="1772"/>
                  </a:moveTo>
                  <a:lnTo>
                    <a:pt x="65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84" name="Shape 5084"/>
            <p:cNvSpPr/>
            <p:nvPr/>
          </p:nvSpPr>
          <p:spPr>
            <a:xfrm>
              <a:off x="1341950" y="880050"/>
              <a:ext cx="16350" cy="38775"/>
            </a:xfrm>
            <a:custGeom>
              <a:avLst/>
              <a:gdLst/>
              <a:ahLst/>
              <a:cxnLst/>
              <a:rect l="0" t="0" r="0" b="0"/>
              <a:pathLst>
                <a:path w="654" h="1551" fill="none" extrusionOk="0">
                  <a:moveTo>
                    <a:pt x="1" y="1551"/>
                  </a:moveTo>
                  <a:lnTo>
                    <a:pt x="65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85" name="Shape 5085"/>
            <p:cNvSpPr/>
            <p:nvPr/>
          </p:nvSpPr>
          <p:spPr>
            <a:xfrm>
              <a:off x="1358275" y="846850"/>
              <a:ext cx="15075" cy="33225"/>
            </a:xfrm>
            <a:custGeom>
              <a:avLst/>
              <a:gdLst/>
              <a:ahLst/>
              <a:cxnLst/>
              <a:rect l="0" t="0" r="0" b="0"/>
              <a:pathLst>
                <a:path w="603" h="1329" fill="none" extrusionOk="0">
                  <a:moveTo>
                    <a:pt x="0" y="1329"/>
                  </a:moveTo>
                  <a:lnTo>
                    <a:pt x="6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86" name="Shape 5086"/>
            <p:cNvSpPr/>
            <p:nvPr/>
          </p:nvSpPr>
          <p:spPr>
            <a:xfrm>
              <a:off x="1373325" y="819175"/>
              <a:ext cx="16325" cy="27700"/>
            </a:xfrm>
            <a:custGeom>
              <a:avLst/>
              <a:gdLst/>
              <a:ahLst/>
              <a:cxnLst/>
              <a:rect l="0" t="0" r="0" b="0"/>
              <a:pathLst>
                <a:path w="653" h="1108" fill="none" extrusionOk="0">
                  <a:moveTo>
                    <a:pt x="0" y="1108"/>
                  </a:moveTo>
                  <a:lnTo>
                    <a:pt x="6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87" name="Shape 5087"/>
            <p:cNvSpPr/>
            <p:nvPr/>
          </p:nvSpPr>
          <p:spPr>
            <a:xfrm>
              <a:off x="1389625" y="797025"/>
              <a:ext cx="16325" cy="22175"/>
            </a:xfrm>
            <a:custGeom>
              <a:avLst/>
              <a:gdLst/>
              <a:ahLst/>
              <a:cxnLst/>
              <a:rect l="0" t="0" r="0" b="0"/>
              <a:pathLst>
                <a:path w="653" h="887" fill="none" extrusionOk="0">
                  <a:moveTo>
                    <a:pt x="0" y="887"/>
                  </a:moveTo>
                  <a:lnTo>
                    <a:pt x="6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88" name="Shape 5088"/>
            <p:cNvSpPr/>
            <p:nvPr/>
          </p:nvSpPr>
          <p:spPr>
            <a:xfrm>
              <a:off x="1405925" y="780425"/>
              <a:ext cx="15075" cy="16625"/>
            </a:xfrm>
            <a:custGeom>
              <a:avLst/>
              <a:gdLst/>
              <a:ahLst/>
              <a:cxnLst/>
              <a:rect l="0" t="0" r="0" b="0"/>
              <a:pathLst>
                <a:path w="603" h="665" fill="none" extrusionOk="0">
                  <a:moveTo>
                    <a:pt x="0" y="665"/>
                  </a:moveTo>
                  <a:lnTo>
                    <a:pt x="6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89" name="Shape 5089"/>
            <p:cNvSpPr/>
            <p:nvPr/>
          </p:nvSpPr>
          <p:spPr>
            <a:xfrm>
              <a:off x="1420975" y="769350"/>
              <a:ext cx="7550" cy="11100"/>
            </a:xfrm>
            <a:custGeom>
              <a:avLst/>
              <a:gdLst/>
              <a:ahLst/>
              <a:cxnLst/>
              <a:rect l="0" t="0" r="0" b="0"/>
              <a:pathLst>
                <a:path w="302" h="444" fill="none" extrusionOk="0">
                  <a:moveTo>
                    <a:pt x="0" y="444"/>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90" name="Shape 5090"/>
            <p:cNvSpPr/>
            <p:nvPr/>
          </p:nvSpPr>
          <p:spPr>
            <a:xfrm>
              <a:off x="1428500" y="763825"/>
              <a:ext cx="8800" cy="5550"/>
            </a:xfrm>
            <a:custGeom>
              <a:avLst/>
              <a:gdLst/>
              <a:ahLst/>
              <a:cxnLst/>
              <a:rect l="0" t="0" r="0" b="0"/>
              <a:pathLst>
                <a:path w="352" h="222" fill="none" extrusionOk="0">
                  <a:moveTo>
                    <a:pt x="0" y="222"/>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91" name="Shape 5091"/>
            <p:cNvSpPr/>
            <p:nvPr/>
          </p:nvSpPr>
          <p:spPr>
            <a:xfrm>
              <a:off x="1437275" y="758300"/>
              <a:ext cx="16325" cy="5550"/>
            </a:xfrm>
            <a:custGeom>
              <a:avLst/>
              <a:gdLst/>
              <a:ahLst/>
              <a:cxnLst/>
              <a:rect l="0" t="0" r="0" b="0"/>
              <a:pathLst>
                <a:path w="653" h="222" fill="none" extrusionOk="0">
                  <a:moveTo>
                    <a:pt x="1" y="222"/>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92" name="Shape 5092"/>
            <p:cNvSpPr/>
            <p:nvPr/>
          </p:nvSpPr>
          <p:spPr>
            <a:xfrm>
              <a:off x="1453575" y="758300"/>
              <a:ext cx="15075" cy="25"/>
            </a:xfrm>
            <a:custGeom>
              <a:avLst/>
              <a:gdLst/>
              <a:ahLst/>
              <a:cxnLst/>
              <a:rect l="0" t="0" r="0" b="0"/>
              <a:pathLst>
                <a:path w="603" h="1" fill="none" extrusionOk="0">
                  <a:moveTo>
                    <a:pt x="1" y="0"/>
                  </a:moveTo>
                  <a:lnTo>
                    <a:pt x="60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93" name="Shape 5093"/>
            <p:cNvSpPr/>
            <p:nvPr/>
          </p:nvSpPr>
          <p:spPr>
            <a:xfrm>
              <a:off x="1468625" y="758300"/>
              <a:ext cx="7550" cy="25"/>
            </a:xfrm>
            <a:custGeom>
              <a:avLst/>
              <a:gdLst/>
              <a:ahLst/>
              <a:cxnLst/>
              <a:rect l="0" t="0" r="0" b="0"/>
              <a:pathLst>
                <a:path w="302" h="1" fill="none" extrusionOk="0">
                  <a:moveTo>
                    <a:pt x="1" y="0"/>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94" name="Shape 5094"/>
            <p:cNvSpPr/>
            <p:nvPr/>
          </p:nvSpPr>
          <p:spPr>
            <a:xfrm>
              <a:off x="1476150" y="758300"/>
              <a:ext cx="8800" cy="25"/>
            </a:xfrm>
            <a:custGeom>
              <a:avLst/>
              <a:gdLst/>
              <a:ahLst/>
              <a:cxnLst/>
              <a:rect l="0" t="0" r="0" b="0"/>
              <a:pathLst>
                <a:path w="352" h="1" fill="none" extrusionOk="0">
                  <a:moveTo>
                    <a:pt x="1" y="0"/>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95" name="Shape 5095"/>
            <p:cNvSpPr/>
            <p:nvPr/>
          </p:nvSpPr>
          <p:spPr>
            <a:xfrm>
              <a:off x="1484925" y="758300"/>
              <a:ext cx="8825" cy="5550"/>
            </a:xfrm>
            <a:custGeom>
              <a:avLst/>
              <a:gdLst/>
              <a:ahLst/>
              <a:cxnLst/>
              <a:rect l="0" t="0" r="0" b="0"/>
              <a:pathLst>
                <a:path w="353" h="222" fill="none" extrusionOk="0">
                  <a:moveTo>
                    <a:pt x="1" y="0"/>
                  </a:moveTo>
                  <a:lnTo>
                    <a:pt x="352"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96" name="Shape 5096"/>
            <p:cNvSpPr/>
            <p:nvPr/>
          </p:nvSpPr>
          <p:spPr>
            <a:xfrm>
              <a:off x="1493725" y="763825"/>
              <a:ext cx="7550" cy="5550"/>
            </a:xfrm>
            <a:custGeom>
              <a:avLst/>
              <a:gdLst/>
              <a:ahLst/>
              <a:cxnLst/>
              <a:rect l="0" t="0" r="0" b="0"/>
              <a:pathLst>
                <a:path w="302" h="222" fill="none" extrusionOk="0">
                  <a:moveTo>
                    <a:pt x="0" y="1"/>
                  </a:moveTo>
                  <a:lnTo>
                    <a:pt x="301"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97" name="Shape 5097"/>
            <p:cNvSpPr/>
            <p:nvPr/>
          </p:nvSpPr>
          <p:spPr>
            <a:xfrm>
              <a:off x="1501250" y="769350"/>
              <a:ext cx="7550" cy="5575"/>
            </a:xfrm>
            <a:custGeom>
              <a:avLst/>
              <a:gdLst/>
              <a:ahLst/>
              <a:cxnLst/>
              <a:rect l="0" t="0" r="0" b="0"/>
              <a:pathLst>
                <a:path w="302" h="223" fill="none" extrusionOk="0">
                  <a:moveTo>
                    <a:pt x="0" y="1"/>
                  </a:moveTo>
                  <a:lnTo>
                    <a:pt x="301"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98" name="Shape 5098"/>
            <p:cNvSpPr/>
            <p:nvPr/>
          </p:nvSpPr>
          <p:spPr>
            <a:xfrm>
              <a:off x="1508775" y="774900"/>
              <a:ext cx="7550" cy="5550"/>
            </a:xfrm>
            <a:custGeom>
              <a:avLst/>
              <a:gdLst/>
              <a:ahLst/>
              <a:cxnLst/>
              <a:rect l="0" t="0" r="0" b="0"/>
              <a:pathLst>
                <a:path w="302" h="222" fill="none" extrusionOk="0">
                  <a:moveTo>
                    <a:pt x="0" y="0"/>
                  </a:moveTo>
                  <a:lnTo>
                    <a:pt x="301"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99" name="Shape 5099"/>
            <p:cNvSpPr/>
            <p:nvPr/>
          </p:nvSpPr>
          <p:spPr>
            <a:xfrm>
              <a:off x="1516300" y="780425"/>
              <a:ext cx="7550" cy="11100"/>
            </a:xfrm>
            <a:custGeom>
              <a:avLst/>
              <a:gdLst/>
              <a:ahLst/>
              <a:cxnLst/>
              <a:rect l="0" t="0" r="0" b="0"/>
              <a:pathLst>
                <a:path w="302" h="444" fill="none" extrusionOk="0">
                  <a:moveTo>
                    <a:pt x="0" y="1"/>
                  </a:moveTo>
                  <a:lnTo>
                    <a:pt x="301" y="44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00" name="Shape 5100"/>
            <p:cNvSpPr/>
            <p:nvPr/>
          </p:nvSpPr>
          <p:spPr>
            <a:xfrm>
              <a:off x="1523825" y="791500"/>
              <a:ext cx="8800" cy="11100"/>
            </a:xfrm>
            <a:custGeom>
              <a:avLst/>
              <a:gdLst/>
              <a:ahLst/>
              <a:cxnLst/>
              <a:rect l="0" t="0" r="0" b="0"/>
              <a:pathLst>
                <a:path w="352" h="444" fill="none" extrusionOk="0">
                  <a:moveTo>
                    <a:pt x="0" y="1"/>
                  </a:moveTo>
                  <a:lnTo>
                    <a:pt x="351"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01" name="Shape 5101"/>
            <p:cNvSpPr/>
            <p:nvPr/>
          </p:nvSpPr>
          <p:spPr>
            <a:xfrm>
              <a:off x="1532600" y="802575"/>
              <a:ext cx="16325" cy="22150"/>
            </a:xfrm>
            <a:custGeom>
              <a:avLst/>
              <a:gdLst/>
              <a:ahLst/>
              <a:cxnLst/>
              <a:rect l="0" t="0" r="0" b="0"/>
              <a:pathLst>
                <a:path w="653" h="886" fill="none" extrusionOk="0">
                  <a:moveTo>
                    <a:pt x="0" y="0"/>
                  </a:moveTo>
                  <a:lnTo>
                    <a:pt x="653"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02" name="Shape 5102"/>
            <p:cNvSpPr/>
            <p:nvPr/>
          </p:nvSpPr>
          <p:spPr>
            <a:xfrm>
              <a:off x="1548900" y="824700"/>
              <a:ext cx="15075" cy="27700"/>
            </a:xfrm>
            <a:custGeom>
              <a:avLst/>
              <a:gdLst/>
              <a:ahLst/>
              <a:cxnLst/>
              <a:rect l="0" t="0" r="0" b="0"/>
              <a:pathLst>
                <a:path w="603" h="1108" fill="none" extrusionOk="0">
                  <a:moveTo>
                    <a:pt x="1" y="1"/>
                  </a:moveTo>
                  <a:lnTo>
                    <a:pt x="603" y="110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03" name="Shape 5103"/>
            <p:cNvSpPr/>
            <p:nvPr/>
          </p:nvSpPr>
          <p:spPr>
            <a:xfrm>
              <a:off x="1563950" y="852375"/>
              <a:ext cx="7550" cy="11100"/>
            </a:xfrm>
            <a:custGeom>
              <a:avLst/>
              <a:gdLst/>
              <a:ahLst/>
              <a:cxnLst/>
              <a:rect l="0" t="0" r="0" b="0"/>
              <a:pathLst>
                <a:path w="302" h="444" fill="none" extrusionOk="0">
                  <a:moveTo>
                    <a:pt x="1" y="1"/>
                  </a:moveTo>
                  <a:lnTo>
                    <a:pt x="302" y="44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04" name="Shape 5104"/>
            <p:cNvSpPr/>
            <p:nvPr/>
          </p:nvSpPr>
          <p:spPr>
            <a:xfrm>
              <a:off x="1571475" y="863450"/>
              <a:ext cx="8800" cy="16625"/>
            </a:xfrm>
            <a:custGeom>
              <a:avLst/>
              <a:gdLst/>
              <a:ahLst/>
              <a:cxnLst/>
              <a:rect l="0" t="0" r="0" b="0"/>
              <a:pathLst>
                <a:path w="352" h="665" fill="none" extrusionOk="0">
                  <a:moveTo>
                    <a:pt x="1" y="1"/>
                  </a:moveTo>
                  <a:lnTo>
                    <a:pt x="352" y="6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05" name="Shape 5105"/>
            <p:cNvSpPr/>
            <p:nvPr/>
          </p:nvSpPr>
          <p:spPr>
            <a:xfrm>
              <a:off x="1580250" y="880050"/>
              <a:ext cx="8800" cy="16650"/>
            </a:xfrm>
            <a:custGeom>
              <a:avLst/>
              <a:gdLst/>
              <a:ahLst/>
              <a:cxnLst/>
              <a:rect l="0" t="0" r="0" b="0"/>
              <a:pathLst>
                <a:path w="352" h="666" fill="none" extrusionOk="0">
                  <a:moveTo>
                    <a:pt x="1" y="1"/>
                  </a:moveTo>
                  <a:lnTo>
                    <a:pt x="352" y="6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06" name="Shape 5106"/>
            <p:cNvSpPr/>
            <p:nvPr/>
          </p:nvSpPr>
          <p:spPr>
            <a:xfrm>
              <a:off x="1589025" y="896675"/>
              <a:ext cx="7550" cy="22150"/>
            </a:xfrm>
            <a:custGeom>
              <a:avLst/>
              <a:gdLst/>
              <a:ahLst/>
              <a:cxnLst/>
              <a:rect l="0" t="0" r="0" b="0"/>
              <a:pathLst>
                <a:path w="302" h="886" fill="none" extrusionOk="0">
                  <a:moveTo>
                    <a:pt x="1" y="0"/>
                  </a:moveTo>
                  <a:lnTo>
                    <a:pt x="302"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07" name="Shape 5107"/>
            <p:cNvSpPr/>
            <p:nvPr/>
          </p:nvSpPr>
          <p:spPr>
            <a:xfrm>
              <a:off x="1596550" y="918800"/>
              <a:ext cx="15075" cy="38775"/>
            </a:xfrm>
            <a:custGeom>
              <a:avLst/>
              <a:gdLst/>
              <a:ahLst/>
              <a:cxnLst/>
              <a:rect l="0" t="0" r="0" b="0"/>
              <a:pathLst>
                <a:path w="603" h="1551" fill="none" extrusionOk="0">
                  <a:moveTo>
                    <a:pt x="1" y="1"/>
                  </a:moveTo>
                  <a:lnTo>
                    <a:pt x="603" y="155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08" name="Shape 5108"/>
            <p:cNvSpPr/>
            <p:nvPr/>
          </p:nvSpPr>
          <p:spPr>
            <a:xfrm>
              <a:off x="1611600" y="957550"/>
              <a:ext cx="16350" cy="38775"/>
            </a:xfrm>
            <a:custGeom>
              <a:avLst/>
              <a:gdLst/>
              <a:ahLst/>
              <a:cxnLst/>
              <a:rect l="0" t="0" r="0" b="0"/>
              <a:pathLst>
                <a:path w="654" h="1551" fill="none" extrusionOk="0">
                  <a:moveTo>
                    <a:pt x="1" y="1"/>
                  </a:moveTo>
                  <a:lnTo>
                    <a:pt x="653" y="155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09" name="Shape 5109"/>
            <p:cNvSpPr/>
            <p:nvPr/>
          </p:nvSpPr>
          <p:spPr>
            <a:xfrm>
              <a:off x="1627925" y="996300"/>
              <a:ext cx="16325" cy="44300"/>
            </a:xfrm>
            <a:custGeom>
              <a:avLst/>
              <a:gdLst/>
              <a:ahLst/>
              <a:cxnLst/>
              <a:rect l="0" t="0" r="0" b="0"/>
              <a:pathLst>
                <a:path w="653" h="1772" fill="none" extrusionOk="0">
                  <a:moveTo>
                    <a:pt x="0" y="0"/>
                  </a:moveTo>
                  <a:lnTo>
                    <a:pt x="652" y="177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10" name="Shape 5110"/>
            <p:cNvSpPr/>
            <p:nvPr/>
          </p:nvSpPr>
          <p:spPr>
            <a:xfrm>
              <a:off x="1644225" y="1040575"/>
              <a:ext cx="15075" cy="44300"/>
            </a:xfrm>
            <a:custGeom>
              <a:avLst/>
              <a:gdLst/>
              <a:ahLst/>
              <a:cxnLst/>
              <a:rect l="0" t="0" r="0" b="0"/>
              <a:pathLst>
                <a:path w="603" h="1772" fill="none" extrusionOk="0">
                  <a:moveTo>
                    <a:pt x="0" y="1"/>
                  </a:moveTo>
                  <a:lnTo>
                    <a:pt x="602" y="177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11" name="Shape 5111"/>
            <p:cNvSpPr/>
            <p:nvPr/>
          </p:nvSpPr>
          <p:spPr>
            <a:xfrm>
              <a:off x="1659275" y="1084850"/>
              <a:ext cx="16325" cy="49850"/>
            </a:xfrm>
            <a:custGeom>
              <a:avLst/>
              <a:gdLst/>
              <a:ahLst/>
              <a:cxnLst/>
              <a:rect l="0" t="0" r="0" b="0"/>
              <a:pathLst>
                <a:path w="653" h="1994" fill="none" extrusionOk="0">
                  <a:moveTo>
                    <a:pt x="0" y="1"/>
                  </a:moveTo>
                  <a:lnTo>
                    <a:pt x="652" y="199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12" name="Shape 5112"/>
            <p:cNvSpPr/>
            <p:nvPr/>
          </p:nvSpPr>
          <p:spPr>
            <a:xfrm>
              <a:off x="1675575" y="1134675"/>
              <a:ext cx="16325" cy="49850"/>
            </a:xfrm>
            <a:custGeom>
              <a:avLst/>
              <a:gdLst/>
              <a:ahLst/>
              <a:cxnLst/>
              <a:rect l="0" t="0" r="0" b="0"/>
              <a:pathLst>
                <a:path w="653" h="1994" fill="none" extrusionOk="0">
                  <a:moveTo>
                    <a:pt x="0" y="0"/>
                  </a:moveTo>
                  <a:lnTo>
                    <a:pt x="653" y="199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13" name="Shape 5113"/>
            <p:cNvSpPr/>
            <p:nvPr/>
          </p:nvSpPr>
          <p:spPr>
            <a:xfrm>
              <a:off x="1691875" y="1184500"/>
              <a:ext cx="15075" cy="49825"/>
            </a:xfrm>
            <a:custGeom>
              <a:avLst/>
              <a:gdLst/>
              <a:ahLst/>
              <a:cxnLst/>
              <a:rect l="0" t="0" r="0" b="0"/>
              <a:pathLst>
                <a:path w="603" h="1993" fill="none" extrusionOk="0">
                  <a:moveTo>
                    <a:pt x="1" y="0"/>
                  </a:moveTo>
                  <a:lnTo>
                    <a:pt x="603" y="199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14" name="Shape 5114"/>
            <p:cNvSpPr/>
            <p:nvPr/>
          </p:nvSpPr>
          <p:spPr>
            <a:xfrm>
              <a:off x="1706925" y="1234300"/>
              <a:ext cx="16325" cy="49850"/>
            </a:xfrm>
            <a:custGeom>
              <a:avLst/>
              <a:gdLst/>
              <a:ahLst/>
              <a:cxnLst/>
              <a:rect l="0" t="0" r="0" b="0"/>
              <a:pathLst>
                <a:path w="653" h="1994" fill="none" extrusionOk="0">
                  <a:moveTo>
                    <a:pt x="1" y="1"/>
                  </a:moveTo>
                  <a:lnTo>
                    <a:pt x="653" y="199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15" name="Shape 5115"/>
            <p:cNvSpPr/>
            <p:nvPr/>
          </p:nvSpPr>
          <p:spPr>
            <a:xfrm>
              <a:off x="1723225" y="1284125"/>
              <a:ext cx="16325" cy="49825"/>
            </a:xfrm>
            <a:custGeom>
              <a:avLst/>
              <a:gdLst/>
              <a:ahLst/>
              <a:cxnLst/>
              <a:rect l="0" t="0" r="0" b="0"/>
              <a:pathLst>
                <a:path w="653" h="1993" fill="none" extrusionOk="0">
                  <a:moveTo>
                    <a:pt x="1" y="0"/>
                  </a:moveTo>
                  <a:lnTo>
                    <a:pt x="653" y="199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16" name="Shape 5116"/>
            <p:cNvSpPr/>
            <p:nvPr/>
          </p:nvSpPr>
          <p:spPr>
            <a:xfrm>
              <a:off x="1739525" y="1333925"/>
              <a:ext cx="15075" cy="49850"/>
            </a:xfrm>
            <a:custGeom>
              <a:avLst/>
              <a:gdLst/>
              <a:ahLst/>
              <a:cxnLst/>
              <a:rect l="0" t="0" r="0" b="0"/>
              <a:pathLst>
                <a:path w="603" h="1994" fill="none" extrusionOk="0">
                  <a:moveTo>
                    <a:pt x="1" y="1"/>
                  </a:moveTo>
                  <a:lnTo>
                    <a:pt x="603" y="199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17" name="Shape 5117"/>
            <p:cNvSpPr/>
            <p:nvPr/>
          </p:nvSpPr>
          <p:spPr>
            <a:xfrm>
              <a:off x="1754575" y="1383750"/>
              <a:ext cx="16350" cy="49850"/>
            </a:xfrm>
            <a:custGeom>
              <a:avLst/>
              <a:gdLst/>
              <a:ahLst/>
              <a:cxnLst/>
              <a:rect l="0" t="0" r="0" b="0"/>
              <a:pathLst>
                <a:path w="654" h="1994" fill="none" extrusionOk="0">
                  <a:moveTo>
                    <a:pt x="1" y="1"/>
                  </a:moveTo>
                  <a:lnTo>
                    <a:pt x="653" y="199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18" name="Shape 5118"/>
            <p:cNvSpPr/>
            <p:nvPr/>
          </p:nvSpPr>
          <p:spPr>
            <a:xfrm>
              <a:off x="1770900" y="1433575"/>
              <a:ext cx="16325" cy="49825"/>
            </a:xfrm>
            <a:custGeom>
              <a:avLst/>
              <a:gdLst/>
              <a:ahLst/>
              <a:cxnLst/>
              <a:rect l="0" t="0" r="0" b="0"/>
              <a:pathLst>
                <a:path w="653" h="1993" fill="none" extrusionOk="0">
                  <a:moveTo>
                    <a:pt x="0" y="0"/>
                  </a:moveTo>
                  <a:lnTo>
                    <a:pt x="652" y="199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19" name="Shape 5119"/>
            <p:cNvSpPr/>
            <p:nvPr/>
          </p:nvSpPr>
          <p:spPr>
            <a:xfrm>
              <a:off x="1787200" y="1483375"/>
              <a:ext cx="15075" cy="44325"/>
            </a:xfrm>
            <a:custGeom>
              <a:avLst/>
              <a:gdLst/>
              <a:ahLst/>
              <a:cxnLst/>
              <a:rect l="0" t="0" r="0" b="0"/>
              <a:pathLst>
                <a:path w="603" h="1773" fill="none" extrusionOk="0">
                  <a:moveTo>
                    <a:pt x="0" y="1"/>
                  </a:moveTo>
                  <a:lnTo>
                    <a:pt x="602" y="177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20" name="Shape 5120"/>
            <p:cNvSpPr/>
            <p:nvPr/>
          </p:nvSpPr>
          <p:spPr>
            <a:xfrm>
              <a:off x="1802250" y="1527675"/>
              <a:ext cx="16325" cy="44300"/>
            </a:xfrm>
            <a:custGeom>
              <a:avLst/>
              <a:gdLst/>
              <a:ahLst/>
              <a:cxnLst/>
              <a:rect l="0" t="0" r="0" b="0"/>
              <a:pathLst>
                <a:path w="653" h="1772" fill="none" extrusionOk="0">
                  <a:moveTo>
                    <a:pt x="0" y="0"/>
                  </a:moveTo>
                  <a:lnTo>
                    <a:pt x="652" y="177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21" name="Shape 5121"/>
            <p:cNvSpPr/>
            <p:nvPr/>
          </p:nvSpPr>
          <p:spPr>
            <a:xfrm>
              <a:off x="1818550" y="1571950"/>
              <a:ext cx="16325" cy="44300"/>
            </a:xfrm>
            <a:custGeom>
              <a:avLst/>
              <a:gdLst/>
              <a:ahLst/>
              <a:cxnLst/>
              <a:rect l="0" t="0" r="0" b="0"/>
              <a:pathLst>
                <a:path w="653" h="1772" fill="none" extrusionOk="0">
                  <a:moveTo>
                    <a:pt x="0" y="0"/>
                  </a:moveTo>
                  <a:lnTo>
                    <a:pt x="653" y="177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22" name="Shape 5122"/>
            <p:cNvSpPr/>
            <p:nvPr/>
          </p:nvSpPr>
          <p:spPr>
            <a:xfrm>
              <a:off x="1834850" y="1616225"/>
              <a:ext cx="15075" cy="44300"/>
            </a:xfrm>
            <a:custGeom>
              <a:avLst/>
              <a:gdLst/>
              <a:ahLst/>
              <a:cxnLst/>
              <a:rect l="0" t="0" r="0" b="0"/>
              <a:pathLst>
                <a:path w="603" h="1772" fill="none" extrusionOk="0">
                  <a:moveTo>
                    <a:pt x="1" y="0"/>
                  </a:moveTo>
                  <a:lnTo>
                    <a:pt x="603" y="177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23" name="Shape 5123"/>
            <p:cNvSpPr/>
            <p:nvPr/>
          </p:nvSpPr>
          <p:spPr>
            <a:xfrm>
              <a:off x="1849900" y="1660500"/>
              <a:ext cx="16325" cy="38775"/>
            </a:xfrm>
            <a:custGeom>
              <a:avLst/>
              <a:gdLst/>
              <a:ahLst/>
              <a:cxnLst/>
              <a:rect l="0" t="0" r="0" b="0"/>
              <a:pathLst>
                <a:path w="653" h="1551" fill="none" extrusionOk="0">
                  <a:moveTo>
                    <a:pt x="1" y="1"/>
                  </a:moveTo>
                  <a:lnTo>
                    <a:pt x="653" y="155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24" name="Shape 5124"/>
            <p:cNvSpPr/>
            <p:nvPr/>
          </p:nvSpPr>
          <p:spPr>
            <a:xfrm>
              <a:off x="1866200" y="1699250"/>
              <a:ext cx="16325" cy="33225"/>
            </a:xfrm>
            <a:custGeom>
              <a:avLst/>
              <a:gdLst/>
              <a:ahLst/>
              <a:cxnLst/>
              <a:rect l="0" t="0" r="0" b="0"/>
              <a:pathLst>
                <a:path w="653" h="1329" fill="none" extrusionOk="0">
                  <a:moveTo>
                    <a:pt x="1" y="0"/>
                  </a:moveTo>
                  <a:lnTo>
                    <a:pt x="653"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25" name="Shape 5125"/>
            <p:cNvSpPr/>
            <p:nvPr/>
          </p:nvSpPr>
          <p:spPr>
            <a:xfrm>
              <a:off x="1882525" y="1732450"/>
              <a:ext cx="15075" cy="33250"/>
            </a:xfrm>
            <a:custGeom>
              <a:avLst/>
              <a:gdLst/>
              <a:ahLst/>
              <a:cxnLst/>
              <a:rect l="0" t="0" r="0" b="0"/>
              <a:pathLst>
                <a:path w="603" h="1330" fill="none" extrusionOk="0">
                  <a:moveTo>
                    <a:pt x="0" y="1"/>
                  </a:moveTo>
                  <a:lnTo>
                    <a:pt x="602"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26" name="Shape 5126"/>
            <p:cNvSpPr/>
            <p:nvPr/>
          </p:nvSpPr>
          <p:spPr>
            <a:xfrm>
              <a:off x="1897575" y="1765675"/>
              <a:ext cx="16325" cy="27700"/>
            </a:xfrm>
            <a:custGeom>
              <a:avLst/>
              <a:gdLst/>
              <a:ahLst/>
              <a:cxnLst/>
              <a:rect l="0" t="0" r="0" b="0"/>
              <a:pathLst>
                <a:path w="653" h="1108" fill="none" extrusionOk="0">
                  <a:moveTo>
                    <a:pt x="0" y="0"/>
                  </a:moveTo>
                  <a:lnTo>
                    <a:pt x="652" y="110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27" name="Shape 5127"/>
            <p:cNvSpPr/>
            <p:nvPr/>
          </p:nvSpPr>
          <p:spPr>
            <a:xfrm>
              <a:off x="1913875" y="1793350"/>
              <a:ext cx="16325" cy="22150"/>
            </a:xfrm>
            <a:custGeom>
              <a:avLst/>
              <a:gdLst/>
              <a:ahLst/>
              <a:cxnLst/>
              <a:rect l="0" t="0" r="0" b="0"/>
              <a:pathLst>
                <a:path w="653" h="886" fill="none" extrusionOk="0">
                  <a:moveTo>
                    <a:pt x="0" y="0"/>
                  </a:moveTo>
                  <a:lnTo>
                    <a:pt x="652"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28" name="Shape 5128"/>
            <p:cNvSpPr/>
            <p:nvPr/>
          </p:nvSpPr>
          <p:spPr>
            <a:xfrm>
              <a:off x="1930175" y="1815475"/>
              <a:ext cx="15075" cy="22175"/>
            </a:xfrm>
            <a:custGeom>
              <a:avLst/>
              <a:gdLst/>
              <a:ahLst/>
              <a:cxnLst/>
              <a:rect l="0" t="0" r="0" b="0"/>
              <a:pathLst>
                <a:path w="603" h="887" fill="none" extrusionOk="0">
                  <a:moveTo>
                    <a:pt x="0" y="1"/>
                  </a:moveTo>
                  <a:lnTo>
                    <a:pt x="602" y="88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29" name="Shape 5129"/>
            <p:cNvSpPr/>
            <p:nvPr/>
          </p:nvSpPr>
          <p:spPr>
            <a:xfrm>
              <a:off x="1945225" y="1837625"/>
              <a:ext cx="7550" cy="11100"/>
            </a:xfrm>
            <a:custGeom>
              <a:avLst/>
              <a:gdLst/>
              <a:ahLst/>
              <a:cxnLst/>
              <a:rect l="0" t="0" r="0" b="0"/>
              <a:pathLst>
                <a:path w="302" h="444" fill="none" extrusionOk="0">
                  <a:moveTo>
                    <a:pt x="0" y="1"/>
                  </a:moveTo>
                  <a:lnTo>
                    <a:pt x="301"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30" name="Shape 5130"/>
            <p:cNvSpPr/>
            <p:nvPr/>
          </p:nvSpPr>
          <p:spPr>
            <a:xfrm>
              <a:off x="1952750" y="1848700"/>
              <a:ext cx="8800" cy="11100"/>
            </a:xfrm>
            <a:custGeom>
              <a:avLst/>
              <a:gdLst/>
              <a:ahLst/>
              <a:cxnLst/>
              <a:rect l="0" t="0" r="0" b="0"/>
              <a:pathLst>
                <a:path w="352" h="444" fill="none" extrusionOk="0">
                  <a:moveTo>
                    <a:pt x="0" y="0"/>
                  </a:moveTo>
                  <a:lnTo>
                    <a:pt x="352"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31" name="Shape 5131"/>
            <p:cNvSpPr/>
            <p:nvPr/>
          </p:nvSpPr>
          <p:spPr>
            <a:xfrm>
              <a:off x="1961525" y="1859775"/>
              <a:ext cx="8800" cy="5550"/>
            </a:xfrm>
            <a:custGeom>
              <a:avLst/>
              <a:gdLst/>
              <a:ahLst/>
              <a:cxnLst/>
              <a:rect l="0" t="0" r="0" b="0"/>
              <a:pathLst>
                <a:path w="352" h="222" fill="none" extrusionOk="0">
                  <a:moveTo>
                    <a:pt x="1" y="0"/>
                  </a:moveTo>
                  <a:lnTo>
                    <a:pt x="352"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32" name="Shape 5132"/>
            <p:cNvSpPr/>
            <p:nvPr/>
          </p:nvSpPr>
          <p:spPr>
            <a:xfrm>
              <a:off x="1970300" y="1865300"/>
              <a:ext cx="7550" cy="5550"/>
            </a:xfrm>
            <a:custGeom>
              <a:avLst/>
              <a:gdLst/>
              <a:ahLst/>
              <a:cxnLst/>
              <a:rect l="0" t="0" r="0" b="0"/>
              <a:pathLst>
                <a:path w="302" h="222" fill="none" extrusionOk="0">
                  <a:moveTo>
                    <a:pt x="1" y="1"/>
                  </a:moveTo>
                  <a:lnTo>
                    <a:pt x="302"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33" name="Shape 5133"/>
            <p:cNvSpPr/>
            <p:nvPr/>
          </p:nvSpPr>
          <p:spPr>
            <a:xfrm>
              <a:off x="1977825" y="1870825"/>
              <a:ext cx="15075" cy="11100"/>
            </a:xfrm>
            <a:custGeom>
              <a:avLst/>
              <a:gdLst/>
              <a:ahLst/>
              <a:cxnLst/>
              <a:rect l="0" t="0" r="0" b="0"/>
              <a:pathLst>
                <a:path w="603" h="444" fill="none" extrusionOk="0">
                  <a:moveTo>
                    <a:pt x="1" y="1"/>
                  </a:moveTo>
                  <a:lnTo>
                    <a:pt x="603" y="44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34" name="Shape 5134"/>
            <p:cNvSpPr/>
            <p:nvPr/>
          </p:nvSpPr>
          <p:spPr>
            <a:xfrm>
              <a:off x="1992875" y="1881900"/>
              <a:ext cx="16325" cy="5575"/>
            </a:xfrm>
            <a:custGeom>
              <a:avLst/>
              <a:gdLst/>
              <a:ahLst/>
              <a:cxnLst/>
              <a:rect l="0" t="0" r="0" b="0"/>
              <a:pathLst>
                <a:path w="653" h="223" fill="none" extrusionOk="0">
                  <a:moveTo>
                    <a:pt x="1" y="1"/>
                  </a:moveTo>
                  <a:lnTo>
                    <a:pt x="653"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35" name="Shape 5135"/>
            <p:cNvSpPr/>
            <p:nvPr/>
          </p:nvSpPr>
          <p:spPr>
            <a:xfrm>
              <a:off x="2009175" y="1887450"/>
              <a:ext cx="16350" cy="5550"/>
            </a:xfrm>
            <a:custGeom>
              <a:avLst/>
              <a:gdLst/>
              <a:ahLst/>
              <a:cxnLst/>
              <a:rect l="0" t="0" r="0" b="0"/>
              <a:pathLst>
                <a:path w="654" h="222" fill="none" extrusionOk="0">
                  <a:moveTo>
                    <a:pt x="1" y="0"/>
                  </a:moveTo>
                  <a:lnTo>
                    <a:pt x="653"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36" name="Shape 5136"/>
            <p:cNvSpPr/>
            <p:nvPr/>
          </p:nvSpPr>
          <p:spPr>
            <a:xfrm>
              <a:off x="2025500" y="1892975"/>
              <a:ext cx="15075" cy="25"/>
            </a:xfrm>
            <a:custGeom>
              <a:avLst/>
              <a:gdLst/>
              <a:ahLst/>
              <a:cxnLst/>
              <a:rect l="0" t="0" r="0" b="0"/>
              <a:pathLst>
                <a:path w="603" h="1" fill="none" extrusionOk="0">
                  <a:moveTo>
                    <a:pt x="0" y="1"/>
                  </a:moveTo>
                  <a:lnTo>
                    <a:pt x="6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37" name="Shape 5137"/>
            <p:cNvSpPr/>
            <p:nvPr/>
          </p:nvSpPr>
          <p:spPr>
            <a:xfrm>
              <a:off x="2040550" y="1887450"/>
              <a:ext cx="16325" cy="5550"/>
            </a:xfrm>
            <a:custGeom>
              <a:avLst/>
              <a:gdLst/>
              <a:ahLst/>
              <a:cxnLst/>
              <a:rect l="0" t="0" r="0" b="0"/>
              <a:pathLst>
                <a:path w="653" h="222" fill="none" extrusionOk="0">
                  <a:moveTo>
                    <a:pt x="0" y="222"/>
                  </a:moveTo>
                  <a:lnTo>
                    <a:pt x="6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38" name="Shape 5138"/>
            <p:cNvSpPr/>
            <p:nvPr/>
          </p:nvSpPr>
          <p:spPr>
            <a:xfrm>
              <a:off x="2056850" y="1876375"/>
              <a:ext cx="16325" cy="11100"/>
            </a:xfrm>
            <a:custGeom>
              <a:avLst/>
              <a:gdLst/>
              <a:ahLst/>
              <a:cxnLst/>
              <a:rect l="0" t="0" r="0" b="0"/>
              <a:pathLst>
                <a:path w="653" h="444" fill="none" extrusionOk="0">
                  <a:moveTo>
                    <a:pt x="0" y="443"/>
                  </a:moveTo>
                  <a:lnTo>
                    <a:pt x="6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39" name="Shape 5139"/>
            <p:cNvSpPr/>
            <p:nvPr/>
          </p:nvSpPr>
          <p:spPr>
            <a:xfrm>
              <a:off x="2073150" y="1865300"/>
              <a:ext cx="15075" cy="11100"/>
            </a:xfrm>
            <a:custGeom>
              <a:avLst/>
              <a:gdLst/>
              <a:ahLst/>
              <a:cxnLst/>
              <a:rect l="0" t="0" r="0" b="0"/>
              <a:pathLst>
                <a:path w="603" h="444" fill="none" extrusionOk="0">
                  <a:moveTo>
                    <a:pt x="0" y="443"/>
                  </a:moveTo>
                  <a:lnTo>
                    <a:pt x="6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40" name="Shape 5140"/>
            <p:cNvSpPr/>
            <p:nvPr/>
          </p:nvSpPr>
          <p:spPr>
            <a:xfrm>
              <a:off x="2088200" y="1854225"/>
              <a:ext cx="16325" cy="11100"/>
            </a:xfrm>
            <a:custGeom>
              <a:avLst/>
              <a:gdLst/>
              <a:ahLst/>
              <a:cxnLst/>
              <a:rect l="0" t="0" r="0" b="0"/>
              <a:pathLst>
                <a:path w="653" h="444" fill="none" extrusionOk="0">
                  <a:moveTo>
                    <a:pt x="0" y="444"/>
                  </a:moveTo>
                  <a:lnTo>
                    <a:pt x="65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41" name="Shape 5141"/>
            <p:cNvSpPr/>
            <p:nvPr/>
          </p:nvSpPr>
          <p:spPr>
            <a:xfrm>
              <a:off x="2104500" y="1837625"/>
              <a:ext cx="16325" cy="16625"/>
            </a:xfrm>
            <a:custGeom>
              <a:avLst/>
              <a:gdLst/>
              <a:ahLst/>
              <a:cxnLst/>
              <a:rect l="0" t="0" r="0" b="0"/>
              <a:pathLst>
                <a:path w="653" h="665" fill="none" extrusionOk="0">
                  <a:moveTo>
                    <a:pt x="1" y="665"/>
                  </a:moveTo>
                  <a:lnTo>
                    <a:pt x="65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42" name="Shape 5142"/>
            <p:cNvSpPr/>
            <p:nvPr/>
          </p:nvSpPr>
          <p:spPr>
            <a:xfrm>
              <a:off x="2120800" y="1815475"/>
              <a:ext cx="15075" cy="22175"/>
            </a:xfrm>
            <a:custGeom>
              <a:avLst/>
              <a:gdLst/>
              <a:ahLst/>
              <a:cxnLst/>
              <a:rect l="0" t="0" r="0" b="0"/>
              <a:pathLst>
                <a:path w="603" h="887" fill="none" extrusionOk="0">
                  <a:moveTo>
                    <a:pt x="1" y="887"/>
                  </a:moveTo>
                  <a:lnTo>
                    <a:pt x="60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43" name="Shape 5143"/>
            <p:cNvSpPr/>
            <p:nvPr/>
          </p:nvSpPr>
          <p:spPr>
            <a:xfrm>
              <a:off x="2135850" y="1793350"/>
              <a:ext cx="16325" cy="22150"/>
            </a:xfrm>
            <a:custGeom>
              <a:avLst/>
              <a:gdLst/>
              <a:ahLst/>
              <a:cxnLst/>
              <a:rect l="0" t="0" r="0" b="0"/>
              <a:pathLst>
                <a:path w="653" h="886" fill="none" extrusionOk="0">
                  <a:moveTo>
                    <a:pt x="1" y="886"/>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44" name="Shape 5144"/>
            <p:cNvSpPr/>
            <p:nvPr/>
          </p:nvSpPr>
          <p:spPr>
            <a:xfrm>
              <a:off x="2152150" y="1771200"/>
              <a:ext cx="16350" cy="22175"/>
            </a:xfrm>
            <a:custGeom>
              <a:avLst/>
              <a:gdLst/>
              <a:ahLst/>
              <a:cxnLst/>
              <a:rect l="0" t="0" r="0" b="0"/>
              <a:pathLst>
                <a:path w="654" h="887" fill="none" extrusionOk="0">
                  <a:moveTo>
                    <a:pt x="1" y="886"/>
                  </a:moveTo>
                  <a:lnTo>
                    <a:pt x="65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45" name="Shape 5145"/>
            <p:cNvSpPr/>
            <p:nvPr/>
          </p:nvSpPr>
          <p:spPr>
            <a:xfrm>
              <a:off x="2168475" y="1743525"/>
              <a:ext cx="15075" cy="27700"/>
            </a:xfrm>
            <a:custGeom>
              <a:avLst/>
              <a:gdLst/>
              <a:ahLst/>
              <a:cxnLst/>
              <a:rect l="0" t="0" r="0" b="0"/>
              <a:pathLst>
                <a:path w="603" h="1108" fill="none" extrusionOk="0">
                  <a:moveTo>
                    <a:pt x="0" y="1108"/>
                  </a:moveTo>
                  <a:lnTo>
                    <a:pt x="6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46" name="Shape 5146"/>
            <p:cNvSpPr/>
            <p:nvPr/>
          </p:nvSpPr>
          <p:spPr>
            <a:xfrm>
              <a:off x="2183525" y="1732450"/>
              <a:ext cx="7550" cy="11100"/>
            </a:xfrm>
            <a:custGeom>
              <a:avLst/>
              <a:gdLst/>
              <a:ahLst/>
              <a:cxnLst/>
              <a:rect l="0" t="0" r="0" b="0"/>
              <a:pathLst>
                <a:path w="302" h="444" fill="none" extrusionOk="0">
                  <a:moveTo>
                    <a:pt x="0" y="444"/>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47" name="Shape 5147"/>
            <p:cNvSpPr/>
            <p:nvPr/>
          </p:nvSpPr>
          <p:spPr>
            <a:xfrm>
              <a:off x="2191050" y="1715850"/>
              <a:ext cx="8800" cy="16625"/>
            </a:xfrm>
            <a:custGeom>
              <a:avLst/>
              <a:gdLst/>
              <a:ahLst/>
              <a:cxnLst/>
              <a:rect l="0" t="0" r="0" b="0"/>
              <a:pathLst>
                <a:path w="352" h="665" fill="none" extrusionOk="0">
                  <a:moveTo>
                    <a:pt x="0" y="665"/>
                  </a:moveTo>
                  <a:lnTo>
                    <a:pt x="35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48" name="Shape 5148"/>
            <p:cNvSpPr/>
            <p:nvPr/>
          </p:nvSpPr>
          <p:spPr>
            <a:xfrm>
              <a:off x="2199825" y="1699250"/>
              <a:ext cx="7550" cy="16625"/>
            </a:xfrm>
            <a:custGeom>
              <a:avLst/>
              <a:gdLst/>
              <a:ahLst/>
              <a:cxnLst/>
              <a:rect l="0" t="0" r="0" b="0"/>
              <a:pathLst>
                <a:path w="302" h="665" fill="none" extrusionOk="0">
                  <a:moveTo>
                    <a:pt x="0" y="665"/>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49" name="Shape 5149"/>
            <p:cNvSpPr/>
            <p:nvPr/>
          </p:nvSpPr>
          <p:spPr>
            <a:xfrm>
              <a:off x="2207350" y="1682650"/>
              <a:ext cx="7550" cy="16625"/>
            </a:xfrm>
            <a:custGeom>
              <a:avLst/>
              <a:gdLst/>
              <a:ahLst/>
              <a:cxnLst/>
              <a:rect l="0" t="0" r="0" b="0"/>
              <a:pathLst>
                <a:path w="302" h="665" fill="none" extrusionOk="0">
                  <a:moveTo>
                    <a:pt x="0" y="664"/>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50" name="Shape 5150"/>
            <p:cNvSpPr/>
            <p:nvPr/>
          </p:nvSpPr>
          <p:spPr>
            <a:xfrm>
              <a:off x="2214875" y="1654975"/>
              <a:ext cx="16325" cy="27700"/>
            </a:xfrm>
            <a:custGeom>
              <a:avLst/>
              <a:gdLst/>
              <a:ahLst/>
              <a:cxnLst/>
              <a:rect l="0" t="0" r="0" b="0"/>
              <a:pathLst>
                <a:path w="653" h="1108" fill="none" extrusionOk="0">
                  <a:moveTo>
                    <a:pt x="0" y="1107"/>
                  </a:moveTo>
                  <a:lnTo>
                    <a:pt x="6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51" name="Shape 5151"/>
            <p:cNvSpPr/>
            <p:nvPr/>
          </p:nvSpPr>
          <p:spPr>
            <a:xfrm>
              <a:off x="2231175" y="1621750"/>
              <a:ext cx="16325" cy="33250"/>
            </a:xfrm>
            <a:custGeom>
              <a:avLst/>
              <a:gdLst/>
              <a:ahLst/>
              <a:cxnLst/>
              <a:rect l="0" t="0" r="0" b="0"/>
              <a:pathLst>
                <a:path w="653" h="1330" fill="none" extrusionOk="0">
                  <a:moveTo>
                    <a:pt x="0" y="1329"/>
                  </a:moveTo>
                  <a:lnTo>
                    <a:pt x="65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52" name="Shape 5152"/>
            <p:cNvSpPr/>
            <p:nvPr/>
          </p:nvSpPr>
          <p:spPr>
            <a:xfrm>
              <a:off x="2247475" y="1588550"/>
              <a:ext cx="15075" cy="33225"/>
            </a:xfrm>
            <a:custGeom>
              <a:avLst/>
              <a:gdLst/>
              <a:ahLst/>
              <a:cxnLst/>
              <a:rect l="0" t="0" r="0" b="0"/>
              <a:pathLst>
                <a:path w="603" h="1329" fill="none" extrusionOk="0">
                  <a:moveTo>
                    <a:pt x="1" y="1329"/>
                  </a:moveTo>
                  <a:lnTo>
                    <a:pt x="60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53" name="Shape 5153"/>
            <p:cNvSpPr/>
            <p:nvPr/>
          </p:nvSpPr>
          <p:spPr>
            <a:xfrm>
              <a:off x="2262525" y="1560875"/>
              <a:ext cx="16325" cy="27700"/>
            </a:xfrm>
            <a:custGeom>
              <a:avLst/>
              <a:gdLst/>
              <a:ahLst/>
              <a:cxnLst/>
              <a:rect l="0" t="0" r="0" b="0"/>
              <a:pathLst>
                <a:path w="653" h="1108" fill="none" extrusionOk="0">
                  <a:moveTo>
                    <a:pt x="1" y="1107"/>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54" name="Shape 5154"/>
            <p:cNvSpPr/>
            <p:nvPr/>
          </p:nvSpPr>
          <p:spPr>
            <a:xfrm>
              <a:off x="2278825" y="1527675"/>
              <a:ext cx="16350" cy="33225"/>
            </a:xfrm>
            <a:custGeom>
              <a:avLst/>
              <a:gdLst/>
              <a:ahLst/>
              <a:cxnLst/>
              <a:rect l="0" t="0" r="0" b="0"/>
              <a:pathLst>
                <a:path w="654" h="1329" fill="none" extrusionOk="0">
                  <a:moveTo>
                    <a:pt x="1" y="1328"/>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55" name="Shape 5155"/>
            <p:cNvSpPr/>
            <p:nvPr/>
          </p:nvSpPr>
          <p:spPr>
            <a:xfrm>
              <a:off x="2295150" y="1494450"/>
              <a:ext cx="15075" cy="33250"/>
            </a:xfrm>
            <a:custGeom>
              <a:avLst/>
              <a:gdLst/>
              <a:ahLst/>
              <a:cxnLst/>
              <a:rect l="0" t="0" r="0" b="0"/>
              <a:pathLst>
                <a:path w="603" h="1330" fill="none" extrusionOk="0">
                  <a:moveTo>
                    <a:pt x="0" y="1329"/>
                  </a:moveTo>
                  <a:lnTo>
                    <a:pt x="6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56" name="Shape 5156"/>
            <p:cNvSpPr/>
            <p:nvPr/>
          </p:nvSpPr>
          <p:spPr>
            <a:xfrm>
              <a:off x="2310200" y="1461250"/>
              <a:ext cx="16325" cy="33225"/>
            </a:xfrm>
            <a:custGeom>
              <a:avLst/>
              <a:gdLst/>
              <a:ahLst/>
              <a:cxnLst/>
              <a:rect l="0" t="0" r="0" b="0"/>
              <a:pathLst>
                <a:path w="653" h="1329" fill="none" extrusionOk="0">
                  <a:moveTo>
                    <a:pt x="0" y="1329"/>
                  </a:moveTo>
                  <a:lnTo>
                    <a:pt x="6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57" name="Shape 5157"/>
            <p:cNvSpPr/>
            <p:nvPr/>
          </p:nvSpPr>
          <p:spPr>
            <a:xfrm>
              <a:off x="2326500" y="1433575"/>
              <a:ext cx="16325" cy="27700"/>
            </a:xfrm>
            <a:custGeom>
              <a:avLst/>
              <a:gdLst/>
              <a:ahLst/>
              <a:cxnLst/>
              <a:rect l="0" t="0" r="0" b="0"/>
              <a:pathLst>
                <a:path w="653" h="1108" fill="none" extrusionOk="0">
                  <a:moveTo>
                    <a:pt x="0" y="1107"/>
                  </a:moveTo>
                  <a:lnTo>
                    <a:pt x="6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58" name="Shape 5158"/>
            <p:cNvSpPr/>
            <p:nvPr/>
          </p:nvSpPr>
          <p:spPr>
            <a:xfrm>
              <a:off x="2342800" y="1405900"/>
              <a:ext cx="15075" cy="27700"/>
            </a:xfrm>
            <a:custGeom>
              <a:avLst/>
              <a:gdLst/>
              <a:ahLst/>
              <a:cxnLst/>
              <a:rect l="0" t="0" r="0" b="0"/>
              <a:pathLst>
                <a:path w="603" h="1108" fill="none" extrusionOk="0">
                  <a:moveTo>
                    <a:pt x="0" y="1107"/>
                  </a:moveTo>
                  <a:lnTo>
                    <a:pt x="6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59" name="Shape 5159"/>
            <p:cNvSpPr/>
            <p:nvPr/>
          </p:nvSpPr>
          <p:spPr>
            <a:xfrm>
              <a:off x="2357850" y="1378225"/>
              <a:ext cx="16325" cy="27700"/>
            </a:xfrm>
            <a:custGeom>
              <a:avLst/>
              <a:gdLst/>
              <a:ahLst/>
              <a:cxnLst/>
              <a:rect l="0" t="0" r="0" b="0"/>
              <a:pathLst>
                <a:path w="653" h="1108" fill="none" extrusionOk="0">
                  <a:moveTo>
                    <a:pt x="0" y="1107"/>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60" name="Shape 5160"/>
            <p:cNvSpPr/>
            <p:nvPr/>
          </p:nvSpPr>
          <p:spPr>
            <a:xfrm>
              <a:off x="2374150" y="1350550"/>
              <a:ext cx="16325" cy="27700"/>
            </a:xfrm>
            <a:custGeom>
              <a:avLst/>
              <a:gdLst/>
              <a:ahLst/>
              <a:cxnLst/>
              <a:rect l="0" t="0" r="0" b="0"/>
              <a:pathLst>
                <a:path w="653" h="1108" fill="none" extrusionOk="0">
                  <a:moveTo>
                    <a:pt x="1" y="1107"/>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61" name="Shape 5161"/>
            <p:cNvSpPr/>
            <p:nvPr/>
          </p:nvSpPr>
          <p:spPr>
            <a:xfrm>
              <a:off x="2390450" y="1322875"/>
              <a:ext cx="15075" cy="27700"/>
            </a:xfrm>
            <a:custGeom>
              <a:avLst/>
              <a:gdLst/>
              <a:ahLst/>
              <a:cxnLst/>
              <a:rect l="0" t="0" r="0" b="0"/>
              <a:pathLst>
                <a:path w="603" h="1108" fill="none" extrusionOk="0">
                  <a:moveTo>
                    <a:pt x="1" y="1107"/>
                  </a:moveTo>
                  <a:lnTo>
                    <a:pt x="60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62" name="Shape 5162"/>
            <p:cNvSpPr/>
            <p:nvPr/>
          </p:nvSpPr>
          <p:spPr>
            <a:xfrm>
              <a:off x="2405500" y="1300725"/>
              <a:ext cx="16325" cy="22175"/>
            </a:xfrm>
            <a:custGeom>
              <a:avLst/>
              <a:gdLst/>
              <a:ahLst/>
              <a:cxnLst/>
              <a:rect l="0" t="0" r="0" b="0"/>
              <a:pathLst>
                <a:path w="653" h="887" fill="none" extrusionOk="0">
                  <a:moveTo>
                    <a:pt x="1" y="886"/>
                  </a:moveTo>
                  <a:lnTo>
                    <a:pt x="65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63" name="Shape 5163"/>
            <p:cNvSpPr/>
            <p:nvPr/>
          </p:nvSpPr>
          <p:spPr>
            <a:xfrm>
              <a:off x="2421800" y="1278575"/>
              <a:ext cx="16350" cy="22175"/>
            </a:xfrm>
            <a:custGeom>
              <a:avLst/>
              <a:gdLst/>
              <a:ahLst/>
              <a:cxnLst/>
              <a:rect l="0" t="0" r="0" b="0"/>
              <a:pathLst>
                <a:path w="654" h="887" fill="none" extrusionOk="0">
                  <a:moveTo>
                    <a:pt x="1" y="887"/>
                  </a:moveTo>
                  <a:lnTo>
                    <a:pt x="65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64" name="Shape 5164"/>
            <p:cNvSpPr/>
            <p:nvPr/>
          </p:nvSpPr>
          <p:spPr>
            <a:xfrm>
              <a:off x="2438125" y="1261975"/>
              <a:ext cx="15075" cy="16625"/>
            </a:xfrm>
            <a:custGeom>
              <a:avLst/>
              <a:gdLst/>
              <a:ahLst/>
              <a:cxnLst/>
              <a:rect l="0" t="0" r="0" b="0"/>
              <a:pathLst>
                <a:path w="603" h="665" fill="none" extrusionOk="0">
                  <a:moveTo>
                    <a:pt x="0" y="665"/>
                  </a:moveTo>
                  <a:lnTo>
                    <a:pt x="6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65" name="Shape 5165"/>
            <p:cNvSpPr/>
            <p:nvPr/>
          </p:nvSpPr>
          <p:spPr>
            <a:xfrm>
              <a:off x="2453175" y="1245375"/>
              <a:ext cx="16325" cy="16625"/>
            </a:xfrm>
            <a:custGeom>
              <a:avLst/>
              <a:gdLst/>
              <a:ahLst/>
              <a:cxnLst/>
              <a:rect l="0" t="0" r="0" b="0"/>
              <a:pathLst>
                <a:path w="653" h="665" fill="none" extrusionOk="0">
                  <a:moveTo>
                    <a:pt x="0" y="665"/>
                  </a:moveTo>
                  <a:lnTo>
                    <a:pt x="6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66" name="Shape 5166"/>
            <p:cNvSpPr/>
            <p:nvPr/>
          </p:nvSpPr>
          <p:spPr>
            <a:xfrm>
              <a:off x="2469475" y="1228775"/>
              <a:ext cx="16325" cy="16625"/>
            </a:xfrm>
            <a:custGeom>
              <a:avLst/>
              <a:gdLst/>
              <a:ahLst/>
              <a:cxnLst/>
              <a:rect l="0" t="0" r="0" b="0"/>
              <a:pathLst>
                <a:path w="653" h="665" fill="none" extrusionOk="0">
                  <a:moveTo>
                    <a:pt x="0" y="665"/>
                  </a:moveTo>
                  <a:lnTo>
                    <a:pt x="6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67" name="Shape 5167"/>
            <p:cNvSpPr/>
            <p:nvPr/>
          </p:nvSpPr>
          <p:spPr>
            <a:xfrm>
              <a:off x="2485775" y="1217700"/>
              <a:ext cx="15075" cy="11100"/>
            </a:xfrm>
            <a:custGeom>
              <a:avLst/>
              <a:gdLst/>
              <a:ahLst/>
              <a:cxnLst/>
              <a:rect l="0" t="0" r="0" b="0"/>
              <a:pathLst>
                <a:path w="603" h="444" fill="none" extrusionOk="0">
                  <a:moveTo>
                    <a:pt x="0" y="443"/>
                  </a:moveTo>
                  <a:lnTo>
                    <a:pt x="6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68" name="Shape 5168"/>
            <p:cNvSpPr/>
            <p:nvPr/>
          </p:nvSpPr>
          <p:spPr>
            <a:xfrm>
              <a:off x="2500825" y="1206625"/>
              <a:ext cx="16325" cy="11100"/>
            </a:xfrm>
            <a:custGeom>
              <a:avLst/>
              <a:gdLst/>
              <a:ahLst/>
              <a:cxnLst/>
              <a:rect l="0" t="0" r="0" b="0"/>
              <a:pathLst>
                <a:path w="653" h="444" fill="none" extrusionOk="0">
                  <a:moveTo>
                    <a:pt x="0" y="443"/>
                  </a:moveTo>
                  <a:lnTo>
                    <a:pt x="65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69" name="Shape 5169"/>
            <p:cNvSpPr/>
            <p:nvPr/>
          </p:nvSpPr>
          <p:spPr>
            <a:xfrm>
              <a:off x="2517125" y="1201100"/>
              <a:ext cx="16325" cy="5550"/>
            </a:xfrm>
            <a:custGeom>
              <a:avLst/>
              <a:gdLst/>
              <a:ahLst/>
              <a:cxnLst/>
              <a:rect l="0" t="0" r="0" b="0"/>
              <a:pathLst>
                <a:path w="653" h="222" fill="none" extrusionOk="0">
                  <a:moveTo>
                    <a:pt x="1" y="222"/>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70" name="Shape 5170"/>
            <p:cNvSpPr/>
            <p:nvPr/>
          </p:nvSpPr>
          <p:spPr>
            <a:xfrm>
              <a:off x="2533425" y="1195550"/>
              <a:ext cx="15075" cy="5575"/>
            </a:xfrm>
            <a:custGeom>
              <a:avLst/>
              <a:gdLst/>
              <a:ahLst/>
              <a:cxnLst/>
              <a:rect l="0" t="0" r="0" b="0"/>
              <a:pathLst>
                <a:path w="603" h="223" fill="none" extrusionOk="0">
                  <a:moveTo>
                    <a:pt x="1" y="222"/>
                  </a:moveTo>
                  <a:lnTo>
                    <a:pt x="60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71" name="Shape 5171"/>
            <p:cNvSpPr/>
            <p:nvPr/>
          </p:nvSpPr>
          <p:spPr>
            <a:xfrm>
              <a:off x="2548475" y="1190025"/>
              <a:ext cx="16325" cy="5550"/>
            </a:xfrm>
            <a:custGeom>
              <a:avLst/>
              <a:gdLst/>
              <a:ahLst/>
              <a:cxnLst/>
              <a:rect l="0" t="0" r="0" b="0"/>
              <a:pathLst>
                <a:path w="653" h="222" fill="none" extrusionOk="0">
                  <a:moveTo>
                    <a:pt x="1" y="222"/>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72" name="Shape 5172"/>
            <p:cNvSpPr/>
            <p:nvPr/>
          </p:nvSpPr>
          <p:spPr>
            <a:xfrm>
              <a:off x="2564775" y="1190025"/>
              <a:ext cx="16350" cy="25"/>
            </a:xfrm>
            <a:custGeom>
              <a:avLst/>
              <a:gdLst/>
              <a:ahLst/>
              <a:cxnLst/>
              <a:rect l="0" t="0" r="0" b="0"/>
              <a:pathLst>
                <a:path w="654" h="1" fill="none" extrusionOk="0">
                  <a:moveTo>
                    <a:pt x="1" y="0"/>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73" name="Shape 5173"/>
            <p:cNvSpPr/>
            <p:nvPr/>
          </p:nvSpPr>
          <p:spPr>
            <a:xfrm>
              <a:off x="2581100" y="1190025"/>
              <a:ext cx="15075" cy="25"/>
            </a:xfrm>
            <a:custGeom>
              <a:avLst/>
              <a:gdLst/>
              <a:ahLst/>
              <a:cxnLst/>
              <a:rect l="0" t="0" r="0" b="0"/>
              <a:pathLst>
                <a:path w="603" h="1" fill="none" extrusionOk="0">
                  <a:moveTo>
                    <a:pt x="0" y="0"/>
                  </a:moveTo>
                  <a:lnTo>
                    <a:pt x="6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74" name="Shape 5174"/>
            <p:cNvSpPr/>
            <p:nvPr/>
          </p:nvSpPr>
          <p:spPr>
            <a:xfrm>
              <a:off x="2596150" y="1190025"/>
              <a:ext cx="16325" cy="5550"/>
            </a:xfrm>
            <a:custGeom>
              <a:avLst/>
              <a:gdLst/>
              <a:ahLst/>
              <a:cxnLst/>
              <a:rect l="0" t="0" r="0" b="0"/>
              <a:pathLst>
                <a:path w="653" h="222" fill="none" extrusionOk="0">
                  <a:moveTo>
                    <a:pt x="0" y="0"/>
                  </a:moveTo>
                  <a:lnTo>
                    <a:pt x="652"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75" name="Shape 5175"/>
            <p:cNvSpPr/>
            <p:nvPr/>
          </p:nvSpPr>
          <p:spPr>
            <a:xfrm>
              <a:off x="2612450" y="1195550"/>
              <a:ext cx="16325" cy="5575"/>
            </a:xfrm>
            <a:custGeom>
              <a:avLst/>
              <a:gdLst/>
              <a:ahLst/>
              <a:cxnLst/>
              <a:rect l="0" t="0" r="0" b="0"/>
              <a:pathLst>
                <a:path w="653" h="223" fill="none" extrusionOk="0">
                  <a:moveTo>
                    <a:pt x="0" y="1"/>
                  </a:moveTo>
                  <a:lnTo>
                    <a:pt x="653"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76" name="Shape 5176"/>
            <p:cNvSpPr/>
            <p:nvPr/>
          </p:nvSpPr>
          <p:spPr>
            <a:xfrm>
              <a:off x="2628750" y="1201100"/>
              <a:ext cx="15075" cy="5550"/>
            </a:xfrm>
            <a:custGeom>
              <a:avLst/>
              <a:gdLst/>
              <a:ahLst/>
              <a:cxnLst/>
              <a:rect l="0" t="0" r="0" b="0"/>
              <a:pathLst>
                <a:path w="603" h="222" fill="none" extrusionOk="0">
                  <a:moveTo>
                    <a:pt x="1" y="0"/>
                  </a:moveTo>
                  <a:lnTo>
                    <a:pt x="603"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77" name="Shape 5177"/>
            <p:cNvSpPr/>
            <p:nvPr/>
          </p:nvSpPr>
          <p:spPr>
            <a:xfrm>
              <a:off x="2643800" y="1206625"/>
              <a:ext cx="16325" cy="11100"/>
            </a:xfrm>
            <a:custGeom>
              <a:avLst/>
              <a:gdLst/>
              <a:ahLst/>
              <a:cxnLst/>
              <a:rect l="0" t="0" r="0" b="0"/>
              <a:pathLst>
                <a:path w="653" h="444" fill="none" extrusionOk="0">
                  <a:moveTo>
                    <a:pt x="1" y="1"/>
                  </a:moveTo>
                  <a:lnTo>
                    <a:pt x="653"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78" name="Shape 5178"/>
            <p:cNvSpPr/>
            <p:nvPr/>
          </p:nvSpPr>
          <p:spPr>
            <a:xfrm>
              <a:off x="2660100" y="1217700"/>
              <a:ext cx="16325" cy="11100"/>
            </a:xfrm>
            <a:custGeom>
              <a:avLst/>
              <a:gdLst/>
              <a:ahLst/>
              <a:cxnLst/>
              <a:rect l="0" t="0" r="0" b="0"/>
              <a:pathLst>
                <a:path w="653" h="444" fill="none" extrusionOk="0">
                  <a:moveTo>
                    <a:pt x="1" y="0"/>
                  </a:moveTo>
                  <a:lnTo>
                    <a:pt x="653"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79" name="Shape 5179"/>
            <p:cNvSpPr/>
            <p:nvPr/>
          </p:nvSpPr>
          <p:spPr>
            <a:xfrm>
              <a:off x="2676400" y="1228775"/>
              <a:ext cx="15075" cy="11100"/>
            </a:xfrm>
            <a:custGeom>
              <a:avLst/>
              <a:gdLst/>
              <a:ahLst/>
              <a:cxnLst/>
              <a:rect l="0" t="0" r="0" b="0"/>
              <a:pathLst>
                <a:path w="603" h="444" fill="none" extrusionOk="0">
                  <a:moveTo>
                    <a:pt x="1" y="0"/>
                  </a:moveTo>
                  <a:lnTo>
                    <a:pt x="603"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80" name="Shape 5180"/>
            <p:cNvSpPr/>
            <p:nvPr/>
          </p:nvSpPr>
          <p:spPr>
            <a:xfrm>
              <a:off x="2691450" y="1239850"/>
              <a:ext cx="16350" cy="11075"/>
            </a:xfrm>
            <a:custGeom>
              <a:avLst/>
              <a:gdLst/>
              <a:ahLst/>
              <a:cxnLst/>
              <a:rect l="0" t="0" r="0" b="0"/>
              <a:pathLst>
                <a:path w="654" h="443" fill="none" extrusionOk="0">
                  <a:moveTo>
                    <a:pt x="1" y="0"/>
                  </a:moveTo>
                  <a:lnTo>
                    <a:pt x="653"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81" name="Shape 5181"/>
            <p:cNvSpPr/>
            <p:nvPr/>
          </p:nvSpPr>
          <p:spPr>
            <a:xfrm>
              <a:off x="2707775" y="1250900"/>
              <a:ext cx="16325" cy="11100"/>
            </a:xfrm>
            <a:custGeom>
              <a:avLst/>
              <a:gdLst/>
              <a:ahLst/>
              <a:cxnLst/>
              <a:rect l="0" t="0" r="0" b="0"/>
              <a:pathLst>
                <a:path w="653" h="444" fill="none" extrusionOk="0">
                  <a:moveTo>
                    <a:pt x="0" y="1"/>
                  </a:moveTo>
                  <a:lnTo>
                    <a:pt x="652" y="44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82" name="Shape 5182"/>
            <p:cNvSpPr/>
            <p:nvPr/>
          </p:nvSpPr>
          <p:spPr>
            <a:xfrm>
              <a:off x="2724075" y="1261975"/>
              <a:ext cx="15075" cy="16625"/>
            </a:xfrm>
            <a:custGeom>
              <a:avLst/>
              <a:gdLst/>
              <a:ahLst/>
              <a:cxnLst/>
              <a:rect l="0" t="0" r="0" b="0"/>
              <a:pathLst>
                <a:path w="603" h="665" fill="none" extrusionOk="0">
                  <a:moveTo>
                    <a:pt x="0" y="1"/>
                  </a:moveTo>
                  <a:lnTo>
                    <a:pt x="602" y="6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83" name="Shape 5183"/>
            <p:cNvSpPr/>
            <p:nvPr/>
          </p:nvSpPr>
          <p:spPr>
            <a:xfrm>
              <a:off x="2739125" y="1278575"/>
              <a:ext cx="16325" cy="16650"/>
            </a:xfrm>
            <a:custGeom>
              <a:avLst/>
              <a:gdLst/>
              <a:ahLst/>
              <a:cxnLst/>
              <a:rect l="0" t="0" r="0" b="0"/>
              <a:pathLst>
                <a:path w="653" h="666" fill="none" extrusionOk="0">
                  <a:moveTo>
                    <a:pt x="0" y="1"/>
                  </a:moveTo>
                  <a:lnTo>
                    <a:pt x="652" y="6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84" name="Shape 5184"/>
            <p:cNvSpPr/>
            <p:nvPr/>
          </p:nvSpPr>
          <p:spPr>
            <a:xfrm>
              <a:off x="2755425" y="1295200"/>
              <a:ext cx="16325" cy="11075"/>
            </a:xfrm>
            <a:custGeom>
              <a:avLst/>
              <a:gdLst/>
              <a:ahLst/>
              <a:cxnLst/>
              <a:rect l="0" t="0" r="0" b="0"/>
              <a:pathLst>
                <a:path w="653" h="443" fill="none" extrusionOk="0">
                  <a:moveTo>
                    <a:pt x="0" y="0"/>
                  </a:moveTo>
                  <a:lnTo>
                    <a:pt x="653"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85" name="Shape 5185"/>
            <p:cNvSpPr/>
            <p:nvPr/>
          </p:nvSpPr>
          <p:spPr>
            <a:xfrm>
              <a:off x="2771725" y="1306250"/>
              <a:ext cx="15075" cy="16650"/>
            </a:xfrm>
            <a:custGeom>
              <a:avLst/>
              <a:gdLst/>
              <a:ahLst/>
              <a:cxnLst/>
              <a:rect l="0" t="0" r="0" b="0"/>
              <a:pathLst>
                <a:path w="603" h="666" fill="none" extrusionOk="0">
                  <a:moveTo>
                    <a:pt x="1" y="1"/>
                  </a:moveTo>
                  <a:lnTo>
                    <a:pt x="603" y="6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86" name="Shape 5186"/>
            <p:cNvSpPr/>
            <p:nvPr/>
          </p:nvSpPr>
          <p:spPr>
            <a:xfrm>
              <a:off x="2786775" y="1322875"/>
              <a:ext cx="16325" cy="16625"/>
            </a:xfrm>
            <a:custGeom>
              <a:avLst/>
              <a:gdLst/>
              <a:ahLst/>
              <a:cxnLst/>
              <a:rect l="0" t="0" r="0" b="0"/>
              <a:pathLst>
                <a:path w="653" h="665" fill="none" extrusionOk="0">
                  <a:moveTo>
                    <a:pt x="1" y="0"/>
                  </a:moveTo>
                  <a:lnTo>
                    <a:pt x="653" y="66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87" name="Shape 5187"/>
            <p:cNvSpPr/>
            <p:nvPr/>
          </p:nvSpPr>
          <p:spPr>
            <a:xfrm>
              <a:off x="2803075" y="1339475"/>
              <a:ext cx="16325" cy="16625"/>
            </a:xfrm>
            <a:custGeom>
              <a:avLst/>
              <a:gdLst/>
              <a:ahLst/>
              <a:cxnLst/>
              <a:rect l="0" t="0" r="0" b="0"/>
              <a:pathLst>
                <a:path w="653" h="665" fill="none" extrusionOk="0">
                  <a:moveTo>
                    <a:pt x="1" y="0"/>
                  </a:moveTo>
                  <a:lnTo>
                    <a:pt x="653" y="6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88" name="Shape 5188"/>
            <p:cNvSpPr/>
            <p:nvPr/>
          </p:nvSpPr>
          <p:spPr>
            <a:xfrm>
              <a:off x="2819375" y="1356075"/>
              <a:ext cx="15075" cy="11100"/>
            </a:xfrm>
            <a:custGeom>
              <a:avLst/>
              <a:gdLst/>
              <a:ahLst/>
              <a:cxnLst/>
              <a:rect l="0" t="0" r="0" b="0"/>
              <a:pathLst>
                <a:path w="603" h="444" fill="none" extrusionOk="0">
                  <a:moveTo>
                    <a:pt x="1" y="1"/>
                  </a:moveTo>
                  <a:lnTo>
                    <a:pt x="603"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89" name="Shape 5189"/>
            <p:cNvSpPr/>
            <p:nvPr/>
          </p:nvSpPr>
          <p:spPr>
            <a:xfrm>
              <a:off x="2834425" y="1367150"/>
              <a:ext cx="7550" cy="5550"/>
            </a:xfrm>
            <a:custGeom>
              <a:avLst/>
              <a:gdLst/>
              <a:ahLst/>
              <a:cxnLst/>
              <a:rect l="0" t="0" r="0" b="0"/>
              <a:pathLst>
                <a:path w="302" h="222" fill="none" extrusionOk="0">
                  <a:moveTo>
                    <a:pt x="1" y="0"/>
                  </a:moveTo>
                  <a:lnTo>
                    <a:pt x="302"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90" name="Shape 5190"/>
            <p:cNvSpPr/>
            <p:nvPr/>
          </p:nvSpPr>
          <p:spPr>
            <a:xfrm>
              <a:off x="2841950" y="1372675"/>
              <a:ext cx="8825" cy="11100"/>
            </a:xfrm>
            <a:custGeom>
              <a:avLst/>
              <a:gdLst/>
              <a:ahLst/>
              <a:cxnLst/>
              <a:rect l="0" t="0" r="0" b="0"/>
              <a:pathLst>
                <a:path w="353" h="444" fill="none" extrusionOk="0">
                  <a:moveTo>
                    <a:pt x="1" y="1"/>
                  </a:moveTo>
                  <a:lnTo>
                    <a:pt x="352" y="44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91" name="Shape 5191"/>
            <p:cNvSpPr/>
            <p:nvPr/>
          </p:nvSpPr>
          <p:spPr>
            <a:xfrm>
              <a:off x="2850750" y="1383750"/>
              <a:ext cx="16325" cy="11100"/>
            </a:xfrm>
            <a:custGeom>
              <a:avLst/>
              <a:gdLst/>
              <a:ahLst/>
              <a:cxnLst/>
              <a:rect l="0" t="0" r="0" b="0"/>
              <a:pathLst>
                <a:path w="653" h="444" fill="none" extrusionOk="0">
                  <a:moveTo>
                    <a:pt x="0" y="1"/>
                  </a:moveTo>
                  <a:lnTo>
                    <a:pt x="652"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92" name="Shape 5192"/>
            <p:cNvSpPr/>
            <p:nvPr/>
          </p:nvSpPr>
          <p:spPr>
            <a:xfrm>
              <a:off x="2867050" y="1394825"/>
              <a:ext cx="7550" cy="5550"/>
            </a:xfrm>
            <a:custGeom>
              <a:avLst/>
              <a:gdLst/>
              <a:ahLst/>
              <a:cxnLst/>
              <a:rect l="0" t="0" r="0" b="0"/>
              <a:pathLst>
                <a:path w="302" h="222" fill="none" extrusionOk="0">
                  <a:moveTo>
                    <a:pt x="0" y="0"/>
                  </a:moveTo>
                  <a:lnTo>
                    <a:pt x="301"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93" name="Shape 5193"/>
            <p:cNvSpPr/>
            <p:nvPr/>
          </p:nvSpPr>
          <p:spPr>
            <a:xfrm>
              <a:off x="2874575" y="1400350"/>
              <a:ext cx="7550" cy="11100"/>
            </a:xfrm>
            <a:custGeom>
              <a:avLst/>
              <a:gdLst/>
              <a:ahLst/>
              <a:cxnLst/>
              <a:rect l="0" t="0" r="0" b="0"/>
              <a:pathLst>
                <a:path w="302" h="444" fill="none" extrusionOk="0">
                  <a:moveTo>
                    <a:pt x="0" y="1"/>
                  </a:moveTo>
                  <a:lnTo>
                    <a:pt x="301" y="44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94" name="Shape 5194"/>
            <p:cNvSpPr/>
            <p:nvPr/>
          </p:nvSpPr>
          <p:spPr>
            <a:xfrm>
              <a:off x="2882100" y="1411425"/>
              <a:ext cx="16325" cy="11100"/>
            </a:xfrm>
            <a:custGeom>
              <a:avLst/>
              <a:gdLst/>
              <a:ahLst/>
              <a:cxnLst/>
              <a:rect l="0" t="0" r="0" b="0"/>
              <a:pathLst>
                <a:path w="653" h="444" fill="none" extrusionOk="0">
                  <a:moveTo>
                    <a:pt x="0" y="1"/>
                  </a:moveTo>
                  <a:lnTo>
                    <a:pt x="652"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95" name="Shape 5195"/>
            <p:cNvSpPr/>
            <p:nvPr/>
          </p:nvSpPr>
          <p:spPr>
            <a:xfrm>
              <a:off x="2898400" y="1422500"/>
              <a:ext cx="16325" cy="11100"/>
            </a:xfrm>
            <a:custGeom>
              <a:avLst/>
              <a:gdLst/>
              <a:ahLst/>
              <a:cxnLst/>
              <a:rect l="0" t="0" r="0" b="0"/>
              <a:pathLst>
                <a:path w="653" h="444" fill="none" extrusionOk="0">
                  <a:moveTo>
                    <a:pt x="0" y="0"/>
                  </a:moveTo>
                  <a:lnTo>
                    <a:pt x="653"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196" name="Shape 5196"/>
          <p:cNvGrpSpPr/>
          <p:nvPr/>
        </p:nvGrpSpPr>
        <p:grpSpPr>
          <a:xfrm>
            <a:off x="1798018" y="3272809"/>
            <a:ext cx="7187849" cy="1550495"/>
            <a:chOff x="21300" y="94075"/>
            <a:chExt cx="2957400" cy="2817375"/>
          </a:xfrm>
        </p:grpSpPr>
        <p:sp>
          <p:nvSpPr>
            <p:cNvPr id="5197" name="Shape 5197"/>
            <p:cNvSpPr/>
            <p:nvPr/>
          </p:nvSpPr>
          <p:spPr>
            <a:xfrm>
              <a:off x="22575" y="99625"/>
              <a:ext cx="2954850" cy="2806300"/>
            </a:xfrm>
            <a:custGeom>
              <a:avLst/>
              <a:gdLst/>
              <a:ahLst/>
              <a:cxnLst/>
              <a:rect l="0" t="0" r="0" b="0"/>
              <a:pathLst>
                <a:path w="118194" h="112252" extrusionOk="0">
                  <a:moveTo>
                    <a:pt x="0" y="0"/>
                  </a:moveTo>
                  <a:lnTo>
                    <a:pt x="0" y="112251"/>
                  </a:lnTo>
                  <a:lnTo>
                    <a:pt x="118194" y="112251"/>
                  </a:lnTo>
                  <a:lnTo>
                    <a:pt x="11819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5198" name="Shape 5198"/>
            <p:cNvSpPr/>
            <p:nvPr/>
          </p:nvSpPr>
          <p:spPr>
            <a:xfrm>
              <a:off x="21300" y="94075"/>
              <a:ext cx="2957400" cy="2817375"/>
            </a:xfrm>
            <a:custGeom>
              <a:avLst/>
              <a:gdLst/>
              <a:ahLst/>
              <a:cxnLst/>
              <a:rect l="0" t="0" r="0" b="0"/>
              <a:pathLst>
                <a:path w="118296" h="112695" fill="none" extrusionOk="0">
                  <a:moveTo>
                    <a:pt x="1" y="1"/>
                  </a:moveTo>
                  <a:lnTo>
                    <a:pt x="118295" y="1"/>
                  </a:lnTo>
                  <a:lnTo>
                    <a:pt x="118295" y="112695"/>
                  </a:lnTo>
                  <a:lnTo>
                    <a:pt x="1" y="112695"/>
                  </a:lnTo>
                  <a:lnTo>
                    <a:pt x="1" y="1"/>
                  </a:lnTo>
                  <a:close/>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99" name="Shape 5199"/>
            <p:cNvSpPr/>
            <p:nvPr/>
          </p:nvSpPr>
          <p:spPr>
            <a:xfrm>
              <a:off x="62700" y="276750"/>
              <a:ext cx="2874600" cy="2446500"/>
            </a:xfrm>
            <a:custGeom>
              <a:avLst/>
              <a:gdLst/>
              <a:ahLst/>
              <a:cxnLst/>
              <a:rect l="0" t="0" r="0" b="0"/>
              <a:pathLst>
                <a:path w="114984" h="97860" extrusionOk="0">
                  <a:moveTo>
                    <a:pt x="0" y="0"/>
                  </a:moveTo>
                  <a:lnTo>
                    <a:pt x="0" y="97860"/>
                  </a:lnTo>
                  <a:lnTo>
                    <a:pt x="114984" y="97860"/>
                  </a:lnTo>
                  <a:lnTo>
                    <a:pt x="11498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5200" name="Shape 5200"/>
            <p:cNvSpPr/>
            <p:nvPr/>
          </p:nvSpPr>
          <p:spPr>
            <a:xfrm>
              <a:off x="62700" y="27232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01" name="Shape 5201"/>
            <p:cNvSpPr/>
            <p:nvPr/>
          </p:nvSpPr>
          <p:spPr>
            <a:xfrm>
              <a:off x="62700" y="23136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02" name="Shape 5202"/>
            <p:cNvSpPr/>
            <p:nvPr/>
          </p:nvSpPr>
          <p:spPr>
            <a:xfrm>
              <a:off x="62700" y="190957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03" name="Shape 5203"/>
            <p:cNvSpPr/>
            <p:nvPr/>
          </p:nvSpPr>
          <p:spPr>
            <a:xfrm>
              <a:off x="62700" y="1500000"/>
              <a:ext cx="2874600" cy="0"/>
            </a:xfrm>
            <a:custGeom>
              <a:avLst/>
              <a:gdLst/>
              <a:ahLst/>
              <a:cxnLst/>
              <a:rect l="0" t="0" r="0" b="0"/>
              <a:pathLst>
                <a:path w="114984"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04" name="Shape 5204"/>
            <p:cNvSpPr/>
            <p:nvPr/>
          </p:nvSpPr>
          <p:spPr>
            <a:xfrm>
              <a:off x="62700" y="109040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05" name="Shape 5205"/>
            <p:cNvSpPr/>
            <p:nvPr/>
          </p:nvSpPr>
          <p:spPr>
            <a:xfrm>
              <a:off x="62700" y="6863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06" name="Shape 5206"/>
            <p:cNvSpPr/>
            <p:nvPr/>
          </p:nvSpPr>
          <p:spPr>
            <a:xfrm>
              <a:off x="62700" y="2767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07" name="Shape 5207"/>
            <p:cNvSpPr/>
            <p:nvPr/>
          </p:nvSpPr>
          <p:spPr>
            <a:xfrm>
              <a:off x="60200" y="265675"/>
              <a:ext cx="2874600" cy="25"/>
            </a:xfrm>
            <a:custGeom>
              <a:avLst/>
              <a:gdLst/>
              <a:ahLst/>
              <a:cxnLst/>
              <a:rect l="0" t="0" r="0" b="0"/>
              <a:pathLst>
                <a:path w="114984" h="1" fill="none" extrusionOk="0">
                  <a:moveTo>
                    <a:pt x="0" y="0"/>
                  </a:moveTo>
                  <a:lnTo>
                    <a:pt x="114983"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08" name="Shape 5208"/>
            <p:cNvSpPr/>
            <p:nvPr/>
          </p:nvSpPr>
          <p:spPr>
            <a:xfrm>
              <a:off x="2934775" y="265675"/>
              <a:ext cx="25" cy="2446525"/>
            </a:xfrm>
            <a:custGeom>
              <a:avLst/>
              <a:gdLst/>
              <a:ahLst/>
              <a:cxnLst/>
              <a:rect l="0" t="0" r="0" b="0"/>
              <a:pathLst>
                <a:path w="1" h="97861" fill="none" extrusionOk="0">
                  <a:moveTo>
                    <a:pt x="0" y="0"/>
                  </a:moveTo>
                  <a:lnTo>
                    <a:pt x="0" y="9786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09" name="Shape 5209"/>
            <p:cNvSpPr/>
            <p:nvPr/>
          </p:nvSpPr>
          <p:spPr>
            <a:xfrm>
              <a:off x="60200" y="2712175"/>
              <a:ext cx="2874600" cy="25"/>
            </a:xfrm>
            <a:custGeom>
              <a:avLst/>
              <a:gdLst/>
              <a:ahLst/>
              <a:cxnLst/>
              <a:rect l="0" t="0" r="0" b="0"/>
              <a:pathLst>
                <a:path w="114984" h="1" fill="none" extrusionOk="0">
                  <a:moveTo>
                    <a:pt x="114983" y="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10" name="Shape 5210"/>
            <p:cNvSpPr/>
            <p:nvPr/>
          </p:nvSpPr>
          <p:spPr>
            <a:xfrm>
              <a:off x="60200" y="265675"/>
              <a:ext cx="25" cy="2446525"/>
            </a:xfrm>
            <a:custGeom>
              <a:avLst/>
              <a:gdLst/>
              <a:ahLst/>
              <a:cxnLst/>
              <a:rect l="0" t="0" r="0" b="0"/>
              <a:pathLst>
                <a:path w="1" h="97861" fill="none" extrusionOk="0">
                  <a:moveTo>
                    <a:pt x="0" y="9786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11" name="Shape 5211"/>
            <p:cNvSpPr/>
            <p:nvPr/>
          </p:nvSpPr>
          <p:spPr>
            <a:xfrm>
              <a:off x="55175" y="1328400"/>
              <a:ext cx="7550" cy="105200"/>
            </a:xfrm>
            <a:custGeom>
              <a:avLst/>
              <a:gdLst/>
              <a:ahLst/>
              <a:cxnLst/>
              <a:rect l="0" t="0" r="0" b="0"/>
              <a:pathLst>
                <a:path w="302" h="4208" fill="none" extrusionOk="0">
                  <a:moveTo>
                    <a:pt x="0" y="4207"/>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12" name="Shape 5212"/>
            <p:cNvSpPr/>
            <p:nvPr/>
          </p:nvSpPr>
          <p:spPr>
            <a:xfrm>
              <a:off x="62700" y="1223225"/>
              <a:ext cx="8800" cy="105200"/>
            </a:xfrm>
            <a:custGeom>
              <a:avLst/>
              <a:gdLst/>
              <a:ahLst/>
              <a:cxnLst/>
              <a:rect l="0" t="0" r="0" b="0"/>
              <a:pathLst>
                <a:path w="352" h="4208" fill="none" extrusionOk="0">
                  <a:moveTo>
                    <a:pt x="0" y="4208"/>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13" name="Shape 5213"/>
            <p:cNvSpPr/>
            <p:nvPr/>
          </p:nvSpPr>
          <p:spPr>
            <a:xfrm>
              <a:off x="71475" y="1123600"/>
              <a:ext cx="8800" cy="99650"/>
            </a:xfrm>
            <a:custGeom>
              <a:avLst/>
              <a:gdLst/>
              <a:ahLst/>
              <a:cxnLst/>
              <a:rect l="0" t="0" r="0" b="0"/>
              <a:pathLst>
                <a:path w="352" h="3986" fill="none" extrusionOk="0">
                  <a:moveTo>
                    <a:pt x="1" y="3986"/>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14" name="Shape 5214"/>
            <p:cNvSpPr/>
            <p:nvPr/>
          </p:nvSpPr>
          <p:spPr>
            <a:xfrm>
              <a:off x="80250" y="1029500"/>
              <a:ext cx="7550" cy="94125"/>
            </a:xfrm>
            <a:custGeom>
              <a:avLst/>
              <a:gdLst/>
              <a:ahLst/>
              <a:cxnLst/>
              <a:rect l="0" t="0" r="0" b="0"/>
              <a:pathLst>
                <a:path w="302" h="3765" fill="none" extrusionOk="0">
                  <a:moveTo>
                    <a:pt x="1" y="3765"/>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15" name="Shape 5215"/>
            <p:cNvSpPr/>
            <p:nvPr/>
          </p:nvSpPr>
          <p:spPr>
            <a:xfrm>
              <a:off x="87775" y="940950"/>
              <a:ext cx="7550" cy="88575"/>
            </a:xfrm>
            <a:custGeom>
              <a:avLst/>
              <a:gdLst/>
              <a:ahLst/>
              <a:cxnLst/>
              <a:rect l="0" t="0" r="0" b="0"/>
              <a:pathLst>
                <a:path w="302" h="3543" fill="none" extrusionOk="0">
                  <a:moveTo>
                    <a:pt x="1" y="3543"/>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16" name="Shape 5216"/>
            <p:cNvSpPr/>
            <p:nvPr/>
          </p:nvSpPr>
          <p:spPr>
            <a:xfrm>
              <a:off x="95300" y="863450"/>
              <a:ext cx="7550" cy="77525"/>
            </a:xfrm>
            <a:custGeom>
              <a:avLst/>
              <a:gdLst/>
              <a:ahLst/>
              <a:cxnLst/>
              <a:rect l="0" t="0" r="0" b="0"/>
              <a:pathLst>
                <a:path w="302" h="3101" fill="none" extrusionOk="0">
                  <a:moveTo>
                    <a:pt x="1" y="3100"/>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17" name="Shape 5217"/>
            <p:cNvSpPr/>
            <p:nvPr/>
          </p:nvSpPr>
          <p:spPr>
            <a:xfrm>
              <a:off x="102825" y="797025"/>
              <a:ext cx="7550" cy="66450"/>
            </a:xfrm>
            <a:custGeom>
              <a:avLst/>
              <a:gdLst/>
              <a:ahLst/>
              <a:cxnLst/>
              <a:rect l="0" t="0" r="0" b="0"/>
              <a:pathLst>
                <a:path w="302" h="2658" fill="none" extrusionOk="0">
                  <a:moveTo>
                    <a:pt x="1" y="2658"/>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18" name="Shape 5218"/>
            <p:cNvSpPr/>
            <p:nvPr/>
          </p:nvSpPr>
          <p:spPr>
            <a:xfrm>
              <a:off x="110350" y="741675"/>
              <a:ext cx="8800" cy="55375"/>
            </a:xfrm>
            <a:custGeom>
              <a:avLst/>
              <a:gdLst/>
              <a:ahLst/>
              <a:cxnLst/>
              <a:rect l="0" t="0" r="0" b="0"/>
              <a:pathLst>
                <a:path w="352" h="2215" fill="none" extrusionOk="0">
                  <a:moveTo>
                    <a:pt x="1" y="2215"/>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19" name="Shape 5219"/>
            <p:cNvSpPr/>
            <p:nvPr/>
          </p:nvSpPr>
          <p:spPr>
            <a:xfrm>
              <a:off x="119125" y="697400"/>
              <a:ext cx="8825" cy="44300"/>
            </a:xfrm>
            <a:custGeom>
              <a:avLst/>
              <a:gdLst/>
              <a:ahLst/>
              <a:cxnLst/>
              <a:rect l="0" t="0" r="0" b="0"/>
              <a:pathLst>
                <a:path w="353" h="1772" fill="none" extrusionOk="0">
                  <a:moveTo>
                    <a:pt x="1" y="1772"/>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20" name="Shape 5220"/>
            <p:cNvSpPr/>
            <p:nvPr/>
          </p:nvSpPr>
          <p:spPr>
            <a:xfrm>
              <a:off x="127925" y="664200"/>
              <a:ext cx="7550" cy="33225"/>
            </a:xfrm>
            <a:custGeom>
              <a:avLst/>
              <a:gdLst/>
              <a:ahLst/>
              <a:cxnLst/>
              <a:rect l="0" t="0" r="0" b="0"/>
              <a:pathLst>
                <a:path w="302" h="1329" fill="none" extrusionOk="0">
                  <a:moveTo>
                    <a:pt x="0" y="1329"/>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21" name="Shape 5221"/>
            <p:cNvSpPr/>
            <p:nvPr/>
          </p:nvSpPr>
          <p:spPr>
            <a:xfrm>
              <a:off x="135450" y="647600"/>
              <a:ext cx="7550" cy="16625"/>
            </a:xfrm>
            <a:custGeom>
              <a:avLst/>
              <a:gdLst/>
              <a:ahLst/>
              <a:cxnLst/>
              <a:rect l="0" t="0" r="0" b="0"/>
              <a:pathLst>
                <a:path w="302" h="665" fill="none" extrusionOk="0">
                  <a:moveTo>
                    <a:pt x="0" y="664"/>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22" name="Shape 5222"/>
            <p:cNvSpPr/>
            <p:nvPr/>
          </p:nvSpPr>
          <p:spPr>
            <a:xfrm>
              <a:off x="142975" y="642050"/>
              <a:ext cx="7550" cy="5575"/>
            </a:xfrm>
            <a:custGeom>
              <a:avLst/>
              <a:gdLst/>
              <a:ahLst/>
              <a:cxnLst/>
              <a:rect l="0" t="0" r="0" b="0"/>
              <a:pathLst>
                <a:path w="302" h="223" fill="none" extrusionOk="0">
                  <a:moveTo>
                    <a:pt x="0" y="222"/>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23" name="Shape 5223"/>
            <p:cNvSpPr/>
            <p:nvPr/>
          </p:nvSpPr>
          <p:spPr>
            <a:xfrm>
              <a:off x="150500" y="642050"/>
              <a:ext cx="7550" cy="11100"/>
            </a:xfrm>
            <a:custGeom>
              <a:avLst/>
              <a:gdLst/>
              <a:ahLst/>
              <a:cxnLst/>
              <a:rect l="0" t="0" r="0" b="0"/>
              <a:pathLst>
                <a:path w="302" h="444" fill="none" extrusionOk="0">
                  <a:moveTo>
                    <a:pt x="0" y="1"/>
                  </a:moveTo>
                  <a:lnTo>
                    <a:pt x="30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24" name="Shape 5224"/>
            <p:cNvSpPr/>
            <p:nvPr/>
          </p:nvSpPr>
          <p:spPr>
            <a:xfrm>
              <a:off x="158025" y="653125"/>
              <a:ext cx="8800" cy="22175"/>
            </a:xfrm>
            <a:custGeom>
              <a:avLst/>
              <a:gdLst/>
              <a:ahLst/>
              <a:cxnLst/>
              <a:rect l="0" t="0" r="0" b="0"/>
              <a:pathLst>
                <a:path w="352" h="887" fill="none" extrusionOk="0">
                  <a:moveTo>
                    <a:pt x="0" y="0"/>
                  </a:moveTo>
                  <a:lnTo>
                    <a:pt x="35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25" name="Shape 5225"/>
            <p:cNvSpPr/>
            <p:nvPr/>
          </p:nvSpPr>
          <p:spPr>
            <a:xfrm>
              <a:off x="166800" y="675275"/>
              <a:ext cx="8800" cy="33225"/>
            </a:xfrm>
            <a:custGeom>
              <a:avLst/>
              <a:gdLst/>
              <a:ahLst/>
              <a:cxnLst/>
              <a:rect l="0" t="0" r="0" b="0"/>
              <a:pathLst>
                <a:path w="352" h="1329" fill="none" extrusionOk="0">
                  <a:moveTo>
                    <a:pt x="0" y="0"/>
                  </a:moveTo>
                  <a:lnTo>
                    <a:pt x="351" y="132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26" name="Shape 5226"/>
            <p:cNvSpPr/>
            <p:nvPr/>
          </p:nvSpPr>
          <p:spPr>
            <a:xfrm>
              <a:off x="175575" y="708475"/>
              <a:ext cx="7550" cy="49850"/>
            </a:xfrm>
            <a:custGeom>
              <a:avLst/>
              <a:gdLst/>
              <a:ahLst/>
              <a:cxnLst/>
              <a:rect l="0" t="0" r="0" b="0"/>
              <a:pathLst>
                <a:path w="302" h="1994" fill="none" extrusionOk="0">
                  <a:moveTo>
                    <a:pt x="0" y="0"/>
                  </a:moveTo>
                  <a:lnTo>
                    <a:pt x="301"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27" name="Shape 5227"/>
            <p:cNvSpPr/>
            <p:nvPr/>
          </p:nvSpPr>
          <p:spPr>
            <a:xfrm>
              <a:off x="183100" y="758300"/>
              <a:ext cx="7550" cy="60900"/>
            </a:xfrm>
            <a:custGeom>
              <a:avLst/>
              <a:gdLst/>
              <a:ahLst/>
              <a:cxnLst/>
              <a:rect l="0" t="0" r="0" b="0"/>
              <a:pathLst>
                <a:path w="302" h="2436" fill="none" extrusionOk="0">
                  <a:moveTo>
                    <a:pt x="0" y="0"/>
                  </a:moveTo>
                  <a:lnTo>
                    <a:pt x="30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28" name="Shape 5228"/>
            <p:cNvSpPr/>
            <p:nvPr/>
          </p:nvSpPr>
          <p:spPr>
            <a:xfrm>
              <a:off x="190625" y="819175"/>
              <a:ext cx="7550" cy="66450"/>
            </a:xfrm>
            <a:custGeom>
              <a:avLst/>
              <a:gdLst/>
              <a:ahLst/>
              <a:cxnLst/>
              <a:rect l="0" t="0" r="0" b="0"/>
              <a:pathLst>
                <a:path w="302" h="2658" fill="none" extrusionOk="0">
                  <a:moveTo>
                    <a:pt x="0" y="1"/>
                  </a:moveTo>
                  <a:lnTo>
                    <a:pt x="301" y="265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29" name="Shape 5229"/>
            <p:cNvSpPr/>
            <p:nvPr/>
          </p:nvSpPr>
          <p:spPr>
            <a:xfrm>
              <a:off x="198150" y="885600"/>
              <a:ext cx="7550" cy="77500"/>
            </a:xfrm>
            <a:custGeom>
              <a:avLst/>
              <a:gdLst/>
              <a:ahLst/>
              <a:cxnLst/>
              <a:rect l="0" t="0" r="0" b="0"/>
              <a:pathLst>
                <a:path w="302" h="3100" fill="none" extrusionOk="0">
                  <a:moveTo>
                    <a:pt x="0" y="0"/>
                  </a:moveTo>
                  <a:lnTo>
                    <a:pt x="301" y="310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30" name="Shape 5230"/>
            <p:cNvSpPr/>
            <p:nvPr/>
          </p:nvSpPr>
          <p:spPr>
            <a:xfrm>
              <a:off x="205675" y="963075"/>
              <a:ext cx="8800" cy="83075"/>
            </a:xfrm>
            <a:custGeom>
              <a:avLst/>
              <a:gdLst/>
              <a:ahLst/>
              <a:cxnLst/>
              <a:rect l="0" t="0" r="0" b="0"/>
              <a:pathLst>
                <a:path w="352" h="3323" fill="none" extrusionOk="0">
                  <a:moveTo>
                    <a:pt x="0" y="1"/>
                  </a:moveTo>
                  <a:lnTo>
                    <a:pt x="352" y="33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31" name="Shape 5231"/>
            <p:cNvSpPr/>
            <p:nvPr/>
          </p:nvSpPr>
          <p:spPr>
            <a:xfrm>
              <a:off x="214450" y="1046125"/>
              <a:ext cx="8800" cy="94100"/>
            </a:xfrm>
            <a:custGeom>
              <a:avLst/>
              <a:gdLst/>
              <a:ahLst/>
              <a:cxnLst/>
              <a:rect l="0" t="0" r="0" b="0"/>
              <a:pathLst>
                <a:path w="352" h="3764" fill="none" extrusionOk="0">
                  <a:moveTo>
                    <a:pt x="1" y="0"/>
                  </a:moveTo>
                  <a:lnTo>
                    <a:pt x="352" y="376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32" name="Shape 5232"/>
            <p:cNvSpPr/>
            <p:nvPr/>
          </p:nvSpPr>
          <p:spPr>
            <a:xfrm>
              <a:off x="223225" y="1140200"/>
              <a:ext cx="7550" cy="94125"/>
            </a:xfrm>
            <a:custGeom>
              <a:avLst/>
              <a:gdLst/>
              <a:ahLst/>
              <a:cxnLst/>
              <a:rect l="0" t="0" r="0" b="0"/>
              <a:pathLst>
                <a:path w="302" h="3765" fill="none" extrusionOk="0">
                  <a:moveTo>
                    <a:pt x="1" y="1"/>
                  </a:moveTo>
                  <a:lnTo>
                    <a:pt x="302" y="37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33" name="Shape 5233"/>
            <p:cNvSpPr/>
            <p:nvPr/>
          </p:nvSpPr>
          <p:spPr>
            <a:xfrm>
              <a:off x="230750" y="1234300"/>
              <a:ext cx="7550" cy="99650"/>
            </a:xfrm>
            <a:custGeom>
              <a:avLst/>
              <a:gdLst/>
              <a:ahLst/>
              <a:cxnLst/>
              <a:rect l="0" t="0" r="0" b="0"/>
              <a:pathLst>
                <a:path w="302" h="3986" fill="none" extrusionOk="0">
                  <a:moveTo>
                    <a:pt x="1" y="1"/>
                  </a:moveTo>
                  <a:lnTo>
                    <a:pt x="302" y="39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34" name="Shape 5234"/>
            <p:cNvSpPr/>
            <p:nvPr/>
          </p:nvSpPr>
          <p:spPr>
            <a:xfrm>
              <a:off x="238275" y="1333925"/>
              <a:ext cx="7550" cy="99675"/>
            </a:xfrm>
            <a:custGeom>
              <a:avLst/>
              <a:gdLst/>
              <a:ahLst/>
              <a:cxnLst/>
              <a:rect l="0" t="0" r="0" b="0"/>
              <a:pathLst>
                <a:path w="302" h="3987" fill="none" extrusionOk="0">
                  <a:moveTo>
                    <a:pt x="1" y="1"/>
                  </a:moveTo>
                  <a:lnTo>
                    <a:pt x="302" y="39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35" name="Shape 5235"/>
            <p:cNvSpPr/>
            <p:nvPr/>
          </p:nvSpPr>
          <p:spPr>
            <a:xfrm>
              <a:off x="245800" y="1433575"/>
              <a:ext cx="7550" cy="99650"/>
            </a:xfrm>
            <a:custGeom>
              <a:avLst/>
              <a:gdLst/>
              <a:ahLst/>
              <a:cxnLst/>
              <a:rect l="0" t="0" r="0" b="0"/>
              <a:pathLst>
                <a:path w="302" h="3986" fill="none" extrusionOk="0">
                  <a:moveTo>
                    <a:pt x="1" y="0"/>
                  </a:moveTo>
                  <a:lnTo>
                    <a:pt x="302" y="398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36" name="Shape 5236"/>
            <p:cNvSpPr/>
            <p:nvPr/>
          </p:nvSpPr>
          <p:spPr>
            <a:xfrm>
              <a:off x="253325" y="1533200"/>
              <a:ext cx="8800" cy="99650"/>
            </a:xfrm>
            <a:custGeom>
              <a:avLst/>
              <a:gdLst/>
              <a:ahLst/>
              <a:cxnLst/>
              <a:rect l="0" t="0" r="0" b="0"/>
              <a:pathLst>
                <a:path w="352" h="3986" fill="none" extrusionOk="0">
                  <a:moveTo>
                    <a:pt x="1" y="0"/>
                  </a:moveTo>
                  <a:lnTo>
                    <a:pt x="352" y="39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37" name="Shape 5237"/>
            <p:cNvSpPr/>
            <p:nvPr/>
          </p:nvSpPr>
          <p:spPr>
            <a:xfrm>
              <a:off x="262100" y="1632825"/>
              <a:ext cx="8825" cy="94125"/>
            </a:xfrm>
            <a:custGeom>
              <a:avLst/>
              <a:gdLst/>
              <a:ahLst/>
              <a:cxnLst/>
              <a:rect l="0" t="0" r="0" b="0"/>
              <a:pathLst>
                <a:path w="353" h="3765" fill="none" extrusionOk="0">
                  <a:moveTo>
                    <a:pt x="1" y="1"/>
                  </a:moveTo>
                  <a:lnTo>
                    <a:pt x="352" y="376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38" name="Shape 5238"/>
            <p:cNvSpPr/>
            <p:nvPr/>
          </p:nvSpPr>
          <p:spPr>
            <a:xfrm>
              <a:off x="270900" y="1726925"/>
              <a:ext cx="7550" cy="88575"/>
            </a:xfrm>
            <a:custGeom>
              <a:avLst/>
              <a:gdLst/>
              <a:ahLst/>
              <a:cxnLst/>
              <a:rect l="0" t="0" r="0" b="0"/>
              <a:pathLst>
                <a:path w="302" h="3543" fill="none" extrusionOk="0">
                  <a:moveTo>
                    <a:pt x="0" y="0"/>
                  </a:moveTo>
                  <a:lnTo>
                    <a:pt x="301" y="35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39" name="Shape 5239"/>
            <p:cNvSpPr/>
            <p:nvPr/>
          </p:nvSpPr>
          <p:spPr>
            <a:xfrm>
              <a:off x="278425" y="1815475"/>
              <a:ext cx="7550" cy="77525"/>
            </a:xfrm>
            <a:custGeom>
              <a:avLst/>
              <a:gdLst/>
              <a:ahLst/>
              <a:cxnLst/>
              <a:rect l="0" t="0" r="0" b="0"/>
              <a:pathLst>
                <a:path w="302" h="3101" fill="none" extrusionOk="0">
                  <a:moveTo>
                    <a:pt x="0" y="1"/>
                  </a:moveTo>
                  <a:lnTo>
                    <a:pt x="301" y="310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40" name="Shape 5240"/>
            <p:cNvSpPr/>
            <p:nvPr/>
          </p:nvSpPr>
          <p:spPr>
            <a:xfrm>
              <a:off x="285950" y="1892975"/>
              <a:ext cx="7550" cy="71975"/>
            </a:xfrm>
            <a:custGeom>
              <a:avLst/>
              <a:gdLst/>
              <a:ahLst/>
              <a:cxnLst/>
              <a:rect l="0" t="0" r="0" b="0"/>
              <a:pathLst>
                <a:path w="302" h="2879" fill="none" extrusionOk="0">
                  <a:moveTo>
                    <a:pt x="0" y="1"/>
                  </a:moveTo>
                  <a:lnTo>
                    <a:pt x="301" y="287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41" name="Shape 5241"/>
            <p:cNvSpPr/>
            <p:nvPr/>
          </p:nvSpPr>
          <p:spPr>
            <a:xfrm>
              <a:off x="293475" y="1964925"/>
              <a:ext cx="7550" cy="60925"/>
            </a:xfrm>
            <a:custGeom>
              <a:avLst/>
              <a:gdLst/>
              <a:ahLst/>
              <a:cxnLst/>
              <a:rect l="0" t="0" r="0" b="0"/>
              <a:pathLst>
                <a:path w="302" h="2437" fill="none" extrusionOk="0">
                  <a:moveTo>
                    <a:pt x="0" y="1"/>
                  </a:moveTo>
                  <a:lnTo>
                    <a:pt x="30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42" name="Shape 5242"/>
            <p:cNvSpPr/>
            <p:nvPr/>
          </p:nvSpPr>
          <p:spPr>
            <a:xfrm>
              <a:off x="301000" y="2025825"/>
              <a:ext cx="8800" cy="55375"/>
            </a:xfrm>
            <a:custGeom>
              <a:avLst/>
              <a:gdLst/>
              <a:ahLst/>
              <a:cxnLst/>
              <a:rect l="0" t="0" r="0" b="0"/>
              <a:pathLst>
                <a:path w="352" h="2215" fill="none" extrusionOk="0">
                  <a:moveTo>
                    <a:pt x="0" y="0"/>
                  </a:moveTo>
                  <a:lnTo>
                    <a:pt x="351" y="221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43" name="Shape 5243"/>
            <p:cNvSpPr/>
            <p:nvPr/>
          </p:nvSpPr>
          <p:spPr>
            <a:xfrm>
              <a:off x="309775" y="2081175"/>
              <a:ext cx="8800" cy="44300"/>
            </a:xfrm>
            <a:custGeom>
              <a:avLst/>
              <a:gdLst/>
              <a:ahLst/>
              <a:cxnLst/>
              <a:rect l="0" t="0" r="0" b="0"/>
              <a:pathLst>
                <a:path w="352" h="1772" fill="none" extrusionOk="0">
                  <a:moveTo>
                    <a:pt x="0" y="0"/>
                  </a:moveTo>
                  <a:lnTo>
                    <a:pt x="351" y="17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44" name="Shape 5244"/>
            <p:cNvSpPr/>
            <p:nvPr/>
          </p:nvSpPr>
          <p:spPr>
            <a:xfrm>
              <a:off x="318550" y="2125450"/>
              <a:ext cx="7550" cy="27700"/>
            </a:xfrm>
            <a:custGeom>
              <a:avLst/>
              <a:gdLst/>
              <a:ahLst/>
              <a:cxnLst/>
              <a:rect l="0" t="0" r="0" b="0"/>
              <a:pathLst>
                <a:path w="302" h="1108" fill="none" extrusionOk="0">
                  <a:moveTo>
                    <a:pt x="0" y="0"/>
                  </a:moveTo>
                  <a:lnTo>
                    <a:pt x="301"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45" name="Shape 5245"/>
            <p:cNvSpPr/>
            <p:nvPr/>
          </p:nvSpPr>
          <p:spPr>
            <a:xfrm>
              <a:off x="326075" y="2153125"/>
              <a:ext cx="7550" cy="16625"/>
            </a:xfrm>
            <a:custGeom>
              <a:avLst/>
              <a:gdLst/>
              <a:ahLst/>
              <a:cxnLst/>
              <a:rect l="0" t="0" r="0" b="0"/>
              <a:pathLst>
                <a:path w="302" h="665" fill="none" extrusionOk="0">
                  <a:moveTo>
                    <a:pt x="0" y="0"/>
                  </a:moveTo>
                  <a:lnTo>
                    <a:pt x="301"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46" name="Shape 5246"/>
            <p:cNvSpPr/>
            <p:nvPr/>
          </p:nvSpPr>
          <p:spPr>
            <a:xfrm>
              <a:off x="333600" y="2169725"/>
              <a:ext cx="7550" cy="5575"/>
            </a:xfrm>
            <a:custGeom>
              <a:avLst/>
              <a:gdLst/>
              <a:ahLst/>
              <a:cxnLst/>
              <a:rect l="0" t="0" r="0" b="0"/>
              <a:pathLst>
                <a:path w="302" h="223" fill="none" extrusionOk="0">
                  <a:moveTo>
                    <a:pt x="0" y="1"/>
                  </a:moveTo>
                  <a:lnTo>
                    <a:pt x="30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47" name="Shape 5247"/>
            <p:cNvSpPr/>
            <p:nvPr/>
          </p:nvSpPr>
          <p:spPr>
            <a:xfrm>
              <a:off x="341125" y="2169725"/>
              <a:ext cx="7550" cy="5575"/>
            </a:xfrm>
            <a:custGeom>
              <a:avLst/>
              <a:gdLst/>
              <a:ahLst/>
              <a:cxnLst/>
              <a:rect l="0" t="0" r="0" b="0"/>
              <a:pathLst>
                <a:path w="302" h="223" fill="none" extrusionOk="0">
                  <a:moveTo>
                    <a:pt x="0" y="222"/>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48" name="Shape 5248"/>
            <p:cNvSpPr/>
            <p:nvPr/>
          </p:nvSpPr>
          <p:spPr>
            <a:xfrm>
              <a:off x="348650" y="2147600"/>
              <a:ext cx="8800" cy="22150"/>
            </a:xfrm>
            <a:custGeom>
              <a:avLst/>
              <a:gdLst/>
              <a:ahLst/>
              <a:cxnLst/>
              <a:rect l="0" t="0" r="0" b="0"/>
              <a:pathLst>
                <a:path w="352" h="886" fill="none" extrusionOk="0">
                  <a:moveTo>
                    <a:pt x="0" y="886"/>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49" name="Shape 5249"/>
            <p:cNvSpPr/>
            <p:nvPr/>
          </p:nvSpPr>
          <p:spPr>
            <a:xfrm>
              <a:off x="357425" y="2114375"/>
              <a:ext cx="8800" cy="33250"/>
            </a:xfrm>
            <a:custGeom>
              <a:avLst/>
              <a:gdLst/>
              <a:ahLst/>
              <a:cxnLst/>
              <a:rect l="0" t="0" r="0" b="0"/>
              <a:pathLst>
                <a:path w="352" h="1330" fill="none" extrusionOk="0">
                  <a:moveTo>
                    <a:pt x="1" y="1329"/>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50" name="Shape 5250"/>
            <p:cNvSpPr/>
            <p:nvPr/>
          </p:nvSpPr>
          <p:spPr>
            <a:xfrm>
              <a:off x="366200" y="2070100"/>
              <a:ext cx="7550" cy="44300"/>
            </a:xfrm>
            <a:custGeom>
              <a:avLst/>
              <a:gdLst/>
              <a:ahLst/>
              <a:cxnLst/>
              <a:rect l="0" t="0" r="0" b="0"/>
              <a:pathLst>
                <a:path w="302" h="1772" fill="none" extrusionOk="0">
                  <a:moveTo>
                    <a:pt x="1" y="1772"/>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51" name="Shape 5251"/>
            <p:cNvSpPr/>
            <p:nvPr/>
          </p:nvSpPr>
          <p:spPr>
            <a:xfrm>
              <a:off x="373725" y="2014750"/>
              <a:ext cx="7550" cy="55375"/>
            </a:xfrm>
            <a:custGeom>
              <a:avLst/>
              <a:gdLst/>
              <a:ahLst/>
              <a:cxnLst/>
              <a:rect l="0" t="0" r="0" b="0"/>
              <a:pathLst>
                <a:path w="302" h="2215" fill="none" extrusionOk="0">
                  <a:moveTo>
                    <a:pt x="1" y="2214"/>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52" name="Shape 5252"/>
            <p:cNvSpPr/>
            <p:nvPr/>
          </p:nvSpPr>
          <p:spPr>
            <a:xfrm>
              <a:off x="381250" y="1948325"/>
              <a:ext cx="7550" cy="66450"/>
            </a:xfrm>
            <a:custGeom>
              <a:avLst/>
              <a:gdLst/>
              <a:ahLst/>
              <a:cxnLst/>
              <a:rect l="0" t="0" r="0" b="0"/>
              <a:pathLst>
                <a:path w="302" h="2658" fill="none" extrusionOk="0">
                  <a:moveTo>
                    <a:pt x="1" y="2657"/>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53" name="Shape 5253"/>
            <p:cNvSpPr/>
            <p:nvPr/>
          </p:nvSpPr>
          <p:spPr>
            <a:xfrm>
              <a:off x="388775" y="1876375"/>
              <a:ext cx="7550" cy="71975"/>
            </a:xfrm>
            <a:custGeom>
              <a:avLst/>
              <a:gdLst/>
              <a:ahLst/>
              <a:cxnLst/>
              <a:rect l="0" t="0" r="0" b="0"/>
              <a:pathLst>
                <a:path w="302" h="2879" fill="none" extrusionOk="0">
                  <a:moveTo>
                    <a:pt x="1" y="2879"/>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54" name="Shape 5254"/>
            <p:cNvSpPr/>
            <p:nvPr/>
          </p:nvSpPr>
          <p:spPr>
            <a:xfrm>
              <a:off x="396300" y="1798875"/>
              <a:ext cx="8825" cy="77525"/>
            </a:xfrm>
            <a:custGeom>
              <a:avLst/>
              <a:gdLst/>
              <a:ahLst/>
              <a:cxnLst/>
              <a:rect l="0" t="0" r="0" b="0"/>
              <a:pathLst>
                <a:path w="353" h="3101" fill="none" extrusionOk="0">
                  <a:moveTo>
                    <a:pt x="1" y="3100"/>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55" name="Shape 5255"/>
            <p:cNvSpPr/>
            <p:nvPr/>
          </p:nvSpPr>
          <p:spPr>
            <a:xfrm>
              <a:off x="405100" y="1710325"/>
              <a:ext cx="8800" cy="88575"/>
            </a:xfrm>
            <a:custGeom>
              <a:avLst/>
              <a:gdLst/>
              <a:ahLst/>
              <a:cxnLst/>
              <a:rect l="0" t="0" r="0" b="0"/>
              <a:pathLst>
                <a:path w="352" h="3543" fill="none" extrusionOk="0">
                  <a:moveTo>
                    <a:pt x="0" y="3543"/>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56" name="Shape 5256"/>
            <p:cNvSpPr/>
            <p:nvPr/>
          </p:nvSpPr>
          <p:spPr>
            <a:xfrm>
              <a:off x="413875" y="1621750"/>
              <a:ext cx="7550" cy="88600"/>
            </a:xfrm>
            <a:custGeom>
              <a:avLst/>
              <a:gdLst/>
              <a:ahLst/>
              <a:cxnLst/>
              <a:rect l="0" t="0" r="0" b="0"/>
              <a:pathLst>
                <a:path w="302" h="3544" fill="none" extrusionOk="0">
                  <a:moveTo>
                    <a:pt x="0" y="3543"/>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57" name="Shape 5257"/>
            <p:cNvSpPr/>
            <p:nvPr/>
          </p:nvSpPr>
          <p:spPr>
            <a:xfrm>
              <a:off x="421400" y="1527675"/>
              <a:ext cx="7550" cy="94100"/>
            </a:xfrm>
            <a:custGeom>
              <a:avLst/>
              <a:gdLst/>
              <a:ahLst/>
              <a:cxnLst/>
              <a:rect l="0" t="0" r="0" b="0"/>
              <a:pathLst>
                <a:path w="302" h="3764" fill="none" extrusionOk="0">
                  <a:moveTo>
                    <a:pt x="0" y="3764"/>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58" name="Shape 5258"/>
            <p:cNvSpPr/>
            <p:nvPr/>
          </p:nvSpPr>
          <p:spPr>
            <a:xfrm>
              <a:off x="428925" y="1433575"/>
              <a:ext cx="7550" cy="94125"/>
            </a:xfrm>
            <a:custGeom>
              <a:avLst/>
              <a:gdLst/>
              <a:ahLst/>
              <a:cxnLst/>
              <a:rect l="0" t="0" r="0" b="0"/>
              <a:pathLst>
                <a:path w="302" h="3765" fill="none" extrusionOk="0">
                  <a:moveTo>
                    <a:pt x="0" y="3764"/>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59" name="Shape 5259"/>
            <p:cNvSpPr/>
            <p:nvPr/>
          </p:nvSpPr>
          <p:spPr>
            <a:xfrm>
              <a:off x="436450" y="1339475"/>
              <a:ext cx="7550" cy="94125"/>
            </a:xfrm>
            <a:custGeom>
              <a:avLst/>
              <a:gdLst/>
              <a:ahLst/>
              <a:cxnLst/>
              <a:rect l="0" t="0" r="0" b="0"/>
              <a:pathLst>
                <a:path w="302" h="3765" fill="none" extrusionOk="0">
                  <a:moveTo>
                    <a:pt x="0" y="3764"/>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60" name="Shape 5260"/>
            <p:cNvSpPr/>
            <p:nvPr/>
          </p:nvSpPr>
          <p:spPr>
            <a:xfrm>
              <a:off x="443975" y="1250900"/>
              <a:ext cx="8800" cy="88600"/>
            </a:xfrm>
            <a:custGeom>
              <a:avLst/>
              <a:gdLst/>
              <a:ahLst/>
              <a:cxnLst/>
              <a:rect l="0" t="0" r="0" b="0"/>
              <a:pathLst>
                <a:path w="352" h="3544" fill="none" extrusionOk="0">
                  <a:moveTo>
                    <a:pt x="0" y="3543"/>
                  </a:moveTo>
                  <a:lnTo>
                    <a:pt x="3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61" name="Shape 5261"/>
            <p:cNvSpPr/>
            <p:nvPr/>
          </p:nvSpPr>
          <p:spPr>
            <a:xfrm>
              <a:off x="452750" y="1162350"/>
              <a:ext cx="8800" cy="88575"/>
            </a:xfrm>
            <a:custGeom>
              <a:avLst/>
              <a:gdLst/>
              <a:ahLst/>
              <a:cxnLst/>
              <a:rect l="0" t="0" r="0" b="0"/>
              <a:pathLst>
                <a:path w="352" h="3543" fill="none" extrusionOk="0">
                  <a:moveTo>
                    <a:pt x="0" y="3543"/>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62" name="Shape 5262"/>
            <p:cNvSpPr/>
            <p:nvPr/>
          </p:nvSpPr>
          <p:spPr>
            <a:xfrm>
              <a:off x="461525" y="1079325"/>
              <a:ext cx="7550" cy="83050"/>
            </a:xfrm>
            <a:custGeom>
              <a:avLst/>
              <a:gdLst/>
              <a:ahLst/>
              <a:cxnLst/>
              <a:rect l="0" t="0" r="0" b="0"/>
              <a:pathLst>
                <a:path w="302" h="3322" fill="none" extrusionOk="0">
                  <a:moveTo>
                    <a:pt x="1" y="3321"/>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63" name="Shape 5263"/>
            <p:cNvSpPr/>
            <p:nvPr/>
          </p:nvSpPr>
          <p:spPr>
            <a:xfrm>
              <a:off x="469050" y="1001825"/>
              <a:ext cx="7550" cy="77525"/>
            </a:xfrm>
            <a:custGeom>
              <a:avLst/>
              <a:gdLst/>
              <a:ahLst/>
              <a:cxnLst/>
              <a:rect l="0" t="0" r="0" b="0"/>
              <a:pathLst>
                <a:path w="302" h="3101" fill="none" extrusionOk="0">
                  <a:moveTo>
                    <a:pt x="1" y="3100"/>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64" name="Shape 5264"/>
            <p:cNvSpPr/>
            <p:nvPr/>
          </p:nvSpPr>
          <p:spPr>
            <a:xfrm>
              <a:off x="476575" y="935400"/>
              <a:ext cx="7550" cy="66450"/>
            </a:xfrm>
            <a:custGeom>
              <a:avLst/>
              <a:gdLst/>
              <a:ahLst/>
              <a:cxnLst/>
              <a:rect l="0" t="0" r="0" b="0"/>
              <a:pathLst>
                <a:path w="302" h="2658" fill="none" extrusionOk="0">
                  <a:moveTo>
                    <a:pt x="1" y="2658"/>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65" name="Shape 5265"/>
            <p:cNvSpPr/>
            <p:nvPr/>
          </p:nvSpPr>
          <p:spPr>
            <a:xfrm>
              <a:off x="484100" y="874525"/>
              <a:ext cx="7550" cy="60900"/>
            </a:xfrm>
            <a:custGeom>
              <a:avLst/>
              <a:gdLst/>
              <a:ahLst/>
              <a:cxnLst/>
              <a:rect l="0" t="0" r="0" b="0"/>
              <a:pathLst>
                <a:path w="302" h="2436" fill="none" extrusionOk="0">
                  <a:moveTo>
                    <a:pt x="1" y="2436"/>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66" name="Shape 5266"/>
            <p:cNvSpPr/>
            <p:nvPr/>
          </p:nvSpPr>
          <p:spPr>
            <a:xfrm>
              <a:off x="491625" y="824700"/>
              <a:ext cx="8800" cy="49850"/>
            </a:xfrm>
            <a:custGeom>
              <a:avLst/>
              <a:gdLst/>
              <a:ahLst/>
              <a:cxnLst/>
              <a:rect l="0" t="0" r="0" b="0"/>
              <a:pathLst>
                <a:path w="352" h="1994" fill="none" extrusionOk="0">
                  <a:moveTo>
                    <a:pt x="1" y="1994"/>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67" name="Shape 5267"/>
            <p:cNvSpPr/>
            <p:nvPr/>
          </p:nvSpPr>
          <p:spPr>
            <a:xfrm>
              <a:off x="500400" y="785975"/>
              <a:ext cx="8800" cy="38750"/>
            </a:xfrm>
            <a:custGeom>
              <a:avLst/>
              <a:gdLst/>
              <a:ahLst/>
              <a:cxnLst/>
              <a:rect l="0" t="0" r="0" b="0"/>
              <a:pathLst>
                <a:path w="352" h="1550" fill="none" extrusionOk="0">
                  <a:moveTo>
                    <a:pt x="1" y="1550"/>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68" name="Shape 5268"/>
            <p:cNvSpPr/>
            <p:nvPr/>
          </p:nvSpPr>
          <p:spPr>
            <a:xfrm>
              <a:off x="509175" y="758300"/>
              <a:ext cx="7550" cy="27700"/>
            </a:xfrm>
            <a:custGeom>
              <a:avLst/>
              <a:gdLst/>
              <a:ahLst/>
              <a:cxnLst/>
              <a:rect l="0" t="0" r="0" b="0"/>
              <a:pathLst>
                <a:path w="302" h="1108" fill="none" extrusionOk="0">
                  <a:moveTo>
                    <a:pt x="1" y="1107"/>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69" name="Shape 5269"/>
            <p:cNvSpPr/>
            <p:nvPr/>
          </p:nvSpPr>
          <p:spPr>
            <a:xfrm>
              <a:off x="516700" y="741675"/>
              <a:ext cx="7550" cy="16650"/>
            </a:xfrm>
            <a:custGeom>
              <a:avLst/>
              <a:gdLst/>
              <a:ahLst/>
              <a:cxnLst/>
              <a:rect l="0" t="0" r="0" b="0"/>
              <a:pathLst>
                <a:path w="302" h="666" fill="none" extrusionOk="0">
                  <a:moveTo>
                    <a:pt x="1" y="665"/>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70" name="Shape 5270"/>
            <p:cNvSpPr/>
            <p:nvPr/>
          </p:nvSpPr>
          <p:spPr>
            <a:xfrm>
              <a:off x="524225" y="741675"/>
              <a:ext cx="7550" cy="25"/>
            </a:xfrm>
            <a:custGeom>
              <a:avLst/>
              <a:gdLst/>
              <a:ahLst/>
              <a:cxnLst/>
              <a:rect l="0" t="0" r="0" b="0"/>
              <a:pathLst>
                <a:path w="302" h="1" fill="none" extrusionOk="0">
                  <a:moveTo>
                    <a:pt x="1" y="1"/>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71" name="Shape 5271"/>
            <p:cNvSpPr/>
            <p:nvPr/>
          </p:nvSpPr>
          <p:spPr>
            <a:xfrm>
              <a:off x="531750" y="741675"/>
              <a:ext cx="7550" cy="5575"/>
            </a:xfrm>
            <a:custGeom>
              <a:avLst/>
              <a:gdLst/>
              <a:ahLst/>
              <a:cxnLst/>
              <a:rect l="0" t="0" r="0" b="0"/>
              <a:pathLst>
                <a:path w="302" h="223" fill="none" extrusionOk="0">
                  <a:moveTo>
                    <a:pt x="1" y="1"/>
                  </a:moveTo>
                  <a:lnTo>
                    <a:pt x="30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72" name="Shape 5272"/>
            <p:cNvSpPr/>
            <p:nvPr/>
          </p:nvSpPr>
          <p:spPr>
            <a:xfrm>
              <a:off x="539275" y="747225"/>
              <a:ext cx="8825" cy="22150"/>
            </a:xfrm>
            <a:custGeom>
              <a:avLst/>
              <a:gdLst/>
              <a:ahLst/>
              <a:cxnLst/>
              <a:rect l="0" t="0" r="0" b="0"/>
              <a:pathLst>
                <a:path w="353" h="886" fill="none" extrusionOk="0">
                  <a:moveTo>
                    <a:pt x="1" y="0"/>
                  </a:moveTo>
                  <a:lnTo>
                    <a:pt x="352"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73" name="Shape 5273"/>
            <p:cNvSpPr/>
            <p:nvPr/>
          </p:nvSpPr>
          <p:spPr>
            <a:xfrm>
              <a:off x="548075" y="769350"/>
              <a:ext cx="8800" cy="33250"/>
            </a:xfrm>
            <a:custGeom>
              <a:avLst/>
              <a:gdLst/>
              <a:ahLst/>
              <a:cxnLst/>
              <a:rect l="0" t="0" r="0" b="0"/>
              <a:pathLst>
                <a:path w="352" h="1330" fill="none" extrusionOk="0">
                  <a:moveTo>
                    <a:pt x="0" y="1"/>
                  </a:moveTo>
                  <a:lnTo>
                    <a:pt x="351"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74" name="Shape 5274"/>
            <p:cNvSpPr/>
            <p:nvPr/>
          </p:nvSpPr>
          <p:spPr>
            <a:xfrm>
              <a:off x="556850" y="802575"/>
              <a:ext cx="7550" cy="38775"/>
            </a:xfrm>
            <a:custGeom>
              <a:avLst/>
              <a:gdLst/>
              <a:ahLst/>
              <a:cxnLst/>
              <a:rect l="0" t="0" r="0" b="0"/>
              <a:pathLst>
                <a:path w="302" h="1551" fill="none" extrusionOk="0">
                  <a:moveTo>
                    <a:pt x="0" y="0"/>
                  </a:moveTo>
                  <a:lnTo>
                    <a:pt x="301"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75" name="Shape 5275"/>
            <p:cNvSpPr/>
            <p:nvPr/>
          </p:nvSpPr>
          <p:spPr>
            <a:xfrm>
              <a:off x="564375" y="841325"/>
              <a:ext cx="7550" cy="49825"/>
            </a:xfrm>
            <a:custGeom>
              <a:avLst/>
              <a:gdLst/>
              <a:ahLst/>
              <a:cxnLst/>
              <a:rect l="0" t="0" r="0" b="0"/>
              <a:pathLst>
                <a:path w="302" h="1993" fill="none" extrusionOk="0">
                  <a:moveTo>
                    <a:pt x="0" y="0"/>
                  </a:moveTo>
                  <a:lnTo>
                    <a:pt x="301"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76" name="Shape 5276"/>
            <p:cNvSpPr/>
            <p:nvPr/>
          </p:nvSpPr>
          <p:spPr>
            <a:xfrm>
              <a:off x="571900" y="891125"/>
              <a:ext cx="7550" cy="60925"/>
            </a:xfrm>
            <a:custGeom>
              <a:avLst/>
              <a:gdLst/>
              <a:ahLst/>
              <a:cxnLst/>
              <a:rect l="0" t="0" r="0" b="0"/>
              <a:pathLst>
                <a:path w="302" h="2437" fill="none" extrusionOk="0">
                  <a:moveTo>
                    <a:pt x="0" y="1"/>
                  </a:moveTo>
                  <a:lnTo>
                    <a:pt x="30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77" name="Shape 5277"/>
            <p:cNvSpPr/>
            <p:nvPr/>
          </p:nvSpPr>
          <p:spPr>
            <a:xfrm>
              <a:off x="579425" y="952025"/>
              <a:ext cx="7550" cy="66450"/>
            </a:xfrm>
            <a:custGeom>
              <a:avLst/>
              <a:gdLst/>
              <a:ahLst/>
              <a:cxnLst/>
              <a:rect l="0" t="0" r="0" b="0"/>
              <a:pathLst>
                <a:path w="302" h="2658" fill="none" extrusionOk="0">
                  <a:moveTo>
                    <a:pt x="0" y="0"/>
                  </a:moveTo>
                  <a:lnTo>
                    <a:pt x="301" y="265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78" name="Shape 5278"/>
            <p:cNvSpPr/>
            <p:nvPr/>
          </p:nvSpPr>
          <p:spPr>
            <a:xfrm>
              <a:off x="586950" y="1018450"/>
              <a:ext cx="8800" cy="77500"/>
            </a:xfrm>
            <a:custGeom>
              <a:avLst/>
              <a:gdLst/>
              <a:ahLst/>
              <a:cxnLst/>
              <a:rect l="0" t="0" r="0" b="0"/>
              <a:pathLst>
                <a:path w="352" h="3100" fill="none" extrusionOk="0">
                  <a:moveTo>
                    <a:pt x="0" y="0"/>
                  </a:moveTo>
                  <a:lnTo>
                    <a:pt x="351" y="310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79" name="Shape 5279"/>
            <p:cNvSpPr/>
            <p:nvPr/>
          </p:nvSpPr>
          <p:spPr>
            <a:xfrm>
              <a:off x="595725" y="1095925"/>
              <a:ext cx="8800" cy="83050"/>
            </a:xfrm>
            <a:custGeom>
              <a:avLst/>
              <a:gdLst/>
              <a:ahLst/>
              <a:cxnLst/>
              <a:rect l="0" t="0" r="0" b="0"/>
              <a:pathLst>
                <a:path w="352" h="3322" fill="none" extrusionOk="0">
                  <a:moveTo>
                    <a:pt x="0" y="1"/>
                  </a:moveTo>
                  <a:lnTo>
                    <a:pt x="352" y="33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80" name="Shape 5280"/>
            <p:cNvSpPr/>
            <p:nvPr/>
          </p:nvSpPr>
          <p:spPr>
            <a:xfrm>
              <a:off x="604500" y="1178950"/>
              <a:ext cx="7550" cy="83050"/>
            </a:xfrm>
            <a:custGeom>
              <a:avLst/>
              <a:gdLst/>
              <a:ahLst/>
              <a:cxnLst/>
              <a:rect l="0" t="0" r="0" b="0"/>
              <a:pathLst>
                <a:path w="302" h="3322" fill="none" extrusionOk="0">
                  <a:moveTo>
                    <a:pt x="1" y="1"/>
                  </a:moveTo>
                  <a:lnTo>
                    <a:pt x="302" y="33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81" name="Shape 5281"/>
            <p:cNvSpPr/>
            <p:nvPr/>
          </p:nvSpPr>
          <p:spPr>
            <a:xfrm>
              <a:off x="612025" y="1261975"/>
              <a:ext cx="15075" cy="171625"/>
            </a:xfrm>
            <a:custGeom>
              <a:avLst/>
              <a:gdLst/>
              <a:ahLst/>
              <a:cxnLst/>
              <a:rect l="0" t="0" r="0" b="0"/>
              <a:pathLst>
                <a:path w="603" h="6865" fill="none" extrusionOk="0">
                  <a:moveTo>
                    <a:pt x="1" y="1"/>
                  </a:moveTo>
                  <a:lnTo>
                    <a:pt x="603" y="686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82" name="Shape 5282"/>
            <p:cNvSpPr/>
            <p:nvPr/>
          </p:nvSpPr>
          <p:spPr>
            <a:xfrm>
              <a:off x="627075" y="1433575"/>
              <a:ext cx="7550" cy="88575"/>
            </a:xfrm>
            <a:custGeom>
              <a:avLst/>
              <a:gdLst/>
              <a:ahLst/>
              <a:cxnLst/>
              <a:rect l="0" t="0" r="0" b="0"/>
              <a:pathLst>
                <a:path w="302" h="3543" fill="none" extrusionOk="0">
                  <a:moveTo>
                    <a:pt x="1" y="0"/>
                  </a:moveTo>
                  <a:lnTo>
                    <a:pt x="302" y="35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83" name="Shape 5283"/>
            <p:cNvSpPr/>
            <p:nvPr/>
          </p:nvSpPr>
          <p:spPr>
            <a:xfrm>
              <a:off x="634600" y="1522125"/>
              <a:ext cx="8800" cy="83050"/>
            </a:xfrm>
            <a:custGeom>
              <a:avLst/>
              <a:gdLst/>
              <a:ahLst/>
              <a:cxnLst/>
              <a:rect l="0" t="0" r="0" b="0"/>
              <a:pathLst>
                <a:path w="352" h="3322" fill="none" extrusionOk="0">
                  <a:moveTo>
                    <a:pt x="1" y="1"/>
                  </a:moveTo>
                  <a:lnTo>
                    <a:pt x="352" y="33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84" name="Shape 5284"/>
            <p:cNvSpPr/>
            <p:nvPr/>
          </p:nvSpPr>
          <p:spPr>
            <a:xfrm>
              <a:off x="643375" y="1605150"/>
              <a:ext cx="8800" cy="83050"/>
            </a:xfrm>
            <a:custGeom>
              <a:avLst/>
              <a:gdLst/>
              <a:ahLst/>
              <a:cxnLst/>
              <a:rect l="0" t="0" r="0" b="0"/>
              <a:pathLst>
                <a:path w="352" h="3322" fill="none" extrusionOk="0">
                  <a:moveTo>
                    <a:pt x="1" y="1"/>
                  </a:moveTo>
                  <a:lnTo>
                    <a:pt x="352" y="33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85" name="Shape 5285"/>
            <p:cNvSpPr/>
            <p:nvPr/>
          </p:nvSpPr>
          <p:spPr>
            <a:xfrm>
              <a:off x="652150" y="1688175"/>
              <a:ext cx="7550" cy="77525"/>
            </a:xfrm>
            <a:custGeom>
              <a:avLst/>
              <a:gdLst/>
              <a:ahLst/>
              <a:cxnLst/>
              <a:rect l="0" t="0" r="0" b="0"/>
              <a:pathLst>
                <a:path w="302" h="3101" fill="none" extrusionOk="0">
                  <a:moveTo>
                    <a:pt x="1" y="1"/>
                  </a:moveTo>
                  <a:lnTo>
                    <a:pt x="302" y="310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86" name="Shape 5286"/>
            <p:cNvSpPr/>
            <p:nvPr/>
          </p:nvSpPr>
          <p:spPr>
            <a:xfrm>
              <a:off x="659675" y="1765675"/>
              <a:ext cx="7550" cy="71975"/>
            </a:xfrm>
            <a:custGeom>
              <a:avLst/>
              <a:gdLst/>
              <a:ahLst/>
              <a:cxnLst/>
              <a:rect l="0" t="0" r="0" b="0"/>
              <a:pathLst>
                <a:path w="302" h="2879" fill="none" extrusionOk="0">
                  <a:moveTo>
                    <a:pt x="1" y="0"/>
                  </a:moveTo>
                  <a:lnTo>
                    <a:pt x="302" y="287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87" name="Shape 5287"/>
            <p:cNvSpPr/>
            <p:nvPr/>
          </p:nvSpPr>
          <p:spPr>
            <a:xfrm>
              <a:off x="667200" y="1837625"/>
              <a:ext cx="7550" cy="60900"/>
            </a:xfrm>
            <a:custGeom>
              <a:avLst/>
              <a:gdLst/>
              <a:ahLst/>
              <a:cxnLst/>
              <a:rect l="0" t="0" r="0" b="0"/>
              <a:pathLst>
                <a:path w="302" h="2436" fill="none" extrusionOk="0">
                  <a:moveTo>
                    <a:pt x="1" y="1"/>
                  </a:moveTo>
                  <a:lnTo>
                    <a:pt x="302"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88" name="Shape 5288"/>
            <p:cNvSpPr/>
            <p:nvPr/>
          </p:nvSpPr>
          <p:spPr>
            <a:xfrm>
              <a:off x="674725" y="1898500"/>
              <a:ext cx="7550" cy="55375"/>
            </a:xfrm>
            <a:custGeom>
              <a:avLst/>
              <a:gdLst/>
              <a:ahLst/>
              <a:cxnLst/>
              <a:rect l="0" t="0" r="0" b="0"/>
              <a:pathLst>
                <a:path w="302" h="2215" fill="none" extrusionOk="0">
                  <a:moveTo>
                    <a:pt x="1" y="1"/>
                  </a:moveTo>
                  <a:lnTo>
                    <a:pt x="302" y="221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89" name="Shape 5289"/>
            <p:cNvSpPr/>
            <p:nvPr/>
          </p:nvSpPr>
          <p:spPr>
            <a:xfrm>
              <a:off x="682250" y="1953850"/>
              <a:ext cx="8825" cy="44325"/>
            </a:xfrm>
            <a:custGeom>
              <a:avLst/>
              <a:gdLst/>
              <a:ahLst/>
              <a:cxnLst/>
              <a:rect l="0" t="0" r="0" b="0"/>
              <a:pathLst>
                <a:path w="353" h="1773" fill="none" extrusionOk="0">
                  <a:moveTo>
                    <a:pt x="1" y="1"/>
                  </a:moveTo>
                  <a:lnTo>
                    <a:pt x="352" y="177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90" name="Shape 5290"/>
            <p:cNvSpPr/>
            <p:nvPr/>
          </p:nvSpPr>
          <p:spPr>
            <a:xfrm>
              <a:off x="691050" y="1998150"/>
              <a:ext cx="8800" cy="33225"/>
            </a:xfrm>
            <a:custGeom>
              <a:avLst/>
              <a:gdLst/>
              <a:ahLst/>
              <a:cxnLst/>
              <a:rect l="0" t="0" r="0" b="0"/>
              <a:pathLst>
                <a:path w="352" h="1329" fill="none" extrusionOk="0">
                  <a:moveTo>
                    <a:pt x="0" y="0"/>
                  </a:moveTo>
                  <a:lnTo>
                    <a:pt x="351"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91" name="Shape 5291"/>
            <p:cNvSpPr/>
            <p:nvPr/>
          </p:nvSpPr>
          <p:spPr>
            <a:xfrm>
              <a:off x="699825" y="2031350"/>
              <a:ext cx="7550" cy="27700"/>
            </a:xfrm>
            <a:custGeom>
              <a:avLst/>
              <a:gdLst/>
              <a:ahLst/>
              <a:cxnLst/>
              <a:rect l="0" t="0" r="0" b="0"/>
              <a:pathLst>
                <a:path w="302" h="1108" fill="none" extrusionOk="0">
                  <a:moveTo>
                    <a:pt x="0" y="1"/>
                  </a:moveTo>
                  <a:lnTo>
                    <a:pt x="301"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92" name="Shape 5292"/>
            <p:cNvSpPr/>
            <p:nvPr/>
          </p:nvSpPr>
          <p:spPr>
            <a:xfrm>
              <a:off x="707350" y="2059025"/>
              <a:ext cx="7550" cy="11100"/>
            </a:xfrm>
            <a:custGeom>
              <a:avLst/>
              <a:gdLst/>
              <a:ahLst/>
              <a:cxnLst/>
              <a:rect l="0" t="0" r="0" b="0"/>
              <a:pathLst>
                <a:path w="302" h="444" fill="none" extrusionOk="0">
                  <a:moveTo>
                    <a:pt x="0" y="1"/>
                  </a:moveTo>
                  <a:lnTo>
                    <a:pt x="30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93" name="Shape 5293"/>
            <p:cNvSpPr/>
            <p:nvPr/>
          </p:nvSpPr>
          <p:spPr>
            <a:xfrm>
              <a:off x="714875" y="2070100"/>
              <a:ext cx="7550" cy="5550"/>
            </a:xfrm>
            <a:custGeom>
              <a:avLst/>
              <a:gdLst/>
              <a:ahLst/>
              <a:cxnLst/>
              <a:rect l="0" t="0" r="0" b="0"/>
              <a:pathLst>
                <a:path w="302" h="222" fill="none" extrusionOk="0">
                  <a:moveTo>
                    <a:pt x="0" y="0"/>
                  </a:moveTo>
                  <a:lnTo>
                    <a:pt x="30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94" name="Shape 5294"/>
            <p:cNvSpPr/>
            <p:nvPr/>
          </p:nvSpPr>
          <p:spPr>
            <a:xfrm>
              <a:off x="722400" y="2070100"/>
              <a:ext cx="7550" cy="5550"/>
            </a:xfrm>
            <a:custGeom>
              <a:avLst/>
              <a:gdLst/>
              <a:ahLst/>
              <a:cxnLst/>
              <a:rect l="0" t="0" r="0" b="0"/>
              <a:pathLst>
                <a:path w="302" h="222" fill="none" extrusionOk="0">
                  <a:moveTo>
                    <a:pt x="0" y="222"/>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95" name="Shape 5295"/>
            <p:cNvSpPr/>
            <p:nvPr/>
          </p:nvSpPr>
          <p:spPr>
            <a:xfrm>
              <a:off x="729925" y="2053500"/>
              <a:ext cx="8800" cy="16625"/>
            </a:xfrm>
            <a:custGeom>
              <a:avLst/>
              <a:gdLst/>
              <a:ahLst/>
              <a:cxnLst/>
              <a:rect l="0" t="0" r="0" b="0"/>
              <a:pathLst>
                <a:path w="352" h="665" fill="none" extrusionOk="0">
                  <a:moveTo>
                    <a:pt x="0" y="664"/>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96" name="Shape 5296"/>
            <p:cNvSpPr/>
            <p:nvPr/>
          </p:nvSpPr>
          <p:spPr>
            <a:xfrm>
              <a:off x="738700" y="2025825"/>
              <a:ext cx="8800" cy="27700"/>
            </a:xfrm>
            <a:custGeom>
              <a:avLst/>
              <a:gdLst/>
              <a:ahLst/>
              <a:cxnLst/>
              <a:rect l="0" t="0" r="0" b="0"/>
              <a:pathLst>
                <a:path w="352" h="1108" fill="none" extrusionOk="0">
                  <a:moveTo>
                    <a:pt x="0" y="1107"/>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97" name="Shape 5297"/>
            <p:cNvSpPr/>
            <p:nvPr/>
          </p:nvSpPr>
          <p:spPr>
            <a:xfrm>
              <a:off x="747475" y="1987075"/>
              <a:ext cx="7550" cy="38775"/>
            </a:xfrm>
            <a:custGeom>
              <a:avLst/>
              <a:gdLst/>
              <a:ahLst/>
              <a:cxnLst/>
              <a:rect l="0" t="0" r="0" b="0"/>
              <a:pathLst>
                <a:path w="302" h="1551" fill="none" extrusionOk="0">
                  <a:moveTo>
                    <a:pt x="1" y="1550"/>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98" name="Shape 5298"/>
            <p:cNvSpPr/>
            <p:nvPr/>
          </p:nvSpPr>
          <p:spPr>
            <a:xfrm>
              <a:off x="755000" y="1937250"/>
              <a:ext cx="7550" cy="49850"/>
            </a:xfrm>
            <a:custGeom>
              <a:avLst/>
              <a:gdLst/>
              <a:ahLst/>
              <a:cxnLst/>
              <a:rect l="0" t="0" r="0" b="0"/>
              <a:pathLst>
                <a:path w="302" h="1994" fill="none" extrusionOk="0">
                  <a:moveTo>
                    <a:pt x="1" y="1993"/>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99" name="Shape 5299"/>
            <p:cNvSpPr/>
            <p:nvPr/>
          </p:nvSpPr>
          <p:spPr>
            <a:xfrm>
              <a:off x="762525" y="1881900"/>
              <a:ext cx="7550" cy="55375"/>
            </a:xfrm>
            <a:custGeom>
              <a:avLst/>
              <a:gdLst/>
              <a:ahLst/>
              <a:cxnLst/>
              <a:rect l="0" t="0" r="0" b="0"/>
              <a:pathLst>
                <a:path w="302" h="2215" fill="none" extrusionOk="0">
                  <a:moveTo>
                    <a:pt x="1" y="2215"/>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00" name="Shape 5300"/>
            <p:cNvSpPr/>
            <p:nvPr/>
          </p:nvSpPr>
          <p:spPr>
            <a:xfrm>
              <a:off x="770050" y="1821025"/>
              <a:ext cx="7550" cy="60900"/>
            </a:xfrm>
            <a:custGeom>
              <a:avLst/>
              <a:gdLst/>
              <a:ahLst/>
              <a:cxnLst/>
              <a:rect l="0" t="0" r="0" b="0"/>
              <a:pathLst>
                <a:path w="302" h="2436" fill="none" extrusionOk="0">
                  <a:moveTo>
                    <a:pt x="1" y="2436"/>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01" name="Shape 5301"/>
            <p:cNvSpPr/>
            <p:nvPr/>
          </p:nvSpPr>
          <p:spPr>
            <a:xfrm>
              <a:off x="777575" y="1749075"/>
              <a:ext cx="8800" cy="71975"/>
            </a:xfrm>
            <a:custGeom>
              <a:avLst/>
              <a:gdLst/>
              <a:ahLst/>
              <a:cxnLst/>
              <a:rect l="0" t="0" r="0" b="0"/>
              <a:pathLst>
                <a:path w="352" h="2879" fill="none" extrusionOk="0">
                  <a:moveTo>
                    <a:pt x="1" y="2878"/>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02" name="Shape 5302"/>
            <p:cNvSpPr/>
            <p:nvPr/>
          </p:nvSpPr>
          <p:spPr>
            <a:xfrm>
              <a:off x="786350" y="1671575"/>
              <a:ext cx="7550" cy="77525"/>
            </a:xfrm>
            <a:custGeom>
              <a:avLst/>
              <a:gdLst/>
              <a:ahLst/>
              <a:cxnLst/>
              <a:rect l="0" t="0" r="0" b="0"/>
              <a:pathLst>
                <a:path w="302" h="3101" fill="none" extrusionOk="0">
                  <a:moveTo>
                    <a:pt x="1" y="3100"/>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03" name="Shape 5303"/>
            <p:cNvSpPr/>
            <p:nvPr/>
          </p:nvSpPr>
          <p:spPr>
            <a:xfrm>
              <a:off x="793875" y="1594075"/>
              <a:ext cx="7550" cy="77525"/>
            </a:xfrm>
            <a:custGeom>
              <a:avLst/>
              <a:gdLst/>
              <a:ahLst/>
              <a:cxnLst/>
              <a:rect l="0" t="0" r="0" b="0"/>
              <a:pathLst>
                <a:path w="302" h="3101" fill="none" extrusionOk="0">
                  <a:moveTo>
                    <a:pt x="1" y="3100"/>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04" name="Shape 5304"/>
            <p:cNvSpPr/>
            <p:nvPr/>
          </p:nvSpPr>
          <p:spPr>
            <a:xfrm>
              <a:off x="801400" y="1433575"/>
              <a:ext cx="16350" cy="160525"/>
            </a:xfrm>
            <a:custGeom>
              <a:avLst/>
              <a:gdLst/>
              <a:ahLst/>
              <a:cxnLst/>
              <a:rect l="0" t="0" r="0" b="0"/>
              <a:pathLst>
                <a:path w="654" h="6421" fill="none" extrusionOk="0">
                  <a:moveTo>
                    <a:pt x="1" y="6421"/>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05" name="Shape 5305"/>
            <p:cNvSpPr/>
            <p:nvPr/>
          </p:nvSpPr>
          <p:spPr>
            <a:xfrm>
              <a:off x="817725" y="1350550"/>
              <a:ext cx="8800" cy="83050"/>
            </a:xfrm>
            <a:custGeom>
              <a:avLst/>
              <a:gdLst/>
              <a:ahLst/>
              <a:cxnLst/>
              <a:rect l="0" t="0" r="0" b="0"/>
              <a:pathLst>
                <a:path w="352" h="3322" fill="none" extrusionOk="0">
                  <a:moveTo>
                    <a:pt x="0" y="3321"/>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06" name="Shape 5306"/>
            <p:cNvSpPr/>
            <p:nvPr/>
          </p:nvSpPr>
          <p:spPr>
            <a:xfrm>
              <a:off x="826500" y="1273050"/>
              <a:ext cx="7550" cy="77525"/>
            </a:xfrm>
            <a:custGeom>
              <a:avLst/>
              <a:gdLst/>
              <a:ahLst/>
              <a:cxnLst/>
              <a:rect l="0" t="0" r="0" b="0"/>
              <a:pathLst>
                <a:path w="302" h="3101" fill="none" extrusionOk="0">
                  <a:moveTo>
                    <a:pt x="0" y="3100"/>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07" name="Shape 5307"/>
            <p:cNvSpPr/>
            <p:nvPr/>
          </p:nvSpPr>
          <p:spPr>
            <a:xfrm>
              <a:off x="834025" y="1201100"/>
              <a:ext cx="7550" cy="71975"/>
            </a:xfrm>
            <a:custGeom>
              <a:avLst/>
              <a:gdLst/>
              <a:ahLst/>
              <a:cxnLst/>
              <a:rect l="0" t="0" r="0" b="0"/>
              <a:pathLst>
                <a:path w="302" h="2879" fill="none" extrusionOk="0">
                  <a:moveTo>
                    <a:pt x="0" y="2879"/>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08" name="Shape 5308"/>
            <p:cNvSpPr/>
            <p:nvPr/>
          </p:nvSpPr>
          <p:spPr>
            <a:xfrm>
              <a:off x="841550" y="1129150"/>
              <a:ext cx="7550" cy="71975"/>
            </a:xfrm>
            <a:custGeom>
              <a:avLst/>
              <a:gdLst/>
              <a:ahLst/>
              <a:cxnLst/>
              <a:rect l="0" t="0" r="0" b="0"/>
              <a:pathLst>
                <a:path w="302" h="2879" fill="none" extrusionOk="0">
                  <a:moveTo>
                    <a:pt x="0" y="2878"/>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09" name="Shape 5309"/>
            <p:cNvSpPr/>
            <p:nvPr/>
          </p:nvSpPr>
          <p:spPr>
            <a:xfrm>
              <a:off x="849075" y="1062725"/>
              <a:ext cx="7550" cy="66450"/>
            </a:xfrm>
            <a:custGeom>
              <a:avLst/>
              <a:gdLst/>
              <a:ahLst/>
              <a:cxnLst/>
              <a:rect l="0" t="0" r="0" b="0"/>
              <a:pathLst>
                <a:path w="302" h="2658" fill="none" extrusionOk="0">
                  <a:moveTo>
                    <a:pt x="0" y="2657"/>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10" name="Shape 5310"/>
            <p:cNvSpPr/>
            <p:nvPr/>
          </p:nvSpPr>
          <p:spPr>
            <a:xfrm>
              <a:off x="856600" y="1001825"/>
              <a:ext cx="8800" cy="60925"/>
            </a:xfrm>
            <a:custGeom>
              <a:avLst/>
              <a:gdLst/>
              <a:ahLst/>
              <a:cxnLst/>
              <a:rect l="0" t="0" r="0" b="0"/>
              <a:pathLst>
                <a:path w="352" h="2437" fill="none" extrusionOk="0">
                  <a:moveTo>
                    <a:pt x="0" y="2436"/>
                  </a:moveTo>
                  <a:lnTo>
                    <a:pt x="3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11" name="Shape 5311"/>
            <p:cNvSpPr/>
            <p:nvPr/>
          </p:nvSpPr>
          <p:spPr>
            <a:xfrm>
              <a:off x="865375" y="952025"/>
              <a:ext cx="8800" cy="49825"/>
            </a:xfrm>
            <a:custGeom>
              <a:avLst/>
              <a:gdLst/>
              <a:ahLst/>
              <a:cxnLst/>
              <a:rect l="0" t="0" r="0" b="0"/>
              <a:pathLst>
                <a:path w="352" h="1993" fill="none" extrusionOk="0">
                  <a:moveTo>
                    <a:pt x="0" y="1993"/>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12" name="Shape 5312"/>
            <p:cNvSpPr/>
            <p:nvPr/>
          </p:nvSpPr>
          <p:spPr>
            <a:xfrm>
              <a:off x="874150" y="913275"/>
              <a:ext cx="7550" cy="38775"/>
            </a:xfrm>
            <a:custGeom>
              <a:avLst/>
              <a:gdLst/>
              <a:ahLst/>
              <a:cxnLst/>
              <a:rect l="0" t="0" r="0" b="0"/>
              <a:pathLst>
                <a:path w="302" h="1551" fill="none" extrusionOk="0">
                  <a:moveTo>
                    <a:pt x="1" y="1550"/>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13" name="Shape 5313"/>
            <p:cNvSpPr/>
            <p:nvPr/>
          </p:nvSpPr>
          <p:spPr>
            <a:xfrm>
              <a:off x="881675" y="880050"/>
              <a:ext cx="7550" cy="33250"/>
            </a:xfrm>
            <a:custGeom>
              <a:avLst/>
              <a:gdLst/>
              <a:ahLst/>
              <a:cxnLst/>
              <a:rect l="0" t="0" r="0" b="0"/>
              <a:pathLst>
                <a:path w="302" h="1330" fill="none" extrusionOk="0">
                  <a:moveTo>
                    <a:pt x="1" y="1329"/>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14" name="Shape 5314"/>
            <p:cNvSpPr/>
            <p:nvPr/>
          </p:nvSpPr>
          <p:spPr>
            <a:xfrm>
              <a:off x="889200" y="852375"/>
              <a:ext cx="7550" cy="27700"/>
            </a:xfrm>
            <a:custGeom>
              <a:avLst/>
              <a:gdLst/>
              <a:ahLst/>
              <a:cxnLst/>
              <a:rect l="0" t="0" r="0" b="0"/>
              <a:pathLst>
                <a:path w="302" h="1108" fill="none" extrusionOk="0">
                  <a:moveTo>
                    <a:pt x="1" y="1108"/>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15" name="Shape 5315"/>
            <p:cNvSpPr/>
            <p:nvPr/>
          </p:nvSpPr>
          <p:spPr>
            <a:xfrm>
              <a:off x="896725" y="841325"/>
              <a:ext cx="7550" cy="11075"/>
            </a:xfrm>
            <a:custGeom>
              <a:avLst/>
              <a:gdLst/>
              <a:ahLst/>
              <a:cxnLst/>
              <a:rect l="0" t="0" r="0" b="0"/>
              <a:pathLst>
                <a:path w="302" h="443" fill="none" extrusionOk="0">
                  <a:moveTo>
                    <a:pt x="1" y="443"/>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16" name="Shape 5316"/>
            <p:cNvSpPr/>
            <p:nvPr/>
          </p:nvSpPr>
          <p:spPr>
            <a:xfrm>
              <a:off x="904250" y="835775"/>
              <a:ext cx="8800" cy="5575"/>
            </a:xfrm>
            <a:custGeom>
              <a:avLst/>
              <a:gdLst/>
              <a:ahLst/>
              <a:cxnLst/>
              <a:rect l="0" t="0" r="0" b="0"/>
              <a:pathLst>
                <a:path w="352" h="223" fill="none" extrusionOk="0">
                  <a:moveTo>
                    <a:pt x="1" y="222"/>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17" name="Shape 5317"/>
            <p:cNvSpPr/>
            <p:nvPr/>
          </p:nvSpPr>
          <p:spPr>
            <a:xfrm>
              <a:off x="913025" y="835775"/>
              <a:ext cx="8800" cy="11100"/>
            </a:xfrm>
            <a:custGeom>
              <a:avLst/>
              <a:gdLst/>
              <a:ahLst/>
              <a:cxnLst/>
              <a:rect l="0" t="0" r="0" b="0"/>
              <a:pathLst>
                <a:path w="352" h="444" fill="none" extrusionOk="0">
                  <a:moveTo>
                    <a:pt x="1" y="1"/>
                  </a:moveTo>
                  <a:lnTo>
                    <a:pt x="352" y="44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18" name="Shape 5318"/>
            <p:cNvSpPr/>
            <p:nvPr/>
          </p:nvSpPr>
          <p:spPr>
            <a:xfrm>
              <a:off x="921800" y="846850"/>
              <a:ext cx="7550" cy="16625"/>
            </a:xfrm>
            <a:custGeom>
              <a:avLst/>
              <a:gdLst/>
              <a:ahLst/>
              <a:cxnLst/>
              <a:rect l="0" t="0" r="0" b="0"/>
              <a:pathLst>
                <a:path w="302" h="665" fill="none" extrusionOk="0">
                  <a:moveTo>
                    <a:pt x="1" y="1"/>
                  </a:moveTo>
                  <a:lnTo>
                    <a:pt x="302"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19" name="Shape 5319"/>
            <p:cNvSpPr/>
            <p:nvPr/>
          </p:nvSpPr>
          <p:spPr>
            <a:xfrm>
              <a:off x="929325" y="863450"/>
              <a:ext cx="7550" cy="27700"/>
            </a:xfrm>
            <a:custGeom>
              <a:avLst/>
              <a:gdLst/>
              <a:ahLst/>
              <a:cxnLst/>
              <a:rect l="0" t="0" r="0" b="0"/>
              <a:pathLst>
                <a:path w="302" h="1108" fill="none" extrusionOk="0">
                  <a:moveTo>
                    <a:pt x="1" y="1"/>
                  </a:moveTo>
                  <a:lnTo>
                    <a:pt x="302"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20" name="Shape 5320"/>
            <p:cNvSpPr/>
            <p:nvPr/>
          </p:nvSpPr>
          <p:spPr>
            <a:xfrm>
              <a:off x="936850" y="891125"/>
              <a:ext cx="7550" cy="33250"/>
            </a:xfrm>
            <a:custGeom>
              <a:avLst/>
              <a:gdLst/>
              <a:ahLst/>
              <a:cxnLst/>
              <a:rect l="0" t="0" r="0" b="0"/>
              <a:pathLst>
                <a:path w="302" h="1330" fill="none" extrusionOk="0">
                  <a:moveTo>
                    <a:pt x="1" y="1"/>
                  </a:moveTo>
                  <a:lnTo>
                    <a:pt x="302"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21" name="Shape 5321"/>
            <p:cNvSpPr/>
            <p:nvPr/>
          </p:nvSpPr>
          <p:spPr>
            <a:xfrm>
              <a:off x="944375" y="924350"/>
              <a:ext cx="7550" cy="44300"/>
            </a:xfrm>
            <a:custGeom>
              <a:avLst/>
              <a:gdLst/>
              <a:ahLst/>
              <a:cxnLst/>
              <a:rect l="0" t="0" r="0" b="0"/>
              <a:pathLst>
                <a:path w="302" h="1772" fill="none" extrusionOk="0">
                  <a:moveTo>
                    <a:pt x="1" y="0"/>
                  </a:moveTo>
                  <a:lnTo>
                    <a:pt x="302" y="17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22" name="Shape 5322"/>
            <p:cNvSpPr/>
            <p:nvPr/>
          </p:nvSpPr>
          <p:spPr>
            <a:xfrm>
              <a:off x="951900" y="968625"/>
              <a:ext cx="8825" cy="55375"/>
            </a:xfrm>
            <a:custGeom>
              <a:avLst/>
              <a:gdLst/>
              <a:ahLst/>
              <a:cxnLst/>
              <a:rect l="0" t="0" r="0" b="0"/>
              <a:pathLst>
                <a:path w="353" h="2215" fill="none" extrusionOk="0">
                  <a:moveTo>
                    <a:pt x="1" y="0"/>
                  </a:moveTo>
                  <a:lnTo>
                    <a:pt x="352" y="221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23" name="Shape 5323"/>
            <p:cNvSpPr/>
            <p:nvPr/>
          </p:nvSpPr>
          <p:spPr>
            <a:xfrm>
              <a:off x="960700" y="1023975"/>
              <a:ext cx="8800" cy="60900"/>
            </a:xfrm>
            <a:custGeom>
              <a:avLst/>
              <a:gdLst/>
              <a:ahLst/>
              <a:cxnLst/>
              <a:rect l="0" t="0" r="0" b="0"/>
              <a:pathLst>
                <a:path w="352" h="2436" fill="none" extrusionOk="0">
                  <a:moveTo>
                    <a:pt x="0" y="0"/>
                  </a:moveTo>
                  <a:lnTo>
                    <a:pt x="35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24" name="Shape 5324"/>
            <p:cNvSpPr/>
            <p:nvPr/>
          </p:nvSpPr>
          <p:spPr>
            <a:xfrm>
              <a:off x="969475" y="1084850"/>
              <a:ext cx="7550" cy="60925"/>
            </a:xfrm>
            <a:custGeom>
              <a:avLst/>
              <a:gdLst/>
              <a:ahLst/>
              <a:cxnLst/>
              <a:rect l="0" t="0" r="0" b="0"/>
              <a:pathLst>
                <a:path w="302" h="2437" fill="none" extrusionOk="0">
                  <a:moveTo>
                    <a:pt x="0" y="1"/>
                  </a:moveTo>
                  <a:lnTo>
                    <a:pt x="30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25" name="Shape 5325"/>
            <p:cNvSpPr/>
            <p:nvPr/>
          </p:nvSpPr>
          <p:spPr>
            <a:xfrm>
              <a:off x="977000" y="1145750"/>
              <a:ext cx="7550" cy="66450"/>
            </a:xfrm>
            <a:custGeom>
              <a:avLst/>
              <a:gdLst/>
              <a:ahLst/>
              <a:cxnLst/>
              <a:rect l="0" t="0" r="0" b="0"/>
              <a:pathLst>
                <a:path w="302" h="2658" fill="none" extrusionOk="0">
                  <a:moveTo>
                    <a:pt x="0" y="0"/>
                  </a:moveTo>
                  <a:lnTo>
                    <a:pt x="301" y="265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26" name="Shape 5326"/>
            <p:cNvSpPr/>
            <p:nvPr/>
          </p:nvSpPr>
          <p:spPr>
            <a:xfrm>
              <a:off x="984525" y="1212175"/>
              <a:ext cx="7550" cy="71975"/>
            </a:xfrm>
            <a:custGeom>
              <a:avLst/>
              <a:gdLst/>
              <a:ahLst/>
              <a:cxnLst/>
              <a:rect l="0" t="0" r="0" b="0"/>
              <a:pathLst>
                <a:path w="302" h="2879" fill="none" extrusionOk="0">
                  <a:moveTo>
                    <a:pt x="0" y="0"/>
                  </a:moveTo>
                  <a:lnTo>
                    <a:pt x="301" y="287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27" name="Shape 5327"/>
            <p:cNvSpPr/>
            <p:nvPr/>
          </p:nvSpPr>
          <p:spPr>
            <a:xfrm>
              <a:off x="992050" y="1284125"/>
              <a:ext cx="7550" cy="71975"/>
            </a:xfrm>
            <a:custGeom>
              <a:avLst/>
              <a:gdLst/>
              <a:ahLst/>
              <a:cxnLst/>
              <a:rect l="0" t="0" r="0" b="0"/>
              <a:pathLst>
                <a:path w="302" h="2879" fill="none" extrusionOk="0">
                  <a:moveTo>
                    <a:pt x="0" y="0"/>
                  </a:moveTo>
                  <a:lnTo>
                    <a:pt x="301" y="287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28" name="Shape 5328"/>
            <p:cNvSpPr/>
            <p:nvPr/>
          </p:nvSpPr>
          <p:spPr>
            <a:xfrm>
              <a:off x="999575" y="1356075"/>
              <a:ext cx="8800" cy="77525"/>
            </a:xfrm>
            <a:custGeom>
              <a:avLst/>
              <a:gdLst/>
              <a:ahLst/>
              <a:cxnLst/>
              <a:rect l="0" t="0" r="0" b="0"/>
              <a:pathLst>
                <a:path w="352" h="3101" fill="none" extrusionOk="0">
                  <a:moveTo>
                    <a:pt x="0" y="1"/>
                  </a:moveTo>
                  <a:lnTo>
                    <a:pt x="351" y="310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29" name="Shape 5329"/>
            <p:cNvSpPr/>
            <p:nvPr/>
          </p:nvSpPr>
          <p:spPr>
            <a:xfrm>
              <a:off x="1008350" y="1433575"/>
              <a:ext cx="8800" cy="77500"/>
            </a:xfrm>
            <a:custGeom>
              <a:avLst/>
              <a:gdLst/>
              <a:ahLst/>
              <a:cxnLst/>
              <a:rect l="0" t="0" r="0" b="0"/>
              <a:pathLst>
                <a:path w="352" h="3100" fill="none" extrusionOk="0">
                  <a:moveTo>
                    <a:pt x="0" y="0"/>
                  </a:moveTo>
                  <a:lnTo>
                    <a:pt x="352" y="310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30" name="Shape 5330"/>
            <p:cNvSpPr/>
            <p:nvPr/>
          </p:nvSpPr>
          <p:spPr>
            <a:xfrm>
              <a:off x="1017125" y="1511050"/>
              <a:ext cx="7550" cy="72000"/>
            </a:xfrm>
            <a:custGeom>
              <a:avLst/>
              <a:gdLst/>
              <a:ahLst/>
              <a:cxnLst/>
              <a:rect l="0" t="0" r="0" b="0"/>
              <a:pathLst>
                <a:path w="302" h="2880" fill="none" extrusionOk="0">
                  <a:moveTo>
                    <a:pt x="1" y="1"/>
                  </a:moveTo>
                  <a:lnTo>
                    <a:pt x="302" y="287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31" name="Shape 5331"/>
            <p:cNvSpPr/>
            <p:nvPr/>
          </p:nvSpPr>
          <p:spPr>
            <a:xfrm>
              <a:off x="1024650" y="1583025"/>
              <a:ext cx="7550" cy="66425"/>
            </a:xfrm>
            <a:custGeom>
              <a:avLst/>
              <a:gdLst/>
              <a:ahLst/>
              <a:cxnLst/>
              <a:rect l="0" t="0" r="0" b="0"/>
              <a:pathLst>
                <a:path w="302" h="2657" fill="none" extrusionOk="0">
                  <a:moveTo>
                    <a:pt x="1" y="0"/>
                  </a:moveTo>
                  <a:lnTo>
                    <a:pt x="302" y="265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32" name="Shape 5332"/>
            <p:cNvSpPr/>
            <p:nvPr/>
          </p:nvSpPr>
          <p:spPr>
            <a:xfrm>
              <a:off x="1032175" y="1649425"/>
              <a:ext cx="7550" cy="66450"/>
            </a:xfrm>
            <a:custGeom>
              <a:avLst/>
              <a:gdLst/>
              <a:ahLst/>
              <a:cxnLst/>
              <a:rect l="0" t="0" r="0" b="0"/>
              <a:pathLst>
                <a:path w="302" h="2658" fill="none" extrusionOk="0">
                  <a:moveTo>
                    <a:pt x="1" y="1"/>
                  </a:moveTo>
                  <a:lnTo>
                    <a:pt x="302" y="265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33" name="Shape 5333"/>
            <p:cNvSpPr/>
            <p:nvPr/>
          </p:nvSpPr>
          <p:spPr>
            <a:xfrm>
              <a:off x="1039700" y="1715850"/>
              <a:ext cx="7550" cy="55375"/>
            </a:xfrm>
            <a:custGeom>
              <a:avLst/>
              <a:gdLst/>
              <a:ahLst/>
              <a:cxnLst/>
              <a:rect l="0" t="0" r="0" b="0"/>
              <a:pathLst>
                <a:path w="302" h="2215" fill="none" extrusionOk="0">
                  <a:moveTo>
                    <a:pt x="1" y="1"/>
                  </a:moveTo>
                  <a:lnTo>
                    <a:pt x="302" y="221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34" name="Shape 5334"/>
            <p:cNvSpPr/>
            <p:nvPr/>
          </p:nvSpPr>
          <p:spPr>
            <a:xfrm>
              <a:off x="1047225" y="1771200"/>
              <a:ext cx="8800" cy="55375"/>
            </a:xfrm>
            <a:custGeom>
              <a:avLst/>
              <a:gdLst/>
              <a:ahLst/>
              <a:cxnLst/>
              <a:rect l="0" t="0" r="0" b="0"/>
              <a:pathLst>
                <a:path w="352" h="2215" fill="none" extrusionOk="0">
                  <a:moveTo>
                    <a:pt x="1" y="1"/>
                  </a:moveTo>
                  <a:lnTo>
                    <a:pt x="352" y="221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35" name="Shape 5335"/>
            <p:cNvSpPr/>
            <p:nvPr/>
          </p:nvSpPr>
          <p:spPr>
            <a:xfrm>
              <a:off x="1056000" y="1826550"/>
              <a:ext cx="8800" cy="49850"/>
            </a:xfrm>
            <a:custGeom>
              <a:avLst/>
              <a:gdLst/>
              <a:ahLst/>
              <a:cxnLst/>
              <a:rect l="0" t="0" r="0" b="0"/>
              <a:pathLst>
                <a:path w="352" h="1994" fill="none" extrusionOk="0">
                  <a:moveTo>
                    <a:pt x="1" y="1"/>
                  </a:moveTo>
                  <a:lnTo>
                    <a:pt x="352"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36" name="Shape 5336"/>
            <p:cNvSpPr/>
            <p:nvPr/>
          </p:nvSpPr>
          <p:spPr>
            <a:xfrm>
              <a:off x="1064775" y="1876375"/>
              <a:ext cx="7550" cy="38775"/>
            </a:xfrm>
            <a:custGeom>
              <a:avLst/>
              <a:gdLst/>
              <a:ahLst/>
              <a:cxnLst/>
              <a:rect l="0" t="0" r="0" b="0"/>
              <a:pathLst>
                <a:path w="302" h="1551" fill="none" extrusionOk="0">
                  <a:moveTo>
                    <a:pt x="1" y="0"/>
                  </a:moveTo>
                  <a:lnTo>
                    <a:pt x="302"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37" name="Shape 5337"/>
            <p:cNvSpPr/>
            <p:nvPr/>
          </p:nvSpPr>
          <p:spPr>
            <a:xfrm>
              <a:off x="1072300" y="1915125"/>
              <a:ext cx="7550" cy="27700"/>
            </a:xfrm>
            <a:custGeom>
              <a:avLst/>
              <a:gdLst/>
              <a:ahLst/>
              <a:cxnLst/>
              <a:rect l="0" t="0" r="0" b="0"/>
              <a:pathLst>
                <a:path w="302" h="1108" fill="none" extrusionOk="0">
                  <a:moveTo>
                    <a:pt x="1" y="0"/>
                  </a:moveTo>
                  <a:lnTo>
                    <a:pt x="302"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38" name="Shape 5338"/>
            <p:cNvSpPr/>
            <p:nvPr/>
          </p:nvSpPr>
          <p:spPr>
            <a:xfrm>
              <a:off x="1079825" y="1942800"/>
              <a:ext cx="7550" cy="22150"/>
            </a:xfrm>
            <a:custGeom>
              <a:avLst/>
              <a:gdLst/>
              <a:ahLst/>
              <a:cxnLst/>
              <a:rect l="0" t="0" r="0" b="0"/>
              <a:pathLst>
                <a:path w="302" h="886" fill="none" extrusionOk="0">
                  <a:moveTo>
                    <a:pt x="1" y="0"/>
                  </a:moveTo>
                  <a:lnTo>
                    <a:pt x="302"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39" name="Shape 5339"/>
            <p:cNvSpPr/>
            <p:nvPr/>
          </p:nvSpPr>
          <p:spPr>
            <a:xfrm>
              <a:off x="1087350" y="1964925"/>
              <a:ext cx="7550" cy="11100"/>
            </a:xfrm>
            <a:custGeom>
              <a:avLst/>
              <a:gdLst/>
              <a:ahLst/>
              <a:cxnLst/>
              <a:rect l="0" t="0" r="0" b="0"/>
              <a:pathLst>
                <a:path w="302" h="444" fill="none" extrusionOk="0">
                  <a:moveTo>
                    <a:pt x="1" y="1"/>
                  </a:moveTo>
                  <a:lnTo>
                    <a:pt x="302" y="44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40" name="Shape 5340"/>
            <p:cNvSpPr/>
            <p:nvPr/>
          </p:nvSpPr>
          <p:spPr>
            <a:xfrm>
              <a:off x="1094875" y="1976000"/>
              <a:ext cx="8825" cy="5550"/>
            </a:xfrm>
            <a:custGeom>
              <a:avLst/>
              <a:gdLst/>
              <a:ahLst/>
              <a:cxnLst/>
              <a:rect l="0" t="0" r="0" b="0"/>
              <a:pathLst>
                <a:path w="353" h="222" fill="none" extrusionOk="0">
                  <a:moveTo>
                    <a:pt x="1" y="1"/>
                  </a:moveTo>
                  <a:lnTo>
                    <a:pt x="35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41" name="Shape 5341"/>
            <p:cNvSpPr/>
            <p:nvPr/>
          </p:nvSpPr>
          <p:spPr>
            <a:xfrm>
              <a:off x="1103675" y="1976000"/>
              <a:ext cx="8800" cy="5550"/>
            </a:xfrm>
            <a:custGeom>
              <a:avLst/>
              <a:gdLst/>
              <a:ahLst/>
              <a:cxnLst/>
              <a:rect l="0" t="0" r="0" b="0"/>
              <a:pathLst>
                <a:path w="352" h="222" fill="none" extrusionOk="0">
                  <a:moveTo>
                    <a:pt x="0" y="222"/>
                  </a:moveTo>
                  <a:lnTo>
                    <a:pt x="3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42" name="Shape 5342"/>
            <p:cNvSpPr/>
            <p:nvPr/>
          </p:nvSpPr>
          <p:spPr>
            <a:xfrm>
              <a:off x="1112450" y="1959400"/>
              <a:ext cx="7550" cy="16625"/>
            </a:xfrm>
            <a:custGeom>
              <a:avLst/>
              <a:gdLst/>
              <a:ahLst/>
              <a:cxnLst/>
              <a:rect l="0" t="0" r="0" b="0"/>
              <a:pathLst>
                <a:path w="302" h="665" fill="none" extrusionOk="0">
                  <a:moveTo>
                    <a:pt x="0" y="665"/>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43" name="Shape 5343"/>
            <p:cNvSpPr/>
            <p:nvPr/>
          </p:nvSpPr>
          <p:spPr>
            <a:xfrm>
              <a:off x="1119975" y="1931725"/>
              <a:ext cx="7550" cy="27700"/>
            </a:xfrm>
            <a:custGeom>
              <a:avLst/>
              <a:gdLst/>
              <a:ahLst/>
              <a:cxnLst/>
              <a:rect l="0" t="0" r="0" b="0"/>
              <a:pathLst>
                <a:path w="302" h="1108" fill="none" extrusionOk="0">
                  <a:moveTo>
                    <a:pt x="0" y="1107"/>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44" name="Shape 5344"/>
            <p:cNvSpPr/>
            <p:nvPr/>
          </p:nvSpPr>
          <p:spPr>
            <a:xfrm>
              <a:off x="1127500" y="1898500"/>
              <a:ext cx="7550" cy="33250"/>
            </a:xfrm>
            <a:custGeom>
              <a:avLst/>
              <a:gdLst/>
              <a:ahLst/>
              <a:cxnLst/>
              <a:rect l="0" t="0" r="0" b="0"/>
              <a:pathLst>
                <a:path w="302" h="1330" fill="none" extrusionOk="0">
                  <a:moveTo>
                    <a:pt x="0" y="1329"/>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45" name="Shape 5345"/>
            <p:cNvSpPr/>
            <p:nvPr/>
          </p:nvSpPr>
          <p:spPr>
            <a:xfrm>
              <a:off x="1135025" y="1859775"/>
              <a:ext cx="7550" cy="38750"/>
            </a:xfrm>
            <a:custGeom>
              <a:avLst/>
              <a:gdLst/>
              <a:ahLst/>
              <a:cxnLst/>
              <a:rect l="0" t="0" r="0" b="0"/>
              <a:pathLst>
                <a:path w="302" h="1550" fill="none" extrusionOk="0">
                  <a:moveTo>
                    <a:pt x="0" y="1550"/>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46" name="Shape 5346"/>
            <p:cNvSpPr/>
            <p:nvPr/>
          </p:nvSpPr>
          <p:spPr>
            <a:xfrm>
              <a:off x="1142550" y="1809950"/>
              <a:ext cx="8800" cy="49850"/>
            </a:xfrm>
            <a:custGeom>
              <a:avLst/>
              <a:gdLst/>
              <a:ahLst/>
              <a:cxnLst/>
              <a:rect l="0" t="0" r="0" b="0"/>
              <a:pathLst>
                <a:path w="352" h="1994" fill="none" extrusionOk="0">
                  <a:moveTo>
                    <a:pt x="0" y="1993"/>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47" name="Shape 5347"/>
            <p:cNvSpPr/>
            <p:nvPr/>
          </p:nvSpPr>
          <p:spPr>
            <a:xfrm>
              <a:off x="1151325" y="1754600"/>
              <a:ext cx="8800" cy="55375"/>
            </a:xfrm>
            <a:custGeom>
              <a:avLst/>
              <a:gdLst/>
              <a:ahLst/>
              <a:cxnLst/>
              <a:rect l="0" t="0" r="0" b="0"/>
              <a:pathLst>
                <a:path w="352" h="2215" fill="none" extrusionOk="0">
                  <a:moveTo>
                    <a:pt x="1" y="2215"/>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48" name="Shape 5348"/>
            <p:cNvSpPr/>
            <p:nvPr/>
          </p:nvSpPr>
          <p:spPr>
            <a:xfrm>
              <a:off x="1160100" y="1699250"/>
              <a:ext cx="7550" cy="55375"/>
            </a:xfrm>
            <a:custGeom>
              <a:avLst/>
              <a:gdLst/>
              <a:ahLst/>
              <a:cxnLst/>
              <a:rect l="0" t="0" r="0" b="0"/>
              <a:pathLst>
                <a:path w="302" h="2215" fill="none" extrusionOk="0">
                  <a:moveTo>
                    <a:pt x="1" y="2215"/>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49" name="Shape 5349"/>
            <p:cNvSpPr/>
            <p:nvPr/>
          </p:nvSpPr>
          <p:spPr>
            <a:xfrm>
              <a:off x="1167625" y="1638375"/>
              <a:ext cx="7550" cy="60900"/>
            </a:xfrm>
            <a:custGeom>
              <a:avLst/>
              <a:gdLst/>
              <a:ahLst/>
              <a:cxnLst/>
              <a:rect l="0" t="0" r="0" b="0"/>
              <a:pathLst>
                <a:path w="302" h="2436" fill="none" extrusionOk="0">
                  <a:moveTo>
                    <a:pt x="1" y="2435"/>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50" name="Shape 5350"/>
            <p:cNvSpPr/>
            <p:nvPr/>
          </p:nvSpPr>
          <p:spPr>
            <a:xfrm>
              <a:off x="1175150" y="1571950"/>
              <a:ext cx="7550" cy="66450"/>
            </a:xfrm>
            <a:custGeom>
              <a:avLst/>
              <a:gdLst/>
              <a:ahLst/>
              <a:cxnLst/>
              <a:rect l="0" t="0" r="0" b="0"/>
              <a:pathLst>
                <a:path w="302" h="2658" fill="none" extrusionOk="0">
                  <a:moveTo>
                    <a:pt x="1" y="2657"/>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51" name="Shape 5351"/>
            <p:cNvSpPr/>
            <p:nvPr/>
          </p:nvSpPr>
          <p:spPr>
            <a:xfrm>
              <a:off x="1182675" y="1505525"/>
              <a:ext cx="7550" cy="66450"/>
            </a:xfrm>
            <a:custGeom>
              <a:avLst/>
              <a:gdLst/>
              <a:ahLst/>
              <a:cxnLst/>
              <a:rect l="0" t="0" r="0" b="0"/>
              <a:pathLst>
                <a:path w="302" h="2658" fill="none" extrusionOk="0">
                  <a:moveTo>
                    <a:pt x="1" y="2657"/>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52" name="Shape 5352"/>
            <p:cNvSpPr/>
            <p:nvPr/>
          </p:nvSpPr>
          <p:spPr>
            <a:xfrm>
              <a:off x="1190200" y="1433575"/>
              <a:ext cx="8800" cy="71975"/>
            </a:xfrm>
            <a:custGeom>
              <a:avLst/>
              <a:gdLst/>
              <a:ahLst/>
              <a:cxnLst/>
              <a:rect l="0" t="0" r="0" b="0"/>
              <a:pathLst>
                <a:path w="352" h="2879" fill="none" extrusionOk="0">
                  <a:moveTo>
                    <a:pt x="1" y="2878"/>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53" name="Shape 5353"/>
            <p:cNvSpPr/>
            <p:nvPr/>
          </p:nvSpPr>
          <p:spPr>
            <a:xfrm>
              <a:off x="1198975" y="1367150"/>
              <a:ext cx="8825" cy="66450"/>
            </a:xfrm>
            <a:custGeom>
              <a:avLst/>
              <a:gdLst/>
              <a:ahLst/>
              <a:cxnLst/>
              <a:rect l="0" t="0" r="0" b="0"/>
              <a:pathLst>
                <a:path w="353" h="2658" fill="none" extrusionOk="0">
                  <a:moveTo>
                    <a:pt x="1" y="2657"/>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54" name="Shape 5354"/>
            <p:cNvSpPr/>
            <p:nvPr/>
          </p:nvSpPr>
          <p:spPr>
            <a:xfrm>
              <a:off x="1207775" y="1300725"/>
              <a:ext cx="7550" cy="66450"/>
            </a:xfrm>
            <a:custGeom>
              <a:avLst/>
              <a:gdLst/>
              <a:ahLst/>
              <a:cxnLst/>
              <a:rect l="0" t="0" r="0" b="0"/>
              <a:pathLst>
                <a:path w="302" h="2658" fill="none" extrusionOk="0">
                  <a:moveTo>
                    <a:pt x="0" y="2657"/>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55" name="Shape 5355"/>
            <p:cNvSpPr/>
            <p:nvPr/>
          </p:nvSpPr>
          <p:spPr>
            <a:xfrm>
              <a:off x="1215300" y="1239850"/>
              <a:ext cx="7550" cy="60900"/>
            </a:xfrm>
            <a:custGeom>
              <a:avLst/>
              <a:gdLst/>
              <a:ahLst/>
              <a:cxnLst/>
              <a:rect l="0" t="0" r="0" b="0"/>
              <a:pathLst>
                <a:path w="302" h="2436" fill="none" extrusionOk="0">
                  <a:moveTo>
                    <a:pt x="0" y="2436"/>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56" name="Shape 5356"/>
            <p:cNvSpPr/>
            <p:nvPr/>
          </p:nvSpPr>
          <p:spPr>
            <a:xfrm>
              <a:off x="1222825" y="1178950"/>
              <a:ext cx="7550" cy="60925"/>
            </a:xfrm>
            <a:custGeom>
              <a:avLst/>
              <a:gdLst/>
              <a:ahLst/>
              <a:cxnLst/>
              <a:rect l="0" t="0" r="0" b="0"/>
              <a:pathLst>
                <a:path w="302" h="2437" fill="none" extrusionOk="0">
                  <a:moveTo>
                    <a:pt x="0" y="2436"/>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57" name="Shape 5357"/>
            <p:cNvSpPr/>
            <p:nvPr/>
          </p:nvSpPr>
          <p:spPr>
            <a:xfrm>
              <a:off x="1230350" y="1123600"/>
              <a:ext cx="7550" cy="55375"/>
            </a:xfrm>
            <a:custGeom>
              <a:avLst/>
              <a:gdLst/>
              <a:ahLst/>
              <a:cxnLst/>
              <a:rect l="0" t="0" r="0" b="0"/>
              <a:pathLst>
                <a:path w="302" h="2215" fill="none" extrusionOk="0">
                  <a:moveTo>
                    <a:pt x="0" y="2215"/>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58" name="Shape 5358"/>
            <p:cNvSpPr/>
            <p:nvPr/>
          </p:nvSpPr>
          <p:spPr>
            <a:xfrm>
              <a:off x="1237875" y="1073800"/>
              <a:ext cx="8800" cy="49825"/>
            </a:xfrm>
            <a:custGeom>
              <a:avLst/>
              <a:gdLst/>
              <a:ahLst/>
              <a:cxnLst/>
              <a:rect l="0" t="0" r="0" b="0"/>
              <a:pathLst>
                <a:path w="352" h="1993" fill="none" extrusionOk="0">
                  <a:moveTo>
                    <a:pt x="0" y="1993"/>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59" name="Shape 5359"/>
            <p:cNvSpPr/>
            <p:nvPr/>
          </p:nvSpPr>
          <p:spPr>
            <a:xfrm>
              <a:off x="1246650" y="1029500"/>
              <a:ext cx="8800" cy="44325"/>
            </a:xfrm>
            <a:custGeom>
              <a:avLst/>
              <a:gdLst/>
              <a:ahLst/>
              <a:cxnLst/>
              <a:rect l="0" t="0" r="0" b="0"/>
              <a:pathLst>
                <a:path w="352" h="1773" fill="none" extrusionOk="0">
                  <a:moveTo>
                    <a:pt x="0" y="1772"/>
                  </a:moveTo>
                  <a:lnTo>
                    <a:pt x="3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60" name="Shape 5360"/>
            <p:cNvSpPr/>
            <p:nvPr/>
          </p:nvSpPr>
          <p:spPr>
            <a:xfrm>
              <a:off x="1255425" y="996300"/>
              <a:ext cx="7550" cy="33225"/>
            </a:xfrm>
            <a:custGeom>
              <a:avLst/>
              <a:gdLst/>
              <a:ahLst/>
              <a:cxnLst/>
              <a:rect l="0" t="0" r="0" b="0"/>
              <a:pathLst>
                <a:path w="302" h="1329" fill="none" extrusionOk="0">
                  <a:moveTo>
                    <a:pt x="0" y="1329"/>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61" name="Shape 5361"/>
            <p:cNvSpPr/>
            <p:nvPr/>
          </p:nvSpPr>
          <p:spPr>
            <a:xfrm>
              <a:off x="1262950" y="968625"/>
              <a:ext cx="7550" cy="27700"/>
            </a:xfrm>
            <a:custGeom>
              <a:avLst/>
              <a:gdLst/>
              <a:ahLst/>
              <a:cxnLst/>
              <a:rect l="0" t="0" r="0" b="0"/>
              <a:pathLst>
                <a:path w="302" h="1108" fill="none" extrusionOk="0">
                  <a:moveTo>
                    <a:pt x="0" y="1107"/>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62" name="Shape 5362"/>
            <p:cNvSpPr/>
            <p:nvPr/>
          </p:nvSpPr>
          <p:spPr>
            <a:xfrm>
              <a:off x="1270475" y="946475"/>
              <a:ext cx="7550" cy="22175"/>
            </a:xfrm>
            <a:custGeom>
              <a:avLst/>
              <a:gdLst/>
              <a:ahLst/>
              <a:cxnLst/>
              <a:rect l="0" t="0" r="0" b="0"/>
              <a:pathLst>
                <a:path w="302" h="887" fill="none" extrusionOk="0">
                  <a:moveTo>
                    <a:pt x="0" y="886"/>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63" name="Shape 5363"/>
            <p:cNvSpPr/>
            <p:nvPr/>
          </p:nvSpPr>
          <p:spPr>
            <a:xfrm>
              <a:off x="1278000" y="935400"/>
              <a:ext cx="7550" cy="11100"/>
            </a:xfrm>
            <a:custGeom>
              <a:avLst/>
              <a:gdLst/>
              <a:ahLst/>
              <a:cxnLst/>
              <a:rect l="0" t="0" r="0" b="0"/>
              <a:pathLst>
                <a:path w="302" h="444" fill="none" extrusionOk="0">
                  <a:moveTo>
                    <a:pt x="0" y="444"/>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64" name="Shape 5364"/>
            <p:cNvSpPr/>
            <p:nvPr/>
          </p:nvSpPr>
          <p:spPr>
            <a:xfrm>
              <a:off x="1285525" y="935400"/>
              <a:ext cx="8800" cy="25"/>
            </a:xfrm>
            <a:custGeom>
              <a:avLst/>
              <a:gdLst/>
              <a:ahLst/>
              <a:cxnLst/>
              <a:rect l="0" t="0" r="0" b="0"/>
              <a:pathLst>
                <a:path w="352" h="1" fill="none" extrusionOk="0">
                  <a:moveTo>
                    <a:pt x="0" y="1"/>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65" name="Shape 5365"/>
            <p:cNvSpPr/>
            <p:nvPr/>
          </p:nvSpPr>
          <p:spPr>
            <a:xfrm>
              <a:off x="1294300" y="935400"/>
              <a:ext cx="8800" cy="5575"/>
            </a:xfrm>
            <a:custGeom>
              <a:avLst/>
              <a:gdLst/>
              <a:ahLst/>
              <a:cxnLst/>
              <a:rect l="0" t="0" r="0" b="0"/>
              <a:pathLst>
                <a:path w="352" h="223" fill="none" extrusionOk="0">
                  <a:moveTo>
                    <a:pt x="1" y="1"/>
                  </a:moveTo>
                  <a:lnTo>
                    <a:pt x="35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66" name="Shape 5366"/>
            <p:cNvSpPr/>
            <p:nvPr/>
          </p:nvSpPr>
          <p:spPr>
            <a:xfrm>
              <a:off x="1303075" y="940950"/>
              <a:ext cx="7550" cy="16625"/>
            </a:xfrm>
            <a:custGeom>
              <a:avLst/>
              <a:gdLst/>
              <a:ahLst/>
              <a:cxnLst/>
              <a:rect l="0" t="0" r="0" b="0"/>
              <a:pathLst>
                <a:path w="302" h="665" fill="none" extrusionOk="0">
                  <a:moveTo>
                    <a:pt x="1" y="0"/>
                  </a:moveTo>
                  <a:lnTo>
                    <a:pt x="302"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67" name="Shape 5367"/>
            <p:cNvSpPr/>
            <p:nvPr/>
          </p:nvSpPr>
          <p:spPr>
            <a:xfrm>
              <a:off x="1310600" y="957550"/>
              <a:ext cx="7550" cy="22175"/>
            </a:xfrm>
            <a:custGeom>
              <a:avLst/>
              <a:gdLst/>
              <a:ahLst/>
              <a:cxnLst/>
              <a:rect l="0" t="0" r="0" b="0"/>
              <a:pathLst>
                <a:path w="302" h="887" fill="none" extrusionOk="0">
                  <a:moveTo>
                    <a:pt x="1" y="1"/>
                  </a:moveTo>
                  <a:lnTo>
                    <a:pt x="302"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68" name="Shape 5368"/>
            <p:cNvSpPr/>
            <p:nvPr/>
          </p:nvSpPr>
          <p:spPr>
            <a:xfrm>
              <a:off x="1318125" y="979700"/>
              <a:ext cx="7550" cy="27700"/>
            </a:xfrm>
            <a:custGeom>
              <a:avLst/>
              <a:gdLst/>
              <a:ahLst/>
              <a:cxnLst/>
              <a:rect l="0" t="0" r="0" b="0"/>
              <a:pathLst>
                <a:path w="302" h="1108" fill="none" extrusionOk="0">
                  <a:moveTo>
                    <a:pt x="1" y="0"/>
                  </a:moveTo>
                  <a:lnTo>
                    <a:pt x="302"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69" name="Shape 5369"/>
            <p:cNvSpPr/>
            <p:nvPr/>
          </p:nvSpPr>
          <p:spPr>
            <a:xfrm>
              <a:off x="1325650" y="1007375"/>
              <a:ext cx="7550" cy="38775"/>
            </a:xfrm>
            <a:custGeom>
              <a:avLst/>
              <a:gdLst/>
              <a:ahLst/>
              <a:cxnLst/>
              <a:rect l="0" t="0" r="0" b="0"/>
              <a:pathLst>
                <a:path w="302" h="1551" fill="none" extrusionOk="0">
                  <a:moveTo>
                    <a:pt x="1" y="0"/>
                  </a:moveTo>
                  <a:lnTo>
                    <a:pt x="302"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70" name="Shape 5370"/>
            <p:cNvSpPr/>
            <p:nvPr/>
          </p:nvSpPr>
          <p:spPr>
            <a:xfrm>
              <a:off x="1333175" y="1046125"/>
              <a:ext cx="8800" cy="44300"/>
            </a:xfrm>
            <a:custGeom>
              <a:avLst/>
              <a:gdLst/>
              <a:ahLst/>
              <a:cxnLst/>
              <a:rect l="0" t="0" r="0" b="0"/>
              <a:pathLst>
                <a:path w="352" h="1772" fill="none" extrusionOk="0">
                  <a:moveTo>
                    <a:pt x="1" y="0"/>
                  </a:moveTo>
                  <a:lnTo>
                    <a:pt x="352" y="17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71" name="Shape 5371"/>
            <p:cNvSpPr/>
            <p:nvPr/>
          </p:nvSpPr>
          <p:spPr>
            <a:xfrm>
              <a:off x="1341950" y="1090400"/>
              <a:ext cx="8825" cy="49825"/>
            </a:xfrm>
            <a:custGeom>
              <a:avLst/>
              <a:gdLst/>
              <a:ahLst/>
              <a:cxnLst/>
              <a:rect l="0" t="0" r="0" b="0"/>
              <a:pathLst>
                <a:path w="353" h="1993" fill="none" extrusionOk="0">
                  <a:moveTo>
                    <a:pt x="1" y="0"/>
                  </a:moveTo>
                  <a:lnTo>
                    <a:pt x="352"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72" name="Shape 5372"/>
            <p:cNvSpPr/>
            <p:nvPr/>
          </p:nvSpPr>
          <p:spPr>
            <a:xfrm>
              <a:off x="1350750" y="1140200"/>
              <a:ext cx="7550" cy="55375"/>
            </a:xfrm>
            <a:custGeom>
              <a:avLst/>
              <a:gdLst/>
              <a:ahLst/>
              <a:cxnLst/>
              <a:rect l="0" t="0" r="0" b="0"/>
              <a:pathLst>
                <a:path w="302" h="2215" fill="none" extrusionOk="0">
                  <a:moveTo>
                    <a:pt x="0" y="1"/>
                  </a:moveTo>
                  <a:lnTo>
                    <a:pt x="301" y="221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73" name="Shape 5373"/>
            <p:cNvSpPr/>
            <p:nvPr/>
          </p:nvSpPr>
          <p:spPr>
            <a:xfrm>
              <a:off x="1358275" y="1195550"/>
              <a:ext cx="7550" cy="55375"/>
            </a:xfrm>
            <a:custGeom>
              <a:avLst/>
              <a:gdLst/>
              <a:ahLst/>
              <a:cxnLst/>
              <a:rect l="0" t="0" r="0" b="0"/>
              <a:pathLst>
                <a:path w="302" h="2215" fill="none" extrusionOk="0">
                  <a:moveTo>
                    <a:pt x="0" y="1"/>
                  </a:moveTo>
                  <a:lnTo>
                    <a:pt x="301" y="221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74" name="Shape 5374"/>
            <p:cNvSpPr/>
            <p:nvPr/>
          </p:nvSpPr>
          <p:spPr>
            <a:xfrm>
              <a:off x="1365800" y="1250900"/>
              <a:ext cx="7550" cy="60925"/>
            </a:xfrm>
            <a:custGeom>
              <a:avLst/>
              <a:gdLst/>
              <a:ahLst/>
              <a:cxnLst/>
              <a:rect l="0" t="0" r="0" b="0"/>
              <a:pathLst>
                <a:path w="302" h="2437" fill="none" extrusionOk="0">
                  <a:moveTo>
                    <a:pt x="0" y="1"/>
                  </a:moveTo>
                  <a:lnTo>
                    <a:pt x="30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75" name="Shape 5375"/>
            <p:cNvSpPr/>
            <p:nvPr/>
          </p:nvSpPr>
          <p:spPr>
            <a:xfrm>
              <a:off x="1373325" y="1311800"/>
              <a:ext cx="16325" cy="121800"/>
            </a:xfrm>
            <a:custGeom>
              <a:avLst/>
              <a:gdLst/>
              <a:ahLst/>
              <a:cxnLst/>
              <a:rect l="0" t="0" r="0" b="0"/>
              <a:pathLst>
                <a:path w="653" h="4872" fill="none" extrusionOk="0">
                  <a:moveTo>
                    <a:pt x="0" y="0"/>
                  </a:moveTo>
                  <a:lnTo>
                    <a:pt x="652" y="48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76" name="Shape 5376"/>
            <p:cNvSpPr/>
            <p:nvPr/>
          </p:nvSpPr>
          <p:spPr>
            <a:xfrm>
              <a:off x="1389625" y="1433575"/>
              <a:ext cx="8800" cy="60900"/>
            </a:xfrm>
            <a:custGeom>
              <a:avLst/>
              <a:gdLst/>
              <a:ahLst/>
              <a:cxnLst/>
              <a:rect l="0" t="0" r="0" b="0"/>
              <a:pathLst>
                <a:path w="352" h="2436" fill="none" extrusionOk="0">
                  <a:moveTo>
                    <a:pt x="0" y="0"/>
                  </a:moveTo>
                  <a:lnTo>
                    <a:pt x="35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77" name="Shape 5377"/>
            <p:cNvSpPr/>
            <p:nvPr/>
          </p:nvSpPr>
          <p:spPr>
            <a:xfrm>
              <a:off x="1398400" y="1494450"/>
              <a:ext cx="7550" cy="60925"/>
            </a:xfrm>
            <a:custGeom>
              <a:avLst/>
              <a:gdLst/>
              <a:ahLst/>
              <a:cxnLst/>
              <a:rect l="0" t="0" r="0" b="0"/>
              <a:pathLst>
                <a:path w="302" h="2437" fill="none" extrusionOk="0">
                  <a:moveTo>
                    <a:pt x="0" y="1"/>
                  </a:moveTo>
                  <a:lnTo>
                    <a:pt x="30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78" name="Shape 5378"/>
            <p:cNvSpPr/>
            <p:nvPr/>
          </p:nvSpPr>
          <p:spPr>
            <a:xfrm>
              <a:off x="1405925" y="1555350"/>
              <a:ext cx="7550" cy="55375"/>
            </a:xfrm>
            <a:custGeom>
              <a:avLst/>
              <a:gdLst/>
              <a:ahLst/>
              <a:cxnLst/>
              <a:rect l="0" t="0" r="0" b="0"/>
              <a:pathLst>
                <a:path w="302" h="2215" fill="none" extrusionOk="0">
                  <a:moveTo>
                    <a:pt x="0" y="0"/>
                  </a:moveTo>
                  <a:lnTo>
                    <a:pt x="301" y="221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79" name="Shape 5379"/>
            <p:cNvSpPr/>
            <p:nvPr/>
          </p:nvSpPr>
          <p:spPr>
            <a:xfrm>
              <a:off x="1413450" y="1610700"/>
              <a:ext cx="7550" cy="55375"/>
            </a:xfrm>
            <a:custGeom>
              <a:avLst/>
              <a:gdLst/>
              <a:ahLst/>
              <a:cxnLst/>
              <a:rect l="0" t="0" r="0" b="0"/>
              <a:pathLst>
                <a:path w="302" h="2215" fill="none" extrusionOk="0">
                  <a:moveTo>
                    <a:pt x="0" y="0"/>
                  </a:moveTo>
                  <a:lnTo>
                    <a:pt x="301" y="221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80" name="Shape 5380"/>
            <p:cNvSpPr/>
            <p:nvPr/>
          </p:nvSpPr>
          <p:spPr>
            <a:xfrm>
              <a:off x="1420975" y="1666050"/>
              <a:ext cx="7550" cy="49825"/>
            </a:xfrm>
            <a:custGeom>
              <a:avLst/>
              <a:gdLst/>
              <a:ahLst/>
              <a:cxnLst/>
              <a:rect l="0" t="0" r="0" b="0"/>
              <a:pathLst>
                <a:path w="302" h="1993" fill="none" extrusionOk="0">
                  <a:moveTo>
                    <a:pt x="0" y="0"/>
                  </a:moveTo>
                  <a:lnTo>
                    <a:pt x="301"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81" name="Shape 5381"/>
            <p:cNvSpPr/>
            <p:nvPr/>
          </p:nvSpPr>
          <p:spPr>
            <a:xfrm>
              <a:off x="1428500" y="1715850"/>
              <a:ext cx="8800" cy="44300"/>
            </a:xfrm>
            <a:custGeom>
              <a:avLst/>
              <a:gdLst/>
              <a:ahLst/>
              <a:cxnLst/>
              <a:rect l="0" t="0" r="0" b="0"/>
              <a:pathLst>
                <a:path w="352" h="1772" fill="none" extrusionOk="0">
                  <a:moveTo>
                    <a:pt x="0" y="1"/>
                  </a:moveTo>
                  <a:lnTo>
                    <a:pt x="352" y="177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82" name="Shape 5382"/>
            <p:cNvSpPr/>
            <p:nvPr/>
          </p:nvSpPr>
          <p:spPr>
            <a:xfrm>
              <a:off x="1437275" y="1760125"/>
              <a:ext cx="8800" cy="38775"/>
            </a:xfrm>
            <a:custGeom>
              <a:avLst/>
              <a:gdLst/>
              <a:ahLst/>
              <a:cxnLst/>
              <a:rect l="0" t="0" r="0" b="0"/>
              <a:pathLst>
                <a:path w="352" h="1551" fill="none" extrusionOk="0">
                  <a:moveTo>
                    <a:pt x="1" y="1"/>
                  </a:moveTo>
                  <a:lnTo>
                    <a:pt x="352" y="155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83" name="Shape 5383"/>
            <p:cNvSpPr/>
            <p:nvPr/>
          </p:nvSpPr>
          <p:spPr>
            <a:xfrm>
              <a:off x="1446050" y="1798875"/>
              <a:ext cx="7550" cy="27700"/>
            </a:xfrm>
            <a:custGeom>
              <a:avLst/>
              <a:gdLst/>
              <a:ahLst/>
              <a:cxnLst/>
              <a:rect l="0" t="0" r="0" b="0"/>
              <a:pathLst>
                <a:path w="302" h="1108" fill="none" extrusionOk="0">
                  <a:moveTo>
                    <a:pt x="1" y="1"/>
                  </a:moveTo>
                  <a:lnTo>
                    <a:pt x="302"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84" name="Shape 5384"/>
            <p:cNvSpPr/>
            <p:nvPr/>
          </p:nvSpPr>
          <p:spPr>
            <a:xfrm>
              <a:off x="1453575" y="1826550"/>
              <a:ext cx="7550" cy="27700"/>
            </a:xfrm>
            <a:custGeom>
              <a:avLst/>
              <a:gdLst/>
              <a:ahLst/>
              <a:cxnLst/>
              <a:rect l="0" t="0" r="0" b="0"/>
              <a:pathLst>
                <a:path w="302" h="1108" fill="none" extrusionOk="0">
                  <a:moveTo>
                    <a:pt x="1" y="1"/>
                  </a:moveTo>
                  <a:lnTo>
                    <a:pt x="302"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85" name="Shape 5385"/>
            <p:cNvSpPr/>
            <p:nvPr/>
          </p:nvSpPr>
          <p:spPr>
            <a:xfrm>
              <a:off x="1461100" y="1854225"/>
              <a:ext cx="7550" cy="16625"/>
            </a:xfrm>
            <a:custGeom>
              <a:avLst/>
              <a:gdLst/>
              <a:ahLst/>
              <a:cxnLst/>
              <a:rect l="0" t="0" r="0" b="0"/>
              <a:pathLst>
                <a:path w="302" h="665" fill="none" extrusionOk="0">
                  <a:moveTo>
                    <a:pt x="1" y="1"/>
                  </a:moveTo>
                  <a:lnTo>
                    <a:pt x="302"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86" name="Shape 5386"/>
            <p:cNvSpPr/>
            <p:nvPr/>
          </p:nvSpPr>
          <p:spPr>
            <a:xfrm>
              <a:off x="1468625" y="1870825"/>
              <a:ext cx="7550" cy="11100"/>
            </a:xfrm>
            <a:custGeom>
              <a:avLst/>
              <a:gdLst/>
              <a:ahLst/>
              <a:cxnLst/>
              <a:rect l="0" t="0" r="0" b="0"/>
              <a:pathLst>
                <a:path w="302" h="444" fill="none" extrusionOk="0">
                  <a:moveTo>
                    <a:pt x="1" y="1"/>
                  </a:moveTo>
                  <a:lnTo>
                    <a:pt x="302" y="44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87" name="Shape 5387"/>
            <p:cNvSpPr/>
            <p:nvPr/>
          </p:nvSpPr>
          <p:spPr>
            <a:xfrm>
              <a:off x="1476150" y="1881900"/>
              <a:ext cx="8800" cy="25"/>
            </a:xfrm>
            <a:custGeom>
              <a:avLst/>
              <a:gdLst/>
              <a:ahLst/>
              <a:cxnLst/>
              <a:rect l="0" t="0" r="0" b="0"/>
              <a:pathLst>
                <a:path w="352" h="1" fill="none" extrusionOk="0">
                  <a:moveTo>
                    <a:pt x="1" y="1"/>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88" name="Shape 5388"/>
            <p:cNvSpPr/>
            <p:nvPr/>
          </p:nvSpPr>
          <p:spPr>
            <a:xfrm>
              <a:off x="1484925" y="1876375"/>
              <a:ext cx="8825" cy="5550"/>
            </a:xfrm>
            <a:custGeom>
              <a:avLst/>
              <a:gdLst/>
              <a:ahLst/>
              <a:cxnLst/>
              <a:rect l="0" t="0" r="0" b="0"/>
              <a:pathLst>
                <a:path w="353" h="222" fill="none" extrusionOk="0">
                  <a:moveTo>
                    <a:pt x="1" y="222"/>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89" name="Shape 5389"/>
            <p:cNvSpPr/>
            <p:nvPr/>
          </p:nvSpPr>
          <p:spPr>
            <a:xfrm>
              <a:off x="1493725" y="1865300"/>
              <a:ext cx="7550" cy="11100"/>
            </a:xfrm>
            <a:custGeom>
              <a:avLst/>
              <a:gdLst/>
              <a:ahLst/>
              <a:cxnLst/>
              <a:rect l="0" t="0" r="0" b="0"/>
              <a:pathLst>
                <a:path w="302" h="444" fill="none" extrusionOk="0">
                  <a:moveTo>
                    <a:pt x="0" y="443"/>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90" name="Shape 5390"/>
            <p:cNvSpPr/>
            <p:nvPr/>
          </p:nvSpPr>
          <p:spPr>
            <a:xfrm>
              <a:off x="1501250" y="1843150"/>
              <a:ext cx="7550" cy="22175"/>
            </a:xfrm>
            <a:custGeom>
              <a:avLst/>
              <a:gdLst/>
              <a:ahLst/>
              <a:cxnLst/>
              <a:rect l="0" t="0" r="0" b="0"/>
              <a:pathLst>
                <a:path w="302" h="887" fill="none" extrusionOk="0">
                  <a:moveTo>
                    <a:pt x="0" y="887"/>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91" name="Shape 5391"/>
            <p:cNvSpPr/>
            <p:nvPr/>
          </p:nvSpPr>
          <p:spPr>
            <a:xfrm>
              <a:off x="1508775" y="1815475"/>
              <a:ext cx="7550" cy="27700"/>
            </a:xfrm>
            <a:custGeom>
              <a:avLst/>
              <a:gdLst/>
              <a:ahLst/>
              <a:cxnLst/>
              <a:rect l="0" t="0" r="0" b="0"/>
              <a:pathLst>
                <a:path w="302" h="1108" fill="none" extrusionOk="0">
                  <a:moveTo>
                    <a:pt x="0" y="1108"/>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92" name="Shape 5392"/>
            <p:cNvSpPr/>
            <p:nvPr/>
          </p:nvSpPr>
          <p:spPr>
            <a:xfrm>
              <a:off x="1516300" y="1782275"/>
              <a:ext cx="7550" cy="33225"/>
            </a:xfrm>
            <a:custGeom>
              <a:avLst/>
              <a:gdLst/>
              <a:ahLst/>
              <a:cxnLst/>
              <a:rect l="0" t="0" r="0" b="0"/>
              <a:pathLst>
                <a:path w="302" h="1329" fill="none" extrusionOk="0">
                  <a:moveTo>
                    <a:pt x="0" y="1329"/>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93" name="Shape 5393"/>
            <p:cNvSpPr/>
            <p:nvPr/>
          </p:nvSpPr>
          <p:spPr>
            <a:xfrm>
              <a:off x="1523825" y="1743525"/>
              <a:ext cx="8800" cy="38775"/>
            </a:xfrm>
            <a:custGeom>
              <a:avLst/>
              <a:gdLst/>
              <a:ahLst/>
              <a:cxnLst/>
              <a:rect l="0" t="0" r="0" b="0"/>
              <a:pathLst>
                <a:path w="352" h="1551" fill="none" extrusionOk="0">
                  <a:moveTo>
                    <a:pt x="0" y="1551"/>
                  </a:moveTo>
                  <a:lnTo>
                    <a:pt x="3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94" name="Shape 5394"/>
            <p:cNvSpPr/>
            <p:nvPr/>
          </p:nvSpPr>
          <p:spPr>
            <a:xfrm>
              <a:off x="1532600" y="1699250"/>
              <a:ext cx="8800" cy="44300"/>
            </a:xfrm>
            <a:custGeom>
              <a:avLst/>
              <a:gdLst/>
              <a:ahLst/>
              <a:cxnLst/>
              <a:rect l="0" t="0" r="0" b="0"/>
              <a:pathLst>
                <a:path w="352" h="1772" fill="none" extrusionOk="0">
                  <a:moveTo>
                    <a:pt x="0" y="1772"/>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95" name="Shape 5395"/>
            <p:cNvSpPr/>
            <p:nvPr/>
          </p:nvSpPr>
          <p:spPr>
            <a:xfrm>
              <a:off x="1541375" y="1649425"/>
              <a:ext cx="7550" cy="49850"/>
            </a:xfrm>
            <a:custGeom>
              <a:avLst/>
              <a:gdLst/>
              <a:ahLst/>
              <a:cxnLst/>
              <a:rect l="0" t="0" r="0" b="0"/>
              <a:pathLst>
                <a:path w="302" h="1994" fill="none" extrusionOk="0">
                  <a:moveTo>
                    <a:pt x="1" y="1993"/>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96" name="Shape 5396"/>
            <p:cNvSpPr/>
            <p:nvPr/>
          </p:nvSpPr>
          <p:spPr>
            <a:xfrm>
              <a:off x="1548900" y="1544275"/>
              <a:ext cx="15075" cy="105175"/>
            </a:xfrm>
            <a:custGeom>
              <a:avLst/>
              <a:gdLst/>
              <a:ahLst/>
              <a:cxnLst/>
              <a:rect l="0" t="0" r="0" b="0"/>
              <a:pathLst>
                <a:path w="603" h="4207" fill="none" extrusionOk="0">
                  <a:moveTo>
                    <a:pt x="1" y="4207"/>
                  </a:moveTo>
                  <a:lnTo>
                    <a:pt x="60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97" name="Shape 5397"/>
            <p:cNvSpPr/>
            <p:nvPr/>
          </p:nvSpPr>
          <p:spPr>
            <a:xfrm>
              <a:off x="1563950" y="1433575"/>
              <a:ext cx="16325" cy="110725"/>
            </a:xfrm>
            <a:custGeom>
              <a:avLst/>
              <a:gdLst/>
              <a:ahLst/>
              <a:cxnLst/>
              <a:rect l="0" t="0" r="0" b="0"/>
              <a:pathLst>
                <a:path w="653" h="4429" fill="none" extrusionOk="0">
                  <a:moveTo>
                    <a:pt x="1" y="4428"/>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98" name="Shape 5398"/>
            <p:cNvSpPr/>
            <p:nvPr/>
          </p:nvSpPr>
          <p:spPr>
            <a:xfrm>
              <a:off x="1580250" y="1378225"/>
              <a:ext cx="8800" cy="55375"/>
            </a:xfrm>
            <a:custGeom>
              <a:avLst/>
              <a:gdLst/>
              <a:ahLst/>
              <a:cxnLst/>
              <a:rect l="0" t="0" r="0" b="0"/>
              <a:pathLst>
                <a:path w="352" h="2215" fill="none" extrusionOk="0">
                  <a:moveTo>
                    <a:pt x="1" y="2214"/>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99" name="Shape 5399"/>
            <p:cNvSpPr/>
            <p:nvPr/>
          </p:nvSpPr>
          <p:spPr>
            <a:xfrm>
              <a:off x="1589025" y="1322875"/>
              <a:ext cx="7550" cy="55375"/>
            </a:xfrm>
            <a:custGeom>
              <a:avLst/>
              <a:gdLst/>
              <a:ahLst/>
              <a:cxnLst/>
              <a:rect l="0" t="0" r="0" b="0"/>
              <a:pathLst>
                <a:path w="302" h="2215" fill="none" extrusionOk="0">
                  <a:moveTo>
                    <a:pt x="1" y="2214"/>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00" name="Shape 5400"/>
            <p:cNvSpPr/>
            <p:nvPr/>
          </p:nvSpPr>
          <p:spPr>
            <a:xfrm>
              <a:off x="1596550" y="1273050"/>
              <a:ext cx="7550" cy="49850"/>
            </a:xfrm>
            <a:custGeom>
              <a:avLst/>
              <a:gdLst/>
              <a:ahLst/>
              <a:cxnLst/>
              <a:rect l="0" t="0" r="0" b="0"/>
              <a:pathLst>
                <a:path w="302" h="1994" fill="none" extrusionOk="0">
                  <a:moveTo>
                    <a:pt x="1" y="1993"/>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01" name="Shape 5401"/>
            <p:cNvSpPr/>
            <p:nvPr/>
          </p:nvSpPr>
          <p:spPr>
            <a:xfrm>
              <a:off x="1604075" y="1223225"/>
              <a:ext cx="7550" cy="49850"/>
            </a:xfrm>
            <a:custGeom>
              <a:avLst/>
              <a:gdLst/>
              <a:ahLst/>
              <a:cxnLst/>
              <a:rect l="0" t="0" r="0" b="0"/>
              <a:pathLst>
                <a:path w="302" h="1994" fill="none" extrusionOk="0">
                  <a:moveTo>
                    <a:pt x="1" y="1994"/>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02" name="Shape 5402"/>
            <p:cNvSpPr/>
            <p:nvPr/>
          </p:nvSpPr>
          <p:spPr>
            <a:xfrm>
              <a:off x="1611600" y="1178950"/>
              <a:ext cx="7550" cy="44300"/>
            </a:xfrm>
            <a:custGeom>
              <a:avLst/>
              <a:gdLst/>
              <a:ahLst/>
              <a:cxnLst/>
              <a:rect l="0" t="0" r="0" b="0"/>
              <a:pathLst>
                <a:path w="302" h="1772" fill="none" extrusionOk="0">
                  <a:moveTo>
                    <a:pt x="1" y="1772"/>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03" name="Shape 5403"/>
            <p:cNvSpPr/>
            <p:nvPr/>
          </p:nvSpPr>
          <p:spPr>
            <a:xfrm>
              <a:off x="1619125" y="1140200"/>
              <a:ext cx="8825" cy="38775"/>
            </a:xfrm>
            <a:custGeom>
              <a:avLst/>
              <a:gdLst/>
              <a:ahLst/>
              <a:cxnLst/>
              <a:rect l="0" t="0" r="0" b="0"/>
              <a:pathLst>
                <a:path w="353" h="1551" fill="none" extrusionOk="0">
                  <a:moveTo>
                    <a:pt x="1" y="1551"/>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04" name="Shape 5404"/>
            <p:cNvSpPr/>
            <p:nvPr/>
          </p:nvSpPr>
          <p:spPr>
            <a:xfrm>
              <a:off x="1627925" y="1107000"/>
              <a:ext cx="8800" cy="33225"/>
            </a:xfrm>
            <a:custGeom>
              <a:avLst/>
              <a:gdLst/>
              <a:ahLst/>
              <a:cxnLst/>
              <a:rect l="0" t="0" r="0" b="0"/>
              <a:pathLst>
                <a:path w="352" h="1329" fill="none" extrusionOk="0">
                  <a:moveTo>
                    <a:pt x="0" y="1329"/>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05" name="Shape 5405"/>
            <p:cNvSpPr/>
            <p:nvPr/>
          </p:nvSpPr>
          <p:spPr>
            <a:xfrm>
              <a:off x="1636700" y="1079325"/>
              <a:ext cx="7550" cy="27700"/>
            </a:xfrm>
            <a:custGeom>
              <a:avLst/>
              <a:gdLst/>
              <a:ahLst/>
              <a:cxnLst/>
              <a:rect l="0" t="0" r="0" b="0"/>
              <a:pathLst>
                <a:path w="302" h="1108" fill="none" extrusionOk="0">
                  <a:moveTo>
                    <a:pt x="0" y="1107"/>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06" name="Shape 5406"/>
            <p:cNvSpPr/>
            <p:nvPr/>
          </p:nvSpPr>
          <p:spPr>
            <a:xfrm>
              <a:off x="1644225" y="1057175"/>
              <a:ext cx="7550" cy="22175"/>
            </a:xfrm>
            <a:custGeom>
              <a:avLst/>
              <a:gdLst/>
              <a:ahLst/>
              <a:cxnLst/>
              <a:rect l="0" t="0" r="0" b="0"/>
              <a:pathLst>
                <a:path w="302" h="887" fill="none" extrusionOk="0">
                  <a:moveTo>
                    <a:pt x="0" y="886"/>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07" name="Shape 5407"/>
            <p:cNvSpPr/>
            <p:nvPr/>
          </p:nvSpPr>
          <p:spPr>
            <a:xfrm>
              <a:off x="1651750" y="1046125"/>
              <a:ext cx="7550" cy="11075"/>
            </a:xfrm>
            <a:custGeom>
              <a:avLst/>
              <a:gdLst/>
              <a:ahLst/>
              <a:cxnLst/>
              <a:rect l="0" t="0" r="0" b="0"/>
              <a:pathLst>
                <a:path w="302" h="443" fill="none" extrusionOk="0">
                  <a:moveTo>
                    <a:pt x="0" y="443"/>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08" name="Shape 5408"/>
            <p:cNvSpPr/>
            <p:nvPr/>
          </p:nvSpPr>
          <p:spPr>
            <a:xfrm>
              <a:off x="1659275" y="1035050"/>
              <a:ext cx="7550" cy="11100"/>
            </a:xfrm>
            <a:custGeom>
              <a:avLst/>
              <a:gdLst/>
              <a:ahLst/>
              <a:cxnLst/>
              <a:rect l="0" t="0" r="0" b="0"/>
              <a:pathLst>
                <a:path w="302" h="444" fill="none" extrusionOk="0">
                  <a:moveTo>
                    <a:pt x="0" y="443"/>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09" name="Shape 5409"/>
            <p:cNvSpPr/>
            <p:nvPr/>
          </p:nvSpPr>
          <p:spPr>
            <a:xfrm>
              <a:off x="1666800" y="1035050"/>
              <a:ext cx="8800" cy="25"/>
            </a:xfrm>
            <a:custGeom>
              <a:avLst/>
              <a:gdLst/>
              <a:ahLst/>
              <a:cxnLst/>
              <a:rect l="0" t="0" r="0" b="0"/>
              <a:pathLst>
                <a:path w="352" h="1" fill="none" extrusionOk="0">
                  <a:moveTo>
                    <a:pt x="0" y="0"/>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10" name="Shape 5410"/>
            <p:cNvSpPr/>
            <p:nvPr/>
          </p:nvSpPr>
          <p:spPr>
            <a:xfrm>
              <a:off x="1675575" y="1035050"/>
              <a:ext cx="8800" cy="5550"/>
            </a:xfrm>
            <a:custGeom>
              <a:avLst/>
              <a:gdLst/>
              <a:ahLst/>
              <a:cxnLst/>
              <a:rect l="0" t="0" r="0" b="0"/>
              <a:pathLst>
                <a:path w="352" h="222" fill="none" extrusionOk="0">
                  <a:moveTo>
                    <a:pt x="0" y="0"/>
                  </a:moveTo>
                  <a:lnTo>
                    <a:pt x="35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11" name="Shape 5411"/>
            <p:cNvSpPr/>
            <p:nvPr/>
          </p:nvSpPr>
          <p:spPr>
            <a:xfrm>
              <a:off x="1684350" y="1040575"/>
              <a:ext cx="7550" cy="11100"/>
            </a:xfrm>
            <a:custGeom>
              <a:avLst/>
              <a:gdLst/>
              <a:ahLst/>
              <a:cxnLst/>
              <a:rect l="0" t="0" r="0" b="0"/>
              <a:pathLst>
                <a:path w="302" h="444" fill="none" extrusionOk="0">
                  <a:moveTo>
                    <a:pt x="1" y="1"/>
                  </a:moveTo>
                  <a:lnTo>
                    <a:pt x="302"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12" name="Shape 5412"/>
            <p:cNvSpPr/>
            <p:nvPr/>
          </p:nvSpPr>
          <p:spPr>
            <a:xfrm>
              <a:off x="1691875" y="1051650"/>
              <a:ext cx="7550" cy="16625"/>
            </a:xfrm>
            <a:custGeom>
              <a:avLst/>
              <a:gdLst/>
              <a:ahLst/>
              <a:cxnLst/>
              <a:rect l="0" t="0" r="0" b="0"/>
              <a:pathLst>
                <a:path w="302" h="665" fill="none" extrusionOk="0">
                  <a:moveTo>
                    <a:pt x="1" y="0"/>
                  </a:moveTo>
                  <a:lnTo>
                    <a:pt x="302"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13" name="Shape 5413"/>
            <p:cNvSpPr/>
            <p:nvPr/>
          </p:nvSpPr>
          <p:spPr>
            <a:xfrm>
              <a:off x="1699400" y="1068250"/>
              <a:ext cx="7550" cy="27700"/>
            </a:xfrm>
            <a:custGeom>
              <a:avLst/>
              <a:gdLst/>
              <a:ahLst/>
              <a:cxnLst/>
              <a:rect l="0" t="0" r="0" b="0"/>
              <a:pathLst>
                <a:path w="302" h="1108" fill="none" extrusionOk="0">
                  <a:moveTo>
                    <a:pt x="1" y="1"/>
                  </a:moveTo>
                  <a:lnTo>
                    <a:pt x="302"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14" name="Shape 5414"/>
            <p:cNvSpPr/>
            <p:nvPr/>
          </p:nvSpPr>
          <p:spPr>
            <a:xfrm>
              <a:off x="1706925" y="1095925"/>
              <a:ext cx="7550" cy="33250"/>
            </a:xfrm>
            <a:custGeom>
              <a:avLst/>
              <a:gdLst/>
              <a:ahLst/>
              <a:cxnLst/>
              <a:rect l="0" t="0" r="0" b="0"/>
              <a:pathLst>
                <a:path w="302" h="1330" fill="none" extrusionOk="0">
                  <a:moveTo>
                    <a:pt x="1" y="1"/>
                  </a:moveTo>
                  <a:lnTo>
                    <a:pt x="302"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15" name="Shape 5415"/>
            <p:cNvSpPr/>
            <p:nvPr/>
          </p:nvSpPr>
          <p:spPr>
            <a:xfrm>
              <a:off x="1714450" y="1129150"/>
              <a:ext cx="8800" cy="33225"/>
            </a:xfrm>
            <a:custGeom>
              <a:avLst/>
              <a:gdLst/>
              <a:ahLst/>
              <a:cxnLst/>
              <a:rect l="0" t="0" r="0" b="0"/>
              <a:pathLst>
                <a:path w="352" h="1329" fill="none" extrusionOk="0">
                  <a:moveTo>
                    <a:pt x="1" y="0"/>
                  </a:moveTo>
                  <a:lnTo>
                    <a:pt x="352" y="132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16" name="Shape 5416"/>
            <p:cNvSpPr/>
            <p:nvPr/>
          </p:nvSpPr>
          <p:spPr>
            <a:xfrm>
              <a:off x="1723225" y="1162350"/>
              <a:ext cx="8800" cy="38775"/>
            </a:xfrm>
            <a:custGeom>
              <a:avLst/>
              <a:gdLst/>
              <a:ahLst/>
              <a:cxnLst/>
              <a:rect l="0" t="0" r="0" b="0"/>
              <a:pathLst>
                <a:path w="352" h="1551" fill="none" extrusionOk="0">
                  <a:moveTo>
                    <a:pt x="1" y="0"/>
                  </a:moveTo>
                  <a:lnTo>
                    <a:pt x="352"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17" name="Shape 5417"/>
            <p:cNvSpPr/>
            <p:nvPr/>
          </p:nvSpPr>
          <p:spPr>
            <a:xfrm>
              <a:off x="1732000" y="1201100"/>
              <a:ext cx="7550" cy="38775"/>
            </a:xfrm>
            <a:custGeom>
              <a:avLst/>
              <a:gdLst/>
              <a:ahLst/>
              <a:cxnLst/>
              <a:rect l="0" t="0" r="0" b="0"/>
              <a:pathLst>
                <a:path w="302" h="1551" fill="none" extrusionOk="0">
                  <a:moveTo>
                    <a:pt x="1" y="0"/>
                  </a:moveTo>
                  <a:lnTo>
                    <a:pt x="302"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18" name="Shape 5418"/>
            <p:cNvSpPr/>
            <p:nvPr/>
          </p:nvSpPr>
          <p:spPr>
            <a:xfrm>
              <a:off x="1739525" y="1239850"/>
              <a:ext cx="7550" cy="44300"/>
            </a:xfrm>
            <a:custGeom>
              <a:avLst/>
              <a:gdLst/>
              <a:ahLst/>
              <a:cxnLst/>
              <a:rect l="0" t="0" r="0" b="0"/>
              <a:pathLst>
                <a:path w="302" h="1772" fill="none" extrusionOk="0">
                  <a:moveTo>
                    <a:pt x="1" y="0"/>
                  </a:moveTo>
                  <a:lnTo>
                    <a:pt x="302" y="17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19" name="Shape 5419"/>
            <p:cNvSpPr/>
            <p:nvPr/>
          </p:nvSpPr>
          <p:spPr>
            <a:xfrm>
              <a:off x="1747050" y="1284125"/>
              <a:ext cx="7550" cy="49825"/>
            </a:xfrm>
            <a:custGeom>
              <a:avLst/>
              <a:gdLst/>
              <a:ahLst/>
              <a:cxnLst/>
              <a:rect l="0" t="0" r="0" b="0"/>
              <a:pathLst>
                <a:path w="302" h="1993" fill="none" extrusionOk="0">
                  <a:moveTo>
                    <a:pt x="1" y="0"/>
                  </a:moveTo>
                  <a:lnTo>
                    <a:pt x="302"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20" name="Shape 5420"/>
            <p:cNvSpPr/>
            <p:nvPr/>
          </p:nvSpPr>
          <p:spPr>
            <a:xfrm>
              <a:off x="1754575" y="1333925"/>
              <a:ext cx="7550" cy="49850"/>
            </a:xfrm>
            <a:custGeom>
              <a:avLst/>
              <a:gdLst/>
              <a:ahLst/>
              <a:cxnLst/>
              <a:rect l="0" t="0" r="0" b="0"/>
              <a:pathLst>
                <a:path w="302" h="1994" fill="none" extrusionOk="0">
                  <a:moveTo>
                    <a:pt x="1" y="1"/>
                  </a:moveTo>
                  <a:lnTo>
                    <a:pt x="302" y="199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21" name="Shape 5421"/>
            <p:cNvSpPr/>
            <p:nvPr/>
          </p:nvSpPr>
          <p:spPr>
            <a:xfrm>
              <a:off x="1762100" y="1383750"/>
              <a:ext cx="8825" cy="49850"/>
            </a:xfrm>
            <a:custGeom>
              <a:avLst/>
              <a:gdLst/>
              <a:ahLst/>
              <a:cxnLst/>
              <a:rect l="0" t="0" r="0" b="0"/>
              <a:pathLst>
                <a:path w="353" h="1994" fill="none" extrusionOk="0">
                  <a:moveTo>
                    <a:pt x="1" y="1"/>
                  </a:moveTo>
                  <a:lnTo>
                    <a:pt x="352"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22" name="Shape 5422"/>
            <p:cNvSpPr/>
            <p:nvPr/>
          </p:nvSpPr>
          <p:spPr>
            <a:xfrm>
              <a:off x="1770900" y="1433575"/>
              <a:ext cx="16325" cy="94125"/>
            </a:xfrm>
            <a:custGeom>
              <a:avLst/>
              <a:gdLst/>
              <a:ahLst/>
              <a:cxnLst/>
              <a:rect l="0" t="0" r="0" b="0"/>
              <a:pathLst>
                <a:path w="653" h="3765" fill="none" extrusionOk="0">
                  <a:moveTo>
                    <a:pt x="0" y="0"/>
                  </a:moveTo>
                  <a:lnTo>
                    <a:pt x="652" y="376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23" name="Shape 5423"/>
            <p:cNvSpPr/>
            <p:nvPr/>
          </p:nvSpPr>
          <p:spPr>
            <a:xfrm>
              <a:off x="1787200" y="1527675"/>
              <a:ext cx="7550" cy="44300"/>
            </a:xfrm>
            <a:custGeom>
              <a:avLst/>
              <a:gdLst/>
              <a:ahLst/>
              <a:cxnLst/>
              <a:rect l="0" t="0" r="0" b="0"/>
              <a:pathLst>
                <a:path w="302" h="1772" fill="none" extrusionOk="0">
                  <a:moveTo>
                    <a:pt x="0" y="0"/>
                  </a:moveTo>
                  <a:lnTo>
                    <a:pt x="301" y="17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24" name="Shape 5424"/>
            <p:cNvSpPr/>
            <p:nvPr/>
          </p:nvSpPr>
          <p:spPr>
            <a:xfrm>
              <a:off x="1794725" y="1571950"/>
              <a:ext cx="7550" cy="44300"/>
            </a:xfrm>
            <a:custGeom>
              <a:avLst/>
              <a:gdLst/>
              <a:ahLst/>
              <a:cxnLst/>
              <a:rect l="0" t="0" r="0" b="0"/>
              <a:pathLst>
                <a:path w="302" h="1772" fill="none" extrusionOk="0">
                  <a:moveTo>
                    <a:pt x="0" y="0"/>
                  </a:moveTo>
                  <a:lnTo>
                    <a:pt x="301" y="17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25" name="Shape 5425"/>
            <p:cNvSpPr/>
            <p:nvPr/>
          </p:nvSpPr>
          <p:spPr>
            <a:xfrm>
              <a:off x="1802250" y="1616225"/>
              <a:ext cx="7550" cy="38775"/>
            </a:xfrm>
            <a:custGeom>
              <a:avLst/>
              <a:gdLst/>
              <a:ahLst/>
              <a:cxnLst/>
              <a:rect l="0" t="0" r="0" b="0"/>
              <a:pathLst>
                <a:path w="302" h="1551" fill="none" extrusionOk="0">
                  <a:moveTo>
                    <a:pt x="0" y="0"/>
                  </a:moveTo>
                  <a:lnTo>
                    <a:pt x="301"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26" name="Shape 5426"/>
            <p:cNvSpPr/>
            <p:nvPr/>
          </p:nvSpPr>
          <p:spPr>
            <a:xfrm>
              <a:off x="1809775" y="1654975"/>
              <a:ext cx="8800" cy="33225"/>
            </a:xfrm>
            <a:custGeom>
              <a:avLst/>
              <a:gdLst/>
              <a:ahLst/>
              <a:cxnLst/>
              <a:rect l="0" t="0" r="0" b="0"/>
              <a:pathLst>
                <a:path w="352" h="1329" fill="none" extrusionOk="0">
                  <a:moveTo>
                    <a:pt x="0" y="0"/>
                  </a:moveTo>
                  <a:lnTo>
                    <a:pt x="351"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27" name="Shape 5427"/>
            <p:cNvSpPr/>
            <p:nvPr/>
          </p:nvSpPr>
          <p:spPr>
            <a:xfrm>
              <a:off x="1818550" y="1688175"/>
              <a:ext cx="8800" cy="27700"/>
            </a:xfrm>
            <a:custGeom>
              <a:avLst/>
              <a:gdLst/>
              <a:ahLst/>
              <a:cxnLst/>
              <a:rect l="0" t="0" r="0" b="0"/>
              <a:pathLst>
                <a:path w="352" h="1108" fill="none" extrusionOk="0">
                  <a:moveTo>
                    <a:pt x="0" y="1"/>
                  </a:moveTo>
                  <a:lnTo>
                    <a:pt x="352"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28" name="Shape 5428"/>
            <p:cNvSpPr/>
            <p:nvPr/>
          </p:nvSpPr>
          <p:spPr>
            <a:xfrm>
              <a:off x="1827325" y="1715850"/>
              <a:ext cx="7550" cy="27700"/>
            </a:xfrm>
            <a:custGeom>
              <a:avLst/>
              <a:gdLst/>
              <a:ahLst/>
              <a:cxnLst/>
              <a:rect l="0" t="0" r="0" b="0"/>
              <a:pathLst>
                <a:path w="302" h="1108" fill="none" extrusionOk="0">
                  <a:moveTo>
                    <a:pt x="1" y="1"/>
                  </a:moveTo>
                  <a:lnTo>
                    <a:pt x="302"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29" name="Shape 5429"/>
            <p:cNvSpPr/>
            <p:nvPr/>
          </p:nvSpPr>
          <p:spPr>
            <a:xfrm>
              <a:off x="1834850" y="1743525"/>
              <a:ext cx="7550" cy="22175"/>
            </a:xfrm>
            <a:custGeom>
              <a:avLst/>
              <a:gdLst/>
              <a:ahLst/>
              <a:cxnLst/>
              <a:rect l="0" t="0" r="0" b="0"/>
              <a:pathLst>
                <a:path w="302" h="887" fill="none" extrusionOk="0">
                  <a:moveTo>
                    <a:pt x="1" y="1"/>
                  </a:moveTo>
                  <a:lnTo>
                    <a:pt x="302"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30" name="Shape 5430"/>
            <p:cNvSpPr/>
            <p:nvPr/>
          </p:nvSpPr>
          <p:spPr>
            <a:xfrm>
              <a:off x="1842375" y="1765675"/>
              <a:ext cx="7550" cy="11100"/>
            </a:xfrm>
            <a:custGeom>
              <a:avLst/>
              <a:gdLst/>
              <a:ahLst/>
              <a:cxnLst/>
              <a:rect l="0" t="0" r="0" b="0"/>
              <a:pathLst>
                <a:path w="302" h="444" fill="none" extrusionOk="0">
                  <a:moveTo>
                    <a:pt x="1" y="0"/>
                  </a:moveTo>
                  <a:lnTo>
                    <a:pt x="302"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31" name="Shape 5431"/>
            <p:cNvSpPr/>
            <p:nvPr/>
          </p:nvSpPr>
          <p:spPr>
            <a:xfrm>
              <a:off x="1849900" y="1776750"/>
              <a:ext cx="7550" cy="5550"/>
            </a:xfrm>
            <a:custGeom>
              <a:avLst/>
              <a:gdLst/>
              <a:ahLst/>
              <a:cxnLst/>
              <a:rect l="0" t="0" r="0" b="0"/>
              <a:pathLst>
                <a:path w="302" h="222" fill="none" extrusionOk="0">
                  <a:moveTo>
                    <a:pt x="1" y="0"/>
                  </a:moveTo>
                  <a:lnTo>
                    <a:pt x="30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32" name="Shape 5432"/>
            <p:cNvSpPr/>
            <p:nvPr/>
          </p:nvSpPr>
          <p:spPr>
            <a:xfrm>
              <a:off x="1857425" y="1782275"/>
              <a:ext cx="8800" cy="25"/>
            </a:xfrm>
            <a:custGeom>
              <a:avLst/>
              <a:gdLst/>
              <a:ahLst/>
              <a:cxnLst/>
              <a:rect l="0" t="0" r="0" b="0"/>
              <a:pathLst>
                <a:path w="352" h="1" fill="none" extrusionOk="0">
                  <a:moveTo>
                    <a:pt x="1" y="1"/>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33" name="Shape 5433"/>
            <p:cNvSpPr/>
            <p:nvPr/>
          </p:nvSpPr>
          <p:spPr>
            <a:xfrm>
              <a:off x="1866200" y="1776750"/>
              <a:ext cx="8800" cy="5550"/>
            </a:xfrm>
            <a:custGeom>
              <a:avLst/>
              <a:gdLst/>
              <a:ahLst/>
              <a:cxnLst/>
              <a:rect l="0" t="0" r="0" b="0"/>
              <a:pathLst>
                <a:path w="352" h="222" fill="none" extrusionOk="0">
                  <a:moveTo>
                    <a:pt x="1" y="222"/>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34" name="Shape 5434"/>
            <p:cNvSpPr/>
            <p:nvPr/>
          </p:nvSpPr>
          <p:spPr>
            <a:xfrm>
              <a:off x="1875000" y="1765675"/>
              <a:ext cx="7525" cy="11100"/>
            </a:xfrm>
            <a:custGeom>
              <a:avLst/>
              <a:gdLst/>
              <a:ahLst/>
              <a:cxnLst/>
              <a:rect l="0" t="0" r="0" b="0"/>
              <a:pathLst>
                <a:path w="301" h="444" fill="none" extrusionOk="0">
                  <a:moveTo>
                    <a:pt x="0" y="443"/>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35" name="Shape 5435"/>
            <p:cNvSpPr/>
            <p:nvPr/>
          </p:nvSpPr>
          <p:spPr>
            <a:xfrm>
              <a:off x="1882525" y="1749075"/>
              <a:ext cx="7550" cy="16625"/>
            </a:xfrm>
            <a:custGeom>
              <a:avLst/>
              <a:gdLst/>
              <a:ahLst/>
              <a:cxnLst/>
              <a:rect l="0" t="0" r="0" b="0"/>
              <a:pathLst>
                <a:path w="302" h="665" fill="none" extrusionOk="0">
                  <a:moveTo>
                    <a:pt x="0" y="664"/>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36" name="Shape 5436"/>
            <p:cNvSpPr/>
            <p:nvPr/>
          </p:nvSpPr>
          <p:spPr>
            <a:xfrm>
              <a:off x="1890050" y="1732450"/>
              <a:ext cx="7550" cy="16650"/>
            </a:xfrm>
            <a:custGeom>
              <a:avLst/>
              <a:gdLst/>
              <a:ahLst/>
              <a:cxnLst/>
              <a:rect l="0" t="0" r="0" b="0"/>
              <a:pathLst>
                <a:path w="302" h="666" fill="none" extrusionOk="0">
                  <a:moveTo>
                    <a:pt x="0" y="665"/>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37" name="Shape 5437"/>
            <p:cNvSpPr/>
            <p:nvPr/>
          </p:nvSpPr>
          <p:spPr>
            <a:xfrm>
              <a:off x="1897575" y="1704775"/>
              <a:ext cx="7550" cy="27700"/>
            </a:xfrm>
            <a:custGeom>
              <a:avLst/>
              <a:gdLst/>
              <a:ahLst/>
              <a:cxnLst/>
              <a:rect l="0" t="0" r="0" b="0"/>
              <a:pathLst>
                <a:path w="302" h="1108" fill="none" extrusionOk="0">
                  <a:moveTo>
                    <a:pt x="0" y="1108"/>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38" name="Shape 5438"/>
            <p:cNvSpPr/>
            <p:nvPr/>
          </p:nvSpPr>
          <p:spPr>
            <a:xfrm>
              <a:off x="1905100" y="1671575"/>
              <a:ext cx="8800" cy="33225"/>
            </a:xfrm>
            <a:custGeom>
              <a:avLst/>
              <a:gdLst/>
              <a:ahLst/>
              <a:cxnLst/>
              <a:rect l="0" t="0" r="0" b="0"/>
              <a:pathLst>
                <a:path w="352" h="1329" fill="none" extrusionOk="0">
                  <a:moveTo>
                    <a:pt x="0" y="1329"/>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39" name="Shape 5439"/>
            <p:cNvSpPr/>
            <p:nvPr/>
          </p:nvSpPr>
          <p:spPr>
            <a:xfrm>
              <a:off x="1913875" y="1599625"/>
              <a:ext cx="16325" cy="71975"/>
            </a:xfrm>
            <a:custGeom>
              <a:avLst/>
              <a:gdLst/>
              <a:ahLst/>
              <a:cxnLst/>
              <a:rect l="0" t="0" r="0" b="0"/>
              <a:pathLst>
                <a:path w="653" h="2879" fill="none" extrusionOk="0">
                  <a:moveTo>
                    <a:pt x="0" y="2878"/>
                  </a:moveTo>
                  <a:lnTo>
                    <a:pt x="6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40" name="Shape 5440"/>
            <p:cNvSpPr/>
            <p:nvPr/>
          </p:nvSpPr>
          <p:spPr>
            <a:xfrm>
              <a:off x="1930175" y="1560875"/>
              <a:ext cx="7550" cy="38775"/>
            </a:xfrm>
            <a:custGeom>
              <a:avLst/>
              <a:gdLst/>
              <a:ahLst/>
              <a:cxnLst/>
              <a:rect l="0" t="0" r="0" b="0"/>
              <a:pathLst>
                <a:path w="302" h="1551" fill="none" extrusionOk="0">
                  <a:moveTo>
                    <a:pt x="0" y="1550"/>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41" name="Shape 5441"/>
            <p:cNvSpPr/>
            <p:nvPr/>
          </p:nvSpPr>
          <p:spPr>
            <a:xfrm>
              <a:off x="1937700" y="1516600"/>
              <a:ext cx="7550" cy="44300"/>
            </a:xfrm>
            <a:custGeom>
              <a:avLst/>
              <a:gdLst/>
              <a:ahLst/>
              <a:cxnLst/>
              <a:rect l="0" t="0" r="0" b="0"/>
              <a:pathLst>
                <a:path w="302" h="1772" fill="none" extrusionOk="0">
                  <a:moveTo>
                    <a:pt x="0" y="1771"/>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42" name="Shape 5442"/>
            <p:cNvSpPr/>
            <p:nvPr/>
          </p:nvSpPr>
          <p:spPr>
            <a:xfrm>
              <a:off x="1945225" y="1433575"/>
              <a:ext cx="16325" cy="83050"/>
            </a:xfrm>
            <a:custGeom>
              <a:avLst/>
              <a:gdLst/>
              <a:ahLst/>
              <a:cxnLst/>
              <a:rect l="0" t="0" r="0" b="0"/>
              <a:pathLst>
                <a:path w="653" h="3322" fill="none" extrusionOk="0">
                  <a:moveTo>
                    <a:pt x="0" y="3321"/>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43" name="Shape 5443"/>
            <p:cNvSpPr/>
            <p:nvPr/>
          </p:nvSpPr>
          <p:spPr>
            <a:xfrm>
              <a:off x="1961525" y="1350550"/>
              <a:ext cx="16325" cy="83050"/>
            </a:xfrm>
            <a:custGeom>
              <a:avLst/>
              <a:gdLst/>
              <a:ahLst/>
              <a:cxnLst/>
              <a:rect l="0" t="0" r="0" b="0"/>
              <a:pathLst>
                <a:path w="653" h="3322" fill="none" extrusionOk="0">
                  <a:moveTo>
                    <a:pt x="1" y="3321"/>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44" name="Shape 5444"/>
            <p:cNvSpPr/>
            <p:nvPr/>
          </p:nvSpPr>
          <p:spPr>
            <a:xfrm>
              <a:off x="1977825" y="1311800"/>
              <a:ext cx="7550" cy="38775"/>
            </a:xfrm>
            <a:custGeom>
              <a:avLst/>
              <a:gdLst/>
              <a:ahLst/>
              <a:cxnLst/>
              <a:rect l="0" t="0" r="0" b="0"/>
              <a:pathLst>
                <a:path w="302" h="1551" fill="none" extrusionOk="0">
                  <a:moveTo>
                    <a:pt x="1" y="1550"/>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45" name="Shape 5445"/>
            <p:cNvSpPr/>
            <p:nvPr/>
          </p:nvSpPr>
          <p:spPr>
            <a:xfrm>
              <a:off x="1985350" y="1273050"/>
              <a:ext cx="7550" cy="38775"/>
            </a:xfrm>
            <a:custGeom>
              <a:avLst/>
              <a:gdLst/>
              <a:ahLst/>
              <a:cxnLst/>
              <a:rect l="0" t="0" r="0" b="0"/>
              <a:pathLst>
                <a:path w="302" h="1551" fill="none" extrusionOk="0">
                  <a:moveTo>
                    <a:pt x="1" y="1550"/>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46" name="Shape 5446"/>
            <p:cNvSpPr/>
            <p:nvPr/>
          </p:nvSpPr>
          <p:spPr>
            <a:xfrm>
              <a:off x="1992875" y="1239850"/>
              <a:ext cx="7550" cy="33225"/>
            </a:xfrm>
            <a:custGeom>
              <a:avLst/>
              <a:gdLst/>
              <a:ahLst/>
              <a:cxnLst/>
              <a:rect l="0" t="0" r="0" b="0"/>
              <a:pathLst>
                <a:path w="302" h="1329" fill="none" extrusionOk="0">
                  <a:moveTo>
                    <a:pt x="1" y="1329"/>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47" name="Shape 5447"/>
            <p:cNvSpPr/>
            <p:nvPr/>
          </p:nvSpPr>
          <p:spPr>
            <a:xfrm>
              <a:off x="2000400" y="1212175"/>
              <a:ext cx="8800" cy="27700"/>
            </a:xfrm>
            <a:custGeom>
              <a:avLst/>
              <a:gdLst/>
              <a:ahLst/>
              <a:cxnLst/>
              <a:rect l="0" t="0" r="0" b="0"/>
              <a:pathLst>
                <a:path w="352" h="1108" fill="none" extrusionOk="0">
                  <a:moveTo>
                    <a:pt x="1" y="1107"/>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48" name="Shape 5448"/>
            <p:cNvSpPr/>
            <p:nvPr/>
          </p:nvSpPr>
          <p:spPr>
            <a:xfrm>
              <a:off x="2009175" y="1190025"/>
              <a:ext cx="8825" cy="22175"/>
            </a:xfrm>
            <a:custGeom>
              <a:avLst/>
              <a:gdLst/>
              <a:ahLst/>
              <a:cxnLst/>
              <a:rect l="0" t="0" r="0" b="0"/>
              <a:pathLst>
                <a:path w="353" h="887" fill="none" extrusionOk="0">
                  <a:moveTo>
                    <a:pt x="1" y="886"/>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49" name="Shape 5449"/>
            <p:cNvSpPr/>
            <p:nvPr/>
          </p:nvSpPr>
          <p:spPr>
            <a:xfrm>
              <a:off x="2017975" y="1167875"/>
              <a:ext cx="7550" cy="22175"/>
            </a:xfrm>
            <a:custGeom>
              <a:avLst/>
              <a:gdLst/>
              <a:ahLst/>
              <a:cxnLst/>
              <a:rect l="0" t="0" r="0" b="0"/>
              <a:pathLst>
                <a:path w="302" h="887" fill="none" extrusionOk="0">
                  <a:moveTo>
                    <a:pt x="0" y="886"/>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50" name="Shape 5450"/>
            <p:cNvSpPr/>
            <p:nvPr/>
          </p:nvSpPr>
          <p:spPr>
            <a:xfrm>
              <a:off x="2025500" y="1151275"/>
              <a:ext cx="7550" cy="16625"/>
            </a:xfrm>
            <a:custGeom>
              <a:avLst/>
              <a:gdLst/>
              <a:ahLst/>
              <a:cxnLst/>
              <a:rect l="0" t="0" r="0" b="0"/>
              <a:pathLst>
                <a:path w="302" h="665" fill="none" extrusionOk="0">
                  <a:moveTo>
                    <a:pt x="0" y="665"/>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51" name="Shape 5451"/>
            <p:cNvSpPr/>
            <p:nvPr/>
          </p:nvSpPr>
          <p:spPr>
            <a:xfrm>
              <a:off x="2033025" y="1140200"/>
              <a:ext cx="7550" cy="11100"/>
            </a:xfrm>
            <a:custGeom>
              <a:avLst/>
              <a:gdLst/>
              <a:ahLst/>
              <a:cxnLst/>
              <a:rect l="0" t="0" r="0" b="0"/>
              <a:pathLst>
                <a:path w="302" h="444" fill="none" extrusionOk="0">
                  <a:moveTo>
                    <a:pt x="0" y="444"/>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52" name="Shape 5452"/>
            <p:cNvSpPr/>
            <p:nvPr/>
          </p:nvSpPr>
          <p:spPr>
            <a:xfrm>
              <a:off x="2040550" y="1134675"/>
              <a:ext cx="7550" cy="5550"/>
            </a:xfrm>
            <a:custGeom>
              <a:avLst/>
              <a:gdLst/>
              <a:ahLst/>
              <a:cxnLst/>
              <a:rect l="0" t="0" r="0" b="0"/>
              <a:pathLst>
                <a:path w="302" h="222" fill="none" extrusionOk="0">
                  <a:moveTo>
                    <a:pt x="0" y="222"/>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53" name="Shape 5453"/>
            <p:cNvSpPr/>
            <p:nvPr/>
          </p:nvSpPr>
          <p:spPr>
            <a:xfrm>
              <a:off x="2048075" y="1129150"/>
              <a:ext cx="8800" cy="5550"/>
            </a:xfrm>
            <a:custGeom>
              <a:avLst/>
              <a:gdLst/>
              <a:ahLst/>
              <a:cxnLst/>
              <a:rect l="0" t="0" r="0" b="0"/>
              <a:pathLst>
                <a:path w="352" h="222" fill="none" extrusionOk="0">
                  <a:moveTo>
                    <a:pt x="0" y="221"/>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54" name="Shape 5454"/>
            <p:cNvSpPr/>
            <p:nvPr/>
          </p:nvSpPr>
          <p:spPr>
            <a:xfrm>
              <a:off x="2056850" y="1129150"/>
              <a:ext cx="8800" cy="5550"/>
            </a:xfrm>
            <a:custGeom>
              <a:avLst/>
              <a:gdLst/>
              <a:ahLst/>
              <a:cxnLst/>
              <a:rect l="0" t="0" r="0" b="0"/>
              <a:pathLst>
                <a:path w="352" h="222" fill="none" extrusionOk="0">
                  <a:moveTo>
                    <a:pt x="0" y="0"/>
                  </a:moveTo>
                  <a:lnTo>
                    <a:pt x="351" y="22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55" name="Shape 5455"/>
            <p:cNvSpPr/>
            <p:nvPr/>
          </p:nvSpPr>
          <p:spPr>
            <a:xfrm>
              <a:off x="2065625" y="1134675"/>
              <a:ext cx="7550" cy="11100"/>
            </a:xfrm>
            <a:custGeom>
              <a:avLst/>
              <a:gdLst/>
              <a:ahLst/>
              <a:cxnLst/>
              <a:rect l="0" t="0" r="0" b="0"/>
              <a:pathLst>
                <a:path w="302" h="444" fill="none" extrusionOk="0">
                  <a:moveTo>
                    <a:pt x="0" y="0"/>
                  </a:moveTo>
                  <a:lnTo>
                    <a:pt x="30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56" name="Shape 5456"/>
            <p:cNvSpPr/>
            <p:nvPr/>
          </p:nvSpPr>
          <p:spPr>
            <a:xfrm>
              <a:off x="2073150" y="1145750"/>
              <a:ext cx="15075" cy="33225"/>
            </a:xfrm>
            <a:custGeom>
              <a:avLst/>
              <a:gdLst/>
              <a:ahLst/>
              <a:cxnLst/>
              <a:rect l="0" t="0" r="0" b="0"/>
              <a:pathLst>
                <a:path w="603" h="1329" fill="none" extrusionOk="0">
                  <a:moveTo>
                    <a:pt x="0" y="0"/>
                  </a:moveTo>
                  <a:lnTo>
                    <a:pt x="602"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57" name="Shape 5457"/>
            <p:cNvSpPr/>
            <p:nvPr/>
          </p:nvSpPr>
          <p:spPr>
            <a:xfrm>
              <a:off x="2088200" y="1178950"/>
              <a:ext cx="7550" cy="22175"/>
            </a:xfrm>
            <a:custGeom>
              <a:avLst/>
              <a:gdLst/>
              <a:ahLst/>
              <a:cxnLst/>
              <a:rect l="0" t="0" r="0" b="0"/>
              <a:pathLst>
                <a:path w="302" h="887" fill="none" extrusionOk="0">
                  <a:moveTo>
                    <a:pt x="0" y="1"/>
                  </a:moveTo>
                  <a:lnTo>
                    <a:pt x="30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58" name="Shape 5458"/>
            <p:cNvSpPr/>
            <p:nvPr/>
          </p:nvSpPr>
          <p:spPr>
            <a:xfrm>
              <a:off x="2095725" y="1201100"/>
              <a:ext cx="8800" cy="27700"/>
            </a:xfrm>
            <a:custGeom>
              <a:avLst/>
              <a:gdLst/>
              <a:ahLst/>
              <a:cxnLst/>
              <a:rect l="0" t="0" r="0" b="0"/>
              <a:pathLst>
                <a:path w="352" h="1108" fill="none" extrusionOk="0">
                  <a:moveTo>
                    <a:pt x="0" y="0"/>
                  </a:moveTo>
                  <a:lnTo>
                    <a:pt x="352"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59" name="Shape 5459"/>
            <p:cNvSpPr/>
            <p:nvPr/>
          </p:nvSpPr>
          <p:spPr>
            <a:xfrm>
              <a:off x="2104500" y="1228775"/>
              <a:ext cx="16325" cy="60900"/>
            </a:xfrm>
            <a:custGeom>
              <a:avLst/>
              <a:gdLst/>
              <a:ahLst/>
              <a:cxnLst/>
              <a:rect l="0" t="0" r="0" b="0"/>
              <a:pathLst>
                <a:path w="653" h="2436" fill="none" extrusionOk="0">
                  <a:moveTo>
                    <a:pt x="1" y="0"/>
                  </a:moveTo>
                  <a:lnTo>
                    <a:pt x="653"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60" name="Shape 5460"/>
            <p:cNvSpPr/>
            <p:nvPr/>
          </p:nvSpPr>
          <p:spPr>
            <a:xfrm>
              <a:off x="2120800" y="1289650"/>
              <a:ext cx="7550" cy="33250"/>
            </a:xfrm>
            <a:custGeom>
              <a:avLst/>
              <a:gdLst/>
              <a:ahLst/>
              <a:cxnLst/>
              <a:rect l="0" t="0" r="0" b="0"/>
              <a:pathLst>
                <a:path w="302" h="1330" fill="none" extrusionOk="0">
                  <a:moveTo>
                    <a:pt x="1" y="1"/>
                  </a:moveTo>
                  <a:lnTo>
                    <a:pt x="302"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61" name="Shape 5461"/>
            <p:cNvSpPr/>
            <p:nvPr/>
          </p:nvSpPr>
          <p:spPr>
            <a:xfrm>
              <a:off x="2128325" y="1322875"/>
              <a:ext cx="7550" cy="38750"/>
            </a:xfrm>
            <a:custGeom>
              <a:avLst/>
              <a:gdLst/>
              <a:ahLst/>
              <a:cxnLst/>
              <a:rect l="0" t="0" r="0" b="0"/>
              <a:pathLst>
                <a:path w="302" h="1550" fill="none" extrusionOk="0">
                  <a:moveTo>
                    <a:pt x="1" y="0"/>
                  </a:moveTo>
                  <a:lnTo>
                    <a:pt x="302"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62" name="Shape 5462"/>
            <p:cNvSpPr/>
            <p:nvPr/>
          </p:nvSpPr>
          <p:spPr>
            <a:xfrm>
              <a:off x="2135850" y="1361600"/>
              <a:ext cx="16325" cy="72000"/>
            </a:xfrm>
            <a:custGeom>
              <a:avLst/>
              <a:gdLst/>
              <a:ahLst/>
              <a:cxnLst/>
              <a:rect l="0" t="0" r="0" b="0"/>
              <a:pathLst>
                <a:path w="653" h="2880" fill="none" extrusionOk="0">
                  <a:moveTo>
                    <a:pt x="1" y="1"/>
                  </a:moveTo>
                  <a:lnTo>
                    <a:pt x="653" y="287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63" name="Shape 5463"/>
            <p:cNvSpPr/>
            <p:nvPr/>
          </p:nvSpPr>
          <p:spPr>
            <a:xfrm>
              <a:off x="2152150" y="1433575"/>
              <a:ext cx="8825" cy="38750"/>
            </a:xfrm>
            <a:custGeom>
              <a:avLst/>
              <a:gdLst/>
              <a:ahLst/>
              <a:cxnLst/>
              <a:rect l="0" t="0" r="0" b="0"/>
              <a:pathLst>
                <a:path w="353" h="1550" fill="none" extrusionOk="0">
                  <a:moveTo>
                    <a:pt x="1" y="0"/>
                  </a:moveTo>
                  <a:lnTo>
                    <a:pt x="352"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64" name="Shape 5464"/>
            <p:cNvSpPr/>
            <p:nvPr/>
          </p:nvSpPr>
          <p:spPr>
            <a:xfrm>
              <a:off x="2160950" y="1472300"/>
              <a:ext cx="7550" cy="33250"/>
            </a:xfrm>
            <a:custGeom>
              <a:avLst/>
              <a:gdLst/>
              <a:ahLst/>
              <a:cxnLst/>
              <a:rect l="0" t="0" r="0" b="0"/>
              <a:pathLst>
                <a:path w="302" h="1330" fill="none" extrusionOk="0">
                  <a:moveTo>
                    <a:pt x="0" y="1"/>
                  </a:moveTo>
                  <a:lnTo>
                    <a:pt x="301"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65" name="Shape 5465"/>
            <p:cNvSpPr/>
            <p:nvPr/>
          </p:nvSpPr>
          <p:spPr>
            <a:xfrm>
              <a:off x="2168475" y="1505525"/>
              <a:ext cx="15075" cy="60900"/>
            </a:xfrm>
            <a:custGeom>
              <a:avLst/>
              <a:gdLst/>
              <a:ahLst/>
              <a:cxnLst/>
              <a:rect l="0" t="0" r="0" b="0"/>
              <a:pathLst>
                <a:path w="603" h="2436" fill="none" extrusionOk="0">
                  <a:moveTo>
                    <a:pt x="0" y="0"/>
                  </a:moveTo>
                  <a:lnTo>
                    <a:pt x="602"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66" name="Shape 5466"/>
            <p:cNvSpPr/>
            <p:nvPr/>
          </p:nvSpPr>
          <p:spPr>
            <a:xfrm>
              <a:off x="2183525" y="1566400"/>
              <a:ext cx="7550" cy="27700"/>
            </a:xfrm>
            <a:custGeom>
              <a:avLst/>
              <a:gdLst/>
              <a:ahLst/>
              <a:cxnLst/>
              <a:rect l="0" t="0" r="0" b="0"/>
              <a:pathLst>
                <a:path w="302" h="1108" fill="none" extrusionOk="0">
                  <a:moveTo>
                    <a:pt x="0" y="1"/>
                  </a:moveTo>
                  <a:lnTo>
                    <a:pt x="301"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67" name="Shape 5467"/>
            <p:cNvSpPr/>
            <p:nvPr/>
          </p:nvSpPr>
          <p:spPr>
            <a:xfrm>
              <a:off x="2191050" y="1594075"/>
              <a:ext cx="8800" cy="27700"/>
            </a:xfrm>
            <a:custGeom>
              <a:avLst/>
              <a:gdLst/>
              <a:ahLst/>
              <a:cxnLst/>
              <a:rect l="0" t="0" r="0" b="0"/>
              <a:pathLst>
                <a:path w="352" h="1108" fill="none" extrusionOk="0">
                  <a:moveTo>
                    <a:pt x="0" y="1"/>
                  </a:moveTo>
                  <a:lnTo>
                    <a:pt x="351"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68" name="Shape 5468"/>
            <p:cNvSpPr/>
            <p:nvPr/>
          </p:nvSpPr>
          <p:spPr>
            <a:xfrm>
              <a:off x="2199825" y="1621750"/>
              <a:ext cx="7550" cy="22175"/>
            </a:xfrm>
            <a:custGeom>
              <a:avLst/>
              <a:gdLst/>
              <a:ahLst/>
              <a:cxnLst/>
              <a:rect l="0" t="0" r="0" b="0"/>
              <a:pathLst>
                <a:path w="302" h="887" fill="none" extrusionOk="0">
                  <a:moveTo>
                    <a:pt x="0" y="1"/>
                  </a:moveTo>
                  <a:lnTo>
                    <a:pt x="30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69" name="Shape 5469"/>
            <p:cNvSpPr/>
            <p:nvPr/>
          </p:nvSpPr>
          <p:spPr>
            <a:xfrm>
              <a:off x="2207350" y="1643900"/>
              <a:ext cx="7550" cy="16625"/>
            </a:xfrm>
            <a:custGeom>
              <a:avLst/>
              <a:gdLst/>
              <a:ahLst/>
              <a:cxnLst/>
              <a:rect l="0" t="0" r="0" b="0"/>
              <a:pathLst>
                <a:path w="302" h="665" fill="none" extrusionOk="0">
                  <a:moveTo>
                    <a:pt x="0" y="0"/>
                  </a:moveTo>
                  <a:lnTo>
                    <a:pt x="301"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70" name="Shape 5470"/>
            <p:cNvSpPr/>
            <p:nvPr/>
          </p:nvSpPr>
          <p:spPr>
            <a:xfrm>
              <a:off x="2214875" y="1660500"/>
              <a:ext cx="7550" cy="11100"/>
            </a:xfrm>
            <a:custGeom>
              <a:avLst/>
              <a:gdLst/>
              <a:ahLst/>
              <a:cxnLst/>
              <a:rect l="0" t="0" r="0" b="0"/>
              <a:pathLst>
                <a:path w="302" h="444" fill="none" extrusionOk="0">
                  <a:moveTo>
                    <a:pt x="0" y="1"/>
                  </a:moveTo>
                  <a:lnTo>
                    <a:pt x="30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71" name="Shape 5471"/>
            <p:cNvSpPr/>
            <p:nvPr/>
          </p:nvSpPr>
          <p:spPr>
            <a:xfrm>
              <a:off x="2222400" y="1671575"/>
              <a:ext cx="8800" cy="11100"/>
            </a:xfrm>
            <a:custGeom>
              <a:avLst/>
              <a:gdLst/>
              <a:ahLst/>
              <a:cxnLst/>
              <a:rect l="0" t="0" r="0" b="0"/>
              <a:pathLst>
                <a:path w="352" h="444" fill="none" extrusionOk="0">
                  <a:moveTo>
                    <a:pt x="0" y="0"/>
                  </a:moveTo>
                  <a:lnTo>
                    <a:pt x="35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72" name="Shape 5472"/>
            <p:cNvSpPr/>
            <p:nvPr/>
          </p:nvSpPr>
          <p:spPr>
            <a:xfrm>
              <a:off x="2231175" y="1682650"/>
              <a:ext cx="8800" cy="5550"/>
            </a:xfrm>
            <a:custGeom>
              <a:avLst/>
              <a:gdLst/>
              <a:ahLst/>
              <a:cxnLst/>
              <a:rect l="0" t="0" r="0" b="0"/>
              <a:pathLst>
                <a:path w="352" h="222" fill="none" extrusionOk="0">
                  <a:moveTo>
                    <a:pt x="0" y="0"/>
                  </a:moveTo>
                  <a:lnTo>
                    <a:pt x="35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73" name="Shape 5473"/>
            <p:cNvSpPr/>
            <p:nvPr/>
          </p:nvSpPr>
          <p:spPr>
            <a:xfrm>
              <a:off x="2239950" y="1688175"/>
              <a:ext cx="7550" cy="25"/>
            </a:xfrm>
            <a:custGeom>
              <a:avLst/>
              <a:gdLst/>
              <a:ahLst/>
              <a:cxnLst/>
              <a:rect l="0" t="0" r="0" b="0"/>
              <a:pathLst>
                <a:path w="302" h="1" fill="none" extrusionOk="0">
                  <a:moveTo>
                    <a:pt x="1" y="1"/>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74" name="Shape 5474"/>
            <p:cNvSpPr/>
            <p:nvPr/>
          </p:nvSpPr>
          <p:spPr>
            <a:xfrm>
              <a:off x="2247475" y="1682650"/>
              <a:ext cx="7550" cy="5550"/>
            </a:xfrm>
            <a:custGeom>
              <a:avLst/>
              <a:gdLst/>
              <a:ahLst/>
              <a:cxnLst/>
              <a:rect l="0" t="0" r="0" b="0"/>
              <a:pathLst>
                <a:path w="302" h="222" fill="none" extrusionOk="0">
                  <a:moveTo>
                    <a:pt x="1" y="222"/>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75" name="Shape 5475"/>
            <p:cNvSpPr/>
            <p:nvPr/>
          </p:nvSpPr>
          <p:spPr>
            <a:xfrm>
              <a:off x="2255000" y="1671575"/>
              <a:ext cx="7550" cy="11100"/>
            </a:xfrm>
            <a:custGeom>
              <a:avLst/>
              <a:gdLst/>
              <a:ahLst/>
              <a:cxnLst/>
              <a:rect l="0" t="0" r="0" b="0"/>
              <a:pathLst>
                <a:path w="302" h="444" fill="none" extrusionOk="0">
                  <a:moveTo>
                    <a:pt x="1" y="443"/>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76" name="Shape 5476"/>
            <p:cNvSpPr/>
            <p:nvPr/>
          </p:nvSpPr>
          <p:spPr>
            <a:xfrm>
              <a:off x="2262525" y="1643900"/>
              <a:ext cx="16325" cy="27700"/>
            </a:xfrm>
            <a:custGeom>
              <a:avLst/>
              <a:gdLst/>
              <a:ahLst/>
              <a:cxnLst/>
              <a:rect l="0" t="0" r="0" b="0"/>
              <a:pathLst>
                <a:path w="653" h="1108" fill="none" extrusionOk="0">
                  <a:moveTo>
                    <a:pt x="1" y="1107"/>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77" name="Shape 5477"/>
            <p:cNvSpPr/>
            <p:nvPr/>
          </p:nvSpPr>
          <p:spPr>
            <a:xfrm>
              <a:off x="2278825" y="1627300"/>
              <a:ext cx="8825" cy="16625"/>
            </a:xfrm>
            <a:custGeom>
              <a:avLst/>
              <a:gdLst/>
              <a:ahLst/>
              <a:cxnLst/>
              <a:rect l="0" t="0" r="0" b="0"/>
              <a:pathLst>
                <a:path w="353" h="665" fill="none" extrusionOk="0">
                  <a:moveTo>
                    <a:pt x="1" y="664"/>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78" name="Shape 5478"/>
            <p:cNvSpPr/>
            <p:nvPr/>
          </p:nvSpPr>
          <p:spPr>
            <a:xfrm>
              <a:off x="2287625" y="1605150"/>
              <a:ext cx="7550" cy="22175"/>
            </a:xfrm>
            <a:custGeom>
              <a:avLst/>
              <a:gdLst/>
              <a:ahLst/>
              <a:cxnLst/>
              <a:rect l="0" t="0" r="0" b="0"/>
              <a:pathLst>
                <a:path w="302" h="887" fill="none" extrusionOk="0">
                  <a:moveTo>
                    <a:pt x="0" y="886"/>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79" name="Shape 5479"/>
            <p:cNvSpPr/>
            <p:nvPr/>
          </p:nvSpPr>
          <p:spPr>
            <a:xfrm>
              <a:off x="2295150" y="1577475"/>
              <a:ext cx="7550" cy="27700"/>
            </a:xfrm>
            <a:custGeom>
              <a:avLst/>
              <a:gdLst/>
              <a:ahLst/>
              <a:cxnLst/>
              <a:rect l="0" t="0" r="0" b="0"/>
              <a:pathLst>
                <a:path w="302" h="1108" fill="none" extrusionOk="0">
                  <a:moveTo>
                    <a:pt x="0" y="1108"/>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80" name="Shape 5480"/>
            <p:cNvSpPr/>
            <p:nvPr/>
          </p:nvSpPr>
          <p:spPr>
            <a:xfrm>
              <a:off x="2302675" y="1549800"/>
              <a:ext cx="7550" cy="27700"/>
            </a:xfrm>
            <a:custGeom>
              <a:avLst/>
              <a:gdLst/>
              <a:ahLst/>
              <a:cxnLst/>
              <a:rect l="0" t="0" r="0" b="0"/>
              <a:pathLst>
                <a:path w="302" h="1108" fill="none" extrusionOk="0">
                  <a:moveTo>
                    <a:pt x="0" y="1108"/>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81" name="Shape 5481"/>
            <p:cNvSpPr/>
            <p:nvPr/>
          </p:nvSpPr>
          <p:spPr>
            <a:xfrm>
              <a:off x="2310200" y="1494450"/>
              <a:ext cx="16325" cy="55375"/>
            </a:xfrm>
            <a:custGeom>
              <a:avLst/>
              <a:gdLst/>
              <a:ahLst/>
              <a:cxnLst/>
              <a:rect l="0" t="0" r="0" b="0"/>
              <a:pathLst>
                <a:path w="653" h="2215" fill="none" extrusionOk="0">
                  <a:moveTo>
                    <a:pt x="0" y="2215"/>
                  </a:moveTo>
                  <a:lnTo>
                    <a:pt x="6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82" name="Shape 5482"/>
            <p:cNvSpPr/>
            <p:nvPr/>
          </p:nvSpPr>
          <p:spPr>
            <a:xfrm>
              <a:off x="2326500" y="1433575"/>
              <a:ext cx="16325" cy="60900"/>
            </a:xfrm>
            <a:custGeom>
              <a:avLst/>
              <a:gdLst/>
              <a:ahLst/>
              <a:cxnLst/>
              <a:rect l="0" t="0" r="0" b="0"/>
              <a:pathLst>
                <a:path w="653" h="2436" fill="none" extrusionOk="0">
                  <a:moveTo>
                    <a:pt x="0" y="2436"/>
                  </a:moveTo>
                  <a:lnTo>
                    <a:pt x="6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83" name="Shape 5483"/>
            <p:cNvSpPr/>
            <p:nvPr/>
          </p:nvSpPr>
          <p:spPr>
            <a:xfrm>
              <a:off x="2342800" y="1378225"/>
              <a:ext cx="15075" cy="55375"/>
            </a:xfrm>
            <a:custGeom>
              <a:avLst/>
              <a:gdLst/>
              <a:ahLst/>
              <a:cxnLst/>
              <a:rect l="0" t="0" r="0" b="0"/>
              <a:pathLst>
                <a:path w="603" h="2215" fill="none" extrusionOk="0">
                  <a:moveTo>
                    <a:pt x="0" y="2214"/>
                  </a:moveTo>
                  <a:lnTo>
                    <a:pt x="6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84" name="Shape 5484"/>
            <p:cNvSpPr/>
            <p:nvPr/>
          </p:nvSpPr>
          <p:spPr>
            <a:xfrm>
              <a:off x="2357850" y="1350550"/>
              <a:ext cx="7550" cy="27700"/>
            </a:xfrm>
            <a:custGeom>
              <a:avLst/>
              <a:gdLst/>
              <a:ahLst/>
              <a:cxnLst/>
              <a:rect l="0" t="0" r="0" b="0"/>
              <a:pathLst>
                <a:path w="302" h="1108" fill="none" extrusionOk="0">
                  <a:moveTo>
                    <a:pt x="0" y="1107"/>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85" name="Shape 5485"/>
            <p:cNvSpPr/>
            <p:nvPr/>
          </p:nvSpPr>
          <p:spPr>
            <a:xfrm>
              <a:off x="2365375" y="1322875"/>
              <a:ext cx="8800" cy="27700"/>
            </a:xfrm>
            <a:custGeom>
              <a:avLst/>
              <a:gdLst/>
              <a:ahLst/>
              <a:cxnLst/>
              <a:rect l="0" t="0" r="0" b="0"/>
              <a:pathLst>
                <a:path w="352" h="1108" fill="none" extrusionOk="0">
                  <a:moveTo>
                    <a:pt x="0" y="1107"/>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86" name="Shape 5486"/>
            <p:cNvSpPr/>
            <p:nvPr/>
          </p:nvSpPr>
          <p:spPr>
            <a:xfrm>
              <a:off x="2374150" y="1300725"/>
              <a:ext cx="8800" cy="22175"/>
            </a:xfrm>
            <a:custGeom>
              <a:avLst/>
              <a:gdLst/>
              <a:ahLst/>
              <a:cxnLst/>
              <a:rect l="0" t="0" r="0" b="0"/>
              <a:pathLst>
                <a:path w="352" h="887" fill="none" extrusionOk="0">
                  <a:moveTo>
                    <a:pt x="1" y="886"/>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87" name="Shape 5487"/>
            <p:cNvSpPr/>
            <p:nvPr/>
          </p:nvSpPr>
          <p:spPr>
            <a:xfrm>
              <a:off x="2382925" y="1278575"/>
              <a:ext cx="7550" cy="22175"/>
            </a:xfrm>
            <a:custGeom>
              <a:avLst/>
              <a:gdLst/>
              <a:ahLst/>
              <a:cxnLst/>
              <a:rect l="0" t="0" r="0" b="0"/>
              <a:pathLst>
                <a:path w="302" h="887" fill="none" extrusionOk="0">
                  <a:moveTo>
                    <a:pt x="1" y="887"/>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88" name="Shape 5488"/>
            <p:cNvSpPr/>
            <p:nvPr/>
          </p:nvSpPr>
          <p:spPr>
            <a:xfrm>
              <a:off x="2390450" y="1261975"/>
              <a:ext cx="7550" cy="16625"/>
            </a:xfrm>
            <a:custGeom>
              <a:avLst/>
              <a:gdLst/>
              <a:ahLst/>
              <a:cxnLst/>
              <a:rect l="0" t="0" r="0" b="0"/>
              <a:pathLst>
                <a:path w="302" h="665" fill="none" extrusionOk="0">
                  <a:moveTo>
                    <a:pt x="1" y="665"/>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89" name="Shape 5489"/>
            <p:cNvSpPr/>
            <p:nvPr/>
          </p:nvSpPr>
          <p:spPr>
            <a:xfrm>
              <a:off x="2397975" y="1250900"/>
              <a:ext cx="7550" cy="11100"/>
            </a:xfrm>
            <a:custGeom>
              <a:avLst/>
              <a:gdLst/>
              <a:ahLst/>
              <a:cxnLst/>
              <a:rect l="0" t="0" r="0" b="0"/>
              <a:pathLst>
                <a:path w="302" h="444" fill="none" extrusionOk="0">
                  <a:moveTo>
                    <a:pt x="1" y="444"/>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90" name="Shape 5490"/>
            <p:cNvSpPr/>
            <p:nvPr/>
          </p:nvSpPr>
          <p:spPr>
            <a:xfrm>
              <a:off x="2405500" y="1234300"/>
              <a:ext cx="16325" cy="16625"/>
            </a:xfrm>
            <a:custGeom>
              <a:avLst/>
              <a:gdLst/>
              <a:ahLst/>
              <a:cxnLst/>
              <a:rect l="0" t="0" r="0" b="0"/>
              <a:pathLst>
                <a:path w="653" h="665" fill="none" extrusionOk="0">
                  <a:moveTo>
                    <a:pt x="1" y="665"/>
                  </a:moveTo>
                  <a:lnTo>
                    <a:pt x="653"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91" name="Shape 5491"/>
            <p:cNvSpPr/>
            <p:nvPr/>
          </p:nvSpPr>
          <p:spPr>
            <a:xfrm>
              <a:off x="2421800" y="1228775"/>
              <a:ext cx="8825" cy="5550"/>
            </a:xfrm>
            <a:custGeom>
              <a:avLst/>
              <a:gdLst/>
              <a:ahLst/>
              <a:cxnLst/>
              <a:rect l="0" t="0" r="0" b="0"/>
              <a:pathLst>
                <a:path w="353" h="222" fill="none" extrusionOk="0">
                  <a:moveTo>
                    <a:pt x="1" y="222"/>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92" name="Shape 5492"/>
            <p:cNvSpPr/>
            <p:nvPr/>
          </p:nvSpPr>
          <p:spPr>
            <a:xfrm>
              <a:off x="2430600" y="1228775"/>
              <a:ext cx="7550" cy="25"/>
            </a:xfrm>
            <a:custGeom>
              <a:avLst/>
              <a:gdLst/>
              <a:ahLst/>
              <a:cxnLst/>
              <a:rect l="0" t="0" r="0" b="0"/>
              <a:pathLst>
                <a:path w="302" h="1" fill="none" extrusionOk="0">
                  <a:moveTo>
                    <a:pt x="0" y="0"/>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93" name="Shape 5493"/>
            <p:cNvSpPr/>
            <p:nvPr/>
          </p:nvSpPr>
          <p:spPr>
            <a:xfrm>
              <a:off x="2438125" y="1228775"/>
              <a:ext cx="7550" cy="5550"/>
            </a:xfrm>
            <a:custGeom>
              <a:avLst/>
              <a:gdLst/>
              <a:ahLst/>
              <a:cxnLst/>
              <a:rect l="0" t="0" r="0" b="0"/>
              <a:pathLst>
                <a:path w="302" h="222" fill="none" extrusionOk="0">
                  <a:moveTo>
                    <a:pt x="0" y="0"/>
                  </a:moveTo>
                  <a:lnTo>
                    <a:pt x="30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94" name="Shape 5494"/>
            <p:cNvSpPr/>
            <p:nvPr/>
          </p:nvSpPr>
          <p:spPr>
            <a:xfrm>
              <a:off x="2445650" y="1234300"/>
              <a:ext cx="7550" cy="5575"/>
            </a:xfrm>
            <a:custGeom>
              <a:avLst/>
              <a:gdLst/>
              <a:ahLst/>
              <a:cxnLst/>
              <a:rect l="0" t="0" r="0" b="0"/>
              <a:pathLst>
                <a:path w="302" h="223" fill="none" extrusionOk="0">
                  <a:moveTo>
                    <a:pt x="0" y="1"/>
                  </a:moveTo>
                  <a:lnTo>
                    <a:pt x="30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95" name="Shape 5495"/>
            <p:cNvSpPr/>
            <p:nvPr/>
          </p:nvSpPr>
          <p:spPr>
            <a:xfrm>
              <a:off x="2453175" y="1239850"/>
              <a:ext cx="7550" cy="11075"/>
            </a:xfrm>
            <a:custGeom>
              <a:avLst/>
              <a:gdLst/>
              <a:ahLst/>
              <a:cxnLst/>
              <a:rect l="0" t="0" r="0" b="0"/>
              <a:pathLst>
                <a:path w="302" h="443" fill="none" extrusionOk="0">
                  <a:moveTo>
                    <a:pt x="0" y="0"/>
                  </a:moveTo>
                  <a:lnTo>
                    <a:pt x="30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96" name="Shape 5496"/>
            <p:cNvSpPr/>
            <p:nvPr/>
          </p:nvSpPr>
          <p:spPr>
            <a:xfrm>
              <a:off x="2460700" y="1250900"/>
              <a:ext cx="8800" cy="11100"/>
            </a:xfrm>
            <a:custGeom>
              <a:avLst/>
              <a:gdLst/>
              <a:ahLst/>
              <a:cxnLst/>
              <a:rect l="0" t="0" r="0" b="0"/>
              <a:pathLst>
                <a:path w="352" h="444" fill="none" extrusionOk="0">
                  <a:moveTo>
                    <a:pt x="0" y="1"/>
                  </a:moveTo>
                  <a:lnTo>
                    <a:pt x="351" y="44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97" name="Shape 5497"/>
            <p:cNvSpPr/>
            <p:nvPr/>
          </p:nvSpPr>
          <p:spPr>
            <a:xfrm>
              <a:off x="2469475" y="1261975"/>
              <a:ext cx="8800" cy="16625"/>
            </a:xfrm>
            <a:custGeom>
              <a:avLst/>
              <a:gdLst/>
              <a:ahLst/>
              <a:cxnLst/>
              <a:rect l="0" t="0" r="0" b="0"/>
              <a:pathLst>
                <a:path w="352" h="665" fill="none" extrusionOk="0">
                  <a:moveTo>
                    <a:pt x="0" y="1"/>
                  </a:moveTo>
                  <a:lnTo>
                    <a:pt x="351"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98" name="Shape 5498"/>
            <p:cNvSpPr/>
            <p:nvPr/>
          </p:nvSpPr>
          <p:spPr>
            <a:xfrm>
              <a:off x="2478250" y="1278575"/>
              <a:ext cx="7550" cy="22175"/>
            </a:xfrm>
            <a:custGeom>
              <a:avLst/>
              <a:gdLst/>
              <a:ahLst/>
              <a:cxnLst/>
              <a:rect l="0" t="0" r="0" b="0"/>
              <a:pathLst>
                <a:path w="302" h="887" fill="none" extrusionOk="0">
                  <a:moveTo>
                    <a:pt x="0" y="1"/>
                  </a:moveTo>
                  <a:lnTo>
                    <a:pt x="301" y="88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99" name="Shape 5499"/>
            <p:cNvSpPr/>
            <p:nvPr/>
          </p:nvSpPr>
          <p:spPr>
            <a:xfrm>
              <a:off x="2485775" y="1300725"/>
              <a:ext cx="15075" cy="38775"/>
            </a:xfrm>
            <a:custGeom>
              <a:avLst/>
              <a:gdLst/>
              <a:ahLst/>
              <a:cxnLst/>
              <a:rect l="0" t="0" r="0" b="0"/>
              <a:pathLst>
                <a:path w="603" h="1551" fill="none" extrusionOk="0">
                  <a:moveTo>
                    <a:pt x="0" y="1"/>
                  </a:moveTo>
                  <a:lnTo>
                    <a:pt x="602"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00" name="Shape 5500"/>
            <p:cNvSpPr/>
            <p:nvPr/>
          </p:nvSpPr>
          <p:spPr>
            <a:xfrm>
              <a:off x="2500825" y="1339475"/>
              <a:ext cx="16325" cy="44300"/>
            </a:xfrm>
            <a:custGeom>
              <a:avLst/>
              <a:gdLst/>
              <a:ahLst/>
              <a:cxnLst/>
              <a:rect l="0" t="0" r="0" b="0"/>
              <a:pathLst>
                <a:path w="653" h="1772" fill="none" extrusionOk="0">
                  <a:moveTo>
                    <a:pt x="0" y="0"/>
                  </a:moveTo>
                  <a:lnTo>
                    <a:pt x="653" y="177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01" name="Shape 5501"/>
            <p:cNvSpPr/>
            <p:nvPr/>
          </p:nvSpPr>
          <p:spPr>
            <a:xfrm>
              <a:off x="2517125" y="1383750"/>
              <a:ext cx="8800" cy="22175"/>
            </a:xfrm>
            <a:custGeom>
              <a:avLst/>
              <a:gdLst/>
              <a:ahLst/>
              <a:cxnLst/>
              <a:rect l="0" t="0" r="0" b="0"/>
              <a:pathLst>
                <a:path w="352" h="887" fill="none" extrusionOk="0">
                  <a:moveTo>
                    <a:pt x="1" y="1"/>
                  </a:moveTo>
                  <a:lnTo>
                    <a:pt x="352"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02" name="Shape 5502"/>
            <p:cNvSpPr/>
            <p:nvPr/>
          </p:nvSpPr>
          <p:spPr>
            <a:xfrm>
              <a:off x="2525900" y="1405900"/>
              <a:ext cx="7550" cy="27700"/>
            </a:xfrm>
            <a:custGeom>
              <a:avLst/>
              <a:gdLst/>
              <a:ahLst/>
              <a:cxnLst/>
              <a:rect l="0" t="0" r="0" b="0"/>
              <a:pathLst>
                <a:path w="302" h="1108" fill="none" extrusionOk="0">
                  <a:moveTo>
                    <a:pt x="1" y="0"/>
                  </a:moveTo>
                  <a:lnTo>
                    <a:pt x="302"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03" name="Shape 5503"/>
            <p:cNvSpPr/>
            <p:nvPr/>
          </p:nvSpPr>
          <p:spPr>
            <a:xfrm>
              <a:off x="2533425" y="1433575"/>
              <a:ext cx="15075" cy="44300"/>
            </a:xfrm>
            <a:custGeom>
              <a:avLst/>
              <a:gdLst/>
              <a:ahLst/>
              <a:cxnLst/>
              <a:rect l="0" t="0" r="0" b="0"/>
              <a:pathLst>
                <a:path w="603" h="1772" fill="none" extrusionOk="0">
                  <a:moveTo>
                    <a:pt x="1" y="0"/>
                  </a:moveTo>
                  <a:lnTo>
                    <a:pt x="603" y="17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04" name="Shape 5504"/>
            <p:cNvSpPr/>
            <p:nvPr/>
          </p:nvSpPr>
          <p:spPr>
            <a:xfrm>
              <a:off x="2548475" y="1477850"/>
              <a:ext cx="16325" cy="38775"/>
            </a:xfrm>
            <a:custGeom>
              <a:avLst/>
              <a:gdLst/>
              <a:ahLst/>
              <a:cxnLst/>
              <a:rect l="0" t="0" r="0" b="0"/>
              <a:pathLst>
                <a:path w="653" h="1551" fill="none" extrusionOk="0">
                  <a:moveTo>
                    <a:pt x="1" y="0"/>
                  </a:moveTo>
                  <a:lnTo>
                    <a:pt x="653"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05" name="Shape 5505"/>
            <p:cNvSpPr/>
            <p:nvPr/>
          </p:nvSpPr>
          <p:spPr>
            <a:xfrm>
              <a:off x="2564775" y="1516600"/>
              <a:ext cx="16350" cy="33225"/>
            </a:xfrm>
            <a:custGeom>
              <a:avLst/>
              <a:gdLst/>
              <a:ahLst/>
              <a:cxnLst/>
              <a:rect l="0" t="0" r="0" b="0"/>
              <a:pathLst>
                <a:path w="654" h="1329" fill="none" extrusionOk="0">
                  <a:moveTo>
                    <a:pt x="1" y="0"/>
                  </a:moveTo>
                  <a:lnTo>
                    <a:pt x="653"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06" name="Shape 5506"/>
            <p:cNvSpPr/>
            <p:nvPr/>
          </p:nvSpPr>
          <p:spPr>
            <a:xfrm>
              <a:off x="2581100" y="1549800"/>
              <a:ext cx="7550" cy="16625"/>
            </a:xfrm>
            <a:custGeom>
              <a:avLst/>
              <a:gdLst/>
              <a:ahLst/>
              <a:cxnLst/>
              <a:rect l="0" t="0" r="0" b="0"/>
              <a:pathLst>
                <a:path w="302" h="665" fill="none" extrusionOk="0">
                  <a:moveTo>
                    <a:pt x="0" y="1"/>
                  </a:moveTo>
                  <a:lnTo>
                    <a:pt x="301"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07" name="Shape 5507"/>
            <p:cNvSpPr/>
            <p:nvPr/>
          </p:nvSpPr>
          <p:spPr>
            <a:xfrm>
              <a:off x="2588625" y="1566400"/>
              <a:ext cx="7550" cy="11100"/>
            </a:xfrm>
            <a:custGeom>
              <a:avLst/>
              <a:gdLst/>
              <a:ahLst/>
              <a:cxnLst/>
              <a:rect l="0" t="0" r="0" b="0"/>
              <a:pathLst>
                <a:path w="302" h="444" fill="none" extrusionOk="0">
                  <a:moveTo>
                    <a:pt x="0" y="1"/>
                  </a:moveTo>
                  <a:lnTo>
                    <a:pt x="301" y="44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08" name="Shape 5508"/>
            <p:cNvSpPr/>
            <p:nvPr/>
          </p:nvSpPr>
          <p:spPr>
            <a:xfrm>
              <a:off x="2596150" y="1577475"/>
              <a:ext cx="7550" cy="5575"/>
            </a:xfrm>
            <a:custGeom>
              <a:avLst/>
              <a:gdLst/>
              <a:ahLst/>
              <a:cxnLst/>
              <a:rect l="0" t="0" r="0" b="0"/>
              <a:pathLst>
                <a:path w="302" h="223" fill="none" extrusionOk="0">
                  <a:moveTo>
                    <a:pt x="0" y="1"/>
                  </a:moveTo>
                  <a:lnTo>
                    <a:pt x="30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09" name="Shape 5509"/>
            <p:cNvSpPr/>
            <p:nvPr/>
          </p:nvSpPr>
          <p:spPr>
            <a:xfrm>
              <a:off x="2603675" y="1583025"/>
              <a:ext cx="8800" cy="5550"/>
            </a:xfrm>
            <a:custGeom>
              <a:avLst/>
              <a:gdLst/>
              <a:ahLst/>
              <a:cxnLst/>
              <a:rect l="0" t="0" r="0" b="0"/>
              <a:pathLst>
                <a:path w="352" h="222" fill="none" extrusionOk="0">
                  <a:moveTo>
                    <a:pt x="0" y="0"/>
                  </a:moveTo>
                  <a:lnTo>
                    <a:pt x="351" y="22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10" name="Shape 5510"/>
            <p:cNvSpPr/>
            <p:nvPr/>
          </p:nvSpPr>
          <p:spPr>
            <a:xfrm>
              <a:off x="2612450" y="1588550"/>
              <a:ext cx="16325" cy="25"/>
            </a:xfrm>
            <a:custGeom>
              <a:avLst/>
              <a:gdLst/>
              <a:ahLst/>
              <a:cxnLst/>
              <a:rect l="0" t="0" r="0" b="0"/>
              <a:pathLst>
                <a:path w="653" h="1" fill="none" extrusionOk="0">
                  <a:moveTo>
                    <a:pt x="0" y="0"/>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11" name="Shape 5511"/>
            <p:cNvSpPr/>
            <p:nvPr/>
          </p:nvSpPr>
          <p:spPr>
            <a:xfrm>
              <a:off x="2628750" y="1583025"/>
              <a:ext cx="7550" cy="5550"/>
            </a:xfrm>
            <a:custGeom>
              <a:avLst/>
              <a:gdLst/>
              <a:ahLst/>
              <a:cxnLst/>
              <a:rect l="0" t="0" r="0" b="0"/>
              <a:pathLst>
                <a:path w="302" h="222" fill="none" extrusionOk="0">
                  <a:moveTo>
                    <a:pt x="1" y="221"/>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12" name="Shape 5512"/>
            <p:cNvSpPr/>
            <p:nvPr/>
          </p:nvSpPr>
          <p:spPr>
            <a:xfrm>
              <a:off x="2636275" y="1577475"/>
              <a:ext cx="7550" cy="5575"/>
            </a:xfrm>
            <a:custGeom>
              <a:avLst/>
              <a:gdLst/>
              <a:ahLst/>
              <a:cxnLst/>
              <a:rect l="0" t="0" r="0" b="0"/>
              <a:pathLst>
                <a:path w="302" h="223" fill="none" extrusionOk="0">
                  <a:moveTo>
                    <a:pt x="1" y="222"/>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13" name="Shape 5513"/>
            <p:cNvSpPr/>
            <p:nvPr/>
          </p:nvSpPr>
          <p:spPr>
            <a:xfrm>
              <a:off x="2643800" y="1560875"/>
              <a:ext cx="16325" cy="16625"/>
            </a:xfrm>
            <a:custGeom>
              <a:avLst/>
              <a:gdLst/>
              <a:ahLst/>
              <a:cxnLst/>
              <a:rect l="0" t="0" r="0" b="0"/>
              <a:pathLst>
                <a:path w="653" h="665" fill="none" extrusionOk="0">
                  <a:moveTo>
                    <a:pt x="1" y="665"/>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14" name="Shape 5514"/>
            <p:cNvSpPr/>
            <p:nvPr/>
          </p:nvSpPr>
          <p:spPr>
            <a:xfrm>
              <a:off x="2660100" y="1549800"/>
              <a:ext cx="8800" cy="11100"/>
            </a:xfrm>
            <a:custGeom>
              <a:avLst/>
              <a:gdLst/>
              <a:ahLst/>
              <a:cxnLst/>
              <a:rect l="0" t="0" r="0" b="0"/>
              <a:pathLst>
                <a:path w="352" h="444" fill="none" extrusionOk="0">
                  <a:moveTo>
                    <a:pt x="1" y="443"/>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15" name="Shape 5515"/>
            <p:cNvSpPr/>
            <p:nvPr/>
          </p:nvSpPr>
          <p:spPr>
            <a:xfrm>
              <a:off x="2668875" y="1533200"/>
              <a:ext cx="7550" cy="16625"/>
            </a:xfrm>
            <a:custGeom>
              <a:avLst/>
              <a:gdLst/>
              <a:ahLst/>
              <a:cxnLst/>
              <a:rect l="0" t="0" r="0" b="0"/>
              <a:pathLst>
                <a:path w="302" h="665" fill="none" extrusionOk="0">
                  <a:moveTo>
                    <a:pt x="1" y="665"/>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16" name="Shape 5516"/>
            <p:cNvSpPr/>
            <p:nvPr/>
          </p:nvSpPr>
          <p:spPr>
            <a:xfrm>
              <a:off x="2676400" y="1522125"/>
              <a:ext cx="7550" cy="11100"/>
            </a:xfrm>
            <a:custGeom>
              <a:avLst/>
              <a:gdLst/>
              <a:ahLst/>
              <a:cxnLst/>
              <a:rect l="0" t="0" r="0" b="0"/>
              <a:pathLst>
                <a:path w="302" h="444" fill="none" extrusionOk="0">
                  <a:moveTo>
                    <a:pt x="1" y="443"/>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17" name="Shape 5517"/>
            <p:cNvSpPr/>
            <p:nvPr/>
          </p:nvSpPr>
          <p:spPr>
            <a:xfrm>
              <a:off x="2683925" y="1505525"/>
              <a:ext cx="7550" cy="16625"/>
            </a:xfrm>
            <a:custGeom>
              <a:avLst/>
              <a:gdLst/>
              <a:ahLst/>
              <a:cxnLst/>
              <a:rect l="0" t="0" r="0" b="0"/>
              <a:pathLst>
                <a:path w="302" h="665" fill="none" extrusionOk="0">
                  <a:moveTo>
                    <a:pt x="1" y="665"/>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18" name="Shape 5518"/>
            <p:cNvSpPr/>
            <p:nvPr/>
          </p:nvSpPr>
          <p:spPr>
            <a:xfrm>
              <a:off x="2691450" y="1488925"/>
              <a:ext cx="7550" cy="16625"/>
            </a:xfrm>
            <a:custGeom>
              <a:avLst/>
              <a:gdLst/>
              <a:ahLst/>
              <a:cxnLst/>
              <a:rect l="0" t="0" r="0" b="0"/>
              <a:pathLst>
                <a:path w="302" h="665" fill="none" extrusionOk="0">
                  <a:moveTo>
                    <a:pt x="1" y="664"/>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19" name="Shape 5519"/>
            <p:cNvSpPr/>
            <p:nvPr/>
          </p:nvSpPr>
          <p:spPr>
            <a:xfrm>
              <a:off x="2698975" y="1466775"/>
              <a:ext cx="8825" cy="22175"/>
            </a:xfrm>
            <a:custGeom>
              <a:avLst/>
              <a:gdLst/>
              <a:ahLst/>
              <a:cxnLst/>
              <a:rect l="0" t="0" r="0" b="0"/>
              <a:pathLst>
                <a:path w="353" h="887" fill="none" extrusionOk="0">
                  <a:moveTo>
                    <a:pt x="1" y="886"/>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20" name="Shape 5520"/>
            <p:cNvSpPr/>
            <p:nvPr/>
          </p:nvSpPr>
          <p:spPr>
            <a:xfrm>
              <a:off x="2707775" y="1433575"/>
              <a:ext cx="16325" cy="33225"/>
            </a:xfrm>
            <a:custGeom>
              <a:avLst/>
              <a:gdLst/>
              <a:ahLst/>
              <a:cxnLst/>
              <a:rect l="0" t="0" r="0" b="0"/>
              <a:pathLst>
                <a:path w="653" h="1329" fill="none" extrusionOk="0">
                  <a:moveTo>
                    <a:pt x="0" y="1329"/>
                  </a:moveTo>
                  <a:lnTo>
                    <a:pt x="6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21" name="Shape 5521"/>
            <p:cNvSpPr/>
            <p:nvPr/>
          </p:nvSpPr>
          <p:spPr>
            <a:xfrm>
              <a:off x="2724075" y="1400350"/>
              <a:ext cx="15075" cy="33250"/>
            </a:xfrm>
            <a:custGeom>
              <a:avLst/>
              <a:gdLst/>
              <a:ahLst/>
              <a:cxnLst/>
              <a:rect l="0" t="0" r="0" b="0"/>
              <a:pathLst>
                <a:path w="603" h="1330" fill="none" extrusionOk="0">
                  <a:moveTo>
                    <a:pt x="0" y="1329"/>
                  </a:moveTo>
                  <a:lnTo>
                    <a:pt x="6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22" name="Shape 5522"/>
            <p:cNvSpPr/>
            <p:nvPr/>
          </p:nvSpPr>
          <p:spPr>
            <a:xfrm>
              <a:off x="2739125" y="1372675"/>
              <a:ext cx="16325" cy="27700"/>
            </a:xfrm>
            <a:custGeom>
              <a:avLst/>
              <a:gdLst/>
              <a:ahLst/>
              <a:cxnLst/>
              <a:rect l="0" t="0" r="0" b="0"/>
              <a:pathLst>
                <a:path w="653" h="1108" fill="none" extrusionOk="0">
                  <a:moveTo>
                    <a:pt x="0" y="1108"/>
                  </a:moveTo>
                  <a:lnTo>
                    <a:pt x="6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23" name="Shape 5523"/>
            <p:cNvSpPr/>
            <p:nvPr/>
          </p:nvSpPr>
          <p:spPr>
            <a:xfrm>
              <a:off x="2755425" y="1350550"/>
              <a:ext cx="16325" cy="22150"/>
            </a:xfrm>
            <a:custGeom>
              <a:avLst/>
              <a:gdLst/>
              <a:ahLst/>
              <a:cxnLst/>
              <a:rect l="0" t="0" r="0" b="0"/>
              <a:pathLst>
                <a:path w="653" h="886" fill="none" extrusionOk="0">
                  <a:moveTo>
                    <a:pt x="0" y="886"/>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24" name="Shape 5524"/>
            <p:cNvSpPr/>
            <p:nvPr/>
          </p:nvSpPr>
          <p:spPr>
            <a:xfrm>
              <a:off x="2771725" y="1339475"/>
              <a:ext cx="7550" cy="11100"/>
            </a:xfrm>
            <a:custGeom>
              <a:avLst/>
              <a:gdLst/>
              <a:ahLst/>
              <a:cxnLst/>
              <a:rect l="0" t="0" r="0" b="0"/>
              <a:pathLst>
                <a:path w="302" h="444" fill="none" extrusionOk="0">
                  <a:moveTo>
                    <a:pt x="1" y="443"/>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25" name="Shape 5525"/>
            <p:cNvSpPr/>
            <p:nvPr/>
          </p:nvSpPr>
          <p:spPr>
            <a:xfrm>
              <a:off x="2779250" y="1333925"/>
              <a:ext cx="7550" cy="5575"/>
            </a:xfrm>
            <a:custGeom>
              <a:avLst/>
              <a:gdLst/>
              <a:ahLst/>
              <a:cxnLst/>
              <a:rect l="0" t="0" r="0" b="0"/>
              <a:pathLst>
                <a:path w="302" h="223" fill="none" extrusionOk="0">
                  <a:moveTo>
                    <a:pt x="1" y="222"/>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26" name="Shape 5526"/>
            <p:cNvSpPr/>
            <p:nvPr/>
          </p:nvSpPr>
          <p:spPr>
            <a:xfrm>
              <a:off x="2786775" y="1328400"/>
              <a:ext cx="16325" cy="5550"/>
            </a:xfrm>
            <a:custGeom>
              <a:avLst/>
              <a:gdLst/>
              <a:ahLst/>
              <a:cxnLst/>
              <a:rect l="0" t="0" r="0" b="0"/>
              <a:pathLst>
                <a:path w="653" h="222" fill="none" extrusionOk="0">
                  <a:moveTo>
                    <a:pt x="1" y="222"/>
                  </a:moveTo>
                  <a:lnTo>
                    <a:pt x="653"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27" name="Shape 5527"/>
            <p:cNvSpPr/>
            <p:nvPr/>
          </p:nvSpPr>
          <p:spPr>
            <a:xfrm>
              <a:off x="2803075" y="1328400"/>
              <a:ext cx="16325" cy="25"/>
            </a:xfrm>
            <a:custGeom>
              <a:avLst/>
              <a:gdLst/>
              <a:ahLst/>
              <a:cxnLst/>
              <a:rect l="0" t="0" r="0" b="0"/>
              <a:pathLst>
                <a:path w="653" h="1" fill="none" extrusionOk="0">
                  <a:moveTo>
                    <a:pt x="1" y="1"/>
                  </a:moveTo>
                  <a:lnTo>
                    <a:pt x="653"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28" name="Shape 5528"/>
            <p:cNvSpPr/>
            <p:nvPr/>
          </p:nvSpPr>
          <p:spPr>
            <a:xfrm>
              <a:off x="2819375" y="1328400"/>
              <a:ext cx="15075" cy="5550"/>
            </a:xfrm>
            <a:custGeom>
              <a:avLst/>
              <a:gdLst/>
              <a:ahLst/>
              <a:cxnLst/>
              <a:rect l="0" t="0" r="0" b="0"/>
              <a:pathLst>
                <a:path w="603" h="222" fill="none" extrusionOk="0">
                  <a:moveTo>
                    <a:pt x="1" y="1"/>
                  </a:moveTo>
                  <a:lnTo>
                    <a:pt x="603"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29" name="Shape 5529"/>
            <p:cNvSpPr/>
            <p:nvPr/>
          </p:nvSpPr>
          <p:spPr>
            <a:xfrm>
              <a:off x="2834425" y="1333925"/>
              <a:ext cx="7550" cy="5575"/>
            </a:xfrm>
            <a:custGeom>
              <a:avLst/>
              <a:gdLst/>
              <a:ahLst/>
              <a:cxnLst/>
              <a:rect l="0" t="0" r="0" b="0"/>
              <a:pathLst>
                <a:path w="302" h="223" fill="none" extrusionOk="0">
                  <a:moveTo>
                    <a:pt x="1" y="1"/>
                  </a:moveTo>
                  <a:lnTo>
                    <a:pt x="30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30" name="Shape 5530"/>
            <p:cNvSpPr/>
            <p:nvPr/>
          </p:nvSpPr>
          <p:spPr>
            <a:xfrm>
              <a:off x="2841950" y="1339475"/>
              <a:ext cx="8825" cy="11100"/>
            </a:xfrm>
            <a:custGeom>
              <a:avLst/>
              <a:gdLst/>
              <a:ahLst/>
              <a:cxnLst/>
              <a:rect l="0" t="0" r="0" b="0"/>
              <a:pathLst>
                <a:path w="353" h="444" fill="none" extrusionOk="0">
                  <a:moveTo>
                    <a:pt x="1" y="0"/>
                  </a:moveTo>
                  <a:lnTo>
                    <a:pt x="352"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31" name="Shape 5531"/>
            <p:cNvSpPr/>
            <p:nvPr/>
          </p:nvSpPr>
          <p:spPr>
            <a:xfrm>
              <a:off x="2850750" y="1350550"/>
              <a:ext cx="16325" cy="16625"/>
            </a:xfrm>
            <a:custGeom>
              <a:avLst/>
              <a:gdLst/>
              <a:ahLst/>
              <a:cxnLst/>
              <a:rect l="0" t="0" r="0" b="0"/>
              <a:pathLst>
                <a:path w="653" h="665" fill="none" extrusionOk="0">
                  <a:moveTo>
                    <a:pt x="0" y="0"/>
                  </a:moveTo>
                  <a:lnTo>
                    <a:pt x="652" y="66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32" name="Shape 5532"/>
            <p:cNvSpPr/>
            <p:nvPr/>
          </p:nvSpPr>
          <p:spPr>
            <a:xfrm>
              <a:off x="2867050" y="1367150"/>
              <a:ext cx="15075" cy="22150"/>
            </a:xfrm>
            <a:custGeom>
              <a:avLst/>
              <a:gdLst/>
              <a:ahLst/>
              <a:cxnLst/>
              <a:rect l="0" t="0" r="0" b="0"/>
              <a:pathLst>
                <a:path w="603" h="886" fill="none" extrusionOk="0">
                  <a:moveTo>
                    <a:pt x="0" y="0"/>
                  </a:moveTo>
                  <a:lnTo>
                    <a:pt x="602"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33" name="Shape 5533"/>
            <p:cNvSpPr/>
            <p:nvPr/>
          </p:nvSpPr>
          <p:spPr>
            <a:xfrm>
              <a:off x="2882100" y="1389275"/>
              <a:ext cx="16325" cy="22175"/>
            </a:xfrm>
            <a:custGeom>
              <a:avLst/>
              <a:gdLst/>
              <a:ahLst/>
              <a:cxnLst/>
              <a:rect l="0" t="0" r="0" b="0"/>
              <a:pathLst>
                <a:path w="653" h="887" fill="none" extrusionOk="0">
                  <a:moveTo>
                    <a:pt x="0" y="1"/>
                  </a:moveTo>
                  <a:lnTo>
                    <a:pt x="652" y="88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34" name="Shape 5534"/>
            <p:cNvSpPr/>
            <p:nvPr/>
          </p:nvSpPr>
          <p:spPr>
            <a:xfrm>
              <a:off x="2898400" y="1411425"/>
              <a:ext cx="16325" cy="22175"/>
            </a:xfrm>
            <a:custGeom>
              <a:avLst/>
              <a:gdLst/>
              <a:ahLst/>
              <a:cxnLst/>
              <a:rect l="0" t="0" r="0" b="0"/>
              <a:pathLst>
                <a:path w="653" h="887" fill="none" extrusionOk="0">
                  <a:moveTo>
                    <a:pt x="0" y="1"/>
                  </a:moveTo>
                  <a:lnTo>
                    <a:pt x="653"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535" name="Shape 5535"/>
          <p:cNvGrpSpPr/>
          <p:nvPr/>
        </p:nvGrpSpPr>
        <p:grpSpPr>
          <a:xfrm>
            <a:off x="1798018" y="4949209"/>
            <a:ext cx="7187849" cy="1550495"/>
            <a:chOff x="21300" y="94075"/>
            <a:chExt cx="2957400" cy="2817375"/>
          </a:xfrm>
        </p:grpSpPr>
        <p:sp>
          <p:nvSpPr>
            <p:cNvPr id="5536" name="Shape 5536"/>
            <p:cNvSpPr/>
            <p:nvPr/>
          </p:nvSpPr>
          <p:spPr>
            <a:xfrm>
              <a:off x="22575" y="99625"/>
              <a:ext cx="2954850" cy="2806300"/>
            </a:xfrm>
            <a:custGeom>
              <a:avLst/>
              <a:gdLst/>
              <a:ahLst/>
              <a:cxnLst/>
              <a:rect l="0" t="0" r="0" b="0"/>
              <a:pathLst>
                <a:path w="118194" h="112252" extrusionOk="0">
                  <a:moveTo>
                    <a:pt x="0" y="0"/>
                  </a:moveTo>
                  <a:lnTo>
                    <a:pt x="0" y="112251"/>
                  </a:lnTo>
                  <a:lnTo>
                    <a:pt x="118194" y="112251"/>
                  </a:lnTo>
                  <a:lnTo>
                    <a:pt x="11819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5537" name="Shape 5537"/>
            <p:cNvSpPr/>
            <p:nvPr/>
          </p:nvSpPr>
          <p:spPr>
            <a:xfrm>
              <a:off x="21300" y="94075"/>
              <a:ext cx="2957400" cy="2817375"/>
            </a:xfrm>
            <a:custGeom>
              <a:avLst/>
              <a:gdLst/>
              <a:ahLst/>
              <a:cxnLst/>
              <a:rect l="0" t="0" r="0" b="0"/>
              <a:pathLst>
                <a:path w="118296" h="112695" fill="none" extrusionOk="0">
                  <a:moveTo>
                    <a:pt x="1" y="1"/>
                  </a:moveTo>
                  <a:lnTo>
                    <a:pt x="118295" y="1"/>
                  </a:lnTo>
                  <a:lnTo>
                    <a:pt x="118295" y="112695"/>
                  </a:lnTo>
                  <a:lnTo>
                    <a:pt x="1" y="112695"/>
                  </a:lnTo>
                  <a:lnTo>
                    <a:pt x="1" y="1"/>
                  </a:lnTo>
                  <a:close/>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38" name="Shape 5538"/>
            <p:cNvSpPr/>
            <p:nvPr/>
          </p:nvSpPr>
          <p:spPr>
            <a:xfrm>
              <a:off x="62700" y="276750"/>
              <a:ext cx="2874600" cy="2446500"/>
            </a:xfrm>
            <a:custGeom>
              <a:avLst/>
              <a:gdLst/>
              <a:ahLst/>
              <a:cxnLst/>
              <a:rect l="0" t="0" r="0" b="0"/>
              <a:pathLst>
                <a:path w="114984" h="97860" extrusionOk="0">
                  <a:moveTo>
                    <a:pt x="0" y="0"/>
                  </a:moveTo>
                  <a:lnTo>
                    <a:pt x="0" y="97860"/>
                  </a:lnTo>
                  <a:lnTo>
                    <a:pt x="114984" y="97860"/>
                  </a:lnTo>
                  <a:lnTo>
                    <a:pt x="11498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5539" name="Shape 5539"/>
            <p:cNvSpPr/>
            <p:nvPr/>
          </p:nvSpPr>
          <p:spPr>
            <a:xfrm>
              <a:off x="62700" y="27232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40" name="Shape 5540"/>
            <p:cNvSpPr/>
            <p:nvPr/>
          </p:nvSpPr>
          <p:spPr>
            <a:xfrm>
              <a:off x="62700" y="23136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41" name="Shape 5541"/>
            <p:cNvSpPr/>
            <p:nvPr/>
          </p:nvSpPr>
          <p:spPr>
            <a:xfrm>
              <a:off x="62700" y="190957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42" name="Shape 5542"/>
            <p:cNvSpPr/>
            <p:nvPr/>
          </p:nvSpPr>
          <p:spPr>
            <a:xfrm>
              <a:off x="62700" y="1500000"/>
              <a:ext cx="2874600" cy="0"/>
            </a:xfrm>
            <a:custGeom>
              <a:avLst/>
              <a:gdLst/>
              <a:ahLst/>
              <a:cxnLst/>
              <a:rect l="0" t="0" r="0" b="0"/>
              <a:pathLst>
                <a:path w="114984"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43" name="Shape 5543"/>
            <p:cNvSpPr/>
            <p:nvPr/>
          </p:nvSpPr>
          <p:spPr>
            <a:xfrm>
              <a:off x="62700" y="109040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44" name="Shape 5544"/>
            <p:cNvSpPr/>
            <p:nvPr/>
          </p:nvSpPr>
          <p:spPr>
            <a:xfrm>
              <a:off x="62700" y="6863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45" name="Shape 5545"/>
            <p:cNvSpPr/>
            <p:nvPr/>
          </p:nvSpPr>
          <p:spPr>
            <a:xfrm>
              <a:off x="62700" y="2767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46" name="Shape 5546"/>
            <p:cNvSpPr/>
            <p:nvPr/>
          </p:nvSpPr>
          <p:spPr>
            <a:xfrm>
              <a:off x="60200" y="265675"/>
              <a:ext cx="2874600" cy="25"/>
            </a:xfrm>
            <a:custGeom>
              <a:avLst/>
              <a:gdLst/>
              <a:ahLst/>
              <a:cxnLst/>
              <a:rect l="0" t="0" r="0" b="0"/>
              <a:pathLst>
                <a:path w="114984" h="1" fill="none" extrusionOk="0">
                  <a:moveTo>
                    <a:pt x="0" y="0"/>
                  </a:moveTo>
                  <a:lnTo>
                    <a:pt x="114983"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47" name="Shape 5547"/>
            <p:cNvSpPr/>
            <p:nvPr/>
          </p:nvSpPr>
          <p:spPr>
            <a:xfrm>
              <a:off x="2934775" y="265675"/>
              <a:ext cx="25" cy="2446525"/>
            </a:xfrm>
            <a:custGeom>
              <a:avLst/>
              <a:gdLst/>
              <a:ahLst/>
              <a:cxnLst/>
              <a:rect l="0" t="0" r="0" b="0"/>
              <a:pathLst>
                <a:path w="1" h="97861" fill="none" extrusionOk="0">
                  <a:moveTo>
                    <a:pt x="0" y="0"/>
                  </a:moveTo>
                  <a:lnTo>
                    <a:pt x="0" y="9786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48" name="Shape 5548"/>
            <p:cNvSpPr/>
            <p:nvPr/>
          </p:nvSpPr>
          <p:spPr>
            <a:xfrm>
              <a:off x="60200" y="2712175"/>
              <a:ext cx="2874600" cy="25"/>
            </a:xfrm>
            <a:custGeom>
              <a:avLst/>
              <a:gdLst/>
              <a:ahLst/>
              <a:cxnLst/>
              <a:rect l="0" t="0" r="0" b="0"/>
              <a:pathLst>
                <a:path w="114984" h="1" fill="none" extrusionOk="0">
                  <a:moveTo>
                    <a:pt x="114983" y="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49" name="Shape 5549"/>
            <p:cNvSpPr/>
            <p:nvPr/>
          </p:nvSpPr>
          <p:spPr>
            <a:xfrm>
              <a:off x="60200" y="265675"/>
              <a:ext cx="25" cy="2446525"/>
            </a:xfrm>
            <a:custGeom>
              <a:avLst/>
              <a:gdLst/>
              <a:ahLst/>
              <a:cxnLst/>
              <a:rect l="0" t="0" r="0" b="0"/>
              <a:pathLst>
                <a:path w="1" h="97861" fill="none" extrusionOk="0">
                  <a:moveTo>
                    <a:pt x="0" y="9786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50" name="Shape 5550"/>
            <p:cNvSpPr/>
            <p:nvPr/>
          </p:nvSpPr>
          <p:spPr>
            <a:xfrm>
              <a:off x="55175" y="1345000"/>
              <a:ext cx="3775" cy="88600"/>
            </a:xfrm>
            <a:custGeom>
              <a:avLst/>
              <a:gdLst/>
              <a:ahLst/>
              <a:cxnLst/>
              <a:rect l="0" t="0" r="0" b="0"/>
              <a:pathLst>
                <a:path w="151" h="3544" fill="none" extrusionOk="0">
                  <a:moveTo>
                    <a:pt x="0" y="3543"/>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51" name="Shape 5551"/>
            <p:cNvSpPr/>
            <p:nvPr/>
          </p:nvSpPr>
          <p:spPr>
            <a:xfrm>
              <a:off x="58925" y="1256450"/>
              <a:ext cx="3800" cy="88575"/>
            </a:xfrm>
            <a:custGeom>
              <a:avLst/>
              <a:gdLst/>
              <a:ahLst/>
              <a:cxnLst/>
              <a:rect l="0" t="0" r="0" b="0"/>
              <a:pathLst>
                <a:path w="152" h="3543" fill="none" extrusionOk="0">
                  <a:moveTo>
                    <a:pt x="1" y="3543"/>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52" name="Shape 5552"/>
            <p:cNvSpPr/>
            <p:nvPr/>
          </p:nvSpPr>
          <p:spPr>
            <a:xfrm>
              <a:off x="62700" y="1173425"/>
              <a:ext cx="5050" cy="83050"/>
            </a:xfrm>
            <a:custGeom>
              <a:avLst/>
              <a:gdLst/>
              <a:ahLst/>
              <a:cxnLst/>
              <a:rect l="0" t="0" r="0" b="0"/>
              <a:pathLst>
                <a:path w="202" h="3322" fill="none" extrusionOk="0">
                  <a:moveTo>
                    <a:pt x="0" y="3321"/>
                  </a:moveTo>
                  <a:lnTo>
                    <a:pt x="2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53" name="Shape 5553"/>
            <p:cNvSpPr/>
            <p:nvPr/>
          </p:nvSpPr>
          <p:spPr>
            <a:xfrm>
              <a:off x="67725" y="1090400"/>
              <a:ext cx="3775" cy="83050"/>
            </a:xfrm>
            <a:custGeom>
              <a:avLst/>
              <a:gdLst/>
              <a:ahLst/>
              <a:cxnLst/>
              <a:rect l="0" t="0" r="0" b="0"/>
              <a:pathLst>
                <a:path w="151" h="3322" fill="none" extrusionOk="0">
                  <a:moveTo>
                    <a:pt x="0" y="3321"/>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54" name="Shape 5554"/>
            <p:cNvSpPr/>
            <p:nvPr/>
          </p:nvSpPr>
          <p:spPr>
            <a:xfrm>
              <a:off x="71475" y="1012900"/>
              <a:ext cx="3800" cy="77525"/>
            </a:xfrm>
            <a:custGeom>
              <a:avLst/>
              <a:gdLst/>
              <a:ahLst/>
              <a:cxnLst/>
              <a:rect l="0" t="0" r="0" b="0"/>
              <a:pathLst>
                <a:path w="152" h="3101" fill="none" extrusionOk="0">
                  <a:moveTo>
                    <a:pt x="1" y="3100"/>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55" name="Shape 5555"/>
            <p:cNvSpPr/>
            <p:nvPr/>
          </p:nvSpPr>
          <p:spPr>
            <a:xfrm>
              <a:off x="75250" y="940950"/>
              <a:ext cx="5025" cy="71975"/>
            </a:xfrm>
            <a:custGeom>
              <a:avLst/>
              <a:gdLst/>
              <a:ahLst/>
              <a:cxnLst/>
              <a:rect l="0" t="0" r="0" b="0"/>
              <a:pathLst>
                <a:path w="201" h="2879" fill="none" extrusionOk="0">
                  <a:moveTo>
                    <a:pt x="0" y="2879"/>
                  </a:moveTo>
                  <a:lnTo>
                    <a:pt x="2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56" name="Shape 5556"/>
            <p:cNvSpPr/>
            <p:nvPr/>
          </p:nvSpPr>
          <p:spPr>
            <a:xfrm>
              <a:off x="80250" y="874525"/>
              <a:ext cx="3800" cy="66450"/>
            </a:xfrm>
            <a:custGeom>
              <a:avLst/>
              <a:gdLst/>
              <a:ahLst/>
              <a:cxnLst/>
              <a:rect l="0" t="0" r="0" b="0"/>
              <a:pathLst>
                <a:path w="152" h="2658" fill="none" extrusionOk="0">
                  <a:moveTo>
                    <a:pt x="1" y="2657"/>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57" name="Shape 5557"/>
            <p:cNvSpPr/>
            <p:nvPr/>
          </p:nvSpPr>
          <p:spPr>
            <a:xfrm>
              <a:off x="84025" y="813650"/>
              <a:ext cx="3775" cy="60900"/>
            </a:xfrm>
            <a:custGeom>
              <a:avLst/>
              <a:gdLst/>
              <a:ahLst/>
              <a:cxnLst/>
              <a:rect l="0" t="0" r="0" b="0"/>
              <a:pathLst>
                <a:path w="151" h="2436" fill="none" extrusionOk="0">
                  <a:moveTo>
                    <a:pt x="0" y="2436"/>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58" name="Shape 5558"/>
            <p:cNvSpPr/>
            <p:nvPr/>
          </p:nvSpPr>
          <p:spPr>
            <a:xfrm>
              <a:off x="87775" y="763825"/>
              <a:ext cx="3800" cy="49850"/>
            </a:xfrm>
            <a:custGeom>
              <a:avLst/>
              <a:gdLst/>
              <a:ahLst/>
              <a:cxnLst/>
              <a:rect l="0" t="0" r="0" b="0"/>
              <a:pathLst>
                <a:path w="152" h="1994" fill="none" extrusionOk="0">
                  <a:moveTo>
                    <a:pt x="1" y="1993"/>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59" name="Shape 5559"/>
            <p:cNvSpPr/>
            <p:nvPr/>
          </p:nvSpPr>
          <p:spPr>
            <a:xfrm>
              <a:off x="91550" y="719550"/>
              <a:ext cx="3775" cy="44300"/>
            </a:xfrm>
            <a:custGeom>
              <a:avLst/>
              <a:gdLst/>
              <a:ahLst/>
              <a:cxnLst/>
              <a:rect l="0" t="0" r="0" b="0"/>
              <a:pathLst>
                <a:path w="151" h="1772" fill="none" extrusionOk="0">
                  <a:moveTo>
                    <a:pt x="0" y="1772"/>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60" name="Shape 5560"/>
            <p:cNvSpPr/>
            <p:nvPr/>
          </p:nvSpPr>
          <p:spPr>
            <a:xfrm>
              <a:off x="95300" y="686325"/>
              <a:ext cx="3800" cy="33250"/>
            </a:xfrm>
            <a:custGeom>
              <a:avLst/>
              <a:gdLst/>
              <a:ahLst/>
              <a:cxnLst/>
              <a:rect l="0" t="0" r="0" b="0"/>
              <a:pathLst>
                <a:path w="152" h="1330" fill="none" extrusionOk="0">
                  <a:moveTo>
                    <a:pt x="1" y="1329"/>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61" name="Shape 5561"/>
            <p:cNvSpPr/>
            <p:nvPr/>
          </p:nvSpPr>
          <p:spPr>
            <a:xfrm>
              <a:off x="99075" y="658650"/>
              <a:ext cx="3775" cy="27700"/>
            </a:xfrm>
            <a:custGeom>
              <a:avLst/>
              <a:gdLst/>
              <a:ahLst/>
              <a:cxnLst/>
              <a:rect l="0" t="0" r="0" b="0"/>
              <a:pathLst>
                <a:path w="151" h="1108" fill="none" extrusionOk="0">
                  <a:moveTo>
                    <a:pt x="0" y="1108"/>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62" name="Shape 5562"/>
            <p:cNvSpPr/>
            <p:nvPr/>
          </p:nvSpPr>
          <p:spPr>
            <a:xfrm>
              <a:off x="102825" y="642050"/>
              <a:ext cx="3800" cy="16625"/>
            </a:xfrm>
            <a:custGeom>
              <a:avLst/>
              <a:gdLst/>
              <a:ahLst/>
              <a:cxnLst/>
              <a:rect l="0" t="0" r="0" b="0"/>
              <a:pathLst>
                <a:path w="152" h="665" fill="none" extrusionOk="0">
                  <a:moveTo>
                    <a:pt x="1" y="665"/>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63" name="Shape 5563"/>
            <p:cNvSpPr/>
            <p:nvPr/>
          </p:nvSpPr>
          <p:spPr>
            <a:xfrm>
              <a:off x="106600" y="636525"/>
              <a:ext cx="3775" cy="5550"/>
            </a:xfrm>
            <a:custGeom>
              <a:avLst/>
              <a:gdLst/>
              <a:ahLst/>
              <a:cxnLst/>
              <a:rect l="0" t="0" r="0" b="0"/>
              <a:pathLst>
                <a:path w="151" h="222" fill="none" extrusionOk="0">
                  <a:moveTo>
                    <a:pt x="0" y="222"/>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64" name="Shape 5564"/>
            <p:cNvSpPr/>
            <p:nvPr/>
          </p:nvSpPr>
          <p:spPr>
            <a:xfrm>
              <a:off x="110350" y="636525"/>
              <a:ext cx="5050" cy="25"/>
            </a:xfrm>
            <a:custGeom>
              <a:avLst/>
              <a:gdLst/>
              <a:ahLst/>
              <a:cxnLst/>
              <a:rect l="0" t="0" r="0" b="0"/>
              <a:pathLst>
                <a:path w="202" h="1" fill="none" extrusionOk="0">
                  <a:moveTo>
                    <a:pt x="1" y="0"/>
                  </a:moveTo>
                  <a:lnTo>
                    <a:pt x="2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65" name="Shape 5565"/>
            <p:cNvSpPr/>
            <p:nvPr/>
          </p:nvSpPr>
          <p:spPr>
            <a:xfrm>
              <a:off x="115375" y="636525"/>
              <a:ext cx="3775" cy="11100"/>
            </a:xfrm>
            <a:custGeom>
              <a:avLst/>
              <a:gdLst/>
              <a:ahLst/>
              <a:cxnLst/>
              <a:rect l="0" t="0" r="0" b="0"/>
              <a:pathLst>
                <a:path w="151" h="444" fill="none" extrusionOk="0">
                  <a:moveTo>
                    <a:pt x="0" y="0"/>
                  </a:moveTo>
                  <a:lnTo>
                    <a:pt x="151"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66" name="Shape 5566"/>
            <p:cNvSpPr/>
            <p:nvPr/>
          </p:nvSpPr>
          <p:spPr>
            <a:xfrm>
              <a:off x="119125" y="647600"/>
              <a:ext cx="3800" cy="22150"/>
            </a:xfrm>
            <a:custGeom>
              <a:avLst/>
              <a:gdLst/>
              <a:ahLst/>
              <a:cxnLst/>
              <a:rect l="0" t="0" r="0" b="0"/>
              <a:pathLst>
                <a:path w="152" h="886" fill="none" extrusionOk="0">
                  <a:moveTo>
                    <a:pt x="1" y="0"/>
                  </a:moveTo>
                  <a:lnTo>
                    <a:pt x="15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67" name="Shape 5567"/>
            <p:cNvSpPr/>
            <p:nvPr/>
          </p:nvSpPr>
          <p:spPr>
            <a:xfrm>
              <a:off x="122900" y="669725"/>
              <a:ext cx="5050" cy="27700"/>
            </a:xfrm>
            <a:custGeom>
              <a:avLst/>
              <a:gdLst/>
              <a:ahLst/>
              <a:cxnLst/>
              <a:rect l="0" t="0" r="0" b="0"/>
              <a:pathLst>
                <a:path w="202" h="1108" fill="none" extrusionOk="0">
                  <a:moveTo>
                    <a:pt x="0" y="1"/>
                  </a:moveTo>
                  <a:lnTo>
                    <a:pt x="201"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68" name="Shape 5568"/>
            <p:cNvSpPr/>
            <p:nvPr/>
          </p:nvSpPr>
          <p:spPr>
            <a:xfrm>
              <a:off x="127925" y="697400"/>
              <a:ext cx="3775" cy="38775"/>
            </a:xfrm>
            <a:custGeom>
              <a:avLst/>
              <a:gdLst/>
              <a:ahLst/>
              <a:cxnLst/>
              <a:rect l="0" t="0" r="0" b="0"/>
              <a:pathLst>
                <a:path w="151" h="1551" fill="none" extrusionOk="0">
                  <a:moveTo>
                    <a:pt x="0" y="1"/>
                  </a:moveTo>
                  <a:lnTo>
                    <a:pt x="151"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69" name="Shape 5569"/>
            <p:cNvSpPr/>
            <p:nvPr/>
          </p:nvSpPr>
          <p:spPr>
            <a:xfrm>
              <a:off x="131675" y="736150"/>
              <a:ext cx="3800" cy="44300"/>
            </a:xfrm>
            <a:custGeom>
              <a:avLst/>
              <a:gdLst/>
              <a:ahLst/>
              <a:cxnLst/>
              <a:rect l="0" t="0" r="0" b="0"/>
              <a:pathLst>
                <a:path w="152" h="1772" fill="none" extrusionOk="0">
                  <a:moveTo>
                    <a:pt x="1" y="0"/>
                  </a:moveTo>
                  <a:lnTo>
                    <a:pt x="151"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70" name="Shape 5570"/>
            <p:cNvSpPr/>
            <p:nvPr/>
          </p:nvSpPr>
          <p:spPr>
            <a:xfrm>
              <a:off x="135450" y="780425"/>
              <a:ext cx="3775" cy="55375"/>
            </a:xfrm>
            <a:custGeom>
              <a:avLst/>
              <a:gdLst/>
              <a:ahLst/>
              <a:cxnLst/>
              <a:rect l="0" t="0" r="0" b="0"/>
              <a:pathLst>
                <a:path w="151" h="2215" fill="none" extrusionOk="0">
                  <a:moveTo>
                    <a:pt x="0" y="1"/>
                  </a:moveTo>
                  <a:lnTo>
                    <a:pt x="151" y="221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71" name="Shape 5571"/>
            <p:cNvSpPr/>
            <p:nvPr/>
          </p:nvSpPr>
          <p:spPr>
            <a:xfrm>
              <a:off x="139200" y="835775"/>
              <a:ext cx="3800" cy="60925"/>
            </a:xfrm>
            <a:custGeom>
              <a:avLst/>
              <a:gdLst/>
              <a:ahLst/>
              <a:cxnLst/>
              <a:rect l="0" t="0" r="0" b="0"/>
              <a:pathLst>
                <a:path w="152" h="2437" fill="none" extrusionOk="0">
                  <a:moveTo>
                    <a:pt x="1" y="1"/>
                  </a:moveTo>
                  <a:lnTo>
                    <a:pt x="151"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72" name="Shape 5572"/>
            <p:cNvSpPr/>
            <p:nvPr/>
          </p:nvSpPr>
          <p:spPr>
            <a:xfrm>
              <a:off x="142975" y="896675"/>
              <a:ext cx="3775" cy="71975"/>
            </a:xfrm>
            <a:custGeom>
              <a:avLst/>
              <a:gdLst/>
              <a:ahLst/>
              <a:cxnLst/>
              <a:rect l="0" t="0" r="0" b="0"/>
              <a:pathLst>
                <a:path w="151" h="2879" fill="none" extrusionOk="0">
                  <a:moveTo>
                    <a:pt x="0" y="0"/>
                  </a:moveTo>
                  <a:lnTo>
                    <a:pt x="151" y="287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73" name="Shape 5573"/>
            <p:cNvSpPr/>
            <p:nvPr/>
          </p:nvSpPr>
          <p:spPr>
            <a:xfrm>
              <a:off x="146725" y="968625"/>
              <a:ext cx="3800" cy="71975"/>
            </a:xfrm>
            <a:custGeom>
              <a:avLst/>
              <a:gdLst/>
              <a:ahLst/>
              <a:cxnLst/>
              <a:rect l="0" t="0" r="0" b="0"/>
              <a:pathLst>
                <a:path w="152" h="2879" fill="none" extrusionOk="0">
                  <a:moveTo>
                    <a:pt x="1" y="0"/>
                  </a:moveTo>
                  <a:lnTo>
                    <a:pt x="151" y="287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74" name="Shape 5574"/>
            <p:cNvSpPr/>
            <p:nvPr/>
          </p:nvSpPr>
          <p:spPr>
            <a:xfrm>
              <a:off x="150500" y="1040575"/>
              <a:ext cx="3775" cy="77525"/>
            </a:xfrm>
            <a:custGeom>
              <a:avLst/>
              <a:gdLst/>
              <a:ahLst/>
              <a:cxnLst/>
              <a:rect l="0" t="0" r="0" b="0"/>
              <a:pathLst>
                <a:path w="151" h="3101" fill="none" extrusionOk="0">
                  <a:moveTo>
                    <a:pt x="0" y="1"/>
                  </a:moveTo>
                  <a:lnTo>
                    <a:pt x="151" y="310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75" name="Shape 5575"/>
            <p:cNvSpPr/>
            <p:nvPr/>
          </p:nvSpPr>
          <p:spPr>
            <a:xfrm>
              <a:off x="154250" y="1118075"/>
              <a:ext cx="3800" cy="83050"/>
            </a:xfrm>
            <a:custGeom>
              <a:avLst/>
              <a:gdLst/>
              <a:ahLst/>
              <a:cxnLst/>
              <a:rect l="0" t="0" r="0" b="0"/>
              <a:pathLst>
                <a:path w="152" h="3322" fill="none" extrusionOk="0">
                  <a:moveTo>
                    <a:pt x="1" y="0"/>
                  </a:moveTo>
                  <a:lnTo>
                    <a:pt x="151" y="332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76" name="Shape 5576"/>
            <p:cNvSpPr/>
            <p:nvPr/>
          </p:nvSpPr>
          <p:spPr>
            <a:xfrm>
              <a:off x="158025" y="1201100"/>
              <a:ext cx="8800" cy="166075"/>
            </a:xfrm>
            <a:custGeom>
              <a:avLst/>
              <a:gdLst/>
              <a:ahLst/>
              <a:cxnLst/>
              <a:rect l="0" t="0" r="0" b="0"/>
              <a:pathLst>
                <a:path w="352" h="6643" fill="none" extrusionOk="0">
                  <a:moveTo>
                    <a:pt x="0" y="0"/>
                  </a:moveTo>
                  <a:lnTo>
                    <a:pt x="351" y="664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77" name="Shape 5577"/>
            <p:cNvSpPr/>
            <p:nvPr/>
          </p:nvSpPr>
          <p:spPr>
            <a:xfrm>
              <a:off x="166800" y="1367150"/>
              <a:ext cx="8800" cy="166075"/>
            </a:xfrm>
            <a:custGeom>
              <a:avLst/>
              <a:gdLst/>
              <a:ahLst/>
              <a:cxnLst/>
              <a:rect l="0" t="0" r="0" b="0"/>
              <a:pathLst>
                <a:path w="352" h="6643" fill="none" extrusionOk="0">
                  <a:moveTo>
                    <a:pt x="0" y="0"/>
                  </a:moveTo>
                  <a:lnTo>
                    <a:pt x="351" y="664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78" name="Shape 5578"/>
            <p:cNvSpPr/>
            <p:nvPr/>
          </p:nvSpPr>
          <p:spPr>
            <a:xfrm>
              <a:off x="175575" y="1533200"/>
              <a:ext cx="3775" cy="88575"/>
            </a:xfrm>
            <a:custGeom>
              <a:avLst/>
              <a:gdLst/>
              <a:ahLst/>
              <a:cxnLst/>
              <a:rect l="0" t="0" r="0" b="0"/>
              <a:pathLst>
                <a:path w="151" h="3543" fill="none" extrusionOk="0">
                  <a:moveTo>
                    <a:pt x="0" y="0"/>
                  </a:moveTo>
                  <a:lnTo>
                    <a:pt x="151" y="35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79" name="Shape 5579"/>
            <p:cNvSpPr/>
            <p:nvPr/>
          </p:nvSpPr>
          <p:spPr>
            <a:xfrm>
              <a:off x="179325" y="1621750"/>
              <a:ext cx="3800" cy="77525"/>
            </a:xfrm>
            <a:custGeom>
              <a:avLst/>
              <a:gdLst/>
              <a:ahLst/>
              <a:cxnLst/>
              <a:rect l="0" t="0" r="0" b="0"/>
              <a:pathLst>
                <a:path w="152" h="3101" fill="none" extrusionOk="0">
                  <a:moveTo>
                    <a:pt x="1" y="1"/>
                  </a:moveTo>
                  <a:lnTo>
                    <a:pt x="151" y="310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80" name="Shape 5580"/>
            <p:cNvSpPr/>
            <p:nvPr/>
          </p:nvSpPr>
          <p:spPr>
            <a:xfrm>
              <a:off x="183100" y="1699250"/>
              <a:ext cx="3775" cy="77525"/>
            </a:xfrm>
            <a:custGeom>
              <a:avLst/>
              <a:gdLst/>
              <a:ahLst/>
              <a:cxnLst/>
              <a:rect l="0" t="0" r="0" b="0"/>
              <a:pathLst>
                <a:path w="151" h="3101" fill="none" extrusionOk="0">
                  <a:moveTo>
                    <a:pt x="0" y="0"/>
                  </a:moveTo>
                  <a:lnTo>
                    <a:pt x="151" y="310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81" name="Shape 5581"/>
            <p:cNvSpPr/>
            <p:nvPr/>
          </p:nvSpPr>
          <p:spPr>
            <a:xfrm>
              <a:off x="186850" y="1776750"/>
              <a:ext cx="3800" cy="71975"/>
            </a:xfrm>
            <a:custGeom>
              <a:avLst/>
              <a:gdLst/>
              <a:ahLst/>
              <a:cxnLst/>
              <a:rect l="0" t="0" r="0" b="0"/>
              <a:pathLst>
                <a:path w="152" h="2879" fill="none" extrusionOk="0">
                  <a:moveTo>
                    <a:pt x="1" y="0"/>
                  </a:moveTo>
                  <a:lnTo>
                    <a:pt x="151" y="287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82" name="Shape 5582"/>
            <p:cNvSpPr/>
            <p:nvPr/>
          </p:nvSpPr>
          <p:spPr>
            <a:xfrm>
              <a:off x="190625" y="1848700"/>
              <a:ext cx="3775" cy="71975"/>
            </a:xfrm>
            <a:custGeom>
              <a:avLst/>
              <a:gdLst/>
              <a:ahLst/>
              <a:cxnLst/>
              <a:rect l="0" t="0" r="0" b="0"/>
              <a:pathLst>
                <a:path w="151" h="2879" fill="none" extrusionOk="0">
                  <a:moveTo>
                    <a:pt x="0" y="0"/>
                  </a:moveTo>
                  <a:lnTo>
                    <a:pt x="151" y="287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83" name="Shape 5583"/>
            <p:cNvSpPr/>
            <p:nvPr/>
          </p:nvSpPr>
          <p:spPr>
            <a:xfrm>
              <a:off x="194375" y="1920650"/>
              <a:ext cx="3800" cy="60900"/>
            </a:xfrm>
            <a:custGeom>
              <a:avLst/>
              <a:gdLst/>
              <a:ahLst/>
              <a:cxnLst/>
              <a:rect l="0" t="0" r="0" b="0"/>
              <a:pathLst>
                <a:path w="152" h="2436" fill="none" extrusionOk="0">
                  <a:moveTo>
                    <a:pt x="1" y="1"/>
                  </a:moveTo>
                  <a:lnTo>
                    <a:pt x="151"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84" name="Shape 5584"/>
            <p:cNvSpPr/>
            <p:nvPr/>
          </p:nvSpPr>
          <p:spPr>
            <a:xfrm>
              <a:off x="198150" y="1981525"/>
              <a:ext cx="3775" cy="55400"/>
            </a:xfrm>
            <a:custGeom>
              <a:avLst/>
              <a:gdLst/>
              <a:ahLst/>
              <a:cxnLst/>
              <a:rect l="0" t="0" r="0" b="0"/>
              <a:pathLst>
                <a:path w="151" h="2216" fill="none" extrusionOk="0">
                  <a:moveTo>
                    <a:pt x="0" y="1"/>
                  </a:moveTo>
                  <a:lnTo>
                    <a:pt x="151" y="221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85" name="Shape 5585"/>
            <p:cNvSpPr/>
            <p:nvPr/>
          </p:nvSpPr>
          <p:spPr>
            <a:xfrm>
              <a:off x="201900" y="2036900"/>
              <a:ext cx="3800" cy="49825"/>
            </a:xfrm>
            <a:custGeom>
              <a:avLst/>
              <a:gdLst/>
              <a:ahLst/>
              <a:cxnLst/>
              <a:rect l="0" t="0" r="0" b="0"/>
              <a:pathLst>
                <a:path w="152" h="1993" fill="none" extrusionOk="0">
                  <a:moveTo>
                    <a:pt x="1" y="0"/>
                  </a:moveTo>
                  <a:lnTo>
                    <a:pt x="151"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86" name="Shape 5586"/>
            <p:cNvSpPr/>
            <p:nvPr/>
          </p:nvSpPr>
          <p:spPr>
            <a:xfrm>
              <a:off x="205675" y="2086700"/>
              <a:ext cx="5050" cy="44300"/>
            </a:xfrm>
            <a:custGeom>
              <a:avLst/>
              <a:gdLst/>
              <a:ahLst/>
              <a:cxnLst/>
              <a:rect l="0" t="0" r="0" b="0"/>
              <a:pathLst>
                <a:path w="202" h="1772" fill="none" extrusionOk="0">
                  <a:moveTo>
                    <a:pt x="0" y="1"/>
                  </a:moveTo>
                  <a:lnTo>
                    <a:pt x="201"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87" name="Shape 5587"/>
            <p:cNvSpPr/>
            <p:nvPr/>
          </p:nvSpPr>
          <p:spPr>
            <a:xfrm>
              <a:off x="210700" y="2130975"/>
              <a:ext cx="3775" cy="33250"/>
            </a:xfrm>
            <a:custGeom>
              <a:avLst/>
              <a:gdLst/>
              <a:ahLst/>
              <a:cxnLst/>
              <a:rect l="0" t="0" r="0" b="0"/>
              <a:pathLst>
                <a:path w="151" h="1330" fill="none" extrusionOk="0">
                  <a:moveTo>
                    <a:pt x="0" y="1"/>
                  </a:moveTo>
                  <a:lnTo>
                    <a:pt x="151"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88" name="Shape 5588"/>
            <p:cNvSpPr/>
            <p:nvPr/>
          </p:nvSpPr>
          <p:spPr>
            <a:xfrm>
              <a:off x="214450" y="2164200"/>
              <a:ext cx="3800" cy="22150"/>
            </a:xfrm>
            <a:custGeom>
              <a:avLst/>
              <a:gdLst/>
              <a:ahLst/>
              <a:cxnLst/>
              <a:rect l="0" t="0" r="0" b="0"/>
              <a:pathLst>
                <a:path w="152" h="886" fill="none" extrusionOk="0">
                  <a:moveTo>
                    <a:pt x="1" y="0"/>
                  </a:moveTo>
                  <a:lnTo>
                    <a:pt x="15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89" name="Shape 5589"/>
            <p:cNvSpPr/>
            <p:nvPr/>
          </p:nvSpPr>
          <p:spPr>
            <a:xfrm>
              <a:off x="218225" y="2186325"/>
              <a:ext cx="5025" cy="11100"/>
            </a:xfrm>
            <a:custGeom>
              <a:avLst/>
              <a:gdLst/>
              <a:ahLst/>
              <a:cxnLst/>
              <a:rect l="0" t="0" r="0" b="0"/>
              <a:pathLst>
                <a:path w="201" h="444" fill="none" extrusionOk="0">
                  <a:moveTo>
                    <a:pt x="0" y="1"/>
                  </a:moveTo>
                  <a:lnTo>
                    <a:pt x="201" y="44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90" name="Shape 5590"/>
            <p:cNvSpPr/>
            <p:nvPr/>
          </p:nvSpPr>
          <p:spPr>
            <a:xfrm>
              <a:off x="223225" y="2197400"/>
              <a:ext cx="3800" cy="11100"/>
            </a:xfrm>
            <a:custGeom>
              <a:avLst/>
              <a:gdLst/>
              <a:ahLst/>
              <a:cxnLst/>
              <a:rect l="0" t="0" r="0" b="0"/>
              <a:pathLst>
                <a:path w="152" h="444" fill="none" extrusionOk="0">
                  <a:moveTo>
                    <a:pt x="1" y="1"/>
                  </a:moveTo>
                  <a:lnTo>
                    <a:pt x="151"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91" name="Shape 5591"/>
            <p:cNvSpPr/>
            <p:nvPr/>
          </p:nvSpPr>
          <p:spPr>
            <a:xfrm>
              <a:off x="227000" y="2202950"/>
              <a:ext cx="3775" cy="5550"/>
            </a:xfrm>
            <a:custGeom>
              <a:avLst/>
              <a:gdLst/>
              <a:ahLst/>
              <a:cxnLst/>
              <a:rect l="0" t="0" r="0" b="0"/>
              <a:pathLst>
                <a:path w="151" h="222" fill="none" extrusionOk="0">
                  <a:moveTo>
                    <a:pt x="0" y="221"/>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92" name="Shape 5592"/>
            <p:cNvSpPr/>
            <p:nvPr/>
          </p:nvSpPr>
          <p:spPr>
            <a:xfrm>
              <a:off x="230750" y="2191875"/>
              <a:ext cx="3800" cy="11100"/>
            </a:xfrm>
            <a:custGeom>
              <a:avLst/>
              <a:gdLst/>
              <a:ahLst/>
              <a:cxnLst/>
              <a:rect l="0" t="0" r="0" b="0"/>
              <a:pathLst>
                <a:path w="152" h="444" fill="none" extrusionOk="0">
                  <a:moveTo>
                    <a:pt x="1" y="443"/>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93" name="Shape 5593"/>
            <p:cNvSpPr/>
            <p:nvPr/>
          </p:nvSpPr>
          <p:spPr>
            <a:xfrm>
              <a:off x="234525" y="2164200"/>
              <a:ext cx="3775" cy="27700"/>
            </a:xfrm>
            <a:custGeom>
              <a:avLst/>
              <a:gdLst/>
              <a:ahLst/>
              <a:cxnLst/>
              <a:rect l="0" t="0" r="0" b="0"/>
              <a:pathLst>
                <a:path w="151" h="1108" fill="none" extrusionOk="0">
                  <a:moveTo>
                    <a:pt x="0" y="1107"/>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94" name="Shape 5594"/>
            <p:cNvSpPr/>
            <p:nvPr/>
          </p:nvSpPr>
          <p:spPr>
            <a:xfrm>
              <a:off x="238275" y="2136525"/>
              <a:ext cx="3800" cy="27700"/>
            </a:xfrm>
            <a:custGeom>
              <a:avLst/>
              <a:gdLst/>
              <a:ahLst/>
              <a:cxnLst/>
              <a:rect l="0" t="0" r="0" b="0"/>
              <a:pathLst>
                <a:path w="152" h="1108" fill="none" extrusionOk="0">
                  <a:moveTo>
                    <a:pt x="1" y="1107"/>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95" name="Shape 5595"/>
            <p:cNvSpPr/>
            <p:nvPr/>
          </p:nvSpPr>
          <p:spPr>
            <a:xfrm>
              <a:off x="242050" y="2097775"/>
              <a:ext cx="3775" cy="38775"/>
            </a:xfrm>
            <a:custGeom>
              <a:avLst/>
              <a:gdLst/>
              <a:ahLst/>
              <a:cxnLst/>
              <a:rect l="0" t="0" r="0" b="0"/>
              <a:pathLst>
                <a:path w="151" h="1551" fill="none" extrusionOk="0">
                  <a:moveTo>
                    <a:pt x="0" y="1550"/>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96" name="Shape 5596"/>
            <p:cNvSpPr/>
            <p:nvPr/>
          </p:nvSpPr>
          <p:spPr>
            <a:xfrm>
              <a:off x="245800" y="2053500"/>
              <a:ext cx="3800" cy="44300"/>
            </a:xfrm>
            <a:custGeom>
              <a:avLst/>
              <a:gdLst/>
              <a:ahLst/>
              <a:cxnLst/>
              <a:rect l="0" t="0" r="0" b="0"/>
              <a:pathLst>
                <a:path w="152" h="1772" fill="none" extrusionOk="0">
                  <a:moveTo>
                    <a:pt x="1" y="1771"/>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97" name="Shape 5597"/>
            <p:cNvSpPr/>
            <p:nvPr/>
          </p:nvSpPr>
          <p:spPr>
            <a:xfrm>
              <a:off x="249575" y="1998150"/>
              <a:ext cx="3775" cy="55375"/>
            </a:xfrm>
            <a:custGeom>
              <a:avLst/>
              <a:gdLst/>
              <a:ahLst/>
              <a:cxnLst/>
              <a:rect l="0" t="0" r="0" b="0"/>
              <a:pathLst>
                <a:path w="151" h="2215" fill="none" extrusionOk="0">
                  <a:moveTo>
                    <a:pt x="0" y="2214"/>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98" name="Shape 5598"/>
            <p:cNvSpPr/>
            <p:nvPr/>
          </p:nvSpPr>
          <p:spPr>
            <a:xfrm>
              <a:off x="253325" y="1937250"/>
              <a:ext cx="5050" cy="60925"/>
            </a:xfrm>
            <a:custGeom>
              <a:avLst/>
              <a:gdLst/>
              <a:ahLst/>
              <a:cxnLst/>
              <a:rect l="0" t="0" r="0" b="0"/>
              <a:pathLst>
                <a:path w="202" h="2437" fill="none" extrusionOk="0">
                  <a:moveTo>
                    <a:pt x="1" y="2436"/>
                  </a:moveTo>
                  <a:lnTo>
                    <a:pt x="2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99" name="Shape 5599"/>
            <p:cNvSpPr/>
            <p:nvPr/>
          </p:nvSpPr>
          <p:spPr>
            <a:xfrm>
              <a:off x="258350" y="1870825"/>
              <a:ext cx="3775" cy="66450"/>
            </a:xfrm>
            <a:custGeom>
              <a:avLst/>
              <a:gdLst/>
              <a:ahLst/>
              <a:cxnLst/>
              <a:rect l="0" t="0" r="0" b="0"/>
              <a:pathLst>
                <a:path w="151" h="2658" fill="none" extrusionOk="0">
                  <a:moveTo>
                    <a:pt x="0" y="2658"/>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00" name="Shape 5600"/>
            <p:cNvSpPr/>
            <p:nvPr/>
          </p:nvSpPr>
          <p:spPr>
            <a:xfrm>
              <a:off x="262100" y="1798875"/>
              <a:ext cx="3800" cy="71975"/>
            </a:xfrm>
            <a:custGeom>
              <a:avLst/>
              <a:gdLst/>
              <a:ahLst/>
              <a:cxnLst/>
              <a:rect l="0" t="0" r="0" b="0"/>
              <a:pathLst>
                <a:path w="152" h="2879" fill="none" extrusionOk="0">
                  <a:moveTo>
                    <a:pt x="1" y="2879"/>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01" name="Shape 5601"/>
            <p:cNvSpPr/>
            <p:nvPr/>
          </p:nvSpPr>
          <p:spPr>
            <a:xfrm>
              <a:off x="265875" y="1726925"/>
              <a:ext cx="5050" cy="71975"/>
            </a:xfrm>
            <a:custGeom>
              <a:avLst/>
              <a:gdLst/>
              <a:ahLst/>
              <a:cxnLst/>
              <a:rect l="0" t="0" r="0" b="0"/>
              <a:pathLst>
                <a:path w="202" h="2879" fill="none" extrusionOk="0">
                  <a:moveTo>
                    <a:pt x="0" y="2879"/>
                  </a:moveTo>
                  <a:lnTo>
                    <a:pt x="2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02" name="Shape 5602"/>
            <p:cNvSpPr/>
            <p:nvPr/>
          </p:nvSpPr>
          <p:spPr>
            <a:xfrm>
              <a:off x="270900" y="1566400"/>
              <a:ext cx="7550" cy="160550"/>
            </a:xfrm>
            <a:custGeom>
              <a:avLst/>
              <a:gdLst/>
              <a:ahLst/>
              <a:cxnLst/>
              <a:rect l="0" t="0" r="0" b="0"/>
              <a:pathLst>
                <a:path w="302" h="6422" fill="none" extrusionOk="0">
                  <a:moveTo>
                    <a:pt x="0" y="6421"/>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03" name="Shape 5603"/>
            <p:cNvSpPr/>
            <p:nvPr/>
          </p:nvSpPr>
          <p:spPr>
            <a:xfrm>
              <a:off x="278425" y="1483375"/>
              <a:ext cx="3775" cy="83050"/>
            </a:xfrm>
            <a:custGeom>
              <a:avLst/>
              <a:gdLst/>
              <a:ahLst/>
              <a:cxnLst/>
              <a:rect l="0" t="0" r="0" b="0"/>
              <a:pathLst>
                <a:path w="151" h="3322" fill="none" extrusionOk="0">
                  <a:moveTo>
                    <a:pt x="0" y="3322"/>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04" name="Shape 5604"/>
            <p:cNvSpPr/>
            <p:nvPr/>
          </p:nvSpPr>
          <p:spPr>
            <a:xfrm>
              <a:off x="282175" y="1400350"/>
              <a:ext cx="3800" cy="83050"/>
            </a:xfrm>
            <a:custGeom>
              <a:avLst/>
              <a:gdLst/>
              <a:ahLst/>
              <a:cxnLst/>
              <a:rect l="0" t="0" r="0" b="0"/>
              <a:pathLst>
                <a:path w="152" h="3322" fill="none" extrusionOk="0">
                  <a:moveTo>
                    <a:pt x="1" y="3322"/>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05" name="Shape 5605"/>
            <p:cNvSpPr/>
            <p:nvPr/>
          </p:nvSpPr>
          <p:spPr>
            <a:xfrm>
              <a:off x="285950" y="1317325"/>
              <a:ext cx="3775" cy="83050"/>
            </a:xfrm>
            <a:custGeom>
              <a:avLst/>
              <a:gdLst/>
              <a:ahLst/>
              <a:cxnLst/>
              <a:rect l="0" t="0" r="0" b="0"/>
              <a:pathLst>
                <a:path w="151" h="3322" fill="none" extrusionOk="0">
                  <a:moveTo>
                    <a:pt x="0" y="3322"/>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06" name="Shape 5606"/>
            <p:cNvSpPr/>
            <p:nvPr/>
          </p:nvSpPr>
          <p:spPr>
            <a:xfrm>
              <a:off x="289700" y="1239850"/>
              <a:ext cx="3800" cy="77500"/>
            </a:xfrm>
            <a:custGeom>
              <a:avLst/>
              <a:gdLst/>
              <a:ahLst/>
              <a:cxnLst/>
              <a:rect l="0" t="0" r="0" b="0"/>
              <a:pathLst>
                <a:path w="152" h="3100" fill="none" extrusionOk="0">
                  <a:moveTo>
                    <a:pt x="1" y="3100"/>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07" name="Shape 5607"/>
            <p:cNvSpPr/>
            <p:nvPr/>
          </p:nvSpPr>
          <p:spPr>
            <a:xfrm>
              <a:off x="293475" y="1084850"/>
              <a:ext cx="7550" cy="155025"/>
            </a:xfrm>
            <a:custGeom>
              <a:avLst/>
              <a:gdLst/>
              <a:ahLst/>
              <a:cxnLst/>
              <a:rect l="0" t="0" r="0" b="0"/>
              <a:pathLst>
                <a:path w="302" h="6201" fill="none" extrusionOk="0">
                  <a:moveTo>
                    <a:pt x="0" y="6200"/>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08" name="Shape 5608"/>
            <p:cNvSpPr/>
            <p:nvPr/>
          </p:nvSpPr>
          <p:spPr>
            <a:xfrm>
              <a:off x="301000" y="1018450"/>
              <a:ext cx="5025" cy="66425"/>
            </a:xfrm>
            <a:custGeom>
              <a:avLst/>
              <a:gdLst/>
              <a:ahLst/>
              <a:cxnLst/>
              <a:rect l="0" t="0" r="0" b="0"/>
              <a:pathLst>
                <a:path w="201" h="2657" fill="none" extrusionOk="0">
                  <a:moveTo>
                    <a:pt x="0" y="2657"/>
                  </a:moveTo>
                  <a:lnTo>
                    <a:pt x="2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09" name="Shape 5609"/>
            <p:cNvSpPr/>
            <p:nvPr/>
          </p:nvSpPr>
          <p:spPr>
            <a:xfrm>
              <a:off x="306000" y="952025"/>
              <a:ext cx="3800" cy="66450"/>
            </a:xfrm>
            <a:custGeom>
              <a:avLst/>
              <a:gdLst/>
              <a:ahLst/>
              <a:cxnLst/>
              <a:rect l="0" t="0" r="0" b="0"/>
              <a:pathLst>
                <a:path w="152" h="2658" fill="none" extrusionOk="0">
                  <a:moveTo>
                    <a:pt x="1" y="2657"/>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10" name="Shape 5610"/>
            <p:cNvSpPr/>
            <p:nvPr/>
          </p:nvSpPr>
          <p:spPr>
            <a:xfrm>
              <a:off x="309775" y="896675"/>
              <a:ext cx="3775" cy="55375"/>
            </a:xfrm>
            <a:custGeom>
              <a:avLst/>
              <a:gdLst/>
              <a:ahLst/>
              <a:cxnLst/>
              <a:rect l="0" t="0" r="0" b="0"/>
              <a:pathLst>
                <a:path w="151" h="2215" fill="none" extrusionOk="0">
                  <a:moveTo>
                    <a:pt x="0" y="2214"/>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11" name="Shape 5611"/>
            <p:cNvSpPr/>
            <p:nvPr/>
          </p:nvSpPr>
          <p:spPr>
            <a:xfrm>
              <a:off x="313525" y="841325"/>
              <a:ext cx="5050" cy="55375"/>
            </a:xfrm>
            <a:custGeom>
              <a:avLst/>
              <a:gdLst/>
              <a:ahLst/>
              <a:cxnLst/>
              <a:rect l="0" t="0" r="0" b="0"/>
              <a:pathLst>
                <a:path w="202" h="2215" fill="none" extrusionOk="0">
                  <a:moveTo>
                    <a:pt x="1" y="2214"/>
                  </a:moveTo>
                  <a:lnTo>
                    <a:pt x="2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12" name="Shape 5612"/>
            <p:cNvSpPr/>
            <p:nvPr/>
          </p:nvSpPr>
          <p:spPr>
            <a:xfrm>
              <a:off x="318550" y="797025"/>
              <a:ext cx="3775" cy="44325"/>
            </a:xfrm>
            <a:custGeom>
              <a:avLst/>
              <a:gdLst/>
              <a:ahLst/>
              <a:cxnLst/>
              <a:rect l="0" t="0" r="0" b="0"/>
              <a:pathLst>
                <a:path w="151" h="1773" fill="none" extrusionOk="0">
                  <a:moveTo>
                    <a:pt x="0" y="1772"/>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13" name="Shape 5613"/>
            <p:cNvSpPr/>
            <p:nvPr/>
          </p:nvSpPr>
          <p:spPr>
            <a:xfrm>
              <a:off x="322300" y="758300"/>
              <a:ext cx="3800" cy="38750"/>
            </a:xfrm>
            <a:custGeom>
              <a:avLst/>
              <a:gdLst/>
              <a:ahLst/>
              <a:cxnLst/>
              <a:rect l="0" t="0" r="0" b="0"/>
              <a:pathLst>
                <a:path w="152" h="1550" fill="none" extrusionOk="0">
                  <a:moveTo>
                    <a:pt x="1" y="1550"/>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14" name="Shape 5614"/>
            <p:cNvSpPr/>
            <p:nvPr/>
          </p:nvSpPr>
          <p:spPr>
            <a:xfrm>
              <a:off x="326075" y="730625"/>
              <a:ext cx="3775" cy="27700"/>
            </a:xfrm>
            <a:custGeom>
              <a:avLst/>
              <a:gdLst/>
              <a:ahLst/>
              <a:cxnLst/>
              <a:rect l="0" t="0" r="0" b="0"/>
              <a:pathLst>
                <a:path w="151" h="1108" fill="none" extrusionOk="0">
                  <a:moveTo>
                    <a:pt x="0" y="1107"/>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15" name="Shape 5615"/>
            <p:cNvSpPr/>
            <p:nvPr/>
          </p:nvSpPr>
          <p:spPr>
            <a:xfrm>
              <a:off x="329825" y="708475"/>
              <a:ext cx="3800" cy="22175"/>
            </a:xfrm>
            <a:custGeom>
              <a:avLst/>
              <a:gdLst/>
              <a:ahLst/>
              <a:cxnLst/>
              <a:rect l="0" t="0" r="0" b="0"/>
              <a:pathLst>
                <a:path w="152" h="887" fill="none" extrusionOk="0">
                  <a:moveTo>
                    <a:pt x="1" y="886"/>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16" name="Shape 5616"/>
            <p:cNvSpPr/>
            <p:nvPr/>
          </p:nvSpPr>
          <p:spPr>
            <a:xfrm>
              <a:off x="333600" y="697400"/>
              <a:ext cx="3775" cy="11100"/>
            </a:xfrm>
            <a:custGeom>
              <a:avLst/>
              <a:gdLst/>
              <a:ahLst/>
              <a:cxnLst/>
              <a:rect l="0" t="0" r="0" b="0"/>
              <a:pathLst>
                <a:path w="151" h="444" fill="none" extrusionOk="0">
                  <a:moveTo>
                    <a:pt x="0" y="443"/>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17" name="Shape 5617"/>
            <p:cNvSpPr/>
            <p:nvPr/>
          </p:nvSpPr>
          <p:spPr>
            <a:xfrm>
              <a:off x="337350" y="691875"/>
              <a:ext cx="3800" cy="5550"/>
            </a:xfrm>
            <a:custGeom>
              <a:avLst/>
              <a:gdLst/>
              <a:ahLst/>
              <a:cxnLst/>
              <a:rect l="0" t="0" r="0" b="0"/>
              <a:pathLst>
                <a:path w="152" h="222" fill="none" extrusionOk="0">
                  <a:moveTo>
                    <a:pt x="1" y="222"/>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18" name="Shape 5618"/>
            <p:cNvSpPr/>
            <p:nvPr/>
          </p:nvSpPr>
          <p:spPr>
            <a:xfrm>
              <a:off x="341125" y="691875"/>
              <a:ext cx="3775" cy="5550"/>
            </a:xfrm>
            <a:custGeom>
              <a:avLst/>
              <a:gdLst/>
              <a:ahLst/>
              <a:cxnLst/>
              <a:rect l="0" t="0" r="0" b="0"/>
              <a:pathLst>
                <a:path w="151" h="222" fill="none" extrusionOk="0">
                  <a:moveTo>
                    <a:pt x="0" y="0"/>
                  </a:moveTo>
                  <a:lnTo>
                    <a:pt x="15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19" name="Shape 5619"/>
            <p:cNvSpPr/>
            <p:nvPr/>
          </p:nvSpPr>
          <p:spPr>
            <a:xfrm>
              <a:off x="344875" y="697400"/>
              <a:ext cx="3800" cy="11100"/>
            </a:xfrm>
            <a:custGeom>
              <a:avLst/>
              <a:gdLst/>
              <a:ahLst/>
              <a:cxnLst/>
              <a:rect l="0" t="0" r="0" b="0"/>
              <a:pathLst>
                <a:path w="152" h="444" fill="none" extrusionOk="0">
                  <a:moveTo>
                    <a:pt x="1" y="1"/>
                  </a:moveTo>
                  <a:lnTo>
                    <a:pt x="151"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20" name="Shape 5620"/>
            <p:cNvSpPr/>
            <p:nvPr/>
          </p:nvSpPr>
          <p:spPr>
            <a:xfrm>
              <a:off x="348650" y="708475"/>
              <a:ext cx="5050" cy="27700"/>
            </a:xfrm>
            <a:custGeom>
              <a:avLst/>
              <a:gdLst/>
              <a:ahLst/>
              <a:cxnLst/>
              <a:rect l="0" t="0" r="0" b="0"/>
              <a:pathLst>
                <a:path w="202" h="1108" fill="none" extrusionOk="0">
                  <a:moveTo>
                    <a:pt x="0" y="0"/>
                  </a:moveTo>
                  <a:lnTo>
                    <a:pt x="201"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21" name="Shape 5621"/>
            <p:cNvSpPr/>
            <p:nvPr/>
          </p:nvSpPr>
          <p:spPr>
            <a:xfrm>
              <a:off x="353675" y="736150"/>
              <a:ext cx="3775" cy="27700"/>
            </a:xfrm>
            <a:custGeom>
              <a:avLst/>
              <a:gdLst/>
              <a:ahLst/>
              <a:cxnLst/>
              <a:rect l="0" t="0" r="0" b="0"/>
              <a:pathLst>
                <a:path w="151" h="1108" fill="none" extrusionOk="0">
                  <a:moveTo>
                    <a:pt x="0" y="0"/>
                  </a:moveTo>
                  <a:lnTo>
                    <a:pt x="151"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22" name="Shape 5622"/>
            <p:cNvSpPr/>
            <p:nvPr/>
          </p:nvSpPr>
          <p:spPr>
            <a:xfrm>
              <a:off x="357425" y="763825"/>
              <a:ext cx="3800" cy="38775"/>
            </a:xfrm>
            <a:custGeom>
              <a:avLst/>
              <a:gdLst/>
              <a:ahLst/>
              <a:cxnLst/>
              <a:rect l="0" t="0" r="0" b="0"/>
              <a:pathLst>
                <a:path w="152" h="1551" fill="none" extrusionOk="0">
                  <a:moveTo>
                    <a:pt x="1" y="1"/>
                  </a:moveTo>
                  <a:lnTo>
                    <a:pt x="151"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23" name="Shape 5623"/>
            <p:cNvSpPr/>
            <p:nvPr/>
          </p:nvSpPr>
          <p:spPr>
            <a:xfrm>
              <a:off x="361200" y="802575"/>
              <a:ext cx="5025" cy="49825"/>
            </a:xfrm>
            <a:custGeom>
              <a:avLst/>
              <a:gdLst/>
              <a:ahLst/>
              <a:cxnLst/>
              <a:rect l="0" t="0" r="0" b="0"/>
              <a:pathLst>
                <a:path w="201" h="1993" fill="none" extrusionOk="0">
                  <a:moveTo>
                    <a:pt x="0" y="0"/>
                  </a:moveTo>
                  <a:lnTo>
                    <a:pt x="201"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24" name="Shape 5624"/>
            <p:cNvSpPr/>
            <p:nvPr/>
          </p:nvSpPr>
          <p:spPr>
            <a:xfrm>
              <a:off x="366200" y="852375"/>
              <a:ext cx="3800" cy="49850"/>
            </a:xfrm>
            <a:custGeom>
              <a:avLst/>
              <a:gdLst/>
              <a:ahLst/>
              <a:cxnLst/>
              <a:rect l="0" t="0" r="0" b="0"/>
              <a:pathLst>
                <a:path w="152" h="1994" fill="none" extrusionOk="0">
                  <a:moveTo>
                    <a:pt x="1" y="1"/>
                  </a:moveTo>
                  <a:lnTo>
                    <a:pt x="151" y="199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25" name="Shape 5625"/>
            <p:cNvSpPr/>
            <p:nvPr/>
          </p:nvSpPr>
          <p:spPr>
            <a:xfrm>
              <a:off x="369975" y="902200"/>
              <a:ext cx="3775" cy="60900"/>
            </a:xfrm>
            <a:custGeom>
              <a:avLst/>
              <a:gdLst/>
              <a:ahLst/>
              <a:cxnLst/>
              <a:rect l="0" t="0" r="0" b="0"/>
              <a:pathLst>
                <a:path w="151" h="2436" fill="none" extrusionOk="0">
                  <a:moveTo>
                    <a:pt x="0" y="1"/>
                  </a:moveTo>
                  <a:lnTo>
                    <a:pt x="151"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26" name="Shape 5626"/>
            <p:cNvSpPr/>
            <p:nvPr/>
          </p:nvSpPr>
          <p:spPr>
            <a:xfrm>
              <a:off x="373725" y="963075"/>
              <a:ext cx="3800" cy="66450"/>
            </a:xfrm>
            <a:custGeom>
              <a:avLst/>
              <a:gdLst/>
              <a:ahLst/>
              <a:cxnLst/>
              <a:rect l="0" t="0" r="0" b="0"/>
              <a:pathLst>
                <a:path w="152" h="2658" fill="none" extrusionOk="0">
                  <a:moveTo>
                    <a:pt x="1" y="1"/>
                  </a:moveTo>
                  <a:lnTo>
                    <a:pt x="151" y="265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27" name="Shape 5627"/>
            <p:cNvSpPr/>
            <p:nvPr/>
          </p:nvSpPr>
          <p:spPr>
            <a:xfrm>
              <a:off x="377500" y="1029500"/>
              <a:ext cx="3775" cy="66450"/>
            </a:xfrm>
            <a:custGeom>
              <a:avLst/>
              <a:gdLst/>
              <a:ahLst/>
              <a:cxnLst/>
              <a:rect l="0" t="0" r="0" b="0"/>
              <a:pathLst>
                <a:path w="151" h="2658" fill="none" extrusionOk="0">
                  <a:moveTo>
                    <a:pt x="0" y="1"/>
                  </a:moveTo>
                  <a:lnTo>
                    <a:pt x="151" y="265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28" name="Shape 5628"/>
            <p:cNvSpPr/>
            <p:nvPr/>
          </p:nvSpPr>
          <p:spPr>
            <a:xfrm>
              <a:off x="381250" y="1095925"/>
              <a:ext cx="7550" cy="149475"/>
            </a:xfrm>
            <a:custGeom>
              <a:avLst/>
              <a:gdLst/>
              <a:ahLst/>
              <a:cxnLst/>
              <a:rect l="0" t="0" r="0" b="0"/>
              <a:pathLst>
                <a:path w="302" h="5979" fill="none" extrusionOk="0">
                  <a:moveTo>
                    <a:pt x="1" y="1"/>
                  </a:moveTo>
                  <a:lnTo>
                    <a:pt x="302" y="597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29" name="Shape 5629"/>
            <p:cNvSpPr/>
            <p:nvPr/>
          </p:nvSpPr>
          <p:spPr>
            <a:xfrm>
              <a:off x="388775" y="1245375"/>
              <a:ext cx="3800" cy="77525"/>
            </a:xfrm>
            <a:custGeom>
              <a:avLst/>
              <a:gdLst/>
              <a:ahLst/>
              <a:cxnLst/>
              <a:rect l="0" t="0" r="0" b="0"/>
              <a:pathLst>
                <a:path w="152" h="3101" fill="none" extrusionOk="0">
                  <a:moveTo>
                    <a:pt x="1" y="1"/>
                  </a:moveTo>
                  <a:lnTo>
                    <a:pt x="151" y="310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30" name="Shape 5630"/>
            <p:cNvSpPr/>
            <p:nvPr/>
          </p:nvSpPr>
          <p:spPr>
            <a:xfrm>
              <a:off x="392550" y="1322875"/>
              <a:ext cx="3775" cy="77500"/>
            </a:xfrm>
            <a:custGeom>
              <a:avLst/>
              <a:gdLst/>
              <a:ahLst/>
              <a:cxnLst/>
              <a:rect l="0" t="0" r="0" b="0"/>
              <a:pathLst>
                <a:path w="151" h="3100" fill="none" extrusionOk="0">
                  <a:moveTo>
                    <a:pt x="0" y="0"/>
                  </a:moveTo>
                  <a:lnTo>
                    <a:pt x="151" y="310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31" name="Shape 5631"/>
            <p:cNvSpPr/>
            <p:nvPr/>
          </p:nvSpPr>
          <p:spPr>
            <a:xfrm>
              <a:off x="396300" y="1400350"/>
              <a:ext cx="5050" cy="83050"/>
            </a:xfrm>
            <a:custGeom>
              <a:avLst/>
              <a:gdLst/>
              <a:ahLst/>
              <a:cxnLst/>
              <a:rect l="0" t="0" r="0" b="0"/>
              <a:pathLst>
                <a:path w="202" h="3322" fill="none" extrusionOk="0">
                  <a:moveTo>
                    <a:pt x="1" y="1"/>
                  </a:moveTo>
                  <a:lnTo>
                    <a:pt x="202" y="33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32" name="Shape 5632"/>
            <p:cNvSpPr/>
            <p:nvPr/>
          </p:nvSpPr>
          <p:spPr>
            <a:xfrm>
              <a:off x="401325" y="1483375"/>
              <a:ext cx="3800" cy="77525"/>
            </a:xfrm>
            <a:custGeom>
              <a:avLst/>
              <a:gdLst/>
              <a:ahLst/>
              <a:cxnLst/>
              <a:rect l="0" t="0" r="0" b="0"/>
              <a:pathLst>
                <a:path w="152" h="3101" fill="none" extrusionOk="0">
                  <a:moveTo>
                    <a:pt x="1" y="1"/>
                  </a:moveTo>
                  <a:lnTo>
                    <a:pt x="151" y="310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33" name="Shape 5633"/>
            <p:cNvSpPr/>
            <p:nvPr/>
          </p:nvSpPr>
          <p:spPr>
            <a:xfrm>
              <a:off x="405100" y="1560875"/>
              <a:ext cx="8800" cy="149475"/>
            </a:xfrm>
            <a:custGeom>
              <a:avLst/>
              <a:gdLst/>
              <a:ahLst/>
              <a:cxnLst/>
              <a:rect l="0" t="0" r="0" b="0"/>
              <a:pathLst>
                <a:path w="352" h="5979" fill="none" extrusionOk="0">
                  <a:moveTo>
                    <a:pt x="0" y="0"/>
                  </a:moveTo>
                  <a:lnTo>
                    <a:pt x="351" y="597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34" name="Shape 5634"/>
            <p:cNvSpPr/>
            <p:nvPr/>
          </p:nvSpPr>
          <p:spPr>
            <a:xfrm>
              <a:off x="413875" y="1710325"/>
              <a:ext cx="3775" cy="71975"/>
            </a:xfrm>
            <a:custGeom>
              <a:avLst/>
              <a:gdLst/>
              <a:ahLst/>
              <a:cxnLst/>
              <a:rect l="0" t="0" r="0" b="0"/>
              <a:pathLst>
                <a:path w="151" h="2879" fill="none" extrusionOk="0">
                  <a:moveTo>
                    <a:pt x="0" y="0"/>
                  </a:moveTo>
                  <a:lnTo>
                    <a:pt x="151" y="287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35" name="Shape 5635"/>
            <p:cNvSpPr/>
            <p:nvPr/>
          </p:nvSpPr>
          <p:spPr>
            <a:xfrm>
              <a:off x="417625" y="1782275"/>
              <a:ext cx="3800" cy="66450"/>
            </a:xfrm>
            <a:custGeom>
              <a:avLst/>
              <a:gdLst/>
              <a:ahLst/>
              <a:cxnLst/>
              <a:rect l="0" t="0" r="0" b="0"/>
              <a:pathLst>
                <a:path w="152" h="2658" fill="none" extrusionOk="0">
                  <a:moveTo>
                    <a:pt x="1" y="1"/>
                  </a:moveTo>
                  <a:lnTo>
                    <a:pt x="151" y="265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36" name="Shape 5636"/>
            <p:cNvSpPr/>
            <p:nvPr/>
          </p:nvSpPr>
          <p:spPr>
            <a:xfrm>
              <a:off x="421400" y="1848700"/>
              <a:ext cx="3775" cy="60900"/>
            </a:xfrm>
            <a:custGeom>
              <a:avLst/>
              <a:gdLst/>
              <a:ahLst/>
              <a:cxnLst/>
              <a:rect l="0" t="0" r="0" b="0"/>
              <a:pathLst>
                <a:path w="151" h="2436" fill="none" extrusionOk="0">
                  <a:moveTo>
                    <a:pt x="0" y="0"/>
                  </a:moveTo>
                  <a:lnTo>
                    <a:pt x="151"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37" name="Shape 5637"/>
            <p:cNvSpPr/>
            <p:nvPr/>
          </p:nvSpPr>
          <p:spPr>
            <a:xfrm>
              <a:off x="425150" y="1909575"/>
              <a:ext cx="3800" cy="55375"/>
            </a:xfrm>
            <a:custGeom>
              <a:avLst/>
              <a:gdLst/>
              <a:ahLst/>
              <a:cxnLst/>
              <a:rect l="0" t="0" r="0" b="0"/>
              <a:pathLst>
                <a:path w="152" h="2215" fill="none" extrusionOk="0">
                  <a:moveTo>
                    <a:pt x="1" y="1"/>
                  </a:moveTo>
                  <a:lnTo>
                    <a:pt x="151" y="221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38" name="Shape 5638"/>
            <p:cNvSpPr/>
            <p:nvPr/>
          </p:nvSpPr>
          <p:spPr>
            <a:xfrm>
              <a:off x="428925" y="1964925"/>
              <a:ext cx="3775" cy="49850"/>
            </a:xfrm>
            <a:custGeom>
              <a:avLst/>
              <a:gdLst/>
              <a:ahLst/>
              <a:cxnLst/>
              <a:rect l="0" t="0" r="0" b="0"/>
              <a:pathLst>
                <a:path w="151" h="1994" fill="none" extrusionOk="0">
                  <a:moveTo>
                    <a:pt x="0" y="1"/>
                  </a:moveTo>
                  <a:lnTo>
                    <a:pt x="151"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39" name="Shape 5639"/>
            <p:cNvSpPr/>
            <p:nvPr/>
          </p:nvSpPr>
          <p:spPr>
            <a:xfrm>
              <a:off x="432675" y="2014750"/>
              <a:ext cx="3800" cy="38775"/>
            </a:xfrm>
            <a:custGeom>
              <a:avLst/>
              <a:gdLst/>
              <a:ahLst/>
              <a:cxnLst/>
              <a:rect l="0" t="0" r="0" b="0"/>
              <a:pathLst>
                <a:path w="152" h="1551" fill="none" extrusionOk="0">
                  <a:moveTo>
                    <a:pt x="1" y="0"/>
                  </a:moveTo>
                  <a:lnTo>
                    <a:pt x="151"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40" name="Shape 5640"/>
            <p:cNvSpPr/>
            <p:nvPr/>
          </p:nvSpPr>
          <p:spPr>
            <a:xfrm>
              <a:off x="436450" y="2053500"/>
              <a:ext cx="3775" cy="33225"/>
            </a:xfrm>
            <a:custGeom>
              <a:avLst/>
              <a:gdLst/>
              <a:ahLst/>
              <a:cxnLst/>
              <a:rect l="0" t="0" r="0" b="0"/>
              <a:pathLst>
                <a:path w="151" h="1329" fill="none" extrusionOk="0">
                  <a:moveTo>
                    <a:pt x="0" y="0"/>
                  </a:moveTo>
                  <a:lnTo>
                    <a:pt x="151"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41" name="Shape 5641"/>
            <p:cNvSpPr/>
            <p:nvPr/>
          </p:nvSpPr>
          <p:spPr>
            <a:xfrm>
              <a:off x="440200" y="2086700"/>
              <a:ext cx="3800" cy="27700"/>
            </a:xfrm>
            <a:custGeom>
              <a:avLst/>
              <a:gdLst/>
              <a:ahLst/>
              <a:cxnLst/>
              <a:rect l="0" t="0" r="0" b="0"/>
              <a:pathLst>
                <a:path w="152" h="1108" fill="none" extrusionOk="0">
                  <a:moveTo>
                    <a:pt x="1" y="1"/>
                  </a:moveTo>
                  <a:lnTo>
                    <a:pt x="151"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42" name="Shape 5642"/>
            <p:cNvSpPr/>
            <p:nvPr/>
          </p:nvSpPr>
          <p:spPr>
            <a:xfrm>
              <a:off x="443975" y="2114375"/>
              <a:ext cx="5025" cy="16625"/>
            </a:xfrm>
            <a:custGeom>
              <a:avLst/>
              <a:gdLst/>
              <a:ahLst/>
              <a:cxnLst/>
              <a:rect l="0" t="0" r="0" b="0"/>
              <a:pathLst>
                <a:path w="201" h="665" fill="none" extrusionOk="0">
                  <a:moveTo>
                    <a:pt x="0" y="1"/>
                  </a:moveTo>
                  <a:lnTo>
                    <a:pt x="20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43" name="Shape 5643"/>
            <p:cNvSpPr/>
            <p:nvPr/>
          </p:nvSpPr>
          <p:spPr>
            <a:xfrm>
              <a:off x="448975" y="2130975"/>
              <a:ext cx="3800" cy="11100"/>
            </a:xfrm>
            <a:custGeom>
              <a:avLst/>
              <a:gdLst/>
              <a:ahLst/>
              <a:cxnLst/>
              <a:rect l="0" t="0" r="0" b="0"/>
              <a:pathLst>
                <a:path w="152" h="444" fill="none" extrusionOk="0">
                  <a:moveTo>
                    <a:pt x="1" y="1"/>
                  </a:moveTo>
                  <a:lnTo>
                    <a:pt x="151" y="44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44" name="Shape 5644"/>
            <p:cNvSpPr/>
            <p:nvPr/>
          </p:nvSpPr>
          <p:spPr>
            <a:xfrm>
              <a:off x="452750" y="2142050"/>
              <a:ext cx="3775" cy="25"/>
            </a:xfrm>
            <a:custGeom>
              <a:avLst/>
              <a:gdLst/>
              <a:ahLst/>
              <a:cxnLst/>
              <a:rect l="0" t="0" r="0" b="0"/>
              <a:pathLst>
                <a:path w="151" h="1" fill="none" extrusionOk="0">
                  <a:moveTo>
                    <a:pt x="0" y="1"/>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45" name="Shape 5645"/>
            <p:cNvSpPr/>
            <p:nvPr/>
          </p:nvSpPr>
          <p:spPr>
            <a:xfrm>
              <a:off x="456500" y="2136525"/>
              <a:ext cx="5050" cy="5550"/>
            </a:xfrm>
            <a:custGeom>
              <a:avLst/>
              <a:gdLst/>
              <a:ahLst/>
              <a:cxnLst/>
              <a:rect l="0" t="0" r="0" b="0"/>
              <a:pathLst>
                <a:path w="202" h="222" fill="none" extrusionOk="0">
                  <a:moveTo>
                    <a:pt x="1" y="222"/>
                  </a:moveTo>
                  <a:lnTo>
                    <a:pt x="2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46" name="Shape 5646"/>
            <p:cNvSpPr/>
            <p:nvPr/>
          </p:nvSpPr>
          <p:spPr>
            <a:xfrm>
              <a:off x="461525" y="2119925"/>
              <a:ext cx="3800" cy="16625"/>
            </a:xfrm>
            <a:custGeom>
              <a:avLst/>
              <a:gdLst/>
              <a:ahLst/>
              <a:cxnLst/>
              <a:rect l="0" t="0" r="0" b="0"/>
              <a:pathLst>
                <a:path w="152" h="665" fill="none" extrusionOk="0">
                  <a:moveTo>
                    <a:pt x="1" y="664"/>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47" name="Shape 5647"/>
            <p:cNvSpPr/>
            <p:nvPr/>
          </p:nvSpPr>
          <p:spPr>
            <a:xfrm>
              <a:off x="465300" y="2097775"/>
              <a:ext cx="3775" cy="22175"/>
            </a:xfrm>
            <a:custGeom>
              <a:avLst/>
              <a:gdLst/>
              <a:ahLst/>
              <a:cxnLst/>
              <a:rect l="0" t="0" r="0" b="0"/>
              <a:pathLst>
                <a:path w="151" h="887" fill="none" extrusionOk="0">
                  <a:moveTo>
                    <a:pt x="0" y="886"/>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48" name="Shape 5648"/>
            <p:cNvSpPr/>
            <p:nvPr/>
          </p:nvSpPr>
          <p:spPr>
            <a:xfrm>
              <a:off x="469050" y="2064575"/>
              <a:ext cx="3800" cy="33225"/>
            </a:xfrm>
            <a:custGeom>
              <a:avLst/>
              <a:gdLst/>
              <a:ahLst/>
              <a:cxnLst/>
              <a:rect l="0" t="0" r="0" b="0"/>
              <a:pathLst>
                <a:path w="152" h="1329" fill="none" extrusionOk="0">
                  <a:moveTo>
                    <a:pt x="1" y="1328"/>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49" name="Shape 5649"/>
            <p:cNvSpPr/>
            <p:nvPr/>
          </p:nvSpPr>
          <p:spPr>
            <a:xfrm>
              <a:off x="472825" y="2025825"/>
              <a:ext cx="3775" cy="38775"/>
            </a:xfrm>
            <a:custGeom>
              <a:avLst/>
              <a:gdLst/>
              <a:ahLst/>
              <a:cxnLst/>
              <a:rect l="0" t="0" r="0" b="0"/>
              <a:pathLst>
                <a:path w="151" h="1551" fill="none" extrusionOk="0">
                  <a:moveTo>
                    <a:pt x="0" y="1550"/>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50" name="Shape 5650"/>
            <p:cNvSpPr/>
            <p:nvPr/>
          </p:nvSpPr>
          <p:spPr>
            <a:xfrm>
              <a:off x="476575" y="1981525"/>
              <a:ext cx="3800" cy="44325"/>
            </a:xfrm>
            <a:custGeom>
              <a:avLst/>
              <a:gdLst/>
              <a:ahLst/>
              <a:cxnLst/>
              <a:rect l="0" t="0" r="0" b="0"/>
              <a:pathLst>
                <a:path w="152" h="1773" fill="none" extrusionOk="0">
                  <a:moveTo>
                    <a:pt x="1" y="1772"/>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51" name="Shape 5651"/>
            <p:cNvSpPr/>
            <p:nvPr/>
          </p:nvSpPr>
          <p:spPr>
            <a:xfrm>
              <a:off x="480350" y="1931725"/>
              <a:ext cx="3775" cy="49825"/>
            </a:xfrm>
            <a:custGeom>
              <a:avLst/>
              <a:gdLst/>
              <a:ahLst/>
              <a:cxnLst/>
              <a:rect l="0" t="0" r="0" b="0"/>
              <a:pathLst>
                <a:path w="151" h="1993" fill="none" extrusionOk="0">
                  <a:moveTo>
                    <a:pt x="0" y="1993"/>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52" name="Shape 5652"/>
            <p:cNvSpPr/>
            <p:nvPr/>
          </p:nvSpPr>
          <p:spPr>
            <a:xfrm>
              <a:off x="484100" y="1876375"/>
              <a:ext cx="3800" cy="55375"/>
            </a:xfrm>
            <a:custGeom>
              <a:avLst/>
              <a:gdLst/>
              <a:ahLst/>
              <a:cxnLst/>
              <a:rect l="0" t="0" r="0" b="0"/>
              <a:pathLst>
                <a:path w="152" h="2215" fill="none" extrusionOk="0">
                  <a:moveTo>
                    <a:pt x="1" y="2214"/>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53" name="Shape 5653"/>
            <p:cNvSpPr/>
            <p:nvPr/>
          </p:nvSpPr>
          <p:spPr>
            <a:xfrm>
              <a:off x="487875" y="1809950"/>
              <a:ext cx="3775" cy="66450"/>
            </a:xfrm>
            <a:custGeom>
              <a:avLst/>
              <a:gdLst/>
              <a:ahLst/>
              <a:cxnLst/>
              <a:rect l="0" t="0" r="0" b="0"/>
              <a:pathLst>
                <a:path w="151" h="2658" fill="none" extrusionOk="0">
                  <a:moveTo>
                    <a:pt x="0" y="2657"/>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54" name="Shape 5654"/>
            <p:cNvSpPr/>
            <p:nvPr/>
          </p:nvSpPr>
          <p:spPr>
            <a:xfrm>
              <a:off x="491625" y="1743525"/>
              <a:ext cx="5050" cy="66450"/>
            </a:xfrm>
            <a:custGeom>
              <a:avLst/>
              <a:gdLst/>
              <a:ahLst/>
              <a:cxnLst/>
              <a:rect l="0" t="0" r="0" b="0"/>
              <a:pathLst>
                <a:path w="202" h="2658" fill="none" extrusionOk="0">
                  <a:moveTo>
                    <a:pt x="1" y="2658"/>
                  </a:moveTo>
                  <a:lnTo>
                    <a:pt x="2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55" name="Shape 5655"/>
            <p:cNvSpPr/>
            <p:nvPr/>
          </p:nvSpPr>
          <p:spPr>
            <a:xfrm>
              <a:off x="496650" y="1671575"/>
              <a:ext cx="3775" cy="71975"/>
            </a:xfrm>
            <a:custGeom>
              <a:avLst/>
              <a:gdLst/>
              <a:ahLst/>
              <a:cxnLst/>
              <a:rect l="0" t="0" r="0" b="0"/>
              <a:pathLst>
                <a:path w="151" h="2879" fill="none" extrusionOk="0">
                  <a:moveTo>
                    <a:pt x="0" y="2879"/>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56" name="Shape 5656"/>
            <p:cNvSpPr/>
            <p:nvPr/>
          </p:nvSpPr>
          <p:spPr>
            <a:xfrm>
              <a:off x="500400" y="1599625"/>
              <a:ext cx="3800" cy="71975"/>
            </a:xfrm>
            <a:custGeom>
              <a:avLst/>
              <a:gdLst/>
              <a:ahLst/>
              <a:cxnLst/>
              <a:rect l="0" t="0" r="0" b="0"/>
              <a:pathLst>
                <a:path w="152" h="2879" fill="none" extrusionOk="0">
                  <a:moveTo>
                    <a:pt x="1" y="2878"/>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57" name="Shape 5657"/>
            <p:cNvSpPr/>
            <p:nvPr/>
          </p:nvSpPr>
          <p:spPr>
            <a:xfrm>
              <a:off x="504175" y="1522125"/>
              <a:ext cx="5025" cy="77525"/>
            </a:xfrm>
            <a:custGeom>
              <a:avLst/>
              <a:gdLst/>
              <a:ahLst/>
              <a:cxnLst/>
              <a:rect l="0" t="0" r="0" b="0"/>
              <a:pathLst>
                <a:path w="201" h="3101" fill="none" extrusionOk="0">
                  <a:moveTo>
                    <a:pt x="0" y="3100"/>
                  </a:moveTo>
                  <a:lnTo>
                    <a:pt x="2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58" name="Shape 5658"/>
            <p:cNvSpPr/>
            <p:nvPr/>
          </p:nvSpPr>
          <p:spPr>
            <a:xfrm>
              <a:off x="509175" y="1372675"/>
              <a:ext cx="7550" cy="149475"/>
            </a:xfrm>
            <a:custGeom>
              <a:avLst/>
              <a:gdLst/>
              <a:ahLst/>
              <a:cxnLst/>
              <a:rect l="0" t="0" r="0" b="0"/>
              <a:pathLst>
                <a:path w="302" h="5979" fill="none" extrusionOk="0">
                  <a:moveTo>
                    <a:pt x="1" y="5979"/>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59" name="Shape 5659"/>
            <p:cNvSpPr/>
            <p:nvPr/>
          </p:nvSpPr>
          <p:spPr>
            <a:xfrm>
              <a:off x="516700" y="1223225"/>
              <a:ext cx="7550" cy="149475"/>
            </a:xfrm>
            <a:custGeom>
              <a:avLst/>
              <a:gdLst/>
              <a:ahLst/>
              <a:cxnLst/>
              <a:rect l="0" t="0" r="0" b="0"/>
              <a:pathLst>
                <a:path w="302" h="5979" fill="none" extrusionOk="0">
                  <a:moveTo>
                    <a:pt x="1" y="5979"/>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60" name="Shape 5660"/>
            <p:cNvSpPr/>
            <p:nvPr/>
          </p:nvSpPr>
          <p:spPr>
            <a:xfrm>
              <a:off x="524225" y="1151275"/>
              <a:ext cx="3800" cy="71975"/>
            </a:xfrm>
            <a:custGeom>
              <a:avLst/>
              <a:gdLst/>
              <a:ahLst/>
              <a:cxnLst/>
              <a:rect l="0" t="0" r="0" b="0"/>
              <a:pathLst>
                <a:path w="152" h="2879" fill="none" extrusionOk="0">
                  <a:moveTo>
                    <a:pt x="1" y="2879"/>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61" name="Shape 5661"/>
            <p:cNvSpPr/>
            <p:nvPr/>
          </p:nvSpPr>
          <p:spPr>
            <a:xfrm>
              <a:off x="528000" y="1084850"/>
              <a:ext cx="3775" cy="66450"/>
            </a:xfrm>
            <a:custGeom>
              <a:avLst/>
              <a:gdLst/>
              <a:ahLst/>
              <a:cxnLst/>
              <a:rect l="0" t="0" r="0" b="0"/>
              <a:pathLst>
                <a:path w="151" h="2658" fill="none" extrusionOk="0">
                  <a:moveTo>
                    <a:pt x="0" y="2658"/>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62" name="Shape 5662"/>
            <p:cNvSpPr/>
            <p:nvPr/>
          </p:nvSpPr>
          <p:spPr>
            <a:xfrm>
              <a:off x="531750" y="1023975"/>
              <a:ext cx="3800" cy="60900"/>
            </a:xfrm>
            <a:custGeom>
              <a:avLst/>
              <a:gdLst/>
              <a:ahLst/>
              <a:cxnLst/>
              <a:rect l="0" t="0" r="0" b="0"/>
              <a:pathLst>
                <a:path w="152" h="2436" fill="none" extrusionOk="0">
                  <a:moveTo>
                    <a:pt x="1" y="2436"/>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63" name="Shape 5663"/>
            <p:cNvSpPr/>
            <p:nvPr/>
          </p:nvSpPr>
          <p:spPr>
            <a:xfrm>
              <a:off x="535525" y="968625"/>
              <a:ext cx="3775" cy="55375"/>
            </a:xfrm>
            <a:custGeom>
              <a:avLst/>
              <a:gdLst/>
              <a:ahLst/>
              <a:cxnLst/>
              <a:rect l="0" t="0" r="0" b="0"/>
              <a:pathLst>
                <a:path w="151" h="2215" fill="none" extrusionOk="0">
                  <a:moveTo>
                    <a:pt x="0" y="2214"/>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64" name="Shape 5664"/>
            <p:cNvSpPr/>
            <p:nvPr/>
          </p:nvSpPr>
          <p:spPr>
            <a:xfrm>
              <a:off x="539275" y="913275"/>
              <a:ext cx="5050" cy="55375"/>
            </a:xfrm>
            <a:custGeom>
              <a:avLst/>
              <a:gdLst/>
              <a:ahLst/>
              <a:cxnLst/>
              <a:rect l="0" t="0" r="0" b="0"/>
              <a:pathLst>
                <a:path w="202" h="2215" fill="none" extrusionOk="0">
                  <a:moveTo>
                    <a:pt x="1" y="2214"/>
                  </a:moveTo>
                  <a:lnTo>
                    <a:pt x="2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65" name="Shape 5665"/>
            <p:cNvSpPr/>
            <p:nvPr/>
          </p:nvSpPr>
          <p:spPr>
            <a:xfrm>
              <a:off x="544300" y="869000"/>
              <a:ext cx="3800" cy="44300"/>
            </a:xfrm>
            <a:custGeom>
              <a:avLst/>
              <a:gdLst/>
              <a:ahLst/>
              <a:cxnLst/>
              <a:rect l="0" t="0" r="0" b="0"/>
              <a:pathLst>
                <a:path w="152" h="1772" fill="none" extrusionOk="0">
                  <a:moveTo>
                    <a:pt x="1" y="1771"/>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66" name="Shape 5666"/>
            <p:cNvSpPr/>
            <p:nvPr/>
          </p:nvSpPr>
          <p:spPr>
            <a:xfrm>
              <a:off x="548075" y="830250"/>
              <a:ext cx="3775" cy="38775"/>
            </a:xfrm>
            <a:custGeom>
              <a:avLst/>
              <a:gdLst/>
              <a:ahLst/>
              <a:cxnLst/>
              <a:rect l="0" t="0" r="0" b="0"/>
              <a:pathLst>
                <a:path w="151" h="1551" fill="none" extrusionOk="0">
                  <a:moveTo>
                    <a:pt x="0" y="1550"/>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67" name="Shape 5667"/>
            <p:cNvSpPr/>
            <p:nvPr/>
          </p:nvSpPr>
          <p:spPr>
            <a:xfrm>
              <a:off x="551825" y="797025"/>
              <a:ext cx="5050" cy="33250"/>
            </a:xfrm>
            <a:custGeom>
              <a:avLst/>
              <a:gdLst/>
              <a:ahLst/>
              <a:cxnLst/>
              <a:rect l="0" t="0" r="0" b="0"/>
              <a:pathLst>
                <a:path w="202" h="1330" fill="none" extrusionOk="0">
                  <a:moveTo>
                    <a:pt x="1" y="1329"/>
                  </a:moveTo>
                  <a:lnTo>
                    <a:pt x="2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68" name="Shape 5668"/>
            <p:cNvSpPr/>
            <p:nvPr/>
          </p:nvSpPr>
          <p:spPr>
            <a:xfrm>
              <a:off x="556850" y="774900"/>
              <a:ext cx="3775" cy="22150"/>
            </a:xfrm>
            <a:custGeom>
              <a:avLst/>
              <a:gdLst/>
              <a:ahLst/>
              <a:cxnLst/>
              <a:rect l="0" t="0" r="0" b="0"/>
              <a:pathLst>
                <a:path w="151" h="886" fill="none" extrusionOk="0">
                  <a:moveTo>
                    <a:pt x="0" y="886"/>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69" name="Shape 5669"/>
            <p:cNvSpPr/>
            <p:nvPr/>
          </p:nvSpPr>
          <p:spPr>
            <a:xfrm>
              <a:off x="560600" y="758300"/>
              <a:ext cx="3800" cy="16625"/>
            </a:xfrm>
            <a:custGeom>
              <a:avLst/>
              <a:gdLst/>
              <a:ahLst/>
              <a:cxnLst/>
              <a:rect l="0" t="0" r="0" b="0"/>
              <a:pathLst>
                <a:path w="152" h="665" fill="none" extrusionOk="0">
                  <a:moveTo>
                    <a:pt x="1" y="664"/>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70" name="Shape 5670"/>
            <p:cNvSpPr/>
            <p:nvPr/>
          </p:nvSpPr>
          <p:spPr>
            <a:xfrm>
              <a:off x="564375" y="752750"/>
              <a:ext cx="3775" cy="5575"/>
            </a:xfrm>
            <a:custGeom>
              <a:avLst/>
              <a:gdLst/>
              <a:ahLst/>
              <a:cxnLst/>
              <a:rect l="0" t="0" r="0" b="0"/>
              <a:pathLst>
                <a:path w="151" h="223" fill="none" extrusionOk="0">
                  <a:moveTo>
                    <a:pt x="0" y="222"/>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71" name="Shape 5671"/>
            <p:cNvSpPr/>
            <p:nvPr/>
          </p:nvSpPr>
          <p:spPr>
            <a:xfrm>
              <a:off x="568125" y="752750"/>
              <a:ext cx="3800" cy="25"/>
            </a:xfrm>
            <a:custGeom>
              <a:avLst/>
              <a:gdLst/>
              <a:ahLst/>
              <a:cxnLst/>
              <a:rect l="0" t="0" r="0" b="0"/>
              <a:pathLst>
                <a:path w="152" h="1" fill="none" extrusionOk="0">
                  <a:moveTo>
                    <a:pt x="1" y="1"/>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72" name="Shape 5672"/>
            <p:cNvSpPr/>
            <p:nvPr/>
          </p:nvSpPr>
          <p:spPr>
            <a:xfrm>
              <a:off x="571900" y="752750"/>
              <a:ext cx="3775" cy="5575"/>
            </a:xfrm>
            <a:custGeom>
              <a:avLst/>
              <a:gdLst/>
              <a:ahLst/>
              <a:cxnLst/>
              <a:rect l="0" t="0" r="0" b="0"/>
              <a:pathLst>
                <a:path w="151" h="223" fill="none" extrusionOk="0">
                  <a:moveTo>
                    <a:pt x="0" y="1"/>
                  </a:moveTo>
                  <a:lnTo>
                    <a:pt x="15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73" name="Shape 5673"/>
            <p:cNvSpPr/>
            <p:nvPr/>
          </p:nvSpPr>
          <p:spPr>
            <a:xfrm>
              <a:off x="575650" y="758300"/>
              <a:ext cx="3800" cy="16625"/>
            </a:xfrm>
            <a:custGeom>
              <a:avLst/>
              <a:gdLst/>
              <a:ahLst/>
              <a:cxnLst/>
              <a:rect l="0" t="0" r="0" b="0"/>
              <a:pathLst>
                <a:path w="152" h="665" fill="none" extrusionOk="0">
                  <a:moveTo>
                    <a:pt x="1" y="0"/>
                  </a:moveTo>
                  <a:lnTo>
                    <a:pt x="151" y="6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74" name="Shape 5674"/>
            <p:cNvSpPr/>
            <p:nvPr/>
          </p:nvSpPr>
          <p:spPr>
            <a:xfrm>
              <a:off x="579425" y="774900"/>
              <a:ext cx="3775" cy="22150"/>
            </a:xfrm>
            <a:custGeom>
              <a:avLst/>
              <a:gdLst/>
              <a:ahLst/>
              <a:cxnLst/>
              <a:rect l="0" t="0" r="0" b="0"/>
              <a:pathLst>
                <a:path w="151" h="886" fill="none" extrusionOk="0">
                  <a:moveTo>
                    <a:pt x="0" y="0"/>
                  </a:moveTo>
                  <a:lnTo>
                    <a:pt x="15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75" name="Shape 5675"/>
            <p:cNvSpPr/>
            <p:nvPr/>
          </p:nvSpPr>
          <p:spPr>
            <a:xfrm>
              <a:off x="583175" y="797025"/>
              <a:ext cx="3800" cy="33250"/>
            </a:xfrm>
            <a:custGeom>
              <a:avLst/>
              <a:gdLst/>
              <a:ahLst/>
              <a:cxnLst/>
              <a:rect l="0" t="0" r="0" b="0"/>
              <a:pathLst>
                <a:path w="152" h="1330" fill="none" extrusionOk="0">
                  <a:moveTo>
                    <a:pt x="1" y="1"/>
                  </a:moveTo>
                  <a:lnTo>
                    <a:pt x="151"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76" name="Shape 5676"/>
            <p:cNvSpPr/>
            <p:nvPr/>
          </p:nvSpPr>
          <p:spPr>
            <a:xfrm>
              <a:off x="586950" y="830250"/>
              <a:ext cx="5025" cy="38775"/>
            </a:xfrm>
            <a:custGeom>
              <a:avLst/>
              <a:gdLst/>
              <a:ahLst/>
              <a:cxnLst/>
              <a:rect l="0" t="0" r="0" b="0"/>
              <a:pathLst>
                <a:path w="201" h="1551" fill="none" extrusionOk="0">
                  <a:moveTo>
                    <a:pt x="0" y="0"/>
                  </a:moveTo>
                  <a:lnTo>
                    <a:pt x="201"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77" name="Shape 5677"/>
            <p:cNvSpPr/>
            <p:nvPr/>
          </p:nvSpPr>
          <p:spPr>
            <a:xfrm>
              <a:off x="591950" y="869000"/>
              <a:ext cx="3800" cy="44300"/>
            </a:xfrm>
            <a:custGeom>
              <a:avLst/>
              <a:gdLst/>
              <a:ahLst/>
              <a:cxnLst/>
              <a:rect l="0" t="0" r="0" b="0"/>
              <a:pathLst>
                <a:path w="152" h="1772" fill="none" extrusionOk="0">
                  <a:moveTo>
                    <a:pt x="1" y="0"/>
                  </a:moveTo>
                  <a:lnTo>
                    <a:pt x="151" y="177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78" name="Shape 5678"/>
            <p:cNvSpPr/>
            <p:nvPr/>
          </p:nvSpPr>
          <p:spPr>
            <a:xfrm>
              <a:off x="595725" y="913275"/>
              <a:ext cx="3775" cy="49825"/>
            </a:xfrm>
            <a:custGeom>
              <a:avLst/>
              <a:gdLst/>
              <a:ahLst/>
              <a:cxnLst/>
              <a:rect l="0" t="0" r="0" b="0"/>
              <a:pathLst>
                <a:path w="151" h="1993" fill="none" extrusionOk="0">
                  <a:moveTo>
                    <a:pt x="0" y="0"/>
                  </a:moveTo>
                  <a:lnTo>
                    <a:pt x="151"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79" name="Shape 5679"/>
            <p:cNvSpPr/>
            <p:nvPr/>
          </p:nvSpPr>
          <p:spPr>
            <a:xfrm>
              <a:off x="599475" y="963075"/>
              <a:ext cx="5050" cy="60925"/>
            </a:xfrm>
            <a:custGeom>
              <a:avLst/>
              <a:gdLst/>
              <a:ahLst/>
              <a:cxnLst/>
              <a:rect l="0" t="0" r="0" b="0"/>
              <a:pathLst>
                <a:path w="202" h="2437" fill="none" extrusionOk="0">
                  <a:moveTo>
                    <a:pt x="1" y="1"/>
                  </a:moveTo>
                  <a:lnTo>
                    <a:pt x="202"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80" name="Shape 5680"/>
            <p:cNvSpPr/>
            <p:nvPr/>
          </p:nvSpPr>
          <p:spPr>
            <a:xfrm>
              <a:off x="604500" y="1023975"/>
              <a:ext cx="3800" cy="60900"/>
            </a:xfrm>
            <a:custGeom>
              <a:avLst/>
              <a:gdLst/>
              <a:ahLst/>
              <a:cxnLst/>
              <a:rect l="0" t="0" r="0" b="0"/>
              <a:pathLst>
                <a:path w="152" h="2436" fill="none" extrusionOk="0">
                  <a:moveTo>
                    <a:pt x="1" y="0"/>
                  </a:moveTo>
                  <a:lnTo>
                    <a:pt x="151"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81" name="Shape 5681"/>
            <p:cNvSpPr/>
            <p:nvPr/>
          </p:nvSpPr>
          <p:spPr>
            <a:xfrm>
              <a:off x="608275" y="1084850"/>
              <a:ext cx="3775" cy="66450"/>
            </a:xfrm>
            <a:custGeom>
              <a:avLst/>
              <a:gdLst/>
              <a:ahLst/>
              <a:cxnLst/>
              <a:rect l="0" t="0" r="0" b="0"/>
              <a:pathLst>
                <a:path w="151" h="2658" fill="none" extrusionOk="0">
                  <a:moveTo>
                    <a:pt x="0" y="1"/>
                  </a:moveTo>
                  <a:lnTo>
                    <a:pt x="151" y="265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82" name="Shape 5682"/>
            <p:cNvSpPr/>
            <p:nvPr/>
          </p:nvSpPr>
          <p:spPr>
            <a:xfrm>
              <a:off x="612025" y="1151275"/>
              <a:ext cx="3800" cy="66450"/>
            </a:xfrm>
            <a:custGeom>
              <a:avLst/>
              <a:gdLst/>
              <a:ahLst/>
              <a:cxnLst/>
              <a:rect l="0" t="0" r="0" b="0"/>
              <a:pathLst>
                <a:path w="152" h="2658" fill="none" extrusionOk="0">
                  <a:moveTo>
                    <a:pt x="1" y="1"/>
                  </a:moveTo>
                  <a:lnTo>
                    <a:pt x="151" y="265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83" name="Shape 5683"/>
            <p:cNvSpPr/>
            <p:nvPr/>
          </p:nvSpPr>
          <p:spPr>
            <a:xfrm>
              <a:off x="615800" y="1217700"/>
              <a:ext cx="3775" cy="71975"/>
            </a:xfrm>
            <a:custGeom>
              <a:avLst/>
              <a:gdLst/>
              <a:ahLst/>
              <a:cxnLst/>
              <a:rect l="0" t="0" r="0" b="0"/>
              <a:pathLst>
                <a:path w="151" h="2879" fill="none" extrusionOk="0">
                  <a:moveTo>
                    <a:pt x="0" y="0"/>
                  </a:moveTo>
                  <a:lnTo>
                    <a:pt x="151" y="287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84" name="Shape 5684"/>
            <p:cNvSpPr/>
            <p:nvPr/>
          </p:nvSpPr>
          <p:spPr>
            <a:xfrm>
              <a:off x="619550" y="1289650"/>
              <a:ext cx="7550" cy="143950"/>
            </a:xfrm>
            <a:custGeom>
              <a:avLst/>
              <a:gdLst/>
              <a:ahLst/>
              <a:cxnLst/>
              <a:rect l="0" t="0" r="0" b="0"/>
              <a:pathLst>
                <a:path w="302" h="5758" fill="none" extrusionOk="0">
                  <a:moveTo>
                    <a:pt x="1" y="1"/>
                  </a:moveTo>
                  <a:lnTo>
                    <a:pt x="302" y="575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85" name="Shape 5685"/>
            <p:cNvSpPr/>
            <p:nvPr/>
          </p:nvSpPr>
          <p:spPr>
            <a:xfrm>
              <a:off x="627075" y="1433575"/>
              <a:ext cx="7550" cy="143925"/>
            </a:xfrm>
            <a:custGeom>
              <a:avLst/>
              <a:gdLst/>
              <a:ahLst/>
              <a:cxnLst/>
              <a:rect l="0" t="0" r="0" b="0"/>
              <a:pathLst>
                <a:path w="302" h="5757" fill="none" extrusionOk="0">
                  <a:moveTo>
                    <a:pt x="1" y="0"/>
                  </a:moveTo>
                  <a:lnTo>
                    <a:pt x="302" y="575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86" name="Shape 5686"/>
            <p:cNvSpPr/>
            <p:nvPr/>
          </p:nvSpPr>
          <p:spPr>
            <a:xfrm>
              <a:off x="634600" y="1577475"/>
              <a:ext cx="5050" cy="71975"/>
            </a:xfrm>
            <a:custGeom>
              <a:avLst/>
              <a:gdLst/>
              <a:ahLst/>
              <a:cxnLst/>
              <a:rect l="0" t="0" r="0" b="0"/>
              <a:pathLst>
                <a:path w="202" h="2879" fill="none" extrusionOk="0">
                  <a:moveTo>
                    <a:pt x="1" y="1"/>
                  </a:moveTo>
                  <a:lnTo>
                    <a:pt x="201" y="287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87" name="Shape 5687"/>
            <p:cNvSpPr/>
            <p:nvPr/>
          </p:nvSpPr>
          <p:spPr>
            <a:xfrm>
              <a:off x="639625" y="1649425"/>
              <a:ext cx="3775" cy="66450"/>
            </a:xfrm>
            <a:custGeom>
              <a:avLst/>
              <a:gdLst/>
              <a:ahLst/>
              <a:cxnLst/>
              <a:rect l="0" t="0" r="0" b="0"/>
              <a:pathLst>
                <a:path w="151" h="2658" fill="none" extrusionOk="0">
                  <a:moveTo>
                    <a:pt x="0" y="1"/>
                  </a:moveTo>
                  <a:lnTo>
                    <a:pt x="151" y="265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88" name="Shape 5688"/>
            <p:cNvSpPr/>
            <p:nvPr/>
          </p:nvSpPr>
          <p:spPr>
            <a:xfrm>
              <a:off x="643375" y="1715850"/>
              <a:ext cx="3800" cy="60925"/>
            </a:xfrm>
            <a:custGeom>
              <a:avLst/>
              <a:gdLst/>
              <a:ahLst/>
              <a:cxnLst/>
              <a:rect l="0" t="0" r="0" b="0"/>
              <a:pathLst>
                <a:path w="152" h="2437" fill="none" extrusionOk="0">
                  <a:moveTo>
                    <a:pt x="1" y="1"/>
                  </a:moveTo>
                  <a:lnTo>
                    <a:pt x="151"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89" name="Shape 5689"/>
            <p:cNvSpPr/>
            <p:nvPr/>
          </p:nvSpPr>
          <p:spPr>
            <a:xfrm>
              <a:off x="647150" y="1776750"/>
              <a:ext cx="5025" cy="60900"/>
            </a:xfrm>
            <a:custGeom>
              <a:avLst/>
              <a:gdLst/>
              <a:ahLst/>
              <a:cxnLst/>
              <a:rect l="0" t="0" r="0" b="0"/>
              <a:pathLst>
                <a:path w="201" h="2436" fill="none" extrusionOk="0">
                  <a:moveTo>
                    <a:pt x="0" y="0"/>
                  </a:moveTo>
                  <a:lnTo>
                    <a:pt x="201"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90" name="Shape 5690"/>
            <p:cNvSpPr/>
            <p:nvPr/>
          </p:nvSpPr>
          <p:spPr>
            <a:xfrm>
              <a:off x="652150" y="1837625"/>
              <a:ext cx="3800" cy="49850"/>
            </a:xfrm>
            <a:custGeom>
              <a:avLst/>
              <a:gdLst/>
              <a:ahLst/>
              <a:cxnLst/>
              <a:rect l="0" t="0" r="0" b="0"/>
              <a:pathLst>
                <a:path w="152" h="1994" fill="none" extrusionOk="0">
                  <a:moveTo>
                    <a:pt x="1" y="1"/>
                  </a:moveTo>
                  <a:lnTo>
                    <a:pt x="151"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91" name="Shape 5691"/>
            <p:cNvSpPr/>
            <p:nvPr/>
          </p:nvSpPr>
          <p:spPr>
            <a:xfrm>
              <a:off x="655925" y="1887450"/>
              <a:ext cx="3775" cy="49825"/>
            </a:xfrm>
            <a:custGeom>
              <a:avLst/>
              <a:gdLst/>
              <a:ahLst/>
              <a:cxnLst/>
              <a:rect l="0" t="0" r="0" b="0"/>
              <a:pathLst>
                <a:path w="151" h="1993" fill="none" extrusionOk="0">
                  <a:moveTo>
                    <a:pt x="0" y="0"/>
                  </a:moveTo>
                  <a:lnTo>
                    <a:pt x="151"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92" name="Shape 5692"/>
            <p:cNvSpPr/>
            <p:nvPr/>
          </p:nvSpPr>
          <p:spPr>
            <a:xfrm>
              <a:off x="659675" y="1937250"/>
              <a:ext cx="3800" cy="44300"/>
            </a:xfrm>
            <a:custGeom>
              <a:avLst/>
              <a:gdLst/>
              <a:ahLst/>
              <a:cxnLst/>
              <a:rect l="0" t="0" r="0" b="0"/>
              <a:pathLst>
                <a:path w="152" h="1772" fill="none" extrusionOk="0">
                  <a:moveTo>
                    <a:pt x="1" y="1"/>
                  </a:moveTo>
                  <a:lnTo>
                    <a:pt x="151"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93" name="Shape 5693"/>
            <p:cNvSpPr/>
            <p:nvPr/>
          </p:nvSpPr>
          <p:spPr>
            <a:xfrm>
              <a:off x="663450" y="1981525"/>
              <a:ext cx="3775" cy="33250"/>
            </a:xfrm>
            <a:custGeom>
              <a:avLst/>
              <a:gdLst/>
              <a:ahLst/>
              <a:cxnLst/>
              <a:rect l="0" t="0" r="0" b="0"/>
              <a:pathLst>
                <a:path w="151" h="1330" fill="none" extrusionOk="0">
                  <a:moveTo>
                    <a:pt x="0" y="1"/>
                  </a:moveTo>
                  <a:lnTo>
                    <a:pt x="151"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94" name="Shape 5694"/>
            <p:cNvSpPr/>
            <p:nvPr/>
          </p:nvSpPr>
          <p:spPr>
            <a:xfrm>
              <a:off x="667200" y="2014750"/>
              <a:ext cx="3800" cy="33225"/>
            </a:xfrm>
            <a:custGeom>
              <a:avLst/>
              <a:gdLst/>
              <a:ahLst/>
              <a:cxnLst/>
              <a:rect l="0" t="0" r="0" b="0"/>
              <a:pathLst>
                <a:path w="152" h="1329" fill="none" extrusionOk="0">
                  <a:moveTo>
                    <a:pt x="1" y="0"/>
                  </a:moveTo>
                  <a:lnTo>
                    <a:pt x="151"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95" name="Shape 5695"/>
            <p:cNvSpPr/>
            <p:nvPr/>
          </p:nvSpPr>
          <p:spPr>
            <a:xfrm>
              <a:off x="670975" y="2047950"/>
              <a:ext cx="3775" cy="22175"/>
            </a:xfrm>
            <a:custGeom>
              <a:avLst/>
              <a:gdLst/>
              <a:ahLst/>
              <a:cxnLst/>
              <a:rect l="0" t="0" r="0" b="0"/>
              <a:pathLst>
                <a:path w="151" h="887" fill="none" extrusionOk="0">
                  <a:moveTo>
                    <a:pt x="0" y="1"/>
                  </a:moveTo>
                  <a:lnTo>
                    <a:pt x="15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96" name="Shape 5696"/>
            <p:cNvSpPr/>
            <p:nvPr/>
          </p:nvSpPr>
          <p:spPr>
            <a:xfrm>
              <a:off x="674725" y="2070100"/>
              <a:ext cx="3800" cy="11100"/>
            </a:xfrm>
            <a:custGeom>
              <a:avLst/>
              <a:gdLst/>
              <a:ahLst/>
              <a:cxnLst/>
              <a:rect l="0" t="0" r="0" b="0"/>
              <a:pathLst>
                <a:path w="152" h="444" fill="none" extrusionOk="0">
                  <a:moveTo>
                    <a:pt x="1" y="0"/>
                  </a:moveTo>
                  <a:lnTo>
                    <a:pt x="151"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97" name="Shape 5697"/>
            <p:cNvSpPr/>
            <p:nvPr/>
          </p:nvSpPr>
          <p:spPr>
            <a:xfrm>
              <a:off x="678500" y="2081175"/>
              <a:ext cx="3775" cy="5550"/>
            </a:xfrm>
            <a:custGeom>
              <a:avLst/>
              <a:gdLst/>
              <a:ahLst/>
              <a:cxnLst/>
              <a:rect l="0" t="0" r="0" b="0"/>
              <a:pathLst>
                <a:path w="151" h="222" fill="none" extrusionOk="0">
                  <a:moveTo>
                    <a:pt x="0" y="0"/>
                  </a:moveTo>
                  <a:lnTo>
                    <a:pt x="15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98" name="Shape 5698"/>
            <p:cNvSpPr/>
            <p:nvPr/>
          </p:nvSpPr>
          <p:spPr>
            <a:xfrm>
              <a:off x="682250" y="2086700"/>
              <a:ext cx="5050" cy="25"/>
            </a:xfrm>
            <a:custGeom>
              <a:avLst/>
              <a:gdLst/>
              <a:ahLst/>
              <a:cxnLst/>
              <a:rect l="0" t="0" r="0" b="0"/>
              <a:pathLst>
                <a:path w="202" h="1" fill="none" extrusionOk="0">
                  <a:moveTo>
                    <a:pt x="1" y="1"/>
                  </a:moveTo>
                  <a:lnTo>
                    <a:pt x="2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99" name="Shape 5699"/>
            <p:cNvSpPr/>
            <p:nvPr/>
          </p:nvSpPr>
          <p:spPr>
            <a:xfrm>
              <a:off x="687275" y="2075625"/>
              <a:ext cx="3800" cy="11100"/>
            </a:xfrm>
            <a:custGeom>
              <a:avLst/>
              <a:gdLst/>
              <a:ahLst/>
              <a:cxnLst/>
              <a:rect l="0" t="0" r="0" b="0"/>
              <a:pathLst>
                <a:path w="152" h="444" fill="none" extrusionOk="0">
                  <a:moveTo>
                    <a:pt x="1" y="444"/>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00" name="Shape 5700"/>
            <p:cNvSpPr/>
            <p:nvPr/>
          </p:nvSpPr>
          <p:spPr>
            <a:xfrm>
              <a:off x="691050" y="2059025"/>
              <a:ext cx="3775" cy="16625"/>
            </a:xfrm>
            <a:custGeom>
              <a:avLst/>
              <a:gdLst/>
              <a:ahLst/>
              <a:cxnLst/>
              <a:rect l="0" t="0" r="0" b="0"/>
              <a:pathLst>
                <a:path w="151" h="665" fill="none" extrusionOk="0">
                  <a:moveTo>
                    <a:pt x="0" y="665"/>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01" name="Shape 5701"/>
            <p:cNvSpPr/>
            <p:nvPr/>
          </p:nvSpPr>
          <p:spPr>
            <a:xfrm>
              <a:off x="694800" y="2031350"/>
              <a:ext cx="5050" cy="27700"/>
            </a:xfrm>
            <a:custGeom>
              <a:avLst/>
              <a:gdLst/>
              <a:ahLst/>
              <a:cxnLst/>
              <a:rect l="0" t="0" r="0" b="0"/>
              <a:pathLst>
                <a:path w="202" h="1108" fill="none" extrusionOk="0">
                  <a:moveTo>
                    <a:pt x="1" y="1108"/>
                  </a:moveTo>
                  <a:lnTo>
                    <a:pt x="2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02" name="Shape 5702"/>
            <p:cNvSpPr/>
            <p:nvPr/>
          </p:nvSpPr>
          <p:spPr>
            <a:xfrm>
              <a:off x="699825" y="2003675"/>
              <a:ext cx="3775" cy="27700"/>
            </a:xfrm>
            <a:custGeom>
              <a:avLst/>
              <a:gdLst/>
              <a:ahLst/>
              <a:cxnLst/>
              <a:rect l="0" t="0" r="0" b="0"/>
              <a:pathLst>
                <a:path w="151" h="1108" fill="none" extrusionOk="0">
                  <a:moveTo>
                    <a:pt x="0" y="1108"/>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03" name="Shape 5703"/>
            <p:cNvSpPr/>
            <p:nvPr/>
          </p:nvSpPr>
          <p:spPr>
            <a:xfrm>
              <a:off x="703575" y="1964925"/>
              <a:ext cx="3800" cy="38775"/>
            </a:xfrm>
            <a:custGeom>
              <a:avLst/>
              <a:gdLst/>
              <a:ahLst/>
              <a:cxnLst/>
              <a:rect l="0" t="0" r="0" b="0"/>
              <a:pathLst>
                <a:path w="152" h="1551" fill="none" extrusionOk="0">
                  <a:moveTo>
                    <a:pt x="1" y="1551"/>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04" name="Shape 5704"/>
            <p:cNvSpPr/>
            <p:nvPr/>
          </p:nvSpPr>
          <p:spPr>
            <a:xfrm>
              <a:off x="707350" y="1920650"/>
              <a:ext cx="3775" cy="44300"/>
            </a:xfrm>
            <a:custGeom>
              <a:avLst/>
              <a:gdLst/>
              <a:ahLst/>
              <a:cxnLst/>
              <a:rect l="0" t="0" r="0" b="0"/>
              <a:pathLst>
                <a:path w="151" h="1772" fill="none" extrusionOk="0">
                  <a:moveTo>
                    <a:pt x="0" y="1772"/>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05" name="Shape 5705"/>
            <p:cNvSpPr/>
            <p:nvPr/>
          </p:nvSpPr>
          <p:spPr>
            <a:xfrm>
              <a:off x="711100" y="1870825"/>
              <a:ext cx="3800" cy="49850"/>
            </a:xfrm>
            <a:custGeom>
              <a:avLst/>
              <a:gdLst/>
              <a:ahLst/>
              <a:cxnLst/>
              <a:rect l="0" t="0" r="0" b="0"/>
              <a:pathLst>
                <a:path w="152" h="1994" fill="none" extrusionOk="0">
                  <a:moveTo>
                    <a:pt x="1" y="1994"/>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06" name="Shape 5706"/>
            <p:cNvSpPr/>
            <p:nvPr/>
          </p:nvSpPr>
          <p:spPr>
            <a:xfrm>
              <a:off x="714875" y="1815475"/>
              <a:ext cx="3775" cy="55375"/>
            </a:xfrm>
            <a:custGeom>
              <a:avLst/>
              <a:gdLst/>
              <a:ahLst/>
              <a:cxnLst/>
              <a:rect l="0" t="0" r="0" b="0"/>
              <a:pathLst>
                <a:path w="151" h="2215" fill="none" extrusionOk="0">
                  <a:moveTo>
                    <a:pt x="0" y="2215"/>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07" name="Shape 5707"/>
            <p:cNvSpPr/>
            <p:nvPr/>
          </p:nvSpPr>
          <p:spPr>
            <a:xfrm>
              <a:off x="718625" y="1754600"/>
              <a:ext cx="3800" cy="60900"/>
            </a:xfrm>
            <a:custGeom>
              <a:avLst/>
              <a:gdLst/>
              <a:ahLst/>
              <a:cxnLst/>
              <a:rect l="0" t="0" r="0" b="0"/>
              <a:pathLst>
                <a:path w="152" h="2436" fill="none" extrusionOk="0">
                  <a:moveTo>
                    <a:pt x="1" y="2436"/>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08" name="Shape 5708"/>
            <p:cNvSpPr/>
            <p:nvPr/>
          </p:nvSpPr>
          <p:spPr>
            <a:xfrm>
              <a:off x="722400" y="1693725"/>
              <a:ext cx="3775" cy="60900"/>
            </a:xfrm>
            <a:custGeom>
              <a:avLst/>
              <a:gdLst/>
              <a:ahLst/>
              <a:cxnLst/>
              <a:rect l="0" t="0" r="0" b="0"/>
              <a:pathLst>
                <a:path w="151" h="2436" fill="none" extrusionOk="0">
                  <a:moveTo>
                    <a:pt x="0" y="2436"/>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09" name="Shape 5709"/>
            <p:cNvSpPr/>
            <p:nvPr/>
          </p:nvSpPr>
          <p:spPr>
            <a:xfrm>
              <a:off x="726150" y="1627300"/>
              <a:ext cx="3800" cy="66450"/>
            </a:xfrm>
            <a:custGeom>
              <a:avLst/>
              <a:gdLst/>
              <a:ahLst/>
              <a:cxnLst/>
              <a:rect l="0" t="0" r="0" b="0"/>
              <a:pathLst>
                <a:path w="152" h="2658" fill="none" extrusionOk="0">
                  <a:moveTo>
                    <a:pt x="1" y="2657"/>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10" name="Shape 5710"/>
            <p:cNvSpPr/>
            <p:nvPr/>
          </p:nvSpPr>
          <p:spPr>
            <a:xfrm>
              <a:off x="729925" y="1488925"/>
              <a:ext cx="8800" cy="138400"/>
            </a:xfrm>
            <a:custGeom>
              <a:avLst/>
              <a:gdLst/>
              <a:ahLst/>
              <a:cxnLst/>
              <a:rect l="0" t="0" r="0" b="0"/>
              <a:pathLst>
                <a:path w="352" h="5536" fill="none" extrusionOk="0">
                  <a:moveTo>
                    <a:pt x="0" y="5535"/>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11" name="Shape 5711"/>
            <p:cNvSpPr/>
            <p:nvPr/>
          </p:nvSpPr>
          <p:spPr>
            <a:xfrm>
              <a:off x="738700" y="1350550"/>
              <a:ext cx="8800" cy="138400"/>
            </a:xfrm>
            <a:custGeom>
              <a:avLst/>
              <a:gdLst/>
              <a:ahLst/>
              <a:cxnLst/>
              <a:rect l="0" t="0" r="0" b="0"/>
              <a:pathLst>
                <a:path w="352" h="5536" fill="none" extrusionOk="0">
                  <a:moveTo>
                    <a:pt x="0" y="5535"/>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12" name="Shape 5712"/>
            <p:cNvSpPr/>
            <p:nvPr/>
          </p:nvSpPr>
          <p:spPr>
            <a:xfrm>
              <a:off x="747475" y="1284125"/>
              <a:ext cx="3800" cy="66450"/>
            </a:xfrm>
            <a:custGeom>
              <a:avLst/>
              <a:gdLst/>
              <a:ahLst/>
              <a:cxnLst/>
              <a:rect l="0" t="0" r="0" b="0"/>
              <a:pathLst>
                <a:path w="152" h="2658" fill="none" extrusionOk="0">
                  <a:moveTo>
                    <a:pt x="1" y="2657"/>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13" name="Shape 5713"/>
            <p:cNvSpPr/>
            <p:nvPr/>
          </p:nvSpPr>
          <p:spPr>
            <a:xfrm>
              <a:off x="751250" y="1217700"/>
              <a:ext cx="3775" cy="66450"/>
            </a:xfrm>
            <a:custGeom>
              <a:avLst/>
              <a:gdLst/>
              <a:ahLst/>
              <a:cxnLst/>
              <a:rect l="0" t="0" r="0" b="0"/>
              <a:pathLst>
                <a:path w="151" h="2658" fill="none" extrusionOk="0">
                  <a:moveTo>
                    <a:pt x="0" y="2657"/>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14" name="Shape 5714"/>
            <p:cNvSpPr/>
            <p:nvPr/>
          </p:nvSpPr>
          <p:spPr>
            <a:xfrm>
              <a:off x="755000" y="1095925"/>
              <a:ext cx="7550" cy="121800"/>
            </a:xfrm>
            <a:custGeom>
              <a:avLst/>
              <a:gdLst/>
              <a:ahLst/>
              <a:cxnLst/>
              <a:rect l="0" t="0" r="0" b="0"/>
              <a:pathLst>
                <a:path w="302" h="4872" fill="none" extrusionOk="0">
                  <a:moveTo>
                    <a:pt x="1" y="4871"/>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15" name="Shape 5715"/>
            <p:cNvSpPr/>
            <p:nvPr/>
          </p:nvSpPr>
          <p:spPr>
            <a:xfrm>
              <a:off x="762525" y="1035050"/>
              <a:ext cx="3800" cy="60900"/>
            </a:xfrm>
            <a:custGeom>
              <a:avLst/>
              <a:gdLst/>
              <a:ahLst/>
              <a:cxnLst/>
              <a:rect l="0" t="0" r="0" b="0"/>
              <a:pathLst>
                <a:path w="152" h="2436" fill="none" extrusionOk="0">
                  <a:moveTo>
                    <a:pt x="1" y="2436"/>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16" name="Shape 5716"/>
            <p:cNvSpPr/>
            <p:nvPr/>
          </p:nvSpPr>
          <p:spPr>
            <a:xfrm>
              <a:off x="766300" y="985225"/>
              <a:ext cx="3775" cy="49850"/>
            </a:xfrm>
            <a:custGeom>
              <a:avLst/>
              <a:gdLst/>
              <a:ahLst/>
              <a:cxnLst/>
              <a:rect l="0" t="0" r="0" b="0"/>
              <a:pathLst>
                <a:path w="151" h="1994" fill="none" extrusionOk="0">
                  <a:moveTo>
                    <a:pt x="0" y="1993"/>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17" name="Shape 5717"/>
            <p:cNvSpPr/>
            <p:nvPr/>
          </p:nvSpPr>
          <p:spPr>
            <a:xfrm>
              <a:off x="770050" y="940950"/>
              <a:ext cx="3800" cy="44300"/>
            </a:xfrm>
            <a:custGeom>
              <a:avLst/>
              <a:gdLst/>
              <a:ahLst/>
              <a:cxnLst/>
              <a:rect l="0" t="0" r="0" b="0"/>
              <a:pathLst>
                <a:path w="152" h="1772" fill="none" extrusionOk="0">
                  <a:moveTo>
                    <a:pt x="1" y="1772"/>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18" name="Shape 5718"/>
            <p:cNvSpPr/>
            <p:nvPr/>
          </p:nvSpPr>
          <p:spPr>
            <a:xfrm>
              <a:off x="773825" y="902200"/>
              <a:ext cx="3775" cy="38775"/>
            </a:xfrm>
            <a:custGeom>
              <a:avLst/>
              <a:gdLst/>
              <a:ahLst/>
              <a:cxnLst/>
              <a:rect l="0" t="0" r="0" b="0"/>
              <a:pathLst>
                <a:path w="151" h="1551" fill="none" extrusionOk="0">
                  <a:moveTo>
                    <a:pt x="0" y="1550"/>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19" name="Shape 5719"/>
            <p:cNvSpPr/>
            <p:nvPr/>
          </p:nvSpPr>
          <p:spPr>
            <a:xfrm>
              <a:off x="777575" y="869000"/>
              <a:ext cx="5050" cy="33225"/>
            </a:xfrm>
            <a:custGeom>
              <a:avLst/>
              <a:gdLst/>
              <a:ahLst/>
              <a:cxnLst/>
              <a:rect l="0" t="0" r="0" b="0"/>
              <a:pathLst>
                <a:path w="202" h="1329" fill="none" extrusionOk="0">
                  <a:moveTo>
                    <a:pt x="1" y="1329"/>
                  </a:moveTo>
                  <a:lnTo>
                    <a:pt x="2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20" name="Shape 5720"/>
            <p:cNvSpPr/>
            <p:nvPr/>
          </p:nvSpPr>
          <p:spPr>
            <a:xfrm>
              <a:off x="782600" y="841325"/>
              <a:ext cx="3775" cy="27700"/>
            </a:xfrm>
            <a:custGeom>
              <a:avLst/>
              <a:gdLst/>
              <a:ahLst/>
              <a:cxnLst/>
              <a:rect l="0" t="0" r="0" b="0"/>
              <a:pathLst>
                <a:path w="151" h="1108" fill="none" extrusionOk="0">
                  <a:moveTo>
                    <a:pt x="0" y="1107"/>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21" name="Shape 5721"/>
            <p:cNvSpPr/>
            <p:nvPr/>
          </p:nvSpPr>
          <p:spPr>
            <a:xfrm>
              <a:off x="786350" y="824700"/>
              <a:ext cx="3800" cy="16650"/>
            </a:xfrm>
            <a:custGeom>
              <a:avLst/>
              <a:gdLst/>
              <a:ahLst/>
              <a:cxnLst/>
              <a:rect l="0" t="0" r="0" b="0"/>
              <a:pathLst>
                <a:path w="152" h="666" fill="none" extrusionOk="0">
                  <a:moveTo>
                    <a:pt x="1" y="665"/>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22" name="Shape 5722"/>
            <p:cNvSpPr/>
            <p:nvPr/>
          </p:nvSpPr>
          <p:spPr>
            <a:xfrm>
              <a:off x="790125" y="813650"/>
              <a:ext cx="3775" cy="11075"/>
            </a:xfrm>
            <a:custGeom>
              <a:avLst/>
              <a:gdLst/>
              <a:ahLst/>
              <a:cxnLst/>
              <a:rect l="0" t="0" r="0" b="0"/>
              <a:pathLst>
                <a:path w="151" h="443" fill="none" extrusionOk="0">
                  <a:moveTo>
                    <a:pt x="0" y="443"/>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23" name="Shape 5723"/>
            <p:cNvSpPr/>
            <p:nvPr/>
          </p:nvSpPr>
          <p:spPr>
            <a:xfrm>
              <a:off x="793875" y="808100"/>
              <a:ext cx="3800" cy="5575"/>
            </a:xfrm>
            <a:custGeom>
              <a:avLst/>
              <a:gdLst/>
              <a:ahLst/>
              <a:cxnLst/>
              <a:rect l="0" t="0" r="0" b="0"/>
              <a:pathLst>
                <a:path w="152" h="223" fill="none" extrusionOk="0">
                  <a:moveTo>
                    <a:pt x="1" y="222"/>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24" name="Shape 5724"/>
            <p:cNvSpPr/>
            <p:nvPr/>
          </p:nvSpPr>
          <p:spPr>
            <a:xfrm>
              <a:off x="797650" y="808100"/>
              <a:ext cx="3775" cy="5575"/>
            </a:xfrm>
            <a:custGeom>
              <a:avLst/>
              <a:gdLst/>
              <a:ahLst/>
              <a:cxnLst/>
              <a:rect l="0" t="0" r="0" b="0"/>
              <a:pathLst>
                <a:path w="151" h="223" fill="none" extrusionOk="0">
                  <a:moveTo>
                    <a:pt x="0" y="1"/>
                  </a:moveTo>
                  <a:lnTo>
                    <a:pt x="15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25" name="Shape 5725"/>
            <p:cNvSpPr/>
            <p:nvPr/>
          </p:nvSpPr>
          <p:spPr>
            <a:xfrm>
              <a:off x="801400" y="813650"/>
              <a:ext cx="3800" cy="11075"/>
            </a:xfrm>
            <a:custGeom>
              <a:avLst/>
              <a:gdLst/>
              <a:ahLst/>
              <a:cxnLst/>
              <a:rect l="0" t="0" r="0" b="0"/>
              <a:pathLst>
                <a:path w="152" h="443" fill="none" extrusionOk="0">
                  <a:moveTo>
                    <a:pt x="1" y="0"/>
                  </a:moveTo>
                  <a:lnTo>
                    <a:pt x="151"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26" name="Shape 5726"/>
            <p:cNvSpPr/>
            <p:nvPr/>
          </p:nvSpPr>
          <p:spPr>
            <a:xfrm>
              <a:off x="805175" y="824700"/>
              <a:ext cx="3775" cy="16650"/>
            </a:xfrm>
            <a:custGeom>
              <a:avLst/>
              <a:gdLst/>
              <a:ahLst/>
              <a:cxnLst/>
              <a:rect l="0" t="0" r="0" b="0"/>
              <a:pathLst>
                <a:path w="151" h="666" fill="none" extrusionOk="0">
                  <a:moveTo>
                    <a:pt x="0" y="1"/>
                  </a:moveTo>
                  <a:lnTo>
                    <a:pt x="15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27" name="Shape 5727"/>
            <p:cNvSpPr/>
            <p:nvPr/>
          </p:nvSpPr>
          <p:spPr>
            <a:xfrm>
              <a:off x="808925" y="841325"/>
              <a:ext cx="5050" cy="27700"/>
            </a:xfrm>
            <a:custGeom>
              <a:avLst/>
              <a:gdLst/>
              <a:ahLst/>
              <a:cxnLst/>
              <a:rect l="0" t="0" r="0" b="0"/>
              <a:pathLst>
                <a:path w="202" h="1108" fill="none" extrusionOk="0">
                  <a:moveTo>
                    <a:pt x="1" y="0"/>
                  </a:moveTo>
                  <a:lnTo>
                    <a:pt x="202"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28" name="Shape 5728"/>
            <p:cNvSpPr/>
            <p:nvPr/>
          </p:nvSpPr>
          <p:spPr>
            <a:xfrm>
              <a:off x="813950" y="869000"/>
              <a:ext cx="3800" cy="27700"/>
            </a:xfrm>
            <a:custGeom>
              <a:avLst/>
              <a:gdLst/>
              <a:ahLst/>
              <a:cxnLst/>
              <a:rect l="0" t="0" r="0" b="0"/>
              <a:pathLst>
                <a:path w="152" h="1108" fill="none" extrusionOk="0">
                  <a:moveTo>
                    <a:pt x="1" y="0"/>
                  </a:moveTo>
                  <a:lnTo>
                    <a:pt x="151"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29" name="Shape 5729"/>
            <p:cNvSpPr/>
            <p:nvPr/>
          </p:nvSpPr>
          <p:spPr>
            <a:xfrm>
              <a:off x="817725" y="896675"/>
              <a:ext cx="3775" cy="38750"/>
            </a:xfrm>
            <a:custGeom>
              <a:avLst/>
              <a:gdLst/>
              <a:ahLst/>
              <a:cxnLst/>
              <a:rect l="0" t="0" r="0" b="0"/>
              <a:pathLst>
                <a:path w="151" h="1550" fill="none" extrusionOk="0">
                  <a:moveTo>
                    <a:pt x="0" y="0"/>
                  </a:moveTo>
                  <a:lnTo>
                    <a:pt x="151"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30" name="Shape 5730"/>
            <p:cNvSpPr/>
            <p:nvPr/>
          </p:nvSpPr>
          <p:spPr>
            <a:xfrm>
              <a:off x="821475" y="935400"/>
              <a:ext cx="5050" cy="44325"/>
            </a:xfrm>
            <a:custGeom>
              <a:avLst/>
              <a:gdLst/>
              <a:ahLst/>
              <a:cxnLst/>
              <a:rect l="0" t="0" r="0" b="0"/>
              <a:pathLst>
                <a:path w="202" h="1773" fill="none" extrusionOk="0">
                  <a:moveTo>
                    <a:pt x="1" y="1"/>
                  </a:moveTo>
                  <a:lnTo>
                    <a:pt x="201"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31" name="Shape 5731"/>
            <p:cNvSpPr/>
            <p:nvPr/>
          </p:nvSpPr>
          <p:spPr>
            <a:xfrm>
              <a:off x="826500" y="979700"/>
              <a:ext cx="3775" cy="44300"/>
            </a:xfrm>
            <a:custGeom>
              <a:avLst/>
              <a:gdLst/>
              <a:ahLst/>
              <a:cxnLst/>
              <a:rect l="0" t="0" r="0" b="0"/>
              <a:pathLst>
                <a:path w="151" h="1772" fill="none" extrusionOk="0">
                  <a:moveTo>
                    <a:pt x="0" y="0"/>
                  </a:moveTo>
                  <a:lnTo>
                    <a:pt x="151" y="177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32" name="Shape 5732"/>
            <p:cNvSpPr/>
            <p:nvPr/>
          </p:nvSpPr>
          <p:spPr>
            <a:xfrm>
              <a:off x="830250" y="1023975"/>
              <a:ext cx="3800" cy="55375"/>
            </a:xfrm>
            <a:custGeom>
              <a:avLst/>
              <a:gdLst/>
              <a:ahLst/>
              <a:cxnLst/>
              <a:rect l="0" t="0" r="0" b="0"/>
              <a:pathLst>
                <a:path w="152" h="2215" fill="none" extrusionOk="0">
                  <a:moveTo>
                    <a:pt x="1" y="0"/>
                  </a:moveTo>
                  <a:lnTo>
                    <a:pt x="151" y="221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33" name="Shape 5733"/>
            <p:cNvSpPr/>
            <p:nvPr/>
          </p:nvSpPr>
          <p:spPr>
            <a:xfrm>
              <a:off x="834025" y="1079325"/>
              <a:ext cx="3775" cy="55375"/>
            </a:xfrm>
            <a:custGeom>
              <a:avLst/>
              <a:gdLst/>
              <a:ahLst/>
              <a:cxnLst/>
              <a:rect l="0" t="0" r="0" b="0"/>
              <a:pathLst>
                <a:path w="151" h="2215" fill="none" extrusionOk="0">
                  <a:moveTo>
                    <a:pt x="0" y="0"/>
                  </a:moveTo>
                  <a:lnTo>
                    <a:pt x="151" y="221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34" name="Shape 5734"/>
            <p:cNvSpPr/>
            <p:nvPr/>
          </p:nvSpPr>
          <p:spPr>
            <a:xfrm>
              <a:off x="837775" y="1134675"/>
              <a:ext cx="3800" cy="66450"/>
            </a:xfrm>
            <a:custGeom>
              <a:avLst/>
              <a:gdLst/>
              <a:ahLst/>
              <a:cxnLst/>
              <a:rect l="0" t="0" r="0" b="0"/>
              <a:pathLst>
                <a:path w="152" h="2658" fill="none" extrusionOk="0">
                  <a:moveTo>
                    <a:pt x="1" y="0"/>
                  </a:moveTo>
                  <a:lnTo>
                    <a:pt x="151" y="265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35" name="Shape 5735"/>
            <p:cNvSpPr/>
            <p:nvPr/>
          </p:nvSpPr>
          <p:spPr>
            <a:xfrm>
              <a:off x="841550" y="1201100"/>
              <a:ext cx="7550" cy="127325"/>
            </a:xfrm>
            <a:custGeom>
              <a:avLst/>
              <a:gdLst/>
              <a:ahLst/>
              <a:cxnLst/>
              <a:rect l="0" t="0" r="0" b="0"/>
              <a:pathLst>
                <a:path w="302" h="5093" fill="none" extrusionOk="0">
                  <a:moveTo>
                    <a:pt x="0" y="0"/>
                  </a:moveTo>
                  <a:lnTo>
                    <a:pt x="301" y="50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36" name="Shape 5736"/>
            <p:cNvSpPr/>
            <p:nvPr/>
          </p:nvSpPr>
          <p:spPr>
            <a:xfrm>
              <a:off x="849075" y="1328400"/>
              <a:ext cx="7550" cy="132875"/>
            </a:xfrm>
            <a:custGeom>
              <a:avLst/>
              <a:gdLst/>
              <a:ahLst/>
              <a:cxnLst/>
              <a:rect l="0" t="0" r="0" b="0"/>
              <a:pathLst>
                <a:path w="302" h="5315" fill="none" extrusionOk="0">
                  <a:moveTo>
                    <a:pt x="0" y="1"/>
                  </a:moveTo>
                  <a:lnTo>
                    <a:pt x="301" y="531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37" name="Shape 5737"/>
            <p:cNvSpPr/>
            <p:nvPr/>
          </p:nvSpPr>
          <p:spPr>
            <a:xfrm>
              <a:off x="856600" y="1461250"/>
              <a:ext cx="5025" cy="66450"/>
            </a:xfrm>
            <a:custGeom>
              <a:avLst/>
              <a:gdLst/>
              <a:ahLst/>
              <a:cxnLst/>
              <a:rect l="0" t="0" r="0" b="0"/>
              <a:pathLst>
                <a:path w="201" h="2658" fill="none" extrusionOk="0">
                  <a:moveTo>
                    <a:pt x="0" y="0"/>
                  </a:moveTo>
                  <a:lnTo>
                    <a:pt x="201" y="265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38" name="Shape 5738"/>
            <p:cNvSpPr/>
            <p:nvPr/>
          </p:nvSpPr>
          <p:spPr>
            <a:xfrm>
              <a:off x="861600" y="1527675"/>
              <a:ext cx="3800" cy="60900"/>
            </a:xfrm>
            <a:custGeom>
              <a:avLst/>
              <a:gdLst/>
              <a:ahLst/>
              <a:cxnLst/>
              <a:rect l="0" t="0" r="0" b="0"/>
              <a:pathLst>
                <a:path w="152" h="2436" fill="none" extrusionOk="0">
                  <a:moveTo>
                    <a:pt x="1" y="0"/>
                  </a:moveTo>
                  <a:lnTo>
                    <a:pt x="151" y="243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39" name="Shape 5739"/>
            <p:cNvSpPr/>
            <p:nvPr/>
          </p:nvSpPr>
          <p:spPr>
            <a:xfrm>
              <a:off x="865375" y="1588550"/>
              <a:ext cx="8800" cy="121800"/>
            </a:xfrm>
            <a:custGeom>
              <a:avLst/>
              <a:gdLst/>
              <a:ahLst/>
              <a:cxnLst/>
              <a:rect l="0" t="0" r="0" b="0"/>
              <a:pathLst>
                <a:path w="352" h="4872" fill="none" extrusionOk="0">
                  <a:moveTo>
                    <a:pt x="0" y="0"/>
                  </a:moveTo>
                  <a:lnTo>
                    <a:pt x="352" y="487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40" name="Shape 5740"/>
            <p:cNvSpPr/>
            <p:nvPr/>
          </p:nvSpPr>
          <p:spPr>
            <a:xfrm>
              <a:off x="874150" y="1710325"/>
              <a:ext cx="3800" cy="60900"/>
            </a:xfrm>
            <a:custGeom>
              <a:avLst/>
              <a:gdLst/>
              <a:ahLst/>
              <a:cxnLst/>
              <a:rect l="0" t="0" r="0" b="0"/>
              <a:pathLst>
                <a:path w="152" h="2436" fill="none" extrusionOk="0">
                  <a:moveTo>
                    <a:pt x="1" y="0"/>
                  </a:moveTo>
                  <a:lnTo>
                    <a:pt x="151"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41" name="Shape 5741"/>
            <p:cNvSpPr/>
            <p:nvPr/>
          </p:nvSpPr>
          <p:spPr>
            <a:xfrm>
              <a:off x="877925" y="1771200"/>
              <a:ext cx="3775" cy="49850"/>
            </a:xfrm>
            <a:custGeom>
              <a:avLst/>
              <a:gdLst/>
              <a:ahLst/>
              <a:cxnLst/>
              <a:rect l="0" t="0" r="0" b="0"/>
              <a:pathLst>
                <a:path w="151" h="1994" fill="none" extrusionOk="0">
                  <a:moveTo>
                    <a:pt x="0" y="1"/>
                  </a:moveTo>
                  <a:lnTo>
                    <a:pt x="151"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42" name="Shape 5742"/>
            <p:cNvSpPr/>
            <p:nvPr/>
          </p:nvSpPr>
          <p:spPr>
            <a:xfrm>
              <a:off x="881675" y="1821025"/>
              <a:ext cx="3800" cy="44300"/>
            </a:xfrm>
            <a:custGeom>
              <a:avLst/>
              <a:gdLst/>
              <a:ahLst/>
              <a:cxnLst/>
              <a:rect l="0" t="0" r="0" b="0"/>
              <a:pathLst>
                <a:path w="152" h="1772" fill="none" extrusionOk="0">
                  <a:moveTo>
                    <a:pt x="1" y="0"/>
                  </a:moveTo>
                  <a:lnTo>
                    <a:pt x="151"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43" name="Shape 5743"/>
            <p:cNvSpPr/>
            <p:nvPr/>
          </p:nvSpPr>
          <p:spPr>
            <a:xfrm>
              <a:off x="885450" y="1865300"/>
              <a:ext cx="3775" cy="44300"/>
            </a:xfrm>
            <a:custGeom>
              <a:avLst/>
              <a:gdLst/>
              <a:ahLst/>
              <a:cxnLst/>
              <a:rect l="0" t="0" r="0" b="0"/>
              <a:pathLst>
                <a:path w="151" h="1772" fill="none" extrusionOk="0">
                  <a:moveTo>
                    <a:pt x="0" y="1"/>
                  </a:moveTo>
                  <a:lnTo>
                    <a:pt x="151"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44" name="Shape 5744"/>
            <p:cNvSpPr/>
            <p:nvPr/>
          </p:nvSpPr>
          <p:spPr>
            <a:xfrm>
              <a:off x="889200" y="1909575"/>
              <a:ext cx="3800" cy="38775"/>
            </a:xfrm>
            <a:custGeom>
              <a:avLst/>
              <a:gdLst/>
              <a:ahLst/>
              <a:cxnLst/>
              <a:rect l="0" t="0" r="0" b="0"/>
              <a:pathLst>
                <a:path w="152" h="1551" fill="none" extrusionOk="0">
                  <a:moveTo>
                    <a:pt x="1" y="1"/>
                  </a:moveTo>
                  <a:lnTo>
                    <a:pt x="151" y="155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45" name="Shape 5745"/>
            <p:cNvSpPr/>
            <p:nvPr/>
          </p:nvSpPr>
          <p:spPr>
            <a:xfrm>
              <a:off x="892975" y="1948325"/>
              <a:ext cx="3775" cy="27700"/>
            </a:xfrm>
            <a:custGeom>
              <a:avLst/>
              <a:gdLst/>
              <a:ahLst/>
              <a:cxnLst/>
              <a:rect l="0" t="0" r="0" b="0"/>
              <a:pathLst>
                <a:path w="151" h="1108" fill="none" extrusionOk="0">
                  <a:moveTo>
                    <a:pt x="0" y="1"/>
                  </a:moveTo>
                  <a:lnTo>
                    <a:pt x="151"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46" name="Shape 5746"/>
            <p:cNvSpPr/>
            <p:nvPr/>
          </p:nvSpPr>
          <p:spPr>
            <a:xfrm>
              <a:off x="896725" y="1976000"/>
              <a:ext cx="3800" cy="22175"/>
            </a:xfrm>
            <a:custGeom>
              <a:avLst/>
              <a:gdLst/>
              <a:ahLst/>
              <a:cxnLst/>
              <a:rect l="0" t="0" r="0" b="0"/>
              <a:pathLst>
                <a:path w="152" h="887" fill="none" extrusionOk="0">
                  <a:moveTo>
                    <a:pt x="1" y="1"/>
                  </a:moveTo>
                  <a:lnTo>
                    <a:pt x="15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47" name="Shape 5747"/>
            <p:cNvSpPr/>
            <p:nvPr/>
          </p:nvSpPr>
          <p:spPr>
            <a:xfrm>
              <a:off x="900500" y="1998150"/>
              <a:ext cx="3775" cy="16625"/>
            </a:xfrm>
            <a:custGeom>
              <a:avLst/>
              <a:gdLst/>
              <a:ahLst/>
              <a:cxnLst/>
              <a:rect l="0" t="0" r="0" b="0"/>
              <a:pathLst>
                <a:path w="151" h="665" fill="none" extrusionOk="0">
                  <a:moveTo>
                    <a:pt x="0" y="0"/>
                  </a:moveTo>
                  <a:lnTo>
                    <a:pt x="151" y="6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48" name="Shape 5748"/>
            <p:cNvSpPr/>
            <p:nvPr/>
          </p:nvSpPr>
          <p:spPr>
            <a:xfrm>
              <a:off x="904250" y="2014750"/>
              <a:ext cx="5050" cy="11100"/>
            </a:xfrm>
            <a:custGeom>
              <a:avLst/>
              <a:gdLst/>
              <a:ahLst/>
              <a:cxnLst/>
              <a:rect l="0" t="0" r="0" b="0"/>
              <a:pathLst>
                <a:path w="202" h="444" fill="none" extrusionOk="0">
                  <a:moveTo>
                    <a:pt x="1" y="0"/>
                  </a:moveTo>
                  <a:lnTo>
                    <a:pt x="201"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49" name="Shape 5749"/>
            <p:cNvSpPr/>
            <p:nvPr/>
          </p:nvSpPr>
          <p:spPr>
            <a:xfrm>
              <a:off x="909275" y="2025825"/>
              <a:ext cx="3775" cy="5550"/>
            </a:xfrm>
            <a:custGeom>
              <a:avLst/>
              <a:gdLst/>
              <a:ahLst/>
              <a:cxnLst/>
              <a:rect l="0" t="0" r="0" b="0"/>
              <a:pathLst>
                <a:path w="151" h="222" fill="none" extrusionOk="0">
                  <a:moveTo>
                    <a:pt x="0" y="0"/>
                  </a:moveTo>
                  <a:lnTo>
                    <a:pt x="15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50" name="Shape 5750"/>
            <p:cNvSpPr/>
            <p:nvPr/>
          </p:nvSpPr>
          <p:spPr>
            <a:xfrm>
              <a:off x="913025" y="2025825"/>
              <a:ext cx="3800" cy="5550"/>
            </a:xfrm>
            <a:custGeom>
              <a:avLst/>
              <a:gdLst/>
              <a:ahLst/>
              <a:cxnLst/>
              <a:rect l="0" t="0" r="0" b="0"/>
              <a:pathLst>
                <a:path w="152" h="222" fill="none" extrusionOk="0">
                  <a:moveTo>
                    <a:pt x="1" y="222"/>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51" name="Shape 5751"/>
            <p:cNvSpPr/>
            <p:nvPr/>
          </p:nvSpPr>
          <p:spPr>
            <a:xfrm>
              <a:off x="916800" y="2014750"/>
              <a:ext cx="5025" cy="11100"/>
            </a:xfrm>
            <a:custGeom>
              <a:avLst/>
              <a:gdLst/>
              <a:ahLst/>
              <a:cxnLst/>
              <a:rect l="0" t="0" r="0" b="0"/>
              <a:pathLst>
                <a:path w="201" h="444" fill="none" extrusionOk="0">
                  <a:moveTo>
                    <a:pt x="0" y="443"/>
                  </a:moveTo>
                  <a:lnTo>
                    <a:pt x="2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52" name="Shape 5752"/>
            <p:cNvSpPr/>
            <p:nvPr/>
          </p:nvSpPr>
          <p:spPr>
            <a:xfrm>
              <a:off x="921800" y="1992600"/>
              <a:ext cx="3800" cy="22175"/>
            </a:xfrm>
            <a:custGeom>
              <a:avLst/>
              <a:gdLst/>
              <a:ahLst/>
              <a:cxnLst/>
              <a:rect l="0" t="0" r="0" b="0"/>
              <a:pathLst>
                <a:path w="152" h="887" fill="none" extrusionOk="0">
                  <a:moveTo>
                    <a:pt x="1" y="886"/>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53" name="Shape 5753"/>
            <p:cNvSpPr/>
            <p:nvPr/>
          </p:nvSpPr>
          <p:spPr>
            <a:xfrm>
              <a:off x="925575" y="1970475"/>
              <a:ext cx="3775" cy="22150"/>
            </a:xfrm>
            <a:custGeom>
              <a:avLst/>
              <a:gdLst/>
              <a:ahLst/>
              <a:cxnLst/>
              <a:rect l="0" t="0" r="0" b="0"/>
              <a:pathLst>
                <a:path w="151" h="886" fill="none" extrusionOk="0">
                  <a:moveTo>
                    <a:pt x="0" y="886"/>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54" name="Shape 5754"/>
            <p:cNvSpPr/>
            <p:nvPr/>
          </p:nvSpPr>
          <p:spPr>
            <a:xfrm>
              <a:off x="929325" y="1937250"/>
              <a:ext cx="3800" cy="33250"/>
            </a:xfrm>
            <a:custGeom>
              <a:avLst/>
              <a:gdLst/>
              <a:ahLst/>
              <a:cxnLst/>
              <a:rect l="0" t="0" r="0" b="0"/>
              <a:pathLst>
                <a:path w="152" h="1330" fill="none" extrusionOk="0">
                  <a:moveTo>
                    <a:pt x="1" y="1329"/>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55" name="Shape 5755"/>
            <p:cNvSpPr/>
            <p:nvPr/>
          </p:nvSpPr>
          <p:spPr>
            <a:xfrm>
              <a:off x="933100" y="1898500"/>
              <a:ext cx="3775" cy="38775"/>
            </a:xfrm>
            <a:custGeom>
              <a:avLst/>
              <a:gdLst/>
              <a:ahLst/>
              <a:cxnLst/>
              <a:rect l="0" t="0" r="0" b="0"/>
              <a:pathLst>
                <a:path w="151" h="1551" fill="none" extrusionOk="0">
                  <a:moveTo>
                    <a:pt x="0" y="1551"/>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56" name="Shape 5756"/>
            <p:cNvSpPr/>
            <p:nvPr/>
          </p:nvSpPr>
          <p:spPr>
            <a:xfrm>
              <a:off x="936850" y="1859775"/>
              <a:ext cx="3800" cy="38750"/>
            </a:xfrm>
            <a:custGeom>
              <a:avLst/>
              <a:gdLst/>
              <a:ahLst/>
              <a:cxnLst/>
              <a:rect l="0" t="0" r="0" b="0"/>
              <a:pathLst>
                <a:path w="152" h="1550" fill="none" extrusionOk="0">
                  <a:moveTo>
                    <a:pt x="1" y="1550"/>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57" name="Shape 5757"/>
            <p:cNvSpPr/>
            <p:nvPr/>
          </p:nvSpPr>
          <p:spPr>
            <a:xfrm>
              <a:off x="940625" y="1809950"/>
              <a:ext cx="3775" cy="49850"/>
            </a:xfrm>
            <a:custGeom>
              <a:avLst/>
              <a:gdLst/>
              <a:ahLst/>
              <a:cxnLst/>
              <a:rect l="0" t="0" r="0" b="0"/>
              <a:pathLst>
                <a:path w="151" h="1994" fill="none" extrusionOk="0">
                  <a:moveTo>
                    <a:pt x="0" y="1993"/>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58" name="Shape 5758"/>
            <p:cNvSpPr/>
            <p:nvPr/>
          </p:nvSpPr>
          <p:spPr>
            <a:xfrm>
              <a:off x="944375" y="1760125"/>
              <a:ext cx="3800" cy="49850"/>
            </a:xfrm>
            <a:custGeom>
              <a:avLst/>
              <a:gdLst/>
              <a:ahLst/>
              <a:cxnLst/>
              <a:rect l="0" t="0" r="0" b="0"/>
              <a:pathLst>
                <a:path w="152" h="1994" fill="none" extrusionOk="0">
                  <a:moveTo>
                    <a:pt x="1" y="1994"/>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59" name="Shape 5759"/>
            <p:cNvSpPr/>
            <p:nvPr/>
          </p:nvSpPr>
          <p:spPr>
            <a:xfrm>
              <a:off x="948150" y="1704775"/>
              <a:ext cx="3775" cy="55375"/>
            </a:xfrm>
            <a:custGeom>
              <a:avLst/>
              <a:gdLst/>
              <a:ahLst/>
              <a:cxnLst/>
              <a:rect l="0" t="0" r="0" b="0"/>
              <a:pathLst>
                <a:path w="151" h="2215" fill="none" extrusionOk="0">
                  <a:moveTo>
                    <a:pt x="0" y="2215"/>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60" name="Shape 5760"/>
            <p:cNvSpPr/>
            <p:nvPr/>
          </p:nvSpPr>
          <p:spPr>
            <a:xfrm>
              <a:off x="951900" y="1583025"/>
              <a:ext cx="8825" cy="121775"/>
            </a:xfrm>
            <a:custGeom>
              <a:avLst/>
              <a:gdLst/>
              <a:ahLst/>
              <a:cxnLst/>
              <a:rect l="0" t="0" r="0" b="0"/>
              <a:pathLst>
                <a:path w="353" h="4871" fill="none" extrusionOk="0">
                  <a:moveTo>
                    <a:pt x="1" y="4871"/>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61" name="Shape 5761"/>
            <p:cNvSpPr/>
            <p:nvPr/>
          </p:nvSpPr>
          <p:spPr>
            <a:xfrm>
              <a:off x="960700" y="1461250"/>
              <a:ext cx="8800" cy="121800"/>
            </a:xfrm>
            <a:custGeom>
              <a:avLst/>
              <a:gdLst/>
              <a:ahLst/>
              <a:cxnLst/>
              <a:rect l="0" t="0" r="0" b="0"/>
              <a:pathLst>
                <a:path w="352" h="4872" fill="none" extrusionOk="0">
                  <a:moveTo>
                    <a:pt x="0" y="4871"/>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62" name="Shape 5762"/>
            <p:cNvSpPr/>
            <p:nvPr/>
          </p:nvSpPr>
          <p:spPr>
            <a:xfrm>
              <a:off x="969475" y="1333925"/>
              <a:ext cx="7550" cy="127350"/>
            </a:xfrm>
            <a:custGeom>
              <a:avLst/>
              <a:gdLst/>
              <a:ahLst/>
              <a:cxnLst/>
              <a:rect l="0" t="0" r="0" b="0"/>
              <a:pathLst>
                <a:path w="302" h="5094" fill="none" extrusionOk="0">
                  <a:moveTo>
                    <a:pt x="0" y="5093"/>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63" name="Shape 5763"/>
            <p:cNvSpPr/>
            <p:nvPr/>
          </p:nvSpPr>
          <p:spPr>
            <a:xfrm>
              <a:off x="977000" y="1212175"/>
              <a:ext cx="7550" cy="121775"/>
            </a:xfrm>
            <a:custGeom>
              <a:avLst/>
              <a:gdLst/>
              <a:ahLst/>
              <a:cxnLst/>
              <a:rect l="0" t="0" r="0" b="0"/>
              <a:pathLst>
                <a:path w="302" h="4871" fill="none" extrusionOk="0">
                  <a:moveTo>
                    <a:pt x="0" y="4871"/>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64" name="Shape 5764"/>
            <p:cNvSpPr/>
            <p:nvPr/>
          </p:nvSpPr>
          <p:spPr>
            <a:xfrm>
              <a:off x="984525" y="1156825"/>
              <a:ext cx="3775" cy="55375"/>
            </a:xfrm>
            <a:custGeom>
              <a:avLst/>
              <a:gdLst/>
              <a:ahLst/>
              <a:cxnLst/>
              <a:rect l="0" t="0" r="0" b="0"/>
              <a:pathLst>
                <a:path w="151" h="2215" fill="none" extrusionOk="0">
                  <a:moveTo>
                    <a:pt x="0" y="2214"/>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65" name="Shape 5765"/>
            <p:cNvSpPr/>
            <p:nvPr/>
          </p:nvSpPr>
          <p:spPr>
            <a:xfrm>
              <a:off x="988275" y="1101475"/>
              <a:ext cx="3800" cy="55375"/>
            </a:xfrm>
            <a:custGeom>
              <a:avLst/>
              <a:gdLst/>
              <a:ahLst/>
              <a:cxnLst/>
              <a:rect l="0" t="0" r="0" b="0"/>
              <a:pathLst>
                <a:path w="152" h="2215" fill="none" extrusionOk="0">
                  <a:moveTo>
                    <a:pt x="1" y="2214"/>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66" name="Shape 5766"/>
            <p:cNvSpPr/>
            <p:nvPr/>
          </p:nvSpPr>
          <p:spPr>
            <a:xfrm>
              <a:off x="992050" y="1051650"/>
              <a:ext cx="3775" cy="49850"/>
            </a:xfrm>
            <a:custGeom>
              <a:avLst/>
              <a:gdLst/>
              <a:ahLst/>
              <a:cxnLst/>
              <a:rect l="0" t="0" r="0" b="0"/>
              <a:pathLst>
                <a:path w="151" h="1994" fill="none" extrusionOk="0">
                  <a:moveTo>
                    <a:pt x="0" y="1993"/>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67" name="Shape 5767"/>
            <p:cNvSpPr/>
            <p:nvPr/>
          </p:nvSpPr>
          <p:spPr>
            <a:xfrm>
              <a:off x="995800" y="1012900"/>
              <a:ext cx="3800" cy="38775"/>
            </a:xfrm>
            <a:custGeom>
              <a:avLst/>
              <a:gdLst/>
              <a:ahLst/>
              <a:cxnLst/>
              <a:rect l="0" t="0" r="0" b="0"/>
              <a:pathLst>
                <a:path w="152" h="1551" fill="none" extrusionOk="0">
                  <a:moveTo>
                    <a:pt x="1" y="1550"/>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68" name="Shape 5768"/>
            <p:cNvSpPr/>
            <p:nvPr/>
          </p:nvSpPr>
          <p:spPr>
            <a:xfrm>
              <a:off x="999575" y="974150"/>
              <a:ext cx="5025" cy="38775"/>
            </a:xfrm>
            <a:custGeom>
              <a:avLst/>
              <a:gdLst/>
              <a:ahLst/>
              <a:cxnLst/>
              <a:rect l="0" t="0" r="0" b="0"/>
              <a:pathLst>
                <a:path w="201" h="1551" fill="none" extrusionOk="0">
                  <a:moveTo>
                    <a:pt x="0" y="1551"/>
                  </a:moveTo>
                  <a:lnTo>
                    <a:pt x="2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69" name="Shape 5769"/>
            <p:cNvSpPr/>
            <p:nvPr/>
          </p:nvSpPr>
          <p:spPr>
            <a:xfrm>
              <a:off x="1004575" y="940950"/>
              <a:ext cx="3800" cy="33225"/>
            </a:xfrm>
            <a:custGeom>
              <a:avLst/>
              <a:gdLst/>
              <a:ahLst/>
              <a:cxnLst/>
              <a:rect l="0" t="0" r="0" b="0"/>
              <a:pathLst>
                <a:path w="152" h="1329" fill="none" extrusionOk="0">
                  <a:moveTo>
                    <a:pt x="1" y="1329"/>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70" name="Shape 5770"/>
            <p:cNvSpPr/>
            <p:nvPr/>
          </p:nvSpPr>
          <p:spPr>
            <a:xfrm>
              <a:off x="1008350" y="913275"/>
              <a:ext cx="3775" cy="27700"/>
            </a:xfrm>
            <a:custGeom>
              <a:avLst/>
              <a:gdLst/>
              <a:ahLst/>
              <a:cxnLst/>
              <a:rect l="0" t="0" r="0" b="0"/>
              <a:pathLst>
                <a:path w="151" h="1108" fill="none" extrusionOk="0">
                  <a:moveTo>
                    <a:pt x="0" y="1107"/>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71" name="Shape 5771"/>
            <p:cNvSpPr/>
            <p:nvPr/>
          </p:nvSpPr>
          <p:spPr>
            <a:xfrm>
              <a:off x="1012100" y="891125"/>
              <a:ext cx="5050" cy="22175"/>
            </a:xfrm>
            <a:custGeom>
              <a:avLst/>
              <a:gdLst/>
              <a:ahLst/>
              <a:cxnLst/>
              <a:rect l="0" t="0" r="0" b="0"/>
              <a:pathLst>
                <a:path w="202" h="887" fill="none" extrusionOk="0">
                  <a:moveTo>
                    <a:pt x="1" y="886"/>
                  </a:moveTo>
                  <a:lnTo>
                    <a:pt x="2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72" name="Shape 5772"/>
            <p:cNvSpPr/>
            <p:nvPr/>
          </p:nvSpPr>
          <p:spPr>
            <a:xfrm>
              <a:off x="1017125" y="880050"/>
              <a:ext cx="3800" cy="11100"/>
            </a:xfrm>
            <a:custGeom>
              <a:avLst/>
              <a:gdLst/>
              <a:ahLst/>
              <a:cxnLst/>
              <a:rect l="0" t="0" r="0" b="0"/>
              <a:pathLst>
                <a:path w="152" h="444" fill="none" extrusionOk="0">
                  <a:moveTo>
                    <a:pt x="1" y="444"/>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73" name="Shape 5773"/>
            <p:cNvSpPr/>
            <p:nvPr/>
          </p:nvSpPr>
          <p:spPr>
            <a:xfrm>
              <a:off x="1020900" y="869000"/>
              <a:ext cx="3775" cy="11075"/>
            </a:xfrm>
            <a:custGeom>
              <a:avLst/>
              <a:gdLst/>
              <a:ahLst/>
              <a:cxnLst/>
              <a:rect l="0" t="0" r="0" b="0"/>
              <a:pathLst>
                <a:path w="151" h="443" fill="none" extrusionOk="0">
                  <a:moveTo>
                    <a:pt x="0" y="443"/>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74" name="Shape 5774"/>
            <p:cNvSpPr/>
            <p:nvPr/>
          </p:nvSpPr>
          <p:spPr>
            <a:xfrm>
              <a:off x="1024650" y="869000"/>
              <a:ext cx="3800" cy="25"/>
            </a:xfrm>
            <a:custGeom>
              <a:avLst/>
              <a:gdLst/>
              <a:ahLst/>
              <a:cxnLst/>
              <a:rect l="0" t="0" r="0" b="0"/>
              <a:pathLst>
                <a:path w="152" h="1" fill="none" extrusionOk="0">
                  <a:moveTo>
                    <a:pt x="1" y="0"/>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75" name="Shape 5775"/>
            <p:cNvSpPr/>
            <p:nvPr/>
          </p:nvSpPr>
          <p:spPr>
            <a:xfrm>
              <a:off x="1028425" y="869000"/>
              <a:ext cx="3775" cy="5550"/>
            </a:xfrm>
            <a:custGeom>
              <a:avLst/>
              <a:gdLst/>
              <a:ahLst/>
              <a:cxnLst/>
              <a:rect l="0" t="0" r="0" b="0"/>
              <a:pathLst>
                <a:path w="151" h="222" fill="none" extrusionOk="0">
                  <a:moveTo>
                    <a:pt x="0" y="0"/>
                  </a:moveTo>
                  <a:lnTo>
                    <a:pt x="15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76" name="Shape 5776"/>
            <p:cNvSpPr/>
            <p:nvPr/>
          </p:nvSpPr>
          <p:spPr>
            <a:xfrm>
              <a:off x="1032175" y="874525"/>
              <a:ext cx="3800" cy="11100"/>
            </a:xfrm>
            <a:custGeom>
              <a:avLst/>
              <a:gdLst/>
              <a:ahLst/>
              <a:cxnLst/>
              <a:rect l="0" t="0" r="0" b="0"/>
              <a:pathLst>
                <a:path w="152" h="444" fill="none" extrusionOk="0">
                  <a:moveTo>
                    <a:pt x="1" y="1"/>
                  </a:moveTo>
                  <a:lnTo>
                    <a:pt x="151"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77" name="Shape 5777"/>
            <p:cNvSpPr/>
            <p:nvPr/>
          </p:nvSpPr>
          <p:spPr>
            <a:xfrm>
              <a:off x="1035950" y="885600"/>
              <a:ext cx="3775" cy="16625"/>
            </a:xfrm>
            <a:custGeom>
              <a:avLst/>
              <a:gdLst/>
              <a:ahLst/>
              <a:cxnLst/>
              <a:rect l="0" t="0" r="0" b="0"/>
              <a:pathLst>
                <a:path w="151" h="665" fill="none" extrusionOk="0">
                  <a:moveTo>
                    <a:pt x="0" y="0"/>
                  </a:moveTo>
                  <a:lnTo>
                    <a:pt x="15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78" name="Shape 5778"/>
            <p:cNvSpPr/>
            <p:nvPr/>
          </p:nvSpPr>
          <p:spPr>
            <a:xfrm>
              <a:off x="1039700" y="902200"/>
              <a:ext cx="3800" cy="27700"/>
            </a:xfrm>
            <a:custGeom>
              <a:avLst/>
              <a:gdLst/>
              <a:ahLst/>
              <a:cxnLst/>
              <a:rect l="0" t="0" r="0" b="0"/>
              <a:pathLst>
                <a:path w="152" h="1108" fill="none" extrusionOk="0">
                  <a:moveTo>
                    <a:pt x="1" y="1"/>
                  </a:moveTo>
                  <a:lnTo>
                    <a:pt x="151"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79" name="Shape 5779"/>
            <p:cNvSpPr/>
            <p:nvPr/>
          </p:nvSpPr>
          <p:spPr>
            <a:xfrm>
              <a:off x="1043475" y="929875"/>
              <a:ext cx="3775" cy="33225"/>
            </a:xfrm>
            <a:custGeom>
              <a:avLst/>
              <a:gdLst/>
              <a:ahLst/>
              <a:cxnLst/>
              <a:rect l="0" t="0" r="0" b="0"/>
              <a:pathLst>
                <a:path w="151" h="1329" fill="none" extrusionOk="0">
                  <a:moveTo>
                    <a:pt x="0" y="1"/>
                  </a:moveTo>
                  <a:lnTo>
                    <a:pt x="151"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80" name="Shape 5780"/>
            <p:cNvSpPr/>
            <p:nvPr/>
          </p:nvSpPr>
          <p:spPr>
            <a:xfrm>
              <a:off x="1047225" y="963075"/>
              <a:ext cx="5050" cy="33250"/>
            </a:xfrm>
            <a:custGeom>
              <a:avLst/>
              <a:gdLst/>
              <a:ahLst/>
              <a:cxnLst/>
              <a:rect l="0" t="0" r="0" b="0"/>
              <a:pathLst>
                <a:path w="202" h="1330" fill="none" extrusionOk="0">
                  <a:moveTo>
                    <a:pt x="1" y="1"/>
                  </a:moveTo>
                  <a:lnTo>
                    <a:pt x="201"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81" name="Shape 5781"/>
            <p:cNvSpPr/>
            <p:nvPr/>
          </p:nvSpPr>
          <p:spPr>
            <a:xfrm>
              <a:off x="1052250" y="996300"/>
              <a:ext cx="3775" cy="44300"/>
            </a:xfrm>
            <a:custGeom>
              <a:avLst/>
              <a:gdLst/>
              <a:ahLst/>
              <a:cxnLst/>
              <a:rect l="0" t="0" r="0" b="0"/>
              <a:pathLst>
                <a:path w="151" h="1772" fill="none" extrusionOk="0">
                  <a:moveTo>
                    <a:pt x="0" y="0"/>
                  </a:moveTo>
                  <a:lnTo>
                    <a:pt x="151"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82" name="Shape 5782"/>
            <p:cNvSpPr/>
            <p:nvPr/>
          </p:nvSpPr>
          <p:spPr>
            <a:xfrm>
              <a:off x="1056000" y="1040575"/>
              <a:ext cx="3800" cy="44300"/>
            </a:xfrm>
            <a:custGeom>
              <a:avLst/>
              <a:gdLst/>
              <a:ahLst/>
              <a:cxnLst/>
              <a:rect l="0" t="0" r="0" b="0"/>
              <a:pathLst>
                <a:path w="152" h="1772" fill="none" extrusionOk="0">
                  <a:moveTo>
                    <a:pt x="1" y="1"/>
                  </a:moveTo>
                  <a:lnTo>
                    <a:pt x="151"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83" name="Shape 5783"/>
            <p:cNvSpPr/>
            <p:nvPr/>
          </p:nvSpPr>
          <p:spPr>
            <a:xfrm>
              <a:off x="1059775" y="1084850"/>
              <a:ext cx="5025" cy="49850"/>
            </a:xfrm>
            <a:custGeom>
              <a:avLst/>
              <a:gdLst/>
              <a:ahLst/>
              <a:cxnLst/>
              <a:rect l="0" t="0" r="0" b="0"/>
              <a:pathLst>
                <a:path w="201" h="1994" fill="none" extrusionOk="0">
                  <a:moveTo>
                    <a:pt x="0" y="1"/>
                  </a:moveTo>
                  <a:lnTo>
                    <a:pt x="201"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84" name="Shape 5784"/>
            <p:cNvSpPr/>
            <p:nvPr/>
          </p:nvSpPr>
          <p:spPr>
            <a:xfrm>
              <a:off x="1064775" y="1134675"/>
              <a:ext cx="7550" cy="110725"/>
            </a:xfrm>
            <a:custGeom>
              <a:avLst/>
              <a:gdLst/>
              <a:ahLst/>
              <a:cxnLst/>
              <a:rect l="0" t="0" r="0" b="0"/>
              <a:pathLst>
                <a:path w="302" h="4429" fill="none" extrusionOk="0">
                  <a:moveTo>
                    <a:pt x="1" y="0"/>
                  </a:moveTo>
                  <a:lnTo>
                    <a:pt x="302" y="44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85" name="Shape 5785"/>
            <p:cNvSpPr/>
            <p:nvPr/>
          </p:nvSpPr>
          <p:spPr>
            <a:xfrm>
              <a:off x="1072300" y="1245375"/>
              <a:ext cx="3800" cy="55375"/>
            </a:xfrm>
            <a:custGeom>
              <a:avLst/>
              <a:gdLst/>
              <a:ahLst/>
              <a:cxnLst/>
              <a:rect l="0" t="0" r="0" b="0"/>
              <a:pathLst>
                <a:path w="152" h="2215" fill="none" extrusionOk="0">
                  <a:moveTo>
                    <a:pt x="1" y="1"/>
                  </a:moveTo>
                  <a:lnTo>
                    <a:pt x="151" y="221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86" name="Shape 5786"/>
            <p:cNvSpPr/>
            <p:nvPr/>
          </p:nvSpPr>
          <p:spPr>
            <a:xfrm>
              <a:off x="1076075" y="1300725"/>
              <a:ext cx="3775" cy="60900"/>
            </a:xfrm>
            <a:custGeom>
              <a:avLst/>
              <a:gdLst/>
              <a:ahLst/>
              <a:cxnLst/>
              <a:rect l="0" t="0" r="0" b="0"/>
              <a:pathLst>
                <a:path w="151" h="2436" fill="none" extrusionOk="0">
                  <a:moveTo>
                    <a:pt x="0" y="1"/>
                  </a:moveTo>
                  <a:lnTo>
                    <a:pt x="151"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87" name="Shape 5787"/>
            <p:cNvSpPr/>
            <p:nvPr/>
          </p:nvSpPr>
          <p:spPr>
            <a:xfrm>
              <a:off x="1079825" y="1361600"/>
              <a:ext cx="3800" cy="60925"/>
            </a:xfrm>
            <a:custGeom>
              <a:avLst/>
              <a:gdLst/>
              <a:ahLst/>
              <a:cxnLst/>
              <a:rect l="0" t="0" r="0" b="0"/>
              <a:pathLst>
                <a:path w="152" h="2437" fill="none" extrusionOk="0">
                  <a:moveTo>
                    <a:pt x="1" y="1"/>
                  </a:moveTo>
                  <a:lnTo>
                    <a:pt x="151"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88" name="Shape 5788"/>
            <p:cNvSpPr/>
            <p:nvPr/>
          </p:nvSpPr>
          <p:spPr>
            <a:xfrm>
              <a:off x="1083600" y="1422500"/>
              <a:ext cx="3775" cy="60900"/>
            </a:xfrm>
            <a:custGeom>
              <a:avLst/>
              <a:gdLst/>
              <a:ahLst/>
              <a:cxnLst/>
              <a:rect l="0" t="0" r="0" b="0"/>
              <a:pathLst>
                <a:path w="151" h="2436" fill="none" extrusionOk="0">
                  <a:moveTo>
                    <a:pt x="0" y="0"/>
                  </a:moveTo>
                  <a:lnTo>
                    <a:pt x="151"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89" name="Shape 5789"/>
            <p:cNvSpPr/>
            <p:nvPr/>
          </p:nvSpPr>
          <p:spPr>
            <a:xfrm>
              <a:off x="1087350" y="1483375"/>
              <a:ext cx="7550" cy="116275"/>
            </a:xfrm>
            <a:custGeom>
              <a:avLst/>
              <a:gdLst/>
              <a:ahLst/>
              <a:cxnLst/>
              <a:rect l="0" t="0" r="0" b="0"/>
              <a:pathLst>
                <a:path w="302" h="4651" fill="none" extrusionOk="0">
                  <a:moveTo>
                    <a:pt x="1" y="1"/>
                  </a:moveTo>
                  <a:lnTo>
                    <a:pt x="302" y="46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90" name="Shape 5790"/>
            <p:cNvSpPr/>
            <p:nvPr/>
          </p:nvSpPr>
          <p:spPr>
            <a:xfrm>
              <a:off x="1094875" y="1599625"/>
              <a:ext cx="5050" cy="55375"/>
            </a:xfrm>
            <a:custGeom>
              <a:avLst/>
              <a:gdLst/>
              <a:ahLst/>
              <a:cxnLst/>
              <a:rect l="0" t="0" r="0" b="0"/>
              <a:pathLst>
                <a:path w="202" h="2215" fill="none" extrusionOk="0">
                  <a:moveTo>
                    <a:pt x="1" y="0"/>
                  </a:moveTo>
                  <a:lnTo>
                    <a:pt x="202" y="221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91" name="Shape 5791"/>
            <p:cNvSpPr/>
            <p:nvPr/>
          </p:nvSpPr>
          <p:spPr>
            <a:xfrm>
              <a:off x="1099900" y="1654975"/>
              <a:ext cx="3800" cy="49825"/>
            </a:xfrm>
            <a:custGeom>
              <a:avLst/>
              <a:gdLst/>
              <a:ahLst/>
              <a:cxnLst/>
              <a:rect l="0" t="0" r="0" b="0"/>
              <a:pathLst>
                <a:path w="152" h="1993" fill="none" extrusionOk="0">
                  <a:moveTo>
                    <a:pt x="1" y="0"/>
                  </a:moveTo>
                  <a:lnTo>
                    <a:pt x="151"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92" name="Shape 5792"/>
            <p:cNvSpPr/>
            <p:nvPr/>
          </p:nvSpPr>
          <p:spPr>
            <a:xfrm>
              <a:off x="1103675" y="1704775"/>
              <a:ext cx="8800" cy="94125"/>
            </a:xfrm>
            <a:custGeom>
              <a:avLst/>
              <a:gdLst/>
              <a:ahLst/>
              <a:cxnLst/>
              <a:rect l="0" t="0" r="0" b="0"/>
              <a:pathLst>
                <a:path w="352" h="3765" fill="none" extrusionOk="0">
                  <a:moveTo>
                    <a:pt x="0" y="1"/>
                  </a:moveTo>
                  <a:lnTo>
                    <a:pt x="351" y="37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93" name="Shape 5793"/>
            <p:cNvSpPr/>
            <p:nvPr/>
          </p:nvSpPr>
          <p:spPr>
            <a:xfrm>
              <a:off x="1112450" y="1798875"/>
              <a:ext cx="3775" cy="44300"/>
            </a:xfrm>
            <a:custGeom>
              <a:avLst/>
              <a:gdLst/>
              <a:ahLst/>
              <a:cxnLst/>
              <a:rect l="0" t="0" r="0" b="0"/>
              <a:pathLst>
                <a:path w="151" h="1772" fill="none" extrusionOk="0">
                  <a:moveTo>
                    <a:pt x="0" y="1"/>
                  </a:moveTo>
                  <a:lnTo>
                    <a:pt x="151"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94" name="Shape 5794"/>
            <p:cNvSpPr/>
            <p:nvPr/>
          </p:nvSpPr>
          <p:spPr>
            <a:xfrm>
              <a:off x="1116200" y="1843150"/>
              <a:ext cx="3800" cy="33250"/>
            </a:xfrm>
            <a:custGeom>
              <a:avLst/>
              <a:gdLst/>
              <a:ahLst/>
              <a:cxnLst/>
              <a:rect l="0" t="0" r="0" b="0"/>
              <a:pathLst>
                <a:path w="152" h="1330" fill="none" extrusionOk="0">
                  <a:moveTo>
                    <a:pt x="1" y="1"/>
                  </a:moveTo>
                  <a:lnTo>
                    <a:pt x="151"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95" name="Shape 5795"/>
            <p:cNvSpPr/>
            <p:nvPr/>
          </p:nvSpPr>
          <p:spPr>
            <a:xfrm>
              <a:off x="1119975" y="1876375"/>
              <a:ext cx="3775" cy="27700"/>
            </a:xfrm>
            <a:custGeom>
              <a:avLst/>
              <a:gdLst/>
              <a:ahLst/>
              <a:cxnLst/>
              <a:rect l="0" t="0" r="0" b="0"/>
              <a:pathLst>
                <a:path w="151" h="1108" fill="none" extrusionOk="0">
                  <a:moveTo>
                    <a:pt x="0" y="0"/>
                  </a:moveTo>
                  <a:lnTo>
                    <a:pt x="151"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96" name="Shape 5796"/>
            <p:cNvSpPr/>
            <p:nvPr/>
          </p:nvSpPr>
          <p:spPr>
            <a:xfrm>
              <a:off x="1123725" y="1904050"/>
              <a:ext cx="3800" cy="27700"/>
            </a:xfrm>
            <a:custGeom>
              <a:avLst/>
              <a:gdLst/>
              <a:ahLst/>
              <a:cxnLst/>
              <a:rect l="0" t="0" r="0" b="0"/>
              <a:pathLst>
                <a:path w="152" h="1108" fill="none" extrusionOk="0">
                  <a:moveTo>
                    <a:pt x="1" y="0"/>
                  </a:moveTo>
                  <a:lnTo>
                    <a:pt x="151"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97" name="Shape 5797"/>
            <p:cNvSpPr/>
            <p:nvPr/>
          </p:nvSpPr>
          <p:spPr>
            <a:xfrm>
              <a:off x="1127500" y="1931725"/>
              <a:ext cx="3775" cy="22150"/>
            </a:xfrm>
            <a:custGeom>
              <a:avLst/>
              <a:gdLst/>
              <a:ahLst/>
              <a:cxnLst/>
              <a:rect l="0" t="0" r="0" b="0"/>
              <a:pathLst>
                <a:path w="151" h="886" fill="none" extrusionOk="0">
                  <a:moveTo>
                    <a:pt x="0" y="0"/>
                  </a:moveTo>
                  <a:lnTo>
                    <a:pt x="15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98" name="Shape 5798"/>
            <p:cNvSpPr/>
            <p:nvPr/>
          </p:nvSpPr>
          <p:spPr>
            <a:xfrm>
              <a:off x="1131250" y="1953850"/>
              <a:ext cx="3800" cy="11100"/>
            </a:xfrm>
            <a:custGeom>
              <a:avLst/>
              <a:gdLst/>
              <a:ahLst/>
              <a:cxnLst/>
              <a:rect l="0" t="0" r="0" b="0"/>
              <a:pathLst>
                <a:path w="152" h="444" fill="none" extrusionOk="0">
                  <a:moveTo>
                    <a:pt x="1" y="1"/>
                  </a:moveTo>
                  <a:lnTo>
                    <a:pt x="151" y="44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99" name="Shape 5799"/>
            <p:cNvSpPr/>
            <p:nvPr/>
          </p:nvSpPr>
          <p:spPr>
            <a:xfrm>
              <a:off x="1135025" y="1964925"/>
              <a:ext cx="3775" cy="5575"/>
            </a:xfrm>
            <a:custGeom>
              <a:avLst/>
              <a:gdLst/>
              <a:ahLst/>
              <a:cxnLst/>
              <a:rect l="0" t="0" r="0" b="0"/>
              <a:pathLst>
                <a:path w="151" h="223" fill="none" extrusionOk="0">
                  <a:moveTo>
                    <a:pt x="0" y="1"/>
                  </a:moveTo>
                  <a:lnTo>
                    <a:pt x="15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00" name="Shape 5800"/>
            <p:cNvSpPr/>
            <p:nvPr/>
          </p:nvSpPr>
          <p:spPr>
            <a:xfrm>
              <a:off x="1138775" y="1970475"/>
              <a:ext cx="3800" cy="25"/>
            </a:xfrm>
            <a:custGeom>
              <a:avLst/>
              <a:gdLst/>
              <a:ahLst/>
              <a:cxnLst/>
              <a:rect l="0" t="0" r="0" b="0"/>
              <a:pathLst>
                <a:path w="152" h="1" fill="none" extrusionOk="0">
                  <a:moveTo>
                    <a:pt x="1" y="0"/>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01" name="Shape 5801"/>
            <p:cNvSpPr/>
            <p:nvPr/>
          </p:nvSpPr>
          <p:spPr>
            <a:xfrm>
              <a:off x="1142550" y="1959400"/>
              <a:ext cx="5050" cy="11100"/>
            </a:xfrm>
            <a:custGeom>
              <a:avLst/>
              <a:gdLst/>
              <a:ahLst/>
              <a:cxnLst/>
              <a:rect l="0" t="0" r="0" b="0"/>
              <a:pathLst>
                <a:path w="202" h="444" fill="none" extrusionOk="0">
                  <a:moveTo>
                    <a:pt x="0" y="443"/>
                  </a:moveTo>
                  <a:lnTo>
                    <a:pt x="2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02" name="Shape 5802"/>
            <p:cNvSpPr/>
            <p:nvPr/>
          </p:nvSpPr>
          <p:spPr>
            <a:xfrm>
              <a:off x="1147575" y="1948325"/>
              <a:ext cx="3775" cy="11100"/>
            </a:xfrm>
            <a:custGeom>
              <a:avLst/>
              <a:gdLst/>
              <a:ahLst/>
              <a:cxnLst/>
              <a:rect l="0" t="0" r="0" b="0"/>
              <a:pathLst>
                <a:path w="151" h="444" fill="none" extrusionOk="0">
                  <a:moveTo>
                    <a:pt x="0" y="443"/>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03" name="Shape 5803"/>
            <p:cNvSpPr/>
            <p:nvPr/>
          </p:nvSpPr>
          <p:spPr>
            <a:xfrm>
              <a:off x="1151325" y="1931725"/>
              <a:ext cx="3800" cy="16625"/>
            </a:xfrm>
            <a:custGeom>
              <a:avLst/>
              <a:gdLst/>
              <a:ahLst/>
              <a:cxnLst/>
              <a:rect l="0" t="0" r="0" b="0"/>
              <a:pathLst>
                <a:path w="152" h="665" fill="none" extrusionOk="0">
                  <a:moveTo>
                    <a:pt x="1" y="665"/>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04" name="Shape 5804"/>
            <p:cNvSpPr/>
            <p:nvPr/>
          </p:nvSpPr>
          <p:spPr>
            <a:xfrm>
              <a:off x="1155100" y="1904050"/>
              <a:ext cx="5025" cy="27700"/>
            </a:xfrm>
            <a:custGeom>
              <a:avLst/>
              <a:gdLst/>
              <a:ahLst/>
              <a:cxnLst/>
              <a:rect l="0" t="0" r="0" b="0"/>
              <a:pathLst>
                <a:path w="201" h="1108" fill="none" extrusionOk="0">
                  <a:moveTo>
                    <a:pt x="0" y="1107"/>
                  </a:moveTo>
                  <a:lnTo>
                    <a:pt x="2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05" name="Shape 5805"/>
            <p:cNvSpPr/>
            <p:nvPr/>
          </p:nvSpPr>
          <p:spPr>
            <a:xfrm>
              <a:off x="1160100" y="1870825"/>
              <a:ext cx="3800" cy="33250"/>
            </a:xfrm>
            <a:custGeom>
              <a:avLst/>
              <a:gdLst/>
              <a:ahLst/>
              <a:cxnLst/>
              <a:rect l="0" t="0" r="0" b="0"/>
              <a:pathLst>
                <a:path w="152" h="1330" fill="none" extrusionOk="0">
                  <a:moveTo>
                    <a:pt x="1" y="1329"/>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06" name="Shape 5806"/>
            <p:cNvSpPr/>
            <p:nvPr/>
          </p:nvSpPr>
          <p:spPr>
            <a:xfrm>
              <a:off x="1163875" y="1837625"/>
              <a:ext cx="3775" cy="33225"/>
            </a:xfrm>
            <a:custGeom>
              <a:avLst/>
              <a:gdLst/>
              <a:ahLst/>
              <a:cxnLst/>
              <a:rect l="0" t="0" r="0" b="0"/>
              <a:pathLst>
                <a:path w="151" h="1329" fill="none" extrusionOk="0">
                  <a:moveTo>
                    <a:pt x="0" y="1329"/>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07" name="Shape 5807"/>
            <p:cNvSpPr/>
            <p:nvPr/>
          </p:nvSpPr>
          <p:spPr>
            <a:xfrm>
              <a:off x="1167625" y="1798875"/>
              <a:ext cx="3800" cy="38775"/>
            </a:xfrm>
            <a:custGeom>
              <a:avLst/>
              <a:gdLst/>
              <a:ahLst/>
              <a:cxnLst/>
              <a:rect l="0" t="0" r="0" b="0"/>
              <a:pathLst>
                <a:path w="152" h="1551" fill="none" extrusionOk="0">
                  <a:moveTo>
                    <a:pt x="1" y="1551"/>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08" name="Shape 5808"/>
            <p:cNvSpPr/>
            <p:nvPr/>
          </p:nvSpPr>
          <p:spPr>
            <a:xfrm>
              <a:off x="1171400" y="1754600"/>
              <a:ext cx="3775" cy="44300"/>
            </a:xfrm>
            <a:custGeom>
              <a:avLst/>
              <a:gdLst/>
              <a:ahLst/>
              <a:cxnLst/>
              <a:rect l="0" t="0" r="0" b="0"/>
              <a:pathLst>
                <a:path w="151" h="1772" fill="none" extrusionOk="0">
                  <a:moveTo>
                    <a:pt x="0" y="1772"/>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09" name="Shape 5809"/>
            <p:cNvSpPr/>
            <p:nvPr/>
          </p:nvSpPr>
          <p:spPr>
            <a:xfrm>
              <a:off x="1175150" y="1654975"/>
              <a:ext cx="7550" cy="99650"/>
            </a:xfrm>
            <a:custGeom>
              <a:avLst/>
              <a:gdLst/>
              <a:ahLst/>
              <a:cxnLst/>
              <a:rect l="0" t="0" r="0" b="0"/>
              <a:pathLst>
                <a:path w="302" h="3986" fill="none" extrusionOk="0">
                  <a:moveTo>
                    <a:pt x="1" y="3986"/>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10" name="Shape 5810"/>
            <p:cNvSpPr/>
            <p:nvPr/>
          </p:nvSpPr>
          <p:spPr>
            <a:xfrm>
              <a:off x="1182675" y="1605150"/>
              <a:ext cx="3800" cy="49850"/>
            </a:xfrm>
            <a:custGeom>
              <a:avLst/>
              <a:gdLst/>
              <a:ahLst/>
              <a:cxnLst/>
              <a:rect l="0" t="0" r="0" b="0"/>
              <a:pathLst>
                <a:path w="152" h="1994" fill="none" extrusionOk="0">
                  <a:moveTo>
                    <a:pt x="1" y="1993"/>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11" name="Shape 5811"/>
            <p:cNvSpPr/>
            <p:nvPr/>
          </p:nvSpPr>
          <p:spPr>
            <a:xfrm>
              <a:off x="1186450" y="1544275"/>
              <a:ext cx="3775" cy="60900"/>
            </a:xfrm>
            <a:custGeom>
              <a:avLst/>
              <a:gdLst/>
              <a:ahLst/>
              <a:cxnLst/>
              <a:rect l="0" t="0" r="0" b="0"/>
              <a:pathLst>
                <a:path w="151" h="2436" fill="none" extrusionOk="0">
                  <a:moveTo>
                    <a:pt x="0" y="2436"/>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12" name="Shape 5812"/>
            <p:cNvSpPr/>
            <p:nvPr/>
          </p:nvSpPr>
          <p:spPr>
            <a:xfrm>
              <a:off x="1190200" y="1433575"/>
              <a:ext cx="8800" cy="110725"/>
            </a:xfrm>
            <a:custGeom>
              <a:avLst/>
              <a:gdLst/>
              <a:ahLst/>
              <a:cxnLst/>
              <a:rect l="0" t="0" r="0" b="0"/>
              <a:pathLst>
                <a:path w="352" h="4429" fill="none" extrusionOk="0">
                  <a:moveTo>
                    <a:pt x="1" y="4428"/>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13" name="Shape 5813"/>
            <p:cNvSpPr/>
            <p:nvPr/>
          </p:nvSpPr>
          <p:spPr>
            <a:xfrm>
              <a:off x="1198975" y="1317325"/>
              <a:ext cx="8825" cy="116275"/>
            </a:xfrm>
            <a:custGeom>
              <a:avLst/>
              <a:gdLst/>
              <a:ahLst/>
              <a:cxnLst/>
              <a:rect l="0" t="0" r="0" b="0"/>
              <a:pathLst>
                <a:path w="353" h="4651" fill="none" extrusionOk="0">
                  <a:moveTo>
                    <a:pt x="1" y="4650"/>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14" name="Shape 5814"/>
            <p:cNvSpPr/>
            <p:nvPr/>
          </p:nvSpPr>
          <p:spPr>
            <a:xfrm>
              <a:off x="1207775" y="1261975"/>
              <a:ext cx="3775" cy="55375"/>
            </a:xfrm>
            <a:custGeom>
              <a:avLst/>
              <a:gdLst/>
              <a:ahLst/>
              <a:cxnLst/>
              <a:rect l="0" t="0" r="0" b="0"/>
              <a:pathLst>
                <a:path w="151" h="2215" fill="none" extrusionOk="0">
                  <a:moveTo>
                    <a:pt x="0" y="2215"/>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15" name="Shape 5815"/>
            <p:cNvSpPr/>
            <p:nvPr/>
          </p:nvSpPr>
          <p:spPr>
            <a:xfrm>
              <a:off x="1211525" y="1212175"/>
              <a:ext cx="3800" cy="49825"/>
            </a:xfrm>
            <a:custGeom>
              <a:avLst/>
              <a:gdLst/>
              <a:ahLst/>
              <a:cxnLst/>
              <a:rect l="0" t="0" r="0" b="0"/>
              <a:pathLst>
                <a:path w="152" h="1993" fill="none" extrusionOk="0">
                  <a:moveTo>
                    <a:pt x="1" y="1993"/>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16" name="Shape 5816"/>
            <p:cNvSpPr/>
            <p:nvPr/>
          </p:nvSpPr>
          <p:spPr>
            <a:xfrm>
              <a:off x="1215300" y="1118075"/>
              <a:ext cx="7550" cy="94125"/>
            </a:xfrm>
            <a:custGeom>
              <a:avLst/>
              <a:gdLst/>
              <a:ahLst/>
              <a:cxnLst/>
              <a:rect l="0" t="0" r="0" b="0"/>
              <a:pathLst>
                <a:path w="302" h="3765" fill="none" extrusionOk="0">
                  <a:moveTo>
                    <a:pt x="0" y="3764"/>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17" name="Shape 5817"/>
            <p:cNvSpPr/>
            <p:nvPr/>
          </p:nvSpPr>
          <p:spPr>
            <a:xfrm>
              <a:off x="1222825" y="1079325"/>
              <a:ext cx="3775" cy="38775"/>
            </a:xfrm>
            <a:custGeom>
              <a:avLst/>
              <a:gdLst/>
              <a:ahLst/>
              <a:cxnLst/>
              <a:rect l="0" t="0" r="0" b="0"/>
              <a:pathLst>
                <a:path w="151" h="1551" fill="none" extrusionOk="0">
                  <a:moveTo>
                    <a:pt x="0" y="1550"/>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18" name="Shape 5818"/>
            <p:cNvSpPr/>
            <p:nvPr/>
          </p:nvSpPr>
          <p:spPr>
            <a:xfrm>
              <a:off x="1226575" y="1040575"/>
              <a:ext cx="3800" cy="38775"/>
            </a:xfrm>
            <a:custGeom>
              <a:avLst/>
              <a:gdLst/>
              <a:ahLst/>
              <a:cxnLst/>
              <a:rect l="0" t="0" r="0" b="0"/>
              <a:pathLst>
                <a:path w="152" h="1551" fill="none" extrusionOk="0">
                  <a:moveTo>
                    <a:pt x="1" y="1550"/>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19" name="Shape 5819"/>
            <p:cNvSpPr/>
            <p:nvPr/>
          </p:nvSpPr>
          <p:spPr>
            <a:xfrm>
              <a:off x="1230350" y="1007375"/>
              <a:ext cx="3775" cy="33225"/>
            </a:xfrm>
            <a:custGeom>
              <a:avLst/>
              <a:gdLst/>
              <a:ahLst/>
              <a:cxnLst/>
              <a:rect l="0" t="0" r="0" b="0"/>
              <a:pathLst>
                <a:path w="151" h="1329" fill="none" extrusionOk="0">
                  <a:moveTo>
                    <a:pt x="0" y="1329"/>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20" name="Shape 5820"/>
            <p:cNvSpPr/>
            <p:nvPr/>
          </p:nvSpPr>
          <p:spPr>
            <a:xfrm>
              <a:off x="1234100" y="979700"/>
              <a:ext cx="3800" cy="27700"/>
            </a:xfrm>
            <a:custGeom>
              <a:avLst/>
              <a:gdLst/>
              <a:ahLst/>
              <a:cxnLst/>
              <a:rect l="0" t="0" r="0" b="0"/>
              <a:pathLst>
                <a:path w="152" h="1108" fill="none" extrusionOk="0">
                  <a:moveTo>
                    <a:pt x="1" y="1107"/>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21" name="Shape 5821"/>
            <p:cNvSpPr/>
            <p:nvPr/>
          </p:nvSpPr>
          <p:spPr>
            <a:xfrm>
              <a:off x="1237875" y="957550"/>
              <a:ext cx="5025" cy="22175"/>
            </a:xfrm>
            <a:custGeom>
              <a:avLst/>
              <a:gdLst/>
              <a:ahLst/>
              <a:cxnLst/>
              <a:rect l="0" t="0" r="0" b="0"/>
              <a:pathLst>
                <a:path w="201" h="887" fill="none" extrusionOk="0">
                  <a:moveTo>
                    <a:pt x="0" y="886"/>
                  </a:moveTo>
                  <a:lnTo>
                    <a:pt x="2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22" name="Shape 5822"/>
            <p:cNvSpPr/>
            <p:nvPr/>
          </p:nvSpPr>
          <p:spPr>
            <a:xfrm>
              <a:off x="1242875" y="940950"/>
              <a:ext cx="3800" cy="16625"/>
            </a:xfrm>
            <a:custGeom>
              <a:avLst/>
              <a:gdLst/>
              <a:ahLst/>
              <a:cxnLst/>
              <a:rect l="0" t="0" r="0" b="0"/>
              <a:pathLst>
                <a:path w="152" h="665" fill="none" extrusionOk="0">
                  <a:moveTo>
                    <a:pt x="1" y="665"/>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23" name="Shape 5823"/>
            <p:cNvSpPr/>
            <p:nvPr/>
          </p:nvSpPr>
          <p:spPr>
            <a:xfrm>
              <a:off x="1246650" y="929875"/>
              <a:ext cx="3775" cy="11100"/>
            </a:xfrm>
            <a:custGeom>
              <a:avLst/>
              <a:gdLst/>
              <a:ahLst/>
              <a:cxnLst/>
              <a:rect l="0" t="0" r="0" b="0"/>
              <a:pathLst>
                <a:path w="151" h="444" fill="none" extrusionOk="0">
                  <a:moveTo>
                    <a:pt x="0" y="443"/>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24" name="Shape 5824"/>
            <p:cNvSpPr/>
            <p:nvPr/>
          </p:nvSpPr>
          <p:spPr>
            <a:xfrm>
              <a:off x="1250400" y="924350"/>
              <a:ext cx="5050" cy="5550"/>
            </a:xfrm>
            <a:custGeom>
              <a:avLst/>
              <a:gdLst/>
              <a:ahLst/>
              <a:cxnLst/>
              <a:rect l="0" t="0" r="0" b="0"/>
              <a:pathLst>
                <a:path w="202" h="222" fill="none" extrusionOk="0">
                  <a:moveTo>
                    <a:pt x="1" y="222"/>
                  </a:moveTo>
                  <a:lnTo>
                    <a:pt x="2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25" name="Shape 5825"/>
            <p:cNvSpPr/>
            <p:nvPr/>
          </p:nvSpPr>
          <p:spPr>
            <a:xfrm>
              <a:off x="1255425" y="924350"/>
              <a:ext cx="3775" cy="5550"/>
            </a:xfrm>
            <a:custGeom>
              <a:avLst/>
              <a:gdLst/>
              <a:ahLst/>
              <a:cxnLst/>
              <a:rect l="0" t="0" r="0" b="0"/>
              <a:pathLst>
                <a:path w="151" h="222" fill="none" extrusionOk="0">
                  <a:moveTo>
                    <a:pt x="0" y="0"/>
                  </a:moveTo>
                  <a:lnTo>
                    <a:pt x="15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26" name="Shape 5826"/>
            <p:cNvSpPr/>
            <p:nvPr/>
          </p:nvSpPr>
          <p:spPr>
            <a:xfrm>
              <a:off x="1259175" y="929875"/>
              <a:ext cx="3800" cy="5550"/>
            </a:xfrm>
            <a:custGeom>
              <a:avLst/>
              <a:gdLst/>
              <a:ahLst/>
              <a:cxnLst/>
              <a:rect l="0" t="0" r="0" b="0"/>
              <a:pathLst>
                <a:path w="152" h="222" fill="none" extrusionOk="0">
                  <a:moveTo>
                    <a:pt x="1" y="1"/>
                  </a:moveTo>
                  <a:lnTo>
                    <a:pt x="15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27" name="Shape 5827"/>
            <p:cNvSpPr/>
            <p:nvPr/>
          </p:nvSpPr>
          <p:spPr>
            <a:xfrm>
              <a:off x="1262950" y="935400"/>
              <a:ext cx="3775" cy="11100"/>
            </a:xfrm>
            <a:custGeom>
              <a:avLst/>
              <a:gdLst/>
              <a:ahLst/>
              <a:cxnLst/>
              <a:rect l="0" t="0" r="0" b="0"/>
              <a:pathLst>
                <a:path w="151" h="444" fill="none" extrusionOk="0">
                  <a:moveTo>
                    <a:pt x="0" y="1"/>
                  </a:moveTo>
                  <a:lnTo>
                    <a:pt x="151" y="44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28" name="Shape 5828"/>
            <p:cNvSpPr/>
            <p:nvPr/>
          </p:nvSpPr>
          <p:spPr>
            <a:xfrm>
              <a:off x="1266700" y="946475"/>
              <a:ext cx="3800" cy="22175"/>
            </a:xfrm>
            <a:custGeom>
              <a:avLst/>
              <a:gdLst/>
              <a:ahLst/>
              <a:cxnLst/>
              <a:rect l="0" t="0" r="0" b="0"/>
              <a:pathLst>
                <a:path w="152" h="887" fill="none" extrusionOk="0">
                  <a:moveTo>
                    <a:pt x="1" y="1"/>
                  </a:moveTo>
                  <a:lnTo>
                    <a:pt x="15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29" name="Shape 5829"/>
            <p:cNvSpPr/>
            <p:nvPr/>
          </p:nvSpPr>
          <p:spPr>
            <a:xfrm>
              <a:off x="1270475" y="968625"/>
              <a:ext cx="3775" cy="27700"/>
            </a:xfrm>
            <a:custGeom>
              <a:avLst/>
              <a:gdLst/>
              <a:ahLst/>
              <a:cxnLst/>
              <a:rect l="0" t="0" r="0" b="0"/>
              <a:pathLst>
                <a:path w="151" h="1108" fill="none" extrusionOk="0">
                  <a:moveTo>
                    <a:pt x="0" y="0"/>
                  </a:moveTo>
                  <a:lnTo>
                    <a:pt x="151"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30" name="Shape 5830"/>
            <p:cNvSpPr/>
            <p:nvPr/>
          </p:nvSpPr>
          <p:spPr>
            <a:xfrm>
              <a:off x="1274225" y="996300"/>
              <a:ext cx="3800" cy="27700"/>
            </a:xfrm>
            <a:custGeom>
              <a:avLst/>
              <a:gdLst/>
              <a:ahLst/>
              <a:cxnLst/>
              <a:rect l="0" t="0" r="0" b="0"/>
              <a:pathLst>
                <a:path w="152" h="1108" fill="none" extrusionOk="0">
                  <a:moveTo>
                    <a:pt x="1" y="0"/>
                  </a:moveTo>
                  <a:lnTo>
                    <a:pt x="151"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31" name="Shape 5831"/>
            <p:cNvSpPr/>
            <p:nvPr/>
          </p:nvSpPr>
          <p:spPr>
            <a:xfrm>
              <a:off x="1278000" y="1023975"/>
              <a:ext cx="3775" cy="33225"/>
            </a:xfrm>
            <a:custGeom>
              <a:avLst/>
              <a:gdLst/>
              <a:ahLst/>
              <a:cxnLst/>
              <a:rect l="0" t="0" r="0" b="0"/>
              <a:pathLst>
                <a:path w="151" h="1329" fill="none" extrusionOk="0">
                  <a:moveTo>
                    <a:pt x="0" y="0"/>
                  </a:moveTo>
                  <a:lnTo>
                    <a:pt x="151"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32" name="Shape 5832"/>
            <p:cNvSpPr/>
            <p:nvPr/>
          </p:nvSpPr>
          <p:spPr>
            <a:xfrm>
              <a:off x="1281750" y="1057175"/>
              <a:ext cx="3800" cy="38775"/>
            </a:xfrm>
            <a:custGeom>
              <a:avLst/>
              <a:gdLst/>
              <a:ahLst/>
              <a:cxnLst/>
              <a:rect l="0" t="0" r="0" b="0"/>
              <a:pathLst>
                <a:path w="152" h="1551" fill="none" extrusionOk="0">
                  <a:moveTo>
                    <a:pt x="1" y="1"/>
                  </a:moveTo>
                  <a:lnTo>
                    <a:pt x="151" y="155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33" name="Shape 5833"/>
            <p:cNvSpPr/>
            <p:nvPr/>
          </p:nvSpPr>
          <p:spPr>
            <a:xfrm>
              <a:off x="1285525" y="1095925"/>
              <a:ext cx="8800" cy="88600"/>
            </a:xfrm>
            <a:custGeom>
              <a:avLst/>
              <a:gdLst/>
              <a:ahLst/>
              <a:cxnLst/>
              <a:rect l="0" t="0" r="0" b="0"/>
              <a:pathLst>
                <a:path w="352" h="3544" fill="none" extrusionOk="0">
                  <a:moveTo>
                    <a:pt x="0" y="1"/>
                  </a:moveTo>
                  <a:lnTo>
                    <a:pt x="352" y="35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34" name="Shape 5834"/>
            <p:cNvSpPr/>
            <p:nvPr/>
          </p:nvSpPr>
          <p:spPr>
            <a:xfrm>
              <a:off x="1294300" y="1184500"/>
              <a:ext cx="3800" cy="49825"/>
            </a:xfrm>
            <a:custGeom>
              <a:avLst/>
              <a:gdLst/>
              <a:ahLst/>
              <a:cxnLst/>
              <a:rect l="0" t="0" r="0" b="0"/>
              <a:pathLst>
                <a:path w="152" h="1993" fill="none" extrusionOk="0">
                  <a:moveTo>
                    <a:pt x="1" y="0"/>
                  </a:moveTo>
                  <a:lnTo>
                    <a:pt x="151"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35" name="Shape 5835"/>
            <p:cNvSpPr/>
            <p:nvPr/>
          </p:nvSpPr>
          <p:spPr>
            <a:xfrm>
              <a:off x="1298075" y="1234300"/>
              <a:ext cx="5025" cy="49850"/>
            </a:xfrm>
            <a:custGeom>
              <a:avLst/>
              <a:gdLst/>
              <a:ahLst/>
              <a:cxnLst/>
              <a:rect l="0" t="0" r="0" b="0"/>
              <a:pathLst>
                <a:path w="201" h="1994" fill="none" extrusionOk="0">
                  <a:moveTo>
                    <a:pt x="0" y="1"/>
                  </a:moveTo>
                  <a:lnTo>
                    <a:pt x="201"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36" name="Shape 5836"/>
            <p:cNvSpPr/>
            <p:nvPr/>
          </p:nvSpPr>
          <p:spPr>
            <a:xfrm>
              <a:off x="1303075" y="1284125"/>
              <a:ext cx="7550" cy="105175"/>
            </a:xfrm>
            <a:custGeom>
              <a:avLst/>
              <a:gdLst/>
              <a:ahLst/>
              <a:cxnLst/>
              <a:rect l="0" t="0" r="0" b="0"/>
              <a:pathLst>
                <a:path w="302" h="4207" fill="none" extrusionOk="0">
                  <a:moveTo>
                    <a:pt x="1" y="0"/>
                  </a:moveTo>
                  <a:lnTo>
                    <a:pt x="302" y="42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37" name="Shape 5837"/>
            <p:cNvSpPr/>
            <p:nvPr/>
          </p:nvSpPr>
          <p:spPr>
            <a:xfrm>
              <a:off x="1310600" y="1389275"/>
              <a:ext cx="7550" cy="105200"/>
            </a:xfrm>
            <a:custGeom>
              <a:avLst/>
              <a:gdLst/>
              <a:ahLst/>
              <a:cxnLst/>
              <a:rect l="0" t="0" r="0" b="0"/>
              <a:pathLst>
                <a:path w="302" h="4208" fill="none" extrusionOk="0">
                  <a:moveTo>
                    <a:pt x="1" y="1"/>
                  </a:moveTo>
                  <a:lnTo>
                    <a:pt x="302" y="42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38" name="Shape 5838"/>
            <p:cNvSpPr/>
            <p:nvPr/>
          </p:nvSpPr>
          <p:spPr>
            <a:xfrm>
              <a:off x="1318125" y="1494450"/>
              <a:ext cx="3800" cy="55375"/>
            </a:xfrm>
            <a:custGeom>
              <a:avLst/>
              <a:gdLst/>
              <a:ahLst/>
              <a:cxnLst/>
              <a:rect l="0" t="0" r="0" b="0"/>
              <a:pathLst>
                <a:path w="152" h="2215" fill="none" extrusionOk="0">
                  <a:moveTo>
                    <a:pt x="1" y="1"/>
                  </a:moveTo>
                  <a:lnTo>
                    <a:pt x="151" y="221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39" name="Shape 5839"/>
            <p:cNvSpPr/>
            <p:nvPr/>
          </p:nvSpPr>
          <p:spPr>
            <a:xfrm>
              <a:off x="1321900" y="1549800"/>
              <a:ext cx="3775" cy="49850"/>
            </a:xfrm>
            <a:custGeom>
              <a:avLst/>
              <a:gdLst/>
              <a:ahLst/>
              <a:cxnLst/>
              <a:rect l="0" t="0" r="0" b="0"/>
              <a:pathLst>
                <a:path w="151" h="1994" fill="none" extrusionOk="0">
                  <a:moveTo>
                    <a:pt x="0" y="1"/>
                  </a:moveTo>
                  <a:lnTo>
                    <a:pt x="151"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40" name="Shape 5840"/>
            <p:cNvSpPr/>
            <p:nvPr/>
          </p:nvSpPr>
          <p:spPr>
            <a:xfrm>
              <a:off x="1325650" y="1599625"/>
              <a:ext cx="7550" cy="94125"/>
            </a:xfrm>
            <a:custGeom>
              <a:avLst/>
              <a:gdLst/>
              <a:ahLst/>
              <a:cxnLst/>
              <a:rect l="0" t="0" r="0" b="0"/>
              <a:pathLst>
                <a:path w="302" h="3765" fill="none" extrusionOk="0">
                  <a:moveTo>
                    <a:pt x="1" y="0"/>
                  </a:moveTo>
                  <a:lnTo>
                    <a:pt x="302" y="37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41" name="Shape 5841"/>
            <p:cNvSpPr/>
            <p:nvPr/>
          </p:nvSpPr>
          <p:spPr>
            <a:xfrm>
              <a:off x="1333175" y="1693725"/>
              <a:ext cx="5050" cy="44300"/>
            </a:xfrm>
            <a:custGeom>
              <a:avLst/>
              <a:gdLst/>
              <a:ahLst/>
              <a:cxnLst/>
              <a:rect l="0" t="0" r="0" b="0"/>
              <a:pathLst>
                <a:path w="202" h="1772" fill="none" extrusionOk="0">
                  <a:moveTo>
                    <a:pt x="1" y="0"/>
                  </a:moveTo>
                  <a:lnTo>
                    <a:pt x="201" y="177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42" name="Shape 5842"/>
            <p:cNvSpPr/>
            <p:nvPr/>
          </p:nvSpPr>
          <p:spPr>
            <a:xfrm>
              <a:off x="1338200" y="1738000"/>
              <a:ext cx="3775" cy="38775"/>
            </a:xfrm>
            <a:custGeom>
              <a:avLst/>
              <a:gdLst/>
              <a:ahLst/>
              <a:cxnLst/>
              <a:rect l="0" t="0" r="0" b="0"/>
              <a:pathLst>
                <a:path w="151" h="1551" fill="none" extrusionOk="0">
                  <a:moveTo>
                    <a:pt x="0" y="0"/>
                  </a:moveTo>
                  <a:lnTo>
                    <a:pt x="151"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43" name="Shape 5843"/>
            <p:cNvSpPr/>
            <p:nvPr/>
          </p:nvSpPr>
          <p:spPr>
            <a:xfrm>
              <a:off x="1341950" y="1776750"/>
              <a:ext cx="3800" cy="33225"/>
            </a:xfrm>
            <a:custGeom>
              <a:avLst/>
              <a:gdLst/>
              <a:ahLst/>
              <a:cxnLst/>
              <a:rect l="0" t="0" r="0" b="0"/>
              <a:pathLst>
                <a:path w="152" h="1329" fill="none" extrusionOk="0">
                  <a:moveTo>
                    <a:pt x="1" y="0"/>
                  </a:moveTo>
                  <a:lnTo>
                    <a:pt x="151"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44" name="Shape 5844"/>
            <p:cNvSpPr/>
            <p:nvPr/>
          </p:nvSpPr>
          <p:spPr>
            <a:xfrm>
              <a:off x="1345725" y="1809950"/>
              <a:ext cx="5050" cy="33225"/>
            </a:xfrm>
            <a:custGeom>
              <a:avLst/>
              <a:gdLst/>
              <a:ahLst/>
              <a:cxnLst/>
              <a:rect l="0" t="0" r="0" b="0"/>
              <a:pathLst>
                <a:path w="202" h="1329" fill="none" extrusionOk="0">
                  <a:moveTo>
                    <a:pt x="0" y="1"/>
                  </a:moveTo>
                  <a:lnTo>
                    <a:pt x="201"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45" name="Shape 5845"/>
            <p:cNvSpPr/>
            <p:nvPr/>
          </p:nvSpPr>
          <p:spPr>
            <a:xfrm>
              <a:off x="1350750" y="1843150"/>
              <a:ext cx="3775" cy="22175"/>
            </a:xfrm>
            <a:custGeom>
              <a:avLst/>
              <a:gdLst/>
              <a:ahLst/>
              <a:cxnLst/>
              <a:rect l="0" t="0" r="0" b="0"/>
              <a:pathLst>
                <a:path w="151" h="887" fill="none" extrusionOk="0">
                  <a:moveTo>
                    <a:pt x="0" y="1"/>
                  </a:moveTo>
                  <a:lnTo>
                    <a:pt x="151" y="88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46" name="Shape 5846"/>
            <p:cNvSpPr/>
            <p:nvPr/>
          </p:nvSpPr>
          <p:spPr>
            <a:xfrm>
              <a:off x="1354500" y="1865300"/>
              <a:ext cx="3800" cy="22175"/>
            </a:xfrm>
            <a:custGeom>
              <a:avLst/>
              <a:gdLst/>
              <a:ahLst/>
              <a:cxnLst/>
              <a:rect l="0" t="0" r="0" b="0"/>
              <a:pathLst>
                <a:path w="152" h="887" fill="none" extrusionOk="0">
                  <a:moveTo>
                    <a:pt x="1" y="1"/>
                  </a:moveTo>
                  <a:lnTo>
                    <a:pt x="15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47" name="Shape 5847"/>
            <p:cNvSpPr/>
            <p:nvPr/>
          </p:nvSpPr>
          <p:spPr>
            <a:xfrm>
              <a:off x="1358275" y="1887450"/>
              <a:ext cx="3775" cy="11075"/>
            </a:xfrm>
            <a:custGeom>
              <a:avLst/>
              <a:gdLst/>
              <a:ahLst/>
              <a:cxnLst/>
              <a:rect l="0" t="0" r="0" b="0"/>
              <a:pathLst>
                <a:path w="151" h="443" fill="none" extrusionOk="0">
                  <a:moveTo>
                    <a:pt x="0" y="0"/>
                  </a:moveTo>
                  <a:lnTo>
                    <a:pt x="151"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48" name="Shape 5848"/>
            <p:cNvSpPr/>
            <p:nvPr/>
          </p:nvSpPr>
          <p:spPr>
            <a:xfrm>
              <a:off x="1362025" y="1898500"/>
              <a:ext cx="3800" cy="11100"/>
            </a:xfrm>
            <a:custGeom>
              <a:avLst/>
              <a:gdLst/>
              <a:ahLst/>
              <a:cxnLst/>
              <a:rect l="0" t="0" r="0" b="0"/>
              <a:pathLst>
                <a:path w="152" h="444" fill="none" extrusionOk="0">
                  <a:moveTo>
                    <a:pt x="1" y="1"/>
                  </a:moveTo>
                  <a:lnTo>
                    <a:pt x="151" y="44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49" name="Shape 5849"/>
            <p:cNvSpPr/>
            <p:nvPr/>
          </p:nvSpPr>
          <p:spPr>
            <a:xfrm>
              <a:off x="1365800" y="1909575"/>
              <a:ext cx="3775" cy="25"/>
            </a:xfrm>
            <a:custGeom>
              <a:avLst/>
              <a:gdLst/>
              <a:ahLst/>
              <a:cxnLst/>
              <a:rect l="0" t="0" r="0" b="0"/>
              <a:pathLst>
                <a:path w="151" h="1" fill="none" extrusionOk="0">
                  <a:moveTo>
                    <a:pt x="0" y="1"/>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50" name="Shape 5850"/>
            <p:cNvSpPr/>
            <p:nvPr/>
          </p:nvSpPr>
          <p:spPr>
            <a:xfrm>
              <a:off x="1369550" y="1909575"/>
              <a:ext cx="3800" cy="25"/>
            </a:xfrm>
            <a:custGeom>
              <a:avLst/>
              <a:gdLst/>
              <a:ahLst/>
              <a:cxnLst/>
              <a:rect l="0" t="0" r="0" b="0"/>
              <a:pathLst>
                <a:path w="152" h="1" fill="none" extrusionOk="0">
                  <a:moveTo>
                    <a:pt x="1" y="1"/>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51" name="Shape 5851"/>
            <p:cNvSpPr/>
            <p:nvPr/>
          </p:nvSpPr>
          <p:spPr>
            <a:xfrm>
              <a:off x="1373325" y="1898500"/>
              <a:ext cx="3775" cy="11100"/>
            </a:xfrm>
            <a:custGeom>
              <a:avLst/>
              <a:gdLst/>
              <a:ahLst/>
              <a:cxnLst/>
              <a:rect l="0" t="0" r="0" b="0"/>
              <a:pathLst>
                <a:path w="151" h="444" fill="none" extrusionOk="0">
                  <a:moveTo>
                    <a:pt x="0" y="444"/>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52" name="Shape 5852"/>
            <p:cNvSpPr/>
            <p:nvPr/>
          </p:nvSpPr>
          <p:spPr>
            <a:xfrm>
              <a:off x="1377075" y="1887450"/>
              <a:ext cx="3800" cy="11075"/>
            </a:xfrm>
            <a:custGeom>
              <a:avLst/>
              <a:gdLst/>
              <a:ahLst/>
              <a:cxnLst/>
              <a:rect l="0" t="0" r="0" b="0"/>
              <a:pathLst>
                <a:path w="152" h="443" fill="none" extrusionOk="0">
                  <a:moveTo>
                    <a:pt x="1" y="443"/>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53" name="Shape 5853"/>
            <p:cNvSpPr/>
            <p:nvPr/>
          </p:nvSpPr>
          <p:spPr>
            <a:xfrm>
              <a:off x="1380850" y="1865300"/>
              <a:ext cx="5025" cy="22175"/>
            </a:xfrm>
            <a:custGeom>
              <a:avLst/>
              <a:gdLst/>
              <a:ahLst/>
              <a:cxnLst/>
              <a:rect l="0" t="0" r="0" b="0"/>
              <a:pathLst>
                <a:path w="201" h="887" fill="none" extrusionOk="0">
                  <a:moveTo>
                    <a:pt x="0" y="886"/>
                  </a:moveTo>
                  <a:lnTo>
                    <a:pt x="2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54" name="Shape 5854"/>
            <p:cNvSpPr/>
            <p:nvPr/>
          </p:nvSpPr>
          <p:spPr>
            <a:xfrm>
              <a:off x="1385850" y="1843150"/>
              <a:ext cx="3800" cy="22175"/>
            </a:xfrm>
            <a:custGeom>
              <a:avLst/>
              <a:gdLst/>
              <a:ahLst/>
              <a:cxnLst/>
              <a:rect l="0" t="0" r="0" b="0"/>
              <a:pathLst>
                <a:path w="152" h="887" fill="none" extrusionOk="0">
                  <a:moveTo>
                    <a:pt x="1" y="887"/>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55" name="Shape 5855"/>
            <p:cNvSpPr/>
            <p:nvPr/>
          </p:nvSpPr>
          <p:spPr>
            <a:xfrm>
              <a:off x="1389625" y="1815475"/>
              <a:ext cx="3775" cy="27700"/>
            </a:xfrm>
            <a:custGeom>
              <a:avLst/>
              <a:gdLst/>
              <a:ahLst/>
              <a:cxnLst/>
              <a:rect l="0" t="0" r="0" b="0"/>
              <a:pathLst>
                <a:path w="151" h="1108" fill="none" extrusionOk="0">
                  <a:moveTo>
                    <a:pt x="0" y="1108"/>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56" name="Shape 5856"/>
            <p:cNvSpPr/>
            <p:nvPr/>
          </p:nvSpPr>
          <p:spPr>
            <a:xfrm>
              <a:off x="1393375" y="1782275"/>
              <a:ext cx="5050" cy="33225"/>
            </a:xfrm>
            <a:custGeom>
              <a:avLst/>
              <a:gdLst/>
              <a:ahLst/>
              <a:cxnLst/>
              <a:rect l="0" t="0" r="0" b="0"/>
              <a:pathLst>
                <a:path w="202" h="1329" fill="none" extrusionOk="0">
                  <a:moveTo>
                    <a:pt x="1" y="1329"/>
                  </a:moveTo>
                  <a:lnTo>
                    <a:pt x="2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57" name="Shape 5857"/>
            <p:cNvSpPr/>
            <p:nvPr/>
          </p:nvSpPr>
          <p:spPr>
            <a:xfrm>
              <a:off x="1398400" y="1704775"/>
              <a:ext cx="7550" cy="77525"/>
            </a:xfrm>
            <a:custGeom>
              <a:avLst/>
              <a:gdLst/>
              <a:ahLst/>
              <a:cxnLst/>
              <a:rect l="0" t="0" r="0" b="0"/>
              <a:pathLst>
                <a:path w="302" h="3101" fill="none" extrusionOk="0">
                  <a:moveTo>
                    <a:pt x="0" y="3101"/>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58" name="Shape 5858"/>
            <p:cNvSpPr/>
            <p:nvPr/>
          </p:nvSpPr>
          <p:spPr>
            <a:xfrm>
              <a:off x="1405925" y="1660500"/>
              <a:ext cx="3775" cy="44300"/>
            </a:xfrm>
            <a:custGeom>
              <a:avLst/>
              <a:gdLst/>
              <a:ahLst/>
              <a:cxnLst/>
              <a:rect l="0" t="0" r="0" b="0"/>
              <a:pathLst>
                <a:path w="151" h="1772" fill="none" extrusionOk="0">
                  <a:moveTo>
                    <a:pt x="0" y="1772"/>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59" name="Shape 5859"/>
            <p:cNvSpPr/>
            <p:nvPr/>
          </p:nvSpPr>
          <p:spPr>
            <a:xfrm>
              <a:off x="1409675" y="1616225"/>
              <a:ext cx="3800" cy="44300"/>
            </a:xfrm>
            <a:custGeom>
              <a:avLst/>
              <a:gdLst/>
              <a:ahLst/>
              <a:cxnLst/>
              <a:rect l="0" t="0" r="0" b="0"/>
              <a:pathLst>
                <a:path w="152" h="1772" fill="none" extrusionOk="0">
                  <a:moveTo>
                    <a:pt x="1" y="1772"/>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60" name="Shape 5860"/>
            <p:cNvSpPr/>
            <p:nvPr/>
          </p:nvSpPr>
          <p:spPr>
            <a:xfrm>
              <a:off x="1413450" y="1516600"/>
              <a:ext cx="7550" cy="99650"/>
            </a:xfrm>
            <a:custGeom>
              <a:avLst/>
              <a:gdLst/>
              <a:ahLst/>
              <a:cxnLst/>
              <a:rect l="0" t="0" r="0" b="0"/>
              <a:pathLst>
                <a:path w="302" h="3986" fill="none" extrusionOk="0">
                  <a:moveTo>
                    <a:pt x="0" y="3985"/>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61" name="Shape 5861"/>
            <p:cNvSpPr/>
            <p:nvPr/>
          </p:nvSpPr>
          <p:spPr>
            <a:xfrm>
              <a:off x="1420975" y="1466775"/>
              <a:ext cx="3775" cy="49850"/>
            </a:xfrm>
            <a:custGeom>
              <a:avLst/>
              <a:gdLst/>
              <a:ahLst/>
              <a:cxnLst/>
              <a:rect l="0" t="0" r="0" b="0"/>
              <a:pathLst>
                <a:path w="151" h="1994" fill="none" extrusionOk="0">
                  <a:moveTo>
                    <a:pt x="0" y="1993"/>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62" name="Shape 5862"/>
            <p:cNvSpPr/>
            <p:nvPr/>
          </p:nvSpPr>
          <p:spPr>
            <a:xfrm>
              <a:off x="1424725" y="1411425"/>
              <a:ext cx="3800" cy="55375"/>
            </a:xfrm>
            <a:custGeom>
              <a:avLst/>
              <a:gdLst/>
              <a:ahLst/>
              <a:cxnLst/>
              <a:rect l="0" t="0" r="0" b="0"/>
              <a:pathLst>
                <a:path w="152" h="2215" fill="none" extrusionOk="0">
                  <a:moveTo>
                    <a:pt x="1" y="2215"/>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63" name="Shape 5863"/>
            <p:cNvSpPr/>
            <p:nvPr/>
          </p:nvSpPr>
          <p:spPr>
            <a:xfrm>
              <a:off x="1428500" y="1361600"/>
              <a:ext cx="5050" cy="49850"/>
            </a:xfrm>
            <a:custGeom>
              <a:avLst/>
              <a:gdLst/>
              <a:ahLst/>
              <a:cxnLst/>
              <a:rect l="0" t="0" r="0" b="0"/>
              <a:pathLst>
                <a:path w="202" h="1994" fill="none" extrusionOk="0">
                  <a:moveTo>
                    <a:pt x="0" y="1994"/>
                  </a:moveTo>
                  <a:lnTo>
                    <a:pt x="2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64" name="Shape 5864"/>
            <p:cNvSpPr/>
            <p:nvPr/>
          </p:nvSpPr>
          <p:spPr>
            <a:xfrm>
              <a:off x="1433525" y="1311800"/>
              <a:ext cx="3775" cy="49825"/>
            </a:xfrm>
            <a:custGeom>
              <a:avLst/>
              <a:gdLst/>
              <a:ahLst/>
              <a:cxnLst/>
              <a:rect l="0" t="0" r="0" b="0"/>
              <a:pathLst>
                <a:path w="151" h="1993" fill="none" extrusionOk="0">
                  <a:moveTo>
                    <a:pt x="0" y="1993"/>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65" name="Shape 5865"/>
            <p:cNvSpPr/>
            <p:nvPr/>
          </p:nvSpPr>
          <p:spPr>
            <a:xfrm>
              <a:off x="1437275" y="1217700"/>
              <a:ext cx="8800" cy="94125"/>
            </a:xfrm>
            <a:custGeom>
              <a:avLst/>
              <a:gdLst/>
              <a:ahLst/>
              <a:cxnLst/>
              <a:rect l="0" t="0" r="0" b="0"/>
              <a:pathLst>
                <a:path w="352" h="3765" fill="none" extrusionOk="0">
                  <a:moveTo>
                    <a:pt x="1" y="3764"/>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66" name="Shape 5866"/>
            <p:cNvSpPr/>
            <p:nvPr/>
          </p:nvSpPr>
          <p:spPr>
            <a:xfrm>
              <a:off x="1446050" y="1178950"/>
              <a:ext cx="3800" cy="38775"/>
            </a:xfrm>
            <a:custGeom>
              <a:avLst/>
              <a:gdLst/>
              <a:ahLst/>
              <a:cxnLst/>
              <a:rect l="0" t="0" r="0" b="0"/>
              <a:pathLst>
                <a:path w="152" h="1551" fill="none" extrusionOk="0">
                  <a:moveTo>
                    <a:pt x="1" y="1550"/>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67" name="Shape 5867"/>
            <p:cNvSpPr/>
            <p:nvPr/>
          </p:nvSpPr>
          <p:spPr>
            <a:xfrm>
              <a:off x="1449825" y="1140200"/>
              <a:ext cx="3775" cy="38775"/>
            </a:xfrm>
            <a:custGeom>
              <a:avLst/>
              <a:gdLst/>
              <a:ahLst/>
              <a:cxnLst/>
              <a:rect l="0" t="0" r="0" b="0"/>
              <a:pathLst>
                <a:path w="151" h="1551" fill="none" extrusionOk="0">
                  <a:moveTo>
                    <a:pt x="0" y="1551"/>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68" name="Shape 5868"/>
            <p:cNvSpPr/>
            <p:nvPr/>
          </p:nvSpPr>
          <p:spPr>
            <a:xfrm>
              <a:off x="1453575" y="1073800"/>
              <a:ext cx="7550" cy="66425"/>
            </a:xfrm>
            <a:custGeom>
              <a:avLst/>
              <a:gdLst/>
              <a:ahLst/>
              <a:cxnLst/>
              <a:rect l="0" t="0" r="0" b="0"/>
              <a:pathLst>
                <a:path w="302" h="2657" fill="none" extrusionOk="0">
                  <a:moveTo>
                    <a:pt x="1" y="2657"/>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69" name="Shape 5869"/>
            <p:cNvSpPr/>
            <p:nvPr/>
          </p:nvSpPr>
          <p:spPr>
            <a:xfrm>
              <a:off x="1461100" y="1046125"/>
              <a:ext cx="3800" cy="27700"/>
            </a:xfrm>
            <a:custGeom>
              <a:avLst/>
              <a:gdLst/>
              <a:ahLst/>
              <a:cxnLst/>
              <a:rect l="0" t="0" r="0" b="0"/>
              <a:pathLst>
                <a:path w="152" h="1108" fill="none" extrusionOk="0">
                  <a:moveTo>
                    <a:pt x="1" y="1107"/>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70" name="Shape 5870"/>
            <p:cNvSpPr/>
            <p:nvPr/>
          </p:nvSpPr>
          <p:spPr>
            <a:xfrm>
              <a:off x="1464875" y="1023975"/>
              <a:ext cx="3775" cy="22175"/>
            </a:xfrm>
            <a:custGeom>
              <a:avLst/>
              <a:gdLst/>
              <a:ahLst/>
              <a:cxnLst/>
              <a:rect l="0" t="0" r="0" b="0"/>
              <a:pathLst>
                <a:path w="151" h="887" fill="none" extrusionOk="0">
                  <a:moveTo>
                    <a:pt x="0" y="886"/>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71" name="Shape 5871"/>
            <p:cNvSpPr/>
            <p:nvPr/>
          </p:nvSpPr>
          <p:spPr>
            <a:xfrm>
              <a:off x="1468625" y="1007375"/>
              <a:ext cx="3800" cy="16625"/>
            </a:xfrm>
            <a:custGeom>
              <a:avLst/>
              <a:gdLst/>
              <a:ahLst/>
              <a:cxnLst/>
              <a:rect l="0" t="0" r="0" b="0"/>
              <a:pathLst>
                <a:path w="152" h="665" fill="none" extrusionOk="0">
                  <a:moveTo>
                    <a:pt x="1" y="664"/>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72" name="Shape 5872"/>
            <p:cNvSpPr/>
            <p:nvPr/>
          </p:nvSpPr>
          <p:spPr>
            <a:xfrm>
              <a:off x="1472400" y="996300"/>
              <a:ext cx="3775" cy="11100"/>
            </a:xfrm>
            <a:custGeom>
              <a:avLst/>
              <a:gdLst/>
              <a:ahLst/>
              <a:cxnLst/>
              <a:rect l="0" t="0" r="0" b="0"/>
              <a:pathLst>
                <a:path w="151" h="444" fill="none" extrusionOk="0">
                  <a:moveTo>
                    <a:pt x="0" y="443"/>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73" name="Shape 5873"/>
            <p:cNvSpPr/>
            <p:nvPr/>
          </p:nvSpPr>
          <p:spPr>
            <a:xfrm>
              <a:off x="1476150" y="985225"/>
              <a:ext cx="5050" cy="11100"/>
            </a:xfrm>
            <a:custGeom>
              <a:avLst/>
              <a:gdLst/>
              <a:ahLst/>
              <a:cxnLst/>
              <a:rect l="0" t="0" r="0" b="0"/>
              <a:pathLst>
                <a:path w="202" h="444" fill="none" extrusionOk="0">
                  <a:moveTo>
                    <a:pt x="1" y="443"/>
                  </a:moveTo>
                  <a:lnTo>
                    <a:pt x="2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74" name="Shape 5874"/>
            <p:cNvSpPr/>
            <p:nvPr/>
          </p:nvSpPr>
          <p:spPr>
            <a:xfrm>
              <a:off x="1481175" y="985225"/>
              <a:ext cx="3775" cy="25"/>
            </a:xfrm>
            <a:custGeom>
              <a:avLst/>
              <a:gdLst/>
              <a:ahLst/>
              <a:cxnLst/>
              <a:rect l="0" t="0" r="0" b="0"/>
              <a:pathLst>
                <a:path w="151" h="1" fill="none" extrusionOk="0">
                  <a:moveTo>
                    <a:pt x="0" y="1"/>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75" name="Shape 5875"/>
            <p:cNvSpPr/>
            <p:nvPr/>
          </p:nvSpPr>
          <p:spPr>
            <a:xfrm>
              <a:off x="1484925" y="985225"/>
              <a:ext cx="3800" cy="5550"/>
            </a:xfrm>
            <a:custGeom>
              <a:avLst/>
              <a:gdLst/>
              <a:ahLst/>
              <a:cxnLst/>
              <a:rect l="0" t="0" r="0" b="0"/>
              <a:pathLst>
                <a:path w="152" h="222" fill="none" extrusionOk="0">
                  <a:moveTo>
                    <a:pt x="1" y="1"/>
                  </a:moveTo>
                  <a:lnTo>
                    <a:pt x="15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76" name="Shape 5876"/>
            <p:cNvSpPr/>
            <p:nvPr/>
          </p:nvSpPr>
          <p:spPr>
            <a:xfrm>
              <a:off x="1488700" y="990750"/>
              <a:ext cx="5050" cy="5575"/>
            </a:xfrm>
            <a:custGeom>
              <a:avLst/>
              <a:gdLst/>
              <a:ahLst/>
              <a:cxnLst/>
              <a:rect l="0" t="0" r="0" b="0"/>
              <a:pathLst>
                <a:path w="202" h="223" fill="none" extrusionOk="0">
                  <a:moveTo>
                    <a:pt x="0" y="1"/>
                  </a:moveTo>
                  <a:lnTo>
                    <a:pt x="20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77" name="Shape 5877"/>
            <p:cNvSpPr/>
            <p:nvPr/>
          </p:nvSpPr>
          <p:spPr>
            <a:xfrm>
              <a:off x="1493725" y="996300"/>
              <a:ext cx="3775" cy="16625"/>
            </a:xfrm>
            <a:custGeom>
              <a:avLst/>
              <a:gdLst/>
              <a:ahLst/>
              <a:cxnLst/>
              <a:rect l="0" t="0" r="0" b="0"/>
              <a:pathLst>
                <a:path w="151" h="665" fill="none" extrusionOk="0">
                  <a:moveTo>
                    <a:pt x="0" y="0"/>
                  </a:moveTo>
                  <a:lnTo>
                    <a:pt x="15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78" name="Shape 5878"/>
            <p:cNvSpPr/>
            <p:nvPr/>
          </p:nvSpPr>
          <p:spPr>
            <a:xfrm>
              <a:off x="1497475" y="1012900"/>
              <a:ext cx="3800" cy="16625"/>
            </a:xfrm>
            <a:custGeom>
              <a:avLst/>
              <a:gdLst/>
              <a:ahLst/>
              <a:cxnLst/>
              <a:rect l="0" t="0" r="0" b="0"/>
              <a:pathLst>
                <a:path w="152" h="665" fill="none" extrusionOk="0">
                  <a:moveTo>
                    <a:pt x="1" y="1"/>
                  </a:moveTo>
                  <a:lnTo>
                    <a:pt x="15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79" name="Shape 5879"/>
            <p:cNvSpPr/>
            <p:nvPr/>
          </p:nvSpPr>
          <p:spPr>
            <a:xfrm>
              <a:off x="1501250" y="1029500"/>
              <a:ext cx="3775" cy="22175"/>
            </a:xfrm>
            <a:custGeom>
              <a:avLst/>
              <a:gdLst/>
              <a:ahLst/>
              <a:cxnLst/>
              <a:rect l="0" t="0" r="0" b="0"/>
              <a:pathLst>
                <a:path w="151" h="887" fill="none" extrusionOk="0">
                  <a:moveTo>
                    <a:pt x="0" y="1"/>
                  </a:moveTo>
                  <a:lnTo>
                    <a:pt x="15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80" name="Shape 5880"/>
            <p:cNvSpPr/>
            <p:nvPr/>
          </p:nvSpPr>
          <p:spPr>
            <a:xfrm>
              <a:off x="1505000" y="1051650"/>
              <a:ext cx="3800" cy="33225"/>
            </a:xfrm>
            <a:custGeom>
              <a:avLst/>
              <a:gdLst/>
              <a:ahLst/>
              <a:cxnLst/>
              <a:rect l="0" t="0" r="0" b="0"/>
              <a:pathLst>
                <a:path w="152" h="1329" fill="none" extrusionOk="0">
                  <a:moveTo>
                    <a:pt x="1" y="0"/>
                  </a:moveTo>
                  <a:lnTo>
                    <a:pt x="151"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81" name="Shape 5881"/>
            <p:cNvSpPr/>
            <p:nvPr/>
          </p:nvSpPr>
          <p:spPr>
            <a:xfrm>
              <a:off x="1508775" y="1084850"/>
              <a:ext cx="7550" cy="66450"/>
            </a:xfrm>
            <a:custGeom>
              <a:avLst/>
              <a:gdLst/>
              <a:ahLst/>
              <a:cxnLst/>
              <a:rect l="0" t="0" r="0" b="0"/>
              <a:pathLst>
                <a:path w="302" h="2658" fill="none" extrusionOk="0">
                  <a:moveTo>
                    <a:pt x="0" y="1"/>
                  </a:moveTo>
                  <a:lnTo>
                    <a:pt x="301" y="265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82" name="Shape 5882"/>
            <p:cNvSpPr/>
            <p:nvPr/>
          </p:nvSpPr>
          <p:spPr>
            <a:xfrm>
              <a:off x="1516300" y="1151275"/>
              <a:ext cx="3775" cy="38775"/>
            </a:xfrm>
            <a:custGeom>
              <a:avLst/>
              <a:gdLst/>
              <a:ahLst/>
              <a:cxnLst/>
              <a:rect l="0" t="0" r="0" b="0"/>
              <a:pathLst>
                <a:path w="151" h="1551" fill="none" extrusionOk="0">
                  <a:moveTo>
                    <a:pt x="0" y="1"/>
                  </a:moveTo>
                  <a:lnTo>
                    <a:pt x="151"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83" name="Shape 5883"/>
            <p:cNvSpPr/>
            <p:nvPr/>
          </p:nvSpPr>
          <p:spPr>
            <a:xfrm>
              <a:off x="1520050" y="1190025"/>
              <a:ext cx="3800" cy="44300"/>
            </a:xfrm>
            <a:custGeom>
              <a:avLst/>
              <a:gdLst/>
              <a:ahLst/>
              <a:cxnLst/>
              <a:rect l="0" t="0" r="0" b="0"/>
              <a:pathLst>
                <a:path w="152" h="1772" fill="none" extrusionOk="0">
                  <a:moveTo>
                    <a:pt x="1" y="0"/>
                  </a:moveTo>
                  <a:lnTo>
                    <a:pt x="151"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84" name="Shape 5884"/>
            <p:cNvSpPr/>
            <p:nvPr/>
          </p:nvSpPr>
          <p:spPr>
            <a:xfrm>
              <a:off x="1523825" y="1234300"/>
              <a:ext cx="8800" cy="88600"/>
            </a:xfrm>
            <a:custGeom>
              <a:avLst/>
              <a:gdLst/>
              <a:ahLst/>
              <a:cxnLst/>
              <a:rect l="0" t="0" r="0" b="0"/>
              <a:pathLst>
                <a:path w="352" h="3544" fill="none" extrusionOk="0">
                  <a:moveTo>
                    <a:pt x="0" y="1"/>
                  </a:moveTo>
                  <a:lnTo>
                    <a:pt x="351" y="35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85" name="Shape 5885"/>
            <p:cNvSpPr/>
            <p:nvPr/>
          </p:nvSpPr>
          <p:spPr>
            <a:xfrm>
              <a:off x="1532600" y="1322875"/>
              <a:ext cx="8800" cy="94100"/>
            </a:xfrm>
            <a:custGeom>
              <a:avLst/>
              <a:gdLst/>
              <a:ahLst/>
              <a:cxnLst/>
              <a:rect l="0" t="0" r="0" b="0"/>
              <a:pathLst>
                <a:path w="352" h="3764" fill="none" extrusionOk="0">
                  <a:moveTo>
                    <a:pt x="0" y="0"/>
                  </a:moveTo>
                  <a:lnTo>
                    <a:pt x="352" y="37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86" name="Shape 5886"/>
            <p:cNvSpPr/>
            <p:nvPr/>
          </p:nvSpPr>
          <p:spPr>
            <a:xfrm>
              <a:off x="1541375" y="1416950"/>
              <a:ext cx="7550" cy="94125"/>
            </a:xfrm>
            <a:custGeom>
              <a:avLst/>
              <a:gdLst/>
              <a:ahLst/>
              <a:cxnLst/>
              <a:rect l="0" t="0" r="0" b="0"/>
              <a:pathLst>
                <a:path w="302" h="3765" fill="none" extrusionOk="0">
                  <a:moveTo>
                    <a:pt x="1" y="1"/>
                  </a:moveTo>
                  <a:lnTo>
                    <a:pt x="302" y="37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87" name="Shape 5887"/>
            <p:cNvSpPr/>
            <p:nvPr/>
          </p:nvSpPr>
          <p:spPr>
            <a:xfrm>
              <a:off x="1548900" y="1511050"/>
              <a:ext cx="7550" cy="88600"/>
            </a:xfrm>
            <a:custGeom>
              <a:avLst/>
              <a:gdLst/>
              <a:ahLst/>
              <a:cxnLst/>
              <a:rect l="0" t="0" r="0" b="0"/>
              <a:pathLst>
                <a:path w="302" h="3544" fill="none" extrusionOk="0">
                  <a:moveTo>
                    <a:pt x="1" y="1"/>
                  </a:moveTo>
                  <a:lnTo>
                    <a:pt x="302" y="35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88" name="Shape 5888"/>
            <p:cNvSpPr/>
            <p:nvPr/>
          </p:nvSpPr>
          <p:spPr>
            <a:xfrm>
              <a:off x="1556425" y="1599625"/>
              <a:ext cx="3800" cy="38775"/>
            </a:xfrm>
            <a:custGeom>
              <a:avLst/>
              <a:gdLst/>
              <a:ahLst/>
              <a:cxnLst/>
              <a:rect l="0" t="0" r="0" b="0"/>
              <a:pathLst>
                <a:path w="152" h="1551" fill="none" extrusionOk="0">
                  <a:moveTo>
                    <a:pt x="1" y="0"/>
                  </a:moveTo>
                  <a:lnTo>
                    <a:pt x="151"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89" name="Shape 5889"/>
            <p:cNvSpPr/>
            <p:nvPr/>
          </p:nvSpPr>
          <p:spPr>
            <a:xfrm>
              <a:off x="1560200" y="1638375"/>
              <a:ext cx="3775" cy="38750"/>
            </a:xfrm>
            <a:custGeom>
              <a:avLst/>
              <a:gdLst/>
              <a:ahLst/>
              <a:cxnLst/>
              <a:rect l="0" t="0" r="0" b="0"/>
              <a:pathLst>
                <a:path w="151" h="1550" fill="none" extrusionOk="0">
                  <a:moveTo>
                    <a:pt x="0" y="0"/>
                  </a:moveTo>
                  <a:lnTo>
                    <a:pt x="151"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90" name="Shape 5890"/>
            <p:cNvSpPr/>
            <p:nvPr/>
          </p:nvSpPr>
          <p:spPr>
            <a:xfrm>
              <a:off x="1563950" y="1677100"/>
              <a:ext cx="7550" cy="66450"/>
            </a:xfrm>
            <a:custGeom>
              <a:avLst/>
              <a:gdLst/>
              <a:ahLst/>
              <a:cxnLst/>
              <a:rect l="0" t="0" r="0" b="0"/>
              <a:pathLst>
                <a:path w="302" h="2658" fill="none" extrusionOk="0">
                  <a:moveTo>
                    <a:pt x="1" y="1"/>
                  </a:moveTo>
                  <a:lnTo>
                    <a:pt x="302" y="265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91" name="Shape 5891"/>
            <p:cNvSpPr/>
            <p:nvPr/>
          </p:nvSpPr>
          <p:spPr>
            <a:xfrm>
              <a:off x="1571475" y="1743525"/>
              <a:ext cx="5050" cy="33250"/>
            </a:xfrm>
            <a:custGeom>
              <a:avLst/>
              <a:gdLst/>
              <a:ahLst/>
              <a:cxnLst/>
              <a:rect l="0" t="0" r="0" b="0"/>
              <a:pathLst>
                <a:path w="202" h="1330" fill="none" extrusionOk="0">
                  <a:moveTo>
                    <a:pt x="1" y="1"/>
                  </a:moveTo>
                  <a:lnTo>
                    <a:pt x="201"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92" name="Shape 5892"/>
            <p:cNvSpPr/>
            <p:nvPr/>
          </p:nvSpPr>
          <p:spPr>
            <a:xfrm>
              <a:off x="1576500" y="1776750"/>
              <a:ext cx="3775" cy="22150"/>
            </a:xfrm>
            <a:custGeom>
              <a:avLst/>
              <a:gdLst/>
              <a:ahLst/>
              <a:cxnLst/>
              <a:rect l="0" t="0" r="0" b="0"/>
              <a:pathLst>
                <a:path w="151" h="886" fill="none" extrusionOk="0">
                  <a:moveTo>
                    <a:pt x="0" y="0"/>
                  </a:moveTo>
                  <a:lnTo>
                    <a:pt x="15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93" name="Shape 5893"/>
            <p:cNvSpPr/>
            <p:nvPr/>
          </p:nvSpPr>
          <p:spPr>
            <a:xfrm>
              <a:off x="1580250" y="1798875"/>
              <a:ext cx="3800" cy="22175"/>
            </a:xfrm>
            <a:custGeom>
              <a:avLst/>
              <a:gdLst/>
              <a:ahLst/>
              <a:cxnLst/>
              <a:rect l="0" t="0" r="0" b="0"/>
              <a:pathLst>
                <a:path w="152" h="887" fill="none" extrusionOk="0">
                  <a:moveTo>
                    <a:pt x="1" y="1"/>
                  </a:moveTo>
                  <a:lnTo>
                    <a:pt x="15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94" name="Shape 5894"/>
            <p:cNvSpPr/>
            <p:nvPr/>
          </p:nvSpPr>
          <p:spPr>
            <a:xfrm>
              <a:off x="1584025" y="1821025"/>
              <a:ext cx="5025" cy="16625"/>
            </a:xfrm>
            <a:custGeom>
              <a:avLst/>
              <a:gdLst/>
              <a:ahLst/>
              <a:cxnLst/>
              <a:rect l="0" t="0" r="0" b="0"/>
              <a:pathLst>
                <a:path w="201" h="665" fill="none" extrusionOk="0">
                  <a:moveTo>
                    <a:pt x="0" y="0"/>
                  </a:moveTo>
                  <a:lnTo>
                    <a:pt x="20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95" name="Shape 5895"/>
            <p:cNvSpPr/>
            <p:nvPr/>
          </p:nvSpPr>
          <p:spPr>
            <a:xfrm>
              <a:off x="1589025" y="1837625"/>
              <a:ext cx="3800" cy="11100"/>
            </a:xfrm>
            <a:custGeom>
              <a:avLst/>
              <a:gdLst/>
              <a:ahLst/>
              <a:cxnLst/>
              <a:rect l="0" t="0" r="0" b="0"/>
              <a:pathLst>
                <a:path w="152" h="444" fill="none" extrusionOk="0">
                  <a:moveTo>
                    <a:pt x="1" y="1"/>
                  </a:moveTo>
                  <a:lnTo>
                    <a:pt x="151"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96" name="Shape 5896"/>
            <p:cNvSpPr/>
            <p:nvPr/>
          </p:nvSpPr>
          <p:spPr>
            <a:xfrm>
              <a:off x="1592800" y="1848700"/>
              <a:ext cx="3775" cy="5550"/>
            </a:xfrm>
            <a:custGeom>
              <a:avLst/>
              <a:gdLst/>
              <a:ahLst/>
              <a:cxnLst/>
              <a:rect l="0" t="0" r="0" b="0"/>
              <a:pathLst>
                <a:path w="151" h="222" fill="none" extrusionOk="0">
                  <a:moveTo>
                    <a:pt x="0" y="0"/>
                  </a:moveTo>
                  <a:lnTo>
                    <a:pt x="15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97" name="Shape 5897"/>
            <p:cNvSpPr/>
            <p:nvPr/>
          </p:nvSpPr>
          <p:spPr>
            <a:xfrm>
              <a:off x="1596550" y="1854225"/>
              <a:ext cx="3800" cy="25"/>
            </a:xfrm>
            <a:custGeom>
              <a:avLst/>
              <a:gdLst/>
              <a:ahLst/>
              <a:cxnLst/>
              <a:rect l="0" t="0" r="0" b="0"/>
              <a:pathLst>
                <a:path w="152" h="1" fill="none" extrusionOk="0">
                  <a:moveTo>
                    <a:pt x="1" y="1"/>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98" name="Shape 5898"/>
            <p:cNvSpPr/>
            <p:nvPr/>
          </p:nvSpPr>
          <p:spPr>
            <a:xfrm>
              <a:off x="1600325" y="1848700"/>
              <a:ext cx="3775" cy="5550"/>
            </a:xfrm>
            <a:custGeom>
              <a:avLst/>
              <a:gdLst/>
              <a:ahLst/>
              <a:cxnLst/>
              <a:rect l="0" t="0" r="0" b="0"/>
              <a:pathLst>
                <a:path w="151" h="222" fill="none" extrusionOk="0">
                  <a:moveTo>
                    <a:pt x="0" y="222"/>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99" name="Shape 5899"/>
            <p:cNvSpPr/>
            <p:nvPr/>
          </p:nvSpPr>
          <p:spPr>
            <a:xfrm>
              <a:off x="1604075" y="1843150"/>
              <a:ext cx="3800" cy="5575"/>
            </a:xfrm>
            <a:custGeom>
              <a:avLst/>
              <a:gdLst/>
              <a:ahLst/>
              <a:cxnLst/>
              <a:rect l="0" t="0" r="0" b="0"/>
              <a:pathLst>
                <a:path w="152" h="223" fill="none" extrusionOk="0">
                  <a:moveTo>
                    <a:pt x="1" y="222"/>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00" name="Shape 5900"/>
            <p:cNvSpPr/>
            <p:nvPr/>
          </p:nvSpPr>
          <p:spPr>
            <a:xfrm>
              <a:off x="1607850" y="1826550"/>
              <a:ext cx="3775" cy="16625"/>
            </a:xfrm>
            <a:custGeom>
              <a:avLst/>
              <a:gdLst/>
              <a:ahLst/>
              <a:cxnLst/>
              <a:rect l="0" t="0" r="0" b="0"/>
              <a:pathLst>
                <a:path w="151" h="665" fill="none" extrusionOk="0">
                  <a:moveTo>
                    <a:pt x="0" y="665"/>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01" name="Shape 5901"/>
            <p:cNvSpPr/>
            <p:nvPr/>
          </p:nvSpPr>
          <p:spPr>
            <a:xfrm>
              <a:off x="1611600" y="1809950"/>
              <a:ext cx="3800" cy="16625"/>
            </a:xfrm>
            <a:custGeom>
              <a:avLst/>
              <a:gdLst/>
              <a:ahLst/>
              <a:cxnLst/>
              <a:rect l="0" t="0" r="0" b="0"/>
              <a:pathLst>
                <a:path w="152" h="665" fill="none" extrusionOk="0">
                  <a:moveTo>
                    <a:pt x="1" y="665"/>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02" name="Shape 5902"/>
            <p:cNvSpPr/>
            <p:nvPr/>
          </p:nvSpPr>
          <p:spPr>
            <a:xfrm>
              <a:off x="1615375" y="1782275"/>
              <a:ext cx="3775" cy="27700"/>
            </a:xfrm>
            <a:custGeom>
              <a:avLst/>
              <a:gdLst/>
              <a:ahLst/>
              <a:cxnLst/>
              <a:rect l="0" t="0" r="0" b="0"/>
              <a:pathLst>
                <a:path w="151" h="1108" fill="none" extrusionOk="0">
                  <a:moveTo>
                    <a:pt x="0" y="1108"/>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03" name="Shape 5903"/>
            <p:cNvSpPr/>
            <p:nvPr/>
          </p:nvSpPr>
          <p:spPr>
            <a:xfrm>
              <a:off x="1619125" y="1726925"/>
              <a:ext cx="8825" cy="55375"/>
            </a:xfrm>
            <a:custGeom>
              <a:avLst/>
              <a:gdLst/>
              <a:ahLst/>
              <a:cxnLst/>
              <a:rect l="0" t="0" r="0" b="0"/>
              <a:pathLst>
                <a:path w="353" h="2215" fill="none" extrusionOk="0">
                  <a:moveTo>
                    <a:pt x="1" y="2215"/>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04" name="Shape 5904"/>
            <p:cNvSpPr/>
            <p:nvPr/>
          </p:nvSpPr>
          <p:spPr>
            <a:xfrm>
              <a:off x="1627925" y="1693725"/>
              <a:ext cx="3775" cy="33225"/>
            </a:xfrm>
            <a:custGeom>
              <a:avLst/>
              <a:gdLst/>
              <a:ahLst/>
              <a:cxnLst/>
              <a:rect l="0" t="0" r="0" b="0"/>
              <a:pathLst>
                <a:path w="151" h="1329" fill="none" extrusionOk="0">
                  <a:moveTo>
                    <a:pt x="0" y="1328"/>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05" name="Shape 5905"/>
            <p:cNvSpPr/>
            <p:nvPr/>
          </p:nvSpPr>
          <p:spPr>
            <a:xfrm>
              <a:off x="1631675" y="1654975"/>
              <a:ext cx="5050" cy="38775"/>
            </a:xfrm>
            <a:custGeom>
              <a:avLst/>
              <a:gdLst/>
              <a:ahLst/>
              <a:cxnLst/>
              <a:rect l="0" t="0" r="0" b="0"/>
              <a:pathLst>
                <a:path w="202" h="1551" fill="none" extrusionOk="0">
                  <a:moveTo>
                    <a:pt x="1" y="1550"/>
                  </a:moveTo>
                  <a:lnTo>
                    <a:pt x="2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06" name="Shape 5906"/>
            <p:cNvSpPr/>
            <p:nvPr/>
          </p:nvSpPr>
          <p:spPr>
            <a:xfrm>
              <a:off x="1636700" y="1571950"/>
              <a:ext cx="7550" cy="83050"/>
            </a:xfrm>
            <a:custGeom>
              <a:avLst/>
              <a:gdLst/>
              <a:ahLst/>
              <a:cxnLst/>
              <a:rect l="0" t="0" r="0" b="0"/>
              <a:pathLst>
                <a:path w="302" h="3322" fill="none" extrusionOk="0">
                  <a:moveTo>
                    <a:pt x="0" y="3321"/>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07" name="Shape 5907"/>
            <p:cNvSpPr/>
            <p:nvPr/>
          </p:nvSpPr>
          <p:spPr>
            <a:xfrm>
              <a:off x="1644225" y="1488925"/>
              <a:ext cx="7550" cy="83050"/>
            </a:xfrm>
            <a:custGeom>
              <a:avLst/>
              <a:gdLst/>
              <a:ahLst/>
              <a:cxnLst/>
              <a:rect l="0" t="0" r="0" b="0"/>
              <a:pathLst>
                <a:path w="302" h="3322" fill="none" extrusionOk="0">
                  <a:moveTo>
                    <a:pt x="0" y="3321"/>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08" name="Shape 5908"/>
            <p:cNvSpPr/>
            <p:nvPr/>
          </p:nvSpPr>
          <p:spPr>
            <a:xfrm>
              <a:off x="1651750" y="1400350"/>
              <a:ext cx="7550" cy="88600"/>
            </a:xfrm>
            <a:custGeom>
              <a:avLst/>
              <a:gdLst/>
              <a:ahLst/>
              <a:cxnLst/>
              <a:rect l="0" t="0" r="0" b="0"/>
              <a:pathLst>
                <a:path w="302" h="3544" fill="none" extrusionOk="0">
                  <a:moveTo>
                    <a:pt x="0" y="3543"/>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09" name="Shape 5909"/>
            <p:cNvSpPr/>
            <p:nvPr/>
          </p:nvSpPr>
          <p:spPr>
            <a:xfrm>
              <a:off x="1659275" y="1317325"/>
              <a:ext cx="7550" cy="83050"/>
            </a:xfrm>
            <a:custGeom>
              <a:avLst/>
              <a:gdLst/>
              <a:ahLst/>
              <a:cxnLst/>
              <a:rect l="0" t="0" r="0" b="0"/>
              <a:pathLst>
                <a:path w="302" h="3322" fill="none" extrusionOk="0">
                  <a:moveTo>
                    <a:pt x="0" y="3322"/>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10" name="Shape 5910"/>
            <p:cNvSpPr/>
            <p:nvPr/>
          </p:nvSpPr>
          <p:spPr>
            <a:xfrm>
              <a:off x="1666800" y="1273050"/>
              <a:ext cx="5025" cy="44300"/>
            </a:xfrm>
            <a:custGeom>
              <a:avLst/>
              <a:gdLst/>
              <a:ahLst/>
              <a:cxnLst/>
              <a:rect l="0" t="0" r="0" b="0"/>
              <a:pathLst>
                <a:path w="201" h="1772" fill="none" extrusionOk="0">
                  <a:moveTo>
                    <a:pt x="0" y="1772"/>
                  </a:moveTo>
                  <a:lnTo>
                    <a:pt x="2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11" name="Shape 5911"/>
            <p:cNvSpPr/>
            <p:nvPr/>
          </p:nvSpPr>
          <p:spPr>
            <a:xfrm>
              <a:off x="1671800" y="1234300"/>
              <a:ext cx="3800" cy="38775"/>
            </a:xfrm>
            <a:custGeom>
              <a:avLst/>
              <a:gdLst/>
              <a:ahLst/>
              <a:cxnLst/>
              <a:rect l="0" t="0" r="0" b="0"/>
              <a:pathLst>
                <a:path w="152" h="1551" fill="none" extrusionOk="0">
                  <a:moveTo>
                    <a:pt x="1" y="1551"/>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12" name="Shape 5912"/>
            <p:cNvSpPr/>
            <p:nvPr/>
          </p:nvSpPr>
          <p:spPr>
            <a:xfrm>
              <a:off x="1675575" y="1162350"/>
              <a:ext cx="8800" cy="71975"/>
            </a:xfrm>
            <a:custGeom>
              <a:avLst/>
              <a:gdLst/>
              <a:ahLst/>
              <a:cxnLst/>
              <a:rect l="0" t="0" r="0" b="0"/>
              <a:pathLst>
                <a:path w="352" h="2879" fill="none" extrusionOk="0">
                  <a:moveTo>
                    <a:pt x="0" y="2879"/>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13" name="Shape 5913"/>
            <p:cNvSpPr/>
            <p:nvPr/>
          </p:nvSpPr>
          <p:spPr>
            <a:xfrm>
              <a:off x="1684350" y="1134675"/>
              <a:ext cx="3800" cy="27700"/>
            </a:xfrm>
            <a:custGeom>
              <a:avLst/>
              <a:gdLst/>
              <a:ahLst/>
              <a:cxnLst/>
              <a:rect l="0" t="0" r="0" b="0"/>
              <a:pathLst>
                <a:path w="152" h="1108" fill="none" extrusionOk="0">
                  <a:moveTo>
                    <a:pt x="1" y="1107"/>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14" name="Shape 5914"/>
            <p:cNvSpPr/>
            <p:nvPr/>
          </p:nvSpPr>
          <p:spPr>
            <a:xfrm>
              <a:off x="1688125" y="1107000"/>
              <a:ext cx="3775" cy="27700"/>
            </a:xfrm>
            <a:custGeom>
              <a:avLst/>
              <a:gdLst/>
              <a:ahLst/>
              <a:cxnLst/>
              <a:rect l="0" t="0" r="0" b="0"/>
              <a:pathLst>
                <a:path w="151" h="1108" fill="none" extrusionOk="0">
                  <a:moveTo>
                    <a:pt x="0" y="1107"/>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15" name="Shape 5915"/>
            <p:cNvSpPr/>
            <p:nvPr/>
          </p:nvSpPr>
          <p:spPr>
            <a:xfrm>
              <a:off x="1691875" y="1084850"/>
              <a:ext cx="3800" cy="22175"/>
            </a:xfrm>
            <a:custGeom>
              <a:avLst/>
              <a:gdLst/>
              <a:ahLst/>
              <a:cxnLst/>
              <a:rect l="0" t="0" r="0" b="0"/>
              <a:pathLst>
                <a:path w="152" h="887" fill="none" extrusionOk="0">
                  <a:moveTo>
                    <a:pt x="1" y="886"/>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16" name="Shape 5916"/>
            <p:cNvSpPr/>
            <p:nvPr/>
          </p:nvSpPr>
          <p:spPr>
            <a:xfrm>
              <a:off x="1695650" y="1068250"/>
              <a:ext cx="3775" cy="16625"/>
            </a:xfrm>
            <a:custGeom>
              <a:avLst/>
              <a:gdLst/>
              <a:ahLst/>
              <a:cxnLst/>
              <a:rect l="0" t="0" r="0" b="0"/>
              <a:pathLst>
                <a:path w="151" h="665" fill="none" extrusionOk="0">
                  <a:moveTo>
                    <a:pt x="0" y="665"/>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17" name="Shape 5917"/>
            <p:cNvSpPr/>
            <p:nvPr/>
          </p:nvSpPr>
          <p:spPr>
            <a:xfrm>
              <a:off x="1699400" y="1057175"/>
              <a:ext cx="3800" cy="11100"/>
            </a:xfrm>
            <a:custGeom>
              <a:avLst/>
              <a:gdLst/>
              <a:ahLst/>
              <a:cxnLst/>
              <a:rect l="0" t="0" r="0" b="0"/>
              <a:pathLst>
                <a:path w="152" h="444" fill="none" extrusionOk="0">
                  <a:moveTo>
                    <a:pt x="1" y="444"/>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18" name="Shape 5918"/>
            <p:cNvSpPr/>
            <p:nvPr/>
          </p:nvSpPr>
          <p:spPr>
            <a:xfrm>
              <a:off x="1703175" y="1046125"/>
              <a:ext cx="3775" cy="11075"/>
            </a:xfrm>
            <a:custGeom>
              <a:avLst/>
              <a:gdLst/>
              <a:ahLst/>
              <a:cxnLst/>
              <a:rect l="0" t="0" r="0" b="0"/>
              <a:pathLst>
                <a:path w="151" h="443" fill="none" extrusionOk="0">
                  <a:moveTo>
                    <a:pt x="0" y="443"/>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19" name="Shape 5919"/>
            <p:cNvSpPr/>
            <p:nvPr/>
          </p:nvSpPr>
          <p:spPr>
            <a:xfrm>
              <a:off x="1706925" y="1040575"/>
              <a:ext cx="3800" cy="5575"/>
            </a:xfrm>
            <a:custGeom>
              <a:avLst/>
              <a:gdLst/>
              <a:ahLst/>
              <a:cxnLst/>
              <a:rect l="0" t="0" r="0" b="0"/>
              <a:pathLst>
                <a:path w="152" h="223" fill="none" extrusionOk="0">
                  <a:moveTo>
                    <a:pt x="1" y="222"/>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20" name="Shape 5920"/>
            <p:cNvSpPr/>
            <p:nvPr/>
          </p:nvSpPr>
          <p:spPr>
            <a:xfrm>
              <a:off x="1710700" y="1040575"/>
              <a:ext cx="3775" cy="25"/>
            </a:xfrm>
            <a:custGeom>
              <a:avLst/>
              <a:gdLst/>
              <a:ahLst/>
              <a:cxnLst/>
              <a:rect l="0" t="0" r="0" b="0"/>
              <a:pathLst>
                <a:path w="151" h="1" fill="none" extrusionOk="0">
                  <a:moveTo>
                    <a:pt x="0" y="1"/>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21" name="Shape 5921"/>
            <p:cNvSpPr/>
            <p:nvPr/>
          </p:nvSpPr>
          <p:spPr>
            <a:xfrm>
              <a:off x="1714450" y="1040575"/>
              <a:ext cx="5050" cy="5575"/>
            </a:xfrm>
            <a:custGeom>
              <a:avLst/>
              <a:gdLst/>
              <a:ahLst/>
              <a:cxnLst/>
              <a:rect l="0" t="0" r="0" b="0"/>
              <a:pathLst>
                <a:path w="202" h="223" fill="none" extrusionOk="0">
                  <a:moveTo>
                    <a:pt x="1" y="1"/>
                  </a:moveTo>
                  <a:lnTo>
                    <a:pt x="20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22" name="Shape 5922"/>
            <p:cNvSpPr/>
            <p:nvPr/>
          </p:nvSpPr>
          <p:spPr>
            <a:xfrm>
              <a:off x="1719475" y="1046125"/>
              <a:ext cx="3775" cy="11075"/>
            </a:xfrm>
            <a:custGeom>
              <a:avLst/>
              <a:gdLst/>
              <a:ahLst/>
              <a:cxnLst/>
              <a:rect l="0" t="0" r="0" b="0"/>
              <a:pathLst>
                <a:path w="151" h="443" fill="none" extrusionOk="0">
                  <a:moveTo>
                    <a:pt x="0" y="0"/>
                  </a:moveTo>
                  <a:lnTo>
                    <a:pt x="151"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23" name="Shape 5923"/>
            <p:cNvSpPr/>
            <p:nvPr/>
          </p:nvSpPr>
          <p:spPr>
            <a:xfrm>
              <a:off x="1723225" y="1057175"/>
              <a:ext cx="3800" cy="16650"/>
            </a:xfrm>
            <a:custGeom>
              <a:avLst/>
              <a:gdLst/>
              <a:ahLst/>
              <a:cxnLst/>
              <a:rect l="0" t="0" r="0" b="0"/>
              <a:pathLst>
                <a:path w="152" h="666" fill="none" extrusionOk="0">
                  <a:moveTo>
                    <a:pt x="1" y="1"/>
                  </a:moveTo>
                  <a:lnTo>
                    <a:pt x="15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24" name="Shape 5924"/>
            <p:cNvSpPr/>
            <p:nvPr/>
          </p:nvSpPr>
          <p:spPr>
            <a:xfrm>
              <a:off x="1727000" y="1073800"/>
              <a:ext cx="5025" cy="16625"/>
            </a:xfrm>
            <a:custGeom>
              <a:avLst/>
              <a:gdLst/>
              <a:ahLst/>
              <a:cxnLst/>
              <a:rect l="0" t="0" r="0" b="0"/>
              <a:pathLst>
                <a:path w="201" h="665" fill="none" extrusionOk="0">
                  <a:moveTo>
                    <a:pt x="0" y="0"/>
                  </a:moveTo>
                  <a:lnTo>
                    <a:pt x="201" y="6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25" name="Shape 5925"/>
            <p:cNvSpPr/>
            <p:nvPr/>
          </p:nvSpPr>
          <p:spPr>
            <a:xfrm>
              <a:off x="1732000" y="1090400"/>
              <a:ext cx="7550" cy="49825"/>
            </a:xfrm>
            <a:custGeom>
              <a:avLst/>
              <a:gdLst/>
              <a:ahLst/>
              <a:cxnLst/>
              <a:rect l="0" t="0" r="0" b="0"/>
              <a:pathLst>
                <a:path w="302" h="1993" fill="none" extrusionOk="0">
                  <a:moveTo>
                    <a:pt x="1" y="0"/>
                  </a:moveTo>
                  <a:lnTo>
                    <a:pt x="302"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26" name="Shape 5926"/>
            <p:cNvSpPr/>
            <p:nvPr/>
          </p:nvSpPr>
          <p:spPr>
            <a:xfrm>
              <a:off x="1739525" y="1140200"/>
              <a:ext cx="3800" cy="27700"/>
            </a:xfrm>
            <a:custGeom>
              <a:avLst/>
              <a:gdLst/>
              <a:ahLst/>
              <a:cxnLst/>
              <a:rect l="0" t="0" r="0" b="0"/>
              <a:pathLst>
                <a:path w="152" h="1108" fill="none" extrusionOk="0">
                  <a:moveTo>
                    <a:pt x="1" y="1"/>
                  </a:moveTo>
                  <a:lnTo>
                    <a:pt x="151"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27" name="Shape 5927"/>
            <p:cNvSpPr/>
            <p:nvPr/>
          </p:nvSpPr>
          <p:spPr>
            <a:xfrm>
              <a:off x="1743300" y="1167875"/>
              <a:ext cx="3775" cy="33250"/>
            </a:xfrm>
            <a:custGeom>
              <a:avLst/>
              <a:gdLst/>
              <a:ahLst/>
              <a:cxnLst/>
              <a:rect l="0" t="0" r="0" b="0"/>
              <a:pathLst>
                <a:path w="151" h="1330" fill="none" extrusionOk="0">
                  <a:moveTo>
                    <a:pt x="0" y="1"/>
                  </a:moveTo>
                  <a:lnTo>
                    <a:pt x="151"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28" name="Shape 5928"/>
            <p:cNvSpPr/>
            <p:nvPr/>
          </p:nvSpPr>
          <p:spPr>
            <a:xfrm>
              <a:off x="1747050" y="1201100"/>
              <a:ext cx="7550" cy="71975"/>
            </a:xfrm>
            <a:custGeom>
              <a:avLst/>
              <a:gdLst/>
              <a:ahLst/>
              <a:cxnLst/>
              <a:rect l="0" t="0" r="0" b="0"/>
              <a:pathLst>
                <a:path w="302" h="2879" fill="none" extrusionOk="0">
                  <a:moveTo>
                    <a:pt x="1" y="0"/>
                  </a:moveTo>
                  <a:lnTo>
                    <a:pt x="302" y="287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29" name="Shape 5929"/>
            <p:cNvSpPr/>
            <p:nvPr/>
          </p:nvSpPr>
          <p:spPr>
            <a:xfrm>
              <a:off x="1754575" y="1273050"/>
              <a:ext cx="7550" cy="77525"/>
            </a:xfrm>
            <a:custGeom>
              <a:avLst/>
              <a:gdLst/>
              <a:ahLst/>
              <a:cxnLst/>
              <a:rect l="0" t="0" r="0" b="0"/>
              <a:pathLst>
                <a:path w="302" h="3101" fill="none" extrusionOk="0">
                  <a:moveTo>
                    <a:pt x="1" y="1"/>
                  </a:moveTo>
                  <a:lnTo>
                    <a:pt x="302" y="310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30" name="Shape 5930"/>
            <p:cNvSpPr/>
            <p:nvPr/>
          </p:nvSpPr>
          <p:spPr>
            <a:xfrm>
              <a:off x="1762100" y="1350550"/>
              <a:ext cx="8825" cy="83050"/>
            </a:xfrm>
            <a:custGeom>
              <a:avLst/>
              <a:gdLst/>
              <a:ahLst/>
              <a:cxnLst/>
              <a:rect l="0" t="0" r="0" b="0"/>
              <a:pathLst>
                <a:path w="353" h="3322" fill="none" extrusionOk="0">
                  <a:moveTo>
                    <a:pt x="1" y="0"/>
                  </a:moveTo>
                  <a:lnTo>
                    <a:pt x="352" y="332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31" name="Shape 5931"/>
            <p:cNvSpPr/>
            <p:nvPr/>
          </p:nvSpPr>
          <p:spPr>
            <a:xfrm>
              <a:off x="1770900" y="1433575"/>
              <a:ext cx="8800" cy="77500"/>
            </a:xfrm>
            <a:custGeom>
              <a:avLst/>
              <a:gdLst/>
              <a:ahLst/>
              <a:cxnLst/>
              <a:rect l="0" t="0" r="0" b="0"/>
              <a:pathLst>
                <a:path w="352" h="3100" fill="none" extrusionOk="0">
                  <a:moveTo>
                    <a:pt x="0" y="0"/>
                  </a:moveTo>
                  <a:lnTo>
                    <a:pt x="351" y="310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32" name="Shape 5932"/>
            <p:cNvSpPr/>
            <p:nvPr/>
          </p:nvSpPr>
          <p:spPr>
            <a:xfrm>
              <a:off x="1779675" y="1511050"/>
              <a:ext cx="7550" cy="77525"/>
            </a:xfrm>
            <a:custGeom>
              <a:avLst/>
              <a:gdLst/>
              <a:ahLst/>
              <a:cxnLst/>
              <a:rect l="0" t="0" r="0" b="0"/>
              <a:pathLst>
                <a:path w="302" h="3101" fill="none" extrusionOk="0">
                  <a:moveTo>
                    <a:pt x="0" y="1"/>
                  </a:moveTo>
                  <a:lnTo>
                    <a:pt x="301" y="310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33" name="Shape 5933"/>
            <p:cNvSpPr/>
            <p:nvPr/>
          </p:nvSpPr>
          <p:spPr>
            <a:xfrm>
              <a:off x="1787200" y="1588550"/>
              <a:ext cx="7550" cy="71975"/>
            </a:xfrm>
            <a:custGeom>
              <a:avLst/>
              <a:gdLst/>
              <a:ahLst/>
              <a:cxnLst/>
              <a:rect l="0" t="0" r="0" b="0"/>
              <a:pathLst>
                <a:path w="302" h="2879" fill="none" extrusionOk="0">
                  <a:moveTo>
                    <a:pt x="0" y="0"/>
                  </a:moveTo>
                  <a:lnTo>
                    <a:pt x="301" y="287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34" name="Shape 5934"/>
            <p:cNvSpPr/>
            <p:nvPr/>
          </p:nvSpPr>
          <p:spPr>
            <a:xfrm>
              <a:off x="1794725" y="1660500"/>
              <a:ext cx="3775" cy="27700"/>
            </a:xfrm>
            <a:custGeom>
              <a:avLst/>
              <a:gdLst/>
              <a:ahLst/>
              <a:cxnLst/>
              <a:rect l="0" t="0" r="0" b="0"/>
              <a:pathLst>
                <a:path w="151" h="1108" fill="none" extrusionOk="0">
                  <a:moveTo>
                    <a:pt x="0" y="1"/>
                  </a:moveTo>
                  <a:lnTo>
                    <a:pt x="151"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35" name="Shape 5935"/>
            <p:cNvSpPr/>
            <p:nvPr/>
          </p:nvSpPr>
          <p:spPr>
            <a:xfrm>
              <a:off x="1798475" y="1688175"/>
              <a:ext cx="3800" cy="27700"/>
            </a:xfrm>
            <a:custGeom>
              <a:avLst/>
              <a:gdLst/>
              <a:ahLst/>
              <a:cxnLst/>
              <a:rect l="0" t="0" r="0" b="0"/>
              <a:pathLst>
                <a:path w="152" h="1108" fill="none" extrusionOk="0">
                  <a:moveTo>
                    <a:pt x="1" y="1"/>
                  </a:moveTo>
                  <a:lnTo>
                    <a:pt x="151"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36" name="Shape 5936"/>
            <p:cNvSpPr/>
            <p:nvPr/>
          </p:nvSpPr>
          <p:spPr>
            <a:xfrm>
              <a:off x="1802250" y="1715850"/>
              <a:ext cx="7550" cy="38775"/>
            </a:xfrm>
            <a:custGeom>
              <a:avLst/>
              <a:gdLst/>
              <a:ahLst/>
              <a:cxnLst/>
              <a:rect l="0" t="0" r="0" b="0"/>
              <a:pathLst>
                <a:path w="302" h="1551" fill="none" extrusionOk="0">
                  <a:moveTo>
                    <a:pt x="0" y="1"/>
                  </a:moveTo>
                  <a:lnTo>
                    <a:pt x="301" y="155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37" name="Shape 5937"/>
            <p:cNvSpPr/>
            <p:nvPr/>
          </p:nvSpPr>
          <p:spPr>
            <a:xfrm>
              <a:off x="1809775" y="1754600"/>
              <a:ext cx="8800" cy="27700"/>
            </a:xfrm>
            <a:custGeom>
              <a:avLst/>
              <a:gdLst/>
              <a:ahLst/>
              <a:cxnLst/>
              <a:rect l="0" t="0" r="0" b="0"/>
              <a:pathLst>
                <a:path w="352" h="1108" fill="none" extrusionOk="0">
                  <a:moveTo>
                    <a:pt x="0" y="1"/>
                  </a:moveTo>
                  <a:lnTo>
                    <a:pt x="351"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38" name="Shape 5938"/>
            <p:cNvSpPr/>
            <p:nvPr/>
          </p:nvSpPr>
          <p:spPr>
            <a:xfrm>
              <a:off x="1818550" y="1782275"/>
              <a:ext cx="8800" cy="11100"/>
            </a:xfrm>
            <a:custGeom>
              <a:avLst/>
              <a:gdLst/>
              <a:ahLst/>
              <a:cxnLst/>
              <a:rect l="0" t="0" r="0" b="0"/>
              <a:pathLst>
                <a:path w="352" h="444" fill="none" extrusionOk="0">
                  <a:moveTo>
                    <a:pt x="0" y="1"/>
                  </a:moveTo>
                  <a:lnTo>
                    <a:pt x="352"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39" name="Shape 5939"/>
            <p:cNvSpPr/>
            <p:nvPr/>
          </p:nvSpPr>
          <p:spPr>
            <a:xfrm>
              <a:off x="1827325" y="1793350"/>
              <a:ext cx="3800" cy="25"/>
            </a:xfrm>
            <a:custGeom>
              <a:avLst/>
              <a:gdLst/>
              <a:ahLst/>
              <a:cxnLst/>
              <a:rect l="0" t="0" r="0" b="0"/>
              <a:pathLst>
                <a:path w="152" h="1" fill="none" extrusionOk="0">
                  <a:moveTo>
                    <a:pt x="1" y="0"/>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40" name="Shape 5940"/>
            <p:cNvSpPr/>
            <p:nvPr/>
          </p:nvSpPr>
          <p:spPr>
            <a:xfrm>
              <a:off x="1831100" y="1787800"/>
              <a:ext cx="3775" cy="5575"/>
            </a:xfrm>
            <a:custGeom>
              <a:avLst/>
              <a:gdLst/>
              <a:ahLst/>
              <a:cxnLst/>
              <a:rect l="0" t="0" r="0" b="0"/>
              <a:pathLst>
                <a:path w="151" h="223" fill="none" extrusionOk="0">
                  <a:moveTo>
                    <a:pt x="0" y="222"/>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41" name="Shape 5941"/>
            <p:cNvSpPr/>
            <p:nvPr/>
          </p:nvSpPr>
          <p:spPr>
            <a:xfrm>
              <a:off x="1834850" y="1776750"/>
              <a:ext cx="3800" cy="11075"/>
            </a:xfrm>
            <a:custGeom>
              <a:avLst/>
              <a:gdLst/>
              <a:ahLst/>
              <a:cxnLst/>
              <a:rect l="0" t="0" r="0" b="0"/>
              <a:pathLst>
                <a:path w="152" h="443" fill="none" extrusionOk="0">
                  <a:moveTo>
                    <a:pt x="1" y="443"/>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42" name="Shape 5942"/>
            <p:cNvSpPr/>
            <p:nvPr/>
          </p:nvSpPr>
          <p:spPr>
            <a:xfrm>
              <a:off x="1838625" y="1760125"/>
              <a:ext cx="3775" cy="16650"/>
            </a:xfrm>
            <a:custGeom>
              <a:avLst/>
              <a:gdLst/>
              <a:ahLst/>
              <a:cxnLst/>
              <a:rect l="0" t="0" r="0" b="0"/>
              <a:pathLst>
                <a:path w="151" h="666" fill="none" extrusionOk="0">
                  <a:moveTo>
                    <a:pt x="0" y="665"/>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43" name="Shape 5943"/>
            <p:cNvSpPr/>
            <p:nvPr/>
          </p:nvSpPr>
          <p:spPr>
            <a:xfrm>
              <a:off x="1842375" y="1721400"/>
              <a:ext cx="7550" cy="38750"/>
            </a:xfrm>
            <a:custGeom>
              <a:avLst/>
              <a:gdLst/>
              <a:ahLst/>
              <a:cxnLst/>
              <a:rect l="0" t="0" r="0" b="0"/>
              <a:pathLst>
                <a:path w="302" h="1550" fill="none" extrusionOk="0">
                  <a:moveTo>
                    <a:pt x="1" y="1550"/>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44" name="Shape 5944"/>
            <p:cNvSpPr/>
            <p:nvPr/>
          </p:nvSpPr>
          <p:spPr>
            <a:xfrm>
              <a:off x="1849900" y="1671575"/>
              <a:ext cx="7550" cy="49850"/>
            </a:xfrm>
            <a:custGeom>
              <a:avLst/>
              <a:gdLst/>
              <a:ahLst/>
              <a:cxnLst/>
              <a:rect l="0" t="0" r="0" b="0"/>
              <a:pathLst>
                <a:path w="302" h="1994" fill="none" extrusionOk="0">
                  <a:moveTo>
                    <a:pt x="1" y="1993"/>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45" name="Shape 5945"/>
            <p:cNvSpPr/>
            <p:nvPr/>
          </p:nvSpPr>
          <p:spPr>
            <a:xfrm>
              <a:off x="1857425" y="1610700"/>
              <a:ext cx="8800" cy="60900"/>
            </a:xfrm>
            <a:custGeom>
              <a:avLst/>
              <a:gdLst/>
              <a:ahLst/>
              <a:cxnLst/>
              <a:rect l="0" t="0" r="0" b="0"/>
              <a:pathLst>
                <a:path w="352" h="2436" fill="none" extrusionOk="0">
                  <a:moveTo>
                    <a:pt x="1" y="2435"/>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46" name="Shape 5946"/>
            <p:cNvSpPr/>
            <p:nvPr/>
          </p:nvSpPr>
          <p:spPr>
            <a:xfrm>
              <a:off x="1866200" y="1577475"/>
              <a:ext cx="3800" cy="33250"/>
            </a:xfrm>
            <a:custGeom>
              <a:avLst/>
              <a:gdLst/>
              <a:ahLst/>
              <a:cxnLst/>
              <a:rect l="0" t="0" r="0" b="0"/>
              <a:pathLst>
                <a:path w="152" h="1330" fill="none" extrusionOk="0">
                  <a:moveTo>
                    <a:pt x="1" y="1329"/>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47" name="Shape 5947"/>
            <p:cNvSpPr/>
            <p:nvPr/>
          </p:nvSpPr>
          <p:spPr>
            <a:xfrm>
              <a:off x="1869975" y="1538725"/>
              <a:ext cx="5025" cy="38775"/>
            </a:xfrm>
            <a:custGeom>
              <a:avLst/>
              <a:gdLst/>
              <a:ahLst/>
              <a:cxnLst/>
              <a:rect l="0" t="0" r="0" b="0"/>
              <a:pathLst>
                <a:path w="201" h="1551" fill="none" extrusionOk="0">
                  <a:moveTo>
                    <a:pt x="0" y="1551"/>
                  </a:moveTo>
                  <a:lnTo>
                    <a:pt x="2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48" name="Shape 5948"/>
            <p:cNvSpPr/>
            <p:nvPr/>
          </p:nvSpPr>
          <p:spPr>
            <a:xfrm>
              <a:off x="1875000" y="1461250"/>
              <a:ext cx="7525" cy="77500"/>
            </a:xfrm>
            <a:custGeom>
              <a:avLst/>
              <a:gdLst/>
              <a:ahLst/>
              <a:cxnLst/>
              <a:rect l="0" t="0" r="0" b="0"/>
              <a:pathLst>
                <a:path w="301" h="3100" fill="none" extrusionOk="0">
                  <a:moveTo>
                    <a:pt x="0" y="3100"/>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49" name="Shape 5949"/>
            <p:cNvSpPr/>
            <p:nvPr/>
          </p:nvSpPr>
          <p:spPr>
            <a:xfrm>
              <a:off x="1882525" y="1389275"/>
              <a:ext cx="7550" cy="72000"/>
            </a:xfrm>
            <a:custGeom>
              <a:avLst/>
              <a:gdLst/>
              <a:ahLst/>
              <a:cxnLst/>
              <a:rect l="0" t="0" r="0" b="0"/>
              <a:pathLst>
                <a:path w="302" h="2880" fill="none" extrusionOk="0">
                  <a:moveTo>
                    <a:pt x="0" y="2879"/>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50" name="Shape 5950"/>
            <p:cNvSpPr/>
            <p:nvPr/>
          </p:nvSpPr>
          <p:spPr>
            <a:xfrm>
              <a:off x="1890050" y="1317325"/>
              <a:ext cx="7550" cy="71975"/>
            </a:xfrm>
            <a:custGeom>
              <a:avLst/>
              <a:gdLst/>
              <a:ahLst/>
              <a:cxnLst/>
              <a:rect l="0" t="0" r="0" b="0"/>
              <a:pathLst>
                <a:path w="302" h="2879" fill="none" extrusionOk="0">
                  <a:moveTo>
                    <a:pt x="0" y="2879"/>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51" name="Shape 5951"/>
            <p:cNvSpPr/>
            <p:nvPr/>
          </p:nvSpPr>
          <p:spPr>
            <a:xfrm>
              <a:off x="1897575" y="1250900"/>
              <a:ext cx="7550" cy="66450"/>
            </a:xfrm>
            <a:custGeom>
              <a:avLst/>
              <a:gdLst/>
              <a:ahLst/>
              <a:cxnLst/>
              <a:rect l="0" t="0" r="0" b="0"/>
              <a:pathLst>
                <a:path w="302" h="2658" fill="none" extrusionOk="0">
                  <a:moveTo>
                    <a:pt x="0" y="2658"/>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52" name="Shape 5952"/>
            <p:cNvSpPr/>
            <p:nvPr/>
          </p:nvSpPr>
          <p:spPr>
            <a:xfrm>
              <a:off x="1905100" y="1195550"/>
              <a:ext cx="8800" cy="55375"/>
            </a:xfrm>
            <a:custGeom>
              <a:avLst/>
              <a:gdLst/>
              <a:ahLst/>
              <a:cxnLst/>
              <a:rect l="0" t="0" r="0" b="0"/>
              <a:pathLst>
                <a:path w="352" h="2215" fill="none" extrusionOk="0">
                  <a:moveTo>
                    <a:pt x="0" y="2215"/>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53" name="Shape 5953"/>
            <p:cNvSpPr/>
            <p:nvPr/>
          </p:nvSpPr>
          <p:spPr>
            <a:xfrm>
              <a:off x="1913875" y="1151275"/>
              <a:ext cx="8800" cy="44300"/>
            </a:xfrm>
            <a:custGeom>
              <a:avLst/>
              <a:gdLst/>
              <a:ahLst/>
              <a:cxnLst/>
              <a:rect l="0" t="0" r="0" b="0"/>
              <a:pathLst>
                <a:path w="352" h="1772" fill="none" extrusionOk="0">
                  <a:moveTo>
                    <a:pt x="0" y="1772"/>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54" name="Shape 5954"/>
            <p:cNvSpPr/>
            <p:nvPr/>
          </p:nvSpPr>
          <p:spPr>
            <a:xfrm>
              <a:off x="1922650" y="1129150"/>
              <a:ext cx="3775" cy="22150"/>
            </a:xfrm>
            <a:custGeom>
              <a:avLst/>
              <a:gdLst/>
              <a:ahLst/>
              <a:cxnLst/>
              <a:rect l="0" t="0" r="0" b="0"/>
              <a:pathLst>
                <a:path w="151" h="886" fill="none" extrusionOk="0">
                  <a:moveTo>
                    <a:pt x="0" y="886"/>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55" name="Shape 5955"/>
            <p:cNvSpPr/>
            <p:nvPr/>
          </p:nvSpPr>
          <p:spPr>
            <a:xfrm>
              <a:off x="1926400" y="1118075"/>
              <a:ext cx="3800" cy="11100"/>
            </a:xfrm>
            <a:custGeom>
              <a:avLst/>
              <a:gdLst/>
              <a:ahLst/>
              <a:cxnLst/>
              <a:rect l="0" t="0" r="0" b="0"/>
              <a:pathLst>
                <a:path w="152" h="444" fill="none" extrusionOk="0">
                  <a:moveTo>
                    <a:pt x="1" y="443"/>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56" name="Shape 5956"/>
            <p:cNvSpPr/>
            <p:nvPr/>
          </p:nvSpPr>
          <p:spPr>
            <a:xfrm>
              <a:off x="1930175" y="1107000"/>
              <a:ext cx="3775" cy="11100"/>
            </a:xfrm>
            <a:custGeom>
              <a:avLst/>
              <a:gdLst/>
              <a:ahLst/>
              <a:cxnLst/>
              <a:rect l="0" t="0" r="0" b="0"/>
              <a:pathLst>
                <a:path w="151" h="444" fill="none" extrusionOk="0">
                  <a:moveTo>
                    <a:pt x="0" y="443"/>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57" name="Shape 5957"/>
            <p:cNvSpPr/>
            <p:nvPr/>
          </p:nvSpPr>
          <p:spPr>
            <a:xfrm>
              <a:off x="1933925" y="1107000"/>
              <a:ext cx="3800" cy="25"/>
            </a:xfrm>
            <a:custGeom>
              <a:avLst/>
              <a:gdLst/>
              <a:ahLst/>
              <a:cxnLst/>
              <a:rect l="0" t="0" r="0" b="0"/>
              <a:pathLst>
                <a:path w="152" h="1" fill="none" extrusionOk="0">
                  <a:moveTo>
                    <a:pt x="1" y="0"/>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58" name="Shape 5958"/>
            <p:cNvSpPr/>
            <p:nvPr/>
          </p:nvSpPr>
          <p:spPr>
            <a:xfrm>
              <a:off x="1937700" y="1107000"/>
              <a:ext cx="7550" cy="25"/>
            </a:xfrm>
            <a:custGeom>
              <a:avLst/>
              <a:gdLst/>
              <a:ahLst/>
              <a:cxnLst/>
              <a:rect l="0" t="0" r="0" b="0"/>
              <a:pathLst>
                <a:path w="302" h="1" fill="none" extrusionOk="0">
                  <a:moveTo>
                    <a:pt x="0" y="0"/>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59" name="Shape 5959"/>
            <p:cNvSpPr/>
            <p:nvPr/>
          </p:nvSpPr>
          <p:spPr>
            <a:xfrm>
              <a:off x="1945225" y="1107000"/>
              <a:ext cx="7550" cy="16625"/>
            </a:xfrm>
            <a:custGeom>
              <a:avLst/>
              <a:gdLst/>
              <a:ahLst/>
              <a:cxnLst/>
              <a:rect l="0" t="0" r="0" b="0"/>
              <a:pathLst>
                <a:path w="302" h="665" fill="none" extrusionOk="0">
                  <a:moveTo>
                    <a:pt x="0" y="0"/>
                  </a:moveTo>
                  <a:lnTo>
                    <a:pt x="30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60" name="Shape 5960"/>
            <p:cNvSpPr/>
            <p:nvPr/>
          </p:nvSpPr>
          <p:spPr>
            <a:xfrm>
              <a:off x="1952750" y="1123600"/>
              <a:ext cx="8800" cy="27700"/>
            </a:xfrm>
            <a:custGeom>
              <a:avLst/>
              <a:gdLst/>
              <a:ahLst/>
              <a:cxnLst/>
              <a:rect l="0" t="0" r="0" b="0"/>
              <a:pathLst>
                <a:path w="352" h="1108" fill="none" extrusionOk="0">
                  <a:moveTo>
                    <a:pt x="0" y="1"/>
                  </a:moveTo>
                  <a:lnTo>
                    <a:pt x="352"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61" name="Shape 5961"/>
            <p:cNvSpPr/>
            <p:nvPr/>
          </p:nvSpPr>
          <p:spPr>
            <a:xfrm>
              <a:off x="1961525" y="1151275"/>
              <a:ext cx="3800" cy="22175"/>
            </a:xfrm>
            <a:custGeom>
              <a:avLst/>
              <a:gdLst/>
              <a:ahLst/>
              <a:cxnLst/>
              <a:rect l="0" t="0" r="0" b="0"/>
              <a:pathLst>
                <a:path w="152" h="887" fill="none" extrusionOk="0">
                  <a:moveTo>
                    <a:pt x="1" y="1"/>
                  </a:moveTo>
                  <a:lnTo>
                    <a:pt x="15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62" name="Shape 5962"/>
            <p:cNvSpPr/>
            <p:nvPr/>
          </p:nvSpPr>
          <p:spPr>
            <a:xfrm>
              <a:off x="1965300" y="1173425"/>
              <a:ext cx="5025" cy="22150"/>
            </a:xfrm>
            <a:custGeom>
              <a:avLst/>
              <a:gdLst/>
              <a:ahLst/>
              <a:cxnLst/>
              <a:rect l="0" t="0" r="0" b="0"/>
              <a:pathLst>
                <a:path w="201" h="886" fill="none" extrusionOk="0">
                  <a:moveTo>
                    <a:pt x="0" y="0"/>
                  </a:moveTo>
                  <a:lnTo>
                    <a:pt x="20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63" name="Shape 5963"/>
            <p:cNvSpPr/>
            <p:nvPr/>
          </p:nvSpPr>
          <p:spPr>
            <a:xfrm>
              <a:off x="1970300" y="1195550"/>
              <a:ext cx="7550" cy="55375"/>
            </a:xfrm>
            <a:custGeom>
              <a:avLst/>
              <a:gdLst/>
              <a:ahLst/>
              <a:cxnLst/>
              <a:rect l="0" t="0" r="0" b="0"/>
              <a:pathLst>
                <a:path w="302" h="2215" fill="none" extrusionOk="0">
                  <a:moveTo>
                    <a:pt x="1" y="1"/>
                  </a:moveTo>
                  <a:lnTo>
                    <a:pt x="302" y="221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64" name="Shape 5964"/>
            <p:cNvSpPr/>
            <p:nvPr/>
          </p:nvSpPr>
          <p:spPr>
            <a:xfrm>
              <a:off x="1977825" y="1250900"/>
              <a:ext cx="7550" cy="60925"/>
            </a:xfrm>
            <a:custGeom>
              <a:avLst/>
              <a:gdLst/>
              <a:ahLst/>
              <a:cxnLst/>
              <a:rect l="0" t="0" r="0" b="0"/>
              <a:pathLst>
                <a:path w="302" h="2437" fill="none" extrusionOk="0">
                  <a:moveTo>
                    <a:pt x="1" y="1"/>
                  </a:moveTo>
                  <a:lnTo>
                    <a:pt x="302"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65" name="Shape 5965"/>
            <p:cNvSpPr/>
            <p:nvPr/>
          </p:nvSpPr>
          <p:spPr>
            <a:xfrm>
              <a:off x="1985350" y="1311800"/>
              <a:ext cx="7550" cy="66450"/>
            </a:xfrm>
            <a:custGeom>
              <a:avLst/>
              <a:gdLst/>
              <a:ahLst/>
              <a:cxnLst/>
              <a:rect l="0" t="0" r="0" b="0"/>
              <a:pathLst>
                <a:path w="302" h="2658" fill="none" extrusionOk="0">
                  <a:moveTo>
                    <a:pt x="1" y="0"/>
                  </a:moveTo>
                  <a:lnTo>
                    <a:pt x="302" y="265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66" name="Shape 5966"/>
            <p:cNvSpPr/>
            <p:nvPr/>
          </p:nvSpPr>
          <p:spPr>
            <a:xfrm>
              <a:off x="1992875" y="1378225"/>
              <a:ext cx="7550" cy="71975"/>
            </a:xfrm>
            <a:custGeom>
              <a:avLst/>
              <a:gdLst/>
              <a:ahLst/>
              <a:cxnLst/>
              <a:rect l="0" t="0" r="0" b="0"/>
              <a:pathLst>
                <a:path w="302" h="2879" fill="none" extrusionOk="0">
                  <a:moveTo>
                    <a:pt x="1" y="0"/>
                  </a:moveTo>
                  <a:lnTo>
                    <a:pt x="302" y="287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67" name="Shape 5967"/>
            <p:cNvSpPr/>
            <p:nvPr/>
          </p:nvSpPr>
          <p:spPr>
            <a:xfrm>
              <a:off x="2000400" y="1450175"/>
              <a:ext cx="8800" cy="66450"/>
            </a:xfrm>
            <a:custGeom>
              <a:avLst/>
              <a:gdLst/>
              <a:ahLst/>
              <a:cxnLst/>
              <a:rect l="0" t="0" r="0" b="0"/>
              <a:pathLst>
                <a:path w="352" h="2658" fill="none" extrusionOk="0">
                  <a:moveTo>
                    <a:pt x="1" y="0"/>
                  </a:moveTo>
                  <a:lnTo>
                    <a:pt x="352" y="265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68" name="Shape 5968"/>
            <p:cNvSpPr/>
            <p:nvPr/>
          </p:nvSpPr>
          <p:spPr>
            <a:xfrm>
              <a:off x="2009175" y="1516600"/>
              <a:ext cx="8825" cy="60900"/>
            </a:xfrm>
            <a:custGeom>
              <a:avLst/>
              <a:gdLst/>
              <a:ahLst/>
              <a:cxnLst/>
              <a:rect l="0" t="0" r="0" b="0"/>
              <a:pathLst>
                <a:path w="353" h="2436" fill="none" extrusionOk="0">
                  <a:moveTo>
                    <a:pt x="1" y="0"/>
                  </a:moveTo>
                  <a:lnTo>
                    <a:pt x="352"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69" name="Shape 5969"/>
            <p:cNvSpPr/>
            <p:nvPr/>
          </p:nvSpPr>
          <p:spPr>
            <a:xfrm>
              <a:off x="2017975" y="1577475"/>
              <a:ext cx="7550" cy="55375"/>
            </a:xfrm>
            <a:custGeom>
              <a:avLst/>
              <a:gdLst/>
              <a:ahLst/>
              <a:cxnLst/>
              <a:rect l="0" t="0" r="0" b="0"/>
              <a:pathLst>
                <a:path w="302" h="2215" fill="none" extrusionOk="0">
                  <a:moveTo>
                    <a:pt x="0" y="1"/>
                  </a:moveTo>
                  <a:lnTo>
                    <a:pt x="301" y="221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70" name="Shape 5970"/>
            <p:cNvSpPr/>
            <p:nvPr/>
          </p:nvSpPr>
          <p:spPr>
            <a:xfrm>
              <a:off x="2025500" y="1632825"/>
              <a:ext cx="7550" cy="44300"/>
            </a:xfrm>
            <a:custGeom>
              <a:avLst/>
              <a:gdLst/>
              <a:ahLst/>
              <a:cxnLst/>
              <a:rect l="0" t="0" r="0" b="0"/>
              <a:pathLst>
                <a:path w="302" h="1772" fill="none" extrusionOk="0">
                  <a:moveTo>
                    <a:pt x="0" y="1"/>
                  </a:moveTo>
                  <a:lnTo>
                    <a:pt x="301"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71" name="Shape 5971"/>
            <p:cNvSpPr/>
            <p:nvPr/>
          </p:nvSpPr>
          <p:spPr>
            <a:xfrm>
              <a:off x="2033025" y="1677100"/>
              <a:ext cx="7550" cy="33250"/>
            </a:xfrm>
            <a:custGeom>
              <a:avLst/>
              <a:gdLst/>
              <a:ahLst/>
              <a:cxnLst/>
              <a:rect l="0" t="0" r="0" b="0"/>
              <a:pathLst>
                <a:path w="302" h="1330" fill="none" extrusionOk="0">
                  <a:moveTo>
                    <a:pt x="0" y="1"/>
                  </a:moveTo>
                  <a:lnTo>
                    <a:pt x="301"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72" name="Shape 5972"/>
            <p:cNvSpPr/>
            <p:nvPr/>
          </p:nvSpPr>
          <p:spPr>
            <a:xfrm>
              <a:off x="2040550" y="1710325"/>
              <a:ext cx="7550" cy="22150"/>
            </a:xfrm>
            <a:custGeom>
              <a:avLst/>
              <a:gdLst/>
              <a:ahLst/>
              <a:cxnLst/>
              <a:rect l="0" t="0" r="0" b="0"/>
              <a:pathLst>
                <a:path w="302" h="886" fill="none" extrusionOk="0">
                  <a:moveTo>
                    <a:pt x="0" y="0"/>
                  </a:moveTo>
                  <a:lnTo>
                    <a:pt x="30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73" name="Shape 5973"/>
            <p:cNvSpPr/>
            <p:nvPr/>
          </p:nvSpPr>
          <p:spPr>
            <a:xfrm>
              <a:off x="2048075" y="1732450"/>
              <a:ext cx="5025" cy="5575"/>
            </a:xfrm>
            <a:custGeom>
              <a:avLst/>
              <a:gdLst/>
              <a:ahLst/>
              <a:cxnLst/>
              <a:rect l="0" t="0" r="0" b="0"/>
              <a:pathLst>
                <a:path w="201" h="223" fill="none" extrusionOk="0">
                  <a:moveTo>
                    <a:pt x="0" y="1"/>
                  </a:moveTo>
                  <a:lnTo>
                    <a:pt x="20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74" name="Shape 5974"/>
            <p:cNvSpPr/>
            <p:nvPr/>
          </p:nvSpPr>
          <p:spPr>
            <a:xfrm>
              <a:off x="2053075" y="1738000"/>
              <a:ext cx="3800" cy="25"/>
            </a:xfrm>
            <a:custGeom>
              <a:avLst/>
              <a:gdLst/>
              <a:ahLst/>
              <a:cxnLst/>
              <a:rect l="0" t="0" r="0" b="0"/>
              <a:pathLst>
                <a:path w="152" h="1" fill="none" extrusionOk="0">
                  <a:moveTo>
                    <a:pt x="1" y="0"/>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75" name="Shape 5975"/>
            <p:cNvSpPr/>
            <p:nvPr/>
          </p:nvSpPr>
          <p:spPr>
            <a:xfrm>
              <a:off x="2056850" y="1738000"/>
              <a:ext cx="3775" cy="25"/>
            </a:xfrm>
            <a:custGeom>
              <a:avLst/>
              <a:gdLst/>
              <a:ahLst/>
              <a:cxnLst/>
              <a:rect l="0" t="0" r="0" b="0"/>
              <a:pathLst>
                <a:path w="151" h="1" fill="none" extrusionOk="0">
                  <a:moveTo>
                    <a:pt x="0" y="0"/>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76" name="Shape 5976"/>
            <p:cNvSpPr/>
            <p:nvPr/>
          </p:nvSpPr>
          <p:spPr>
            <a:xfrm>
              <a:off x="2060600" y="1726925"/>
              <a:ext cx="5050" cy="11100"/>
            </a:xfrm>
            <a:custGeom>
              <a:avLst/>
              <a:gdLst/>
              <a:ahLst/>
              <a:cxnLst/>
              <a:rect l="0" t="0" r="0" b="0"/>
              <a:pathLst>
                <a:path w="202" h="444" fill="none" extrusionOk="0">
                  <a:moveTo>
                    <a:pt x="1" y="443"/>
                  </a:moveTo>
                  <a:lnTo>
                    <a:pt x="2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77" name="Shape 5977"/>
            <p:cNvSpPr/>
            <p:nvPr/>
          </p:nvSpPr>
          <p:spPr>
            <a:xfrm>
              <a:off x="2065625" y="1704775"/>
              <a:ext cx="7550" cy="22175"/>
            </a:xfrm>
            <a:custGeom>
              <a:avLst/>
              <a:gdLst/>
              <a:ahLst/>
              <a:cxnLst/>
              <a:rect l="0" t="0" r="0" b="0"/>
              <a:pathLst>
                <a:path w="302" h="887" fill="none" extrusionOk="0">
                  <a:moveTo>
                    <a:pt x="0" y="886"/>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78" name="Shape 5978"/>
            <p:cNvSpPr/>
            <p:nvPr/>
          </p:nvSpPr>
          <p:spPr>
            <a:xfrm>
              <a:off x="2073150" y="1688175"/>
              <a:ext cx="3775" cy="16625"/>
            </a:xfrm>
            <a:custGeom>
              <a:avLst/>
              <a:gdLst/>
              <a:ahLst/>
              <a:cxnLst/>
              <a:rect l="0" t="0" r="0" b="0"/>
              <a:pathLst>
                <a:path w="151" h="665" fill="none" extrusionOk="0">
                  <a:moveTo>
                    <a:pt x="0" y="665"/>
                  </a:moveTo>
                  <a:lnTo>
                    <a:pt x="1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79" name="Shape 5979"/>
            <p:cNvSpPr/>
            <p:nvPr/>
          </p:nvSpPr>
          <p:spPr>
            <a:xfrm>
              <a:off x="2076900" y="1666050"/>
              <a:ext cx="3800" cy="22150"/>
            </a:xfrm>
            <a:custGeom>
              <a:avLst/>
              <a:gdLst/>
              <a:ahLst/>
              <a:cxnLst/>
              <a:rect l="0" t="0" r="0" b="0"/>
              <a:pathLst>
                <a:path w="152" h="886" fill="none" extrusionOk="0">
                  <a:moveTo>
                    <a:pt x="1" y="886"/>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80" name="Shape 5980"/>
            <p:cNvSpPr/>
            <p:nvPr/>
          </p:nvSpPr>
          <p:spPr>
            <a:xfrm>
              <a:off x="2080675" y="1621750"/>
              <a:ext cx="7550" cy="44325"/>
            </a:xfrm>
            <a:custGeom>
              <a:avLst/>
              <a:gdLst/>
              <a:ahLst/>
              <a:cxnLst/>
              <a:rect l="0" t="0" r="0" b="0"/>
              <a:pathLst>
                <a:path w="302" h="1773" fill="none" extrusionOk="0">
                  <a:moveTo>
                    <a:pt x="0" y="1772"/>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81" name="Shape 5981"/>
            <p:cNvSpPr/>
            <p:nvPr/>
          </p:nvSpPr>
          <p:spPr>
            <a:xfrm>
              <a:off x="2088200" y="1566400"/>
              <a:ext cx="7550" cy="55375"/>
            </a:xfrm>
            <a:custGeom>
              <a:avLst/>
              <a:gdLst/>
              <a:ahLst/>
              <a:cxnLst/>
              <a:rect l="0" t="0" r="0" b="0"/>
              <a:pathLst>
                <a:path w="302" h="2215" fill="none" extrusionOk="0">
                  <a:moveTo>
                    <a:pt x="0" y="2215"/>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82" name="Shape 5982"/>
            <p:cNvSpPr/>
            <p:nvPr/>
          </p:nvSpPr>
          <p:spPr>
            <a:xfrm>
              <a:off x="2095725" y="1511050"/>
              <a:ext cx="8800" cy="55375"/>
            </a:xfrm>
            <a:custGeom>
              <a:avLst/>
              <a:gdLst/>
              <a:ahLst/>
              <a:cxnLst/>
              <a:rect l="0" t="0" r="0" b="0"/>
              <a:pathLst>
                <a:path w="352" h="2215" fill="none" extrusionOk="0">
                  <a:moveTo>
                    <a:pt x="0" y="2215"/>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83" name="Shape 5983"/>
            <p:cNvSpPr/>
            <p:nvPr/>
          </p:nvSpPr>
          <p:spPr>
            <a:xfrm>
              <a:off x="2104500" y="1444625"/>
              <a:ext cx="8800" cy="66450"/>
            </a:xfrm>
            <a:custGeom>
              <a:avLst/>
              <a:gdLst/>
              <a:ahLst/>
              <a:cxnLst/>
              <a:rect l="0" t="0" r="0" b="0"/>
              <a:pathLst>
                <a:path w="352" h="2658" fill="none" extrusionOk="0">
                  <a:moveTo>
                    <a:pt x="1" y="2658"/>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84" name="Shape 5984"/>
            <p:cNvSpPr/>
            <p:nvPr/>
          </p:nvSpPr>
          <p:spPr>
            <a:xfrm>
              <a:off x="2113275" y="1383750"/>
              <a:ext cx="7550" cy="60900"/>
            </a:xfrm>
            <a:custGeom>
              <a:avLst/>
              <a:gdLst/>
              <a:ahLst/>
              <a:cxnLst/>
              <a:rect l="0" t="0" r="0" b="0"/>
              <a:pathLst>
                <a:path w="302" h="2436" fill="none" extrusionOk="0">
                  <a:moveTo>
                    <a:pt x="1" y="2436"/>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85" name="Shape 5985"/>
            <p:cNvSpPr/>
            <p:nvPr/>
          </p:nvSpPr>
          <p:spPr>
            <a:xfrm>
              <a:off x="2120800" y="1322875"/>
              <a:ext cx="7550" cy="60900"/>
            </a:xfrm>
            <a:custGeom>
              <a:avLst/>
              <a:gdLst/>
              <a:ahLst/>
              <a:cxnLst/>
              <a:rect l="0" t="0" r="0" b="0"/>
              <a:pathLst>
                <a:path w="302" h="2436" fill="none" extrusionOk="0">
                  <a:moveTo>
                    <a:pt x="1" y="2436"/>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86" name="Shape 5986"/>
            <p:cNvSpPr/>
            <p:nvPr/>
          </p:nvSpPr>
          <p:spPr>
            <a:xfrm>
              <a:off x="2128325" y="1273050"/>
              <a:ext cx="7550" cy="49850"/>
            </a:xfrm>
            <a:custGeom>
              <a:avLst/>
              <a:gdLst/>
              <a:ahLst/>
              <a:cxnLst/>
              <a:rect l="0" t="0" r="0" b="0"/>
              <a:pathLst>
                <a:path w="302" h="1994" fill="none" extrusionOk="0">
                  <a:moveTo>
                    <a:pt x="1" y="1993"/>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87" name="Shape 5987"/>
            <p:cNvSpPr/>
            <p:nvPr/>
          </p:nvSpPr>
          <p:spPr>
            <a:xfrm>
              <a:off x="2135850" y="1228775"/>
              <a:ext cx="7550" cy="44300"/>
            </a:xfrm>
            <a:custGeom>
              <a:avLst/>
              <a:gdLst/>
              <a:ahLst/>
              <a:cxnLst/>
              <a:rect l="0" t="0" r="0" b="0"/>
              <a:pathLst>
                <a:path w="302" h="1772" fill="none" extrusionOk="0">
                  <a:moveTo>
                    <a:pt x="1" y="1772"/>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88" name="Shape 5988"/>
            <p:cNvSpPr/>
            <p:nvPr/>
          </p:nvSpPr>
          <p:spPr>
            <a:xfrm>
              <a:off x="2143375" y="1195550"/>
              <a:ext cx="8800" cy="33250"/>
            </a:xfrm>
            <a:custGeom>
              <a:avLst/>
              <a:gdLst/>
              <a:ahLst/>
              <a:cxnLst/>
              <a:rect l="0" t="0" r="0" b="0"/>
              <a:pathLst>
                <a:path w="352" h="1330" fill="none" extrusionOk="0">
                  <a:moveTo>
                    <a:pt x="1" y="1329"/>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89" name="Shape 5989"/>
            <p:cNvSpPr/>
            <p:nvPr/>
          </p:nvSpPr>
          <p:spPr>
            <a:xfrm>
              <a:off x="2152150" y="1173425"/>
              <a:ext cx="8825" cy="22150"/>
            </a:xfrm>
            <a:custGeom>
              <a:avLst/>
              <a:gdLst/>
              <a:ahLst/>
              <a:cxnLst/>
              <a:rect l="0" t="0" r="0" b="0"/>
              <a:pathLst>
                <a:path w="353" h="886" fill="none" extrusionOk="0">
                  <a:moveTo>
                    <a:pt x="1" y="886"/>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90" name="Shape 5990"/>
            <p:cNvSpPr/>
            <p:nvPr/>
          </p:nvSpPr>
          <p:spPr>
            <a:xfrm>
              <a:off x="2160950" y="1162350"/>
              <a:ext cx="7550" cy="11100"/>
            </a:xfrm>
            <a:custGeom>
              <a:avLst/>
              <a:gdLst/>
              <a:ahLst/>
              <a:cxnLst/>
              <a:rect l="0" t="0" r="0" b="0"/>
              <a:pathLst>
                <a:path w="302" h="444" fill="none" extrusionOk="0">
                  <a:moveTo>
                    <a:pt x="0" y="443"/>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91" name="Shape 5991"/>
            <p:cNvSpPr/>
            <p:nvPr/>
          </p:nvSpPr>
          <p:spPr>
            <a:xfrm>
              <a:off x="2168475" y="1162350"/>
              <a:ext cx="7550" cy="25"/>
            </a:xfrm>
            <a:custGeom>
              <a:avLst/>
              <a:gdLst/>
              <a:ahLst/>
              <a:cxnLst/>
              <a:rect l="0" t="0" r="0" b="0"/>
              <a:pathLst>
                <a:path w="302" h="1" fill="none" extrusionOk="0">
                  <a:moveTo>
                    <a:pt x="0" y="0"/>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92" name="Shape 5992"/>
            <p:cNvSpPr/>
            <p:nvPr/>
          </p:nvSpPr>
          <p:spPr>
            <a:xfrm>
              <a:off x="2176000" y="1162350"/>
              <a:ext cx="7550" cy="16625"/>
            </a:xfrm>
            <a:custGeom>
              <a:avLst/>
              <a:gdLst/>
              <a:ahLst/>
              <a:cxnLst/>
              <a:rect l="0" t="0" r="0" b="0"/>
              <a:pathLst>
                <a:path w="302" h="665" fill="none" extrusionOk="0">
                  <a:moveTo>
                    <a:pt x="0" y="0"/>
                  </a:moveTo>
                  <a:lnTo>
                    <a:pt x="30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93" name="Shape 5993"/>
            <p:cNvSpPr/>
            <p:nvPr/>
          </p:nvSpPr>
          <p:spPr>
            <a:xfrm>
              <a:off x="2183525" y="1178950"/>
              <a:ext cx="7550" cy="27700"/>
            </a:xfrm>
            <a:custGeom>
              <a:avLst/>
              <a:gdLst/>
              <a:ahLst/>
              <a:cxnLst/>
              <a:rect l="0" t="0" r="0" b="0"/>
              <a:pathLst>
                <a:path w="302" h="1108" fill="none" extrusionOk="0">
                  <a:moveTo>
                    <a:pt x="0" y="1"/>
                  </a:moveTo>
                  <a:lnTo>
                    <a:pt x="301"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94" name="Shape 5994"/>
            <p:cNvSpPr/>
            <p:nvPr/>
          </p:nvSpPr>
          <p:spPr>
            <a:xfrm>
              <a:off x="2191050" y="1206625"/>
              <a:ext cx="8800" cy="38775"/>
            </a:xfrm>
            <a:custGeom>
              <a:avLst/>
              <a:gdLst/>
              <a:ahLst/>
              <a:cxnLst/>
              <a:rect l="0" t="0" r="0" b="0"/>
              <a:pathLst>
                <a:path w="352" h="1551" fill="none" extrusionOk="0">
                  <a:moveTo>
                    <a:pt x="0" y="1"/>
                  </a:moveTo>
                  <a:lnTo>
                    <a:pt x="351" y="155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95" name="Shape 5995"/>
            <p:cNvSpPr/>
            <p:nvPr/>
          </p:nvSpPr>
          <p:spPr>
            <a:xfrm>
              <a:off x="2199825" y="1245375"/>
              <a:ext cx="7550" cy="49850"/>
            </a:xfrm>
            <a:custGeom>
              <a:avLst/>
              <a:gdLst/>
              <a:ahLst/>
              <a:cxnLst/>
              <a:rect l="0" t="0" r="0" b="0"/>
              <a:pathLst>
                <a:path w="302" h="1994" fill="none" extrusionOk="0">
                  <a:moveTo>
                    <a:pt x="0" y="1"/>
                  </a:moveTo>
                  <a:lnTo>
                    <a:pt x="301"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96" name="Shape 5996"/>
            <p:cNvSpPr/>
            <p:nvPr/>
          </p:nvSpPr>
          <p:spPr>
            <a:xfrm>
              <a:off x="2207350" y="1295200"/>
              <a:ext cx="7550" cy="49825"/>
            </a:xfrm>
            <a:custGeom>
              <a:avLst/>
              <a:gdLst/>
              <a:ahLst/>
              <a:cxnLst/>
              <a:rect l="0" t="0" r="0" b="0"/>
              <a:pathLst>
                <a:path w="302" h="1993" fill="none" extrusionOk="0">
                  <a:moveTo>
                    <a:pt x="0" y="0"/>
                  </a:moveTo>
                  <a:lnTo>
                    <a:pt x="301"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97" name="Shape 5997"/>
            <p:cNvSpPr/>
            <p:nvPr/>
          </p:nvSpPr>
          <p:spPr>
            <a:xfrm>
              <a:off x="2214875" y="1345000"/>
              <a:ext cx="7550" cy="55375"/>
            </a:xfrm>
            <a:custGeom>
              <a:avLst/>
              <a:gdLst/>
              <a:ahLst/>
              <a:cxnLst/>
              <a:rect l="0" t="0" r="0" b="0"/>
              <a:pathLst>
                <a:path w="302" h="2215" fill="none" extrusionOk="0">
                  <a:moveTo>
                    <a:pt x="0" y="1"/>
                  </a:moveTo>
                  <a:lnTo>
                    <a:pt x="301" y="221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98" name="Shape 5998"/>
            <p:cNvSpPr/>
            <p:nvPr/>
          </p:nvSpPr>
          <p:spPr>
            <a:xfrm>
              <a:off x="2222400" y="1400350"/>
              <a:ext cx="8800" cy="55375"/>
            </a:xfrm>
            <a:custGeom>
              <a:avLst/>
              <a:gdLst/>
              <a:ahLst/>
              <a:cxnLst/>
              <a:rect l="0" t="0" r="0" b="0"/>
              <a:pathLst>
                <a:path w="352" h="2215" fill="none" extrusionOk="0">
                  <a:moveTo>
                    <a:pt x="0" y="1"/>
                  </a:moveTo>
                  <a:lnTo>
                    <a:pt x="351" y="221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99" name="Shape 5999"/>
            <p:cNvSpPr/>
            <p:nvPr/>
          </p:nvSpPr>
          <p:spPr>
            <a:xfrm>
              <a:off x="2231175" y="1455700"/>
              <a:ext cx="8800" cy="55375"/>
            </a:xfrm>
            <a:custGeom>
              <a:avLst/>
              <a:gdLst/>
              <a:ahLst/>
              <a:cxnLst/>
              <a:rect l="0" t="0" r="0" b="0"/>
              <a:pathLst>
                <a:path w="352" h="2215" fill="none" extrusionOk="0">
                  <a:moveTo>
                    <a:pt x="0" y="1"/>
                  </a:moveTo>
                  <a:lnTo>
                    <a:pt x="352" y="221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00" name="Shape 6000"/>
            <p:cNvSpPr/>
            <p:nvPr/>
          </p:nvSpPr>
          <p:spPr>
            <a:xfrm>
              <a:off x="2239950" y="1511050"/>
              <a:ext cx="7550" cy="49850"/>
            </a:xfrm>
            <a:custGeom>
              <a:avLst/>
              <a:gdLst/>
              <a:ahLst/>
              <a:cxnLst/>
              <a:rect l="0" t="0" r="0" b="0"/>
              <a:pathLst>
                <a:path w="302" h="1994" fill="none" extrusionOk="0">
                  <a:moveTo>
                    <a:pt x="1" y="1"/>
                  </a:moveTo>
                  <a:lnTo>
                    <a:pt x="302"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01" name="Shape 6001"/>
            <p:cNvSpPr/>
            <p:nvPr/>
          </p:nvSpPr>
          <p:spPr>
            <a:xfrm>
              <a:off x="2247475" y="1560875"/>
              <a:ext cx="7550" cy="44300"/>
            </a:xfrm>
            <a:custGeom>
              <a:avLst/>
              <a:gdLst/>
              <a:ahLst/>
              <a:cxnLst/>
              <a:rect l="0" t="0" r="0" b="0"/>
              <a:pathLst>
                <a:path w="302" h="1772" fill="none" extrusionOk="0">
                  <a:moveTo>
                    <a:pt x="1" y="0"/>
                  </a:moveTo>
                  <a:lnTo>
                    <a:pt x="302"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02" name="Shape 6002"/>
            <p:cNvSpPr/>
            <p:nvPr/>
          </p:nvSpPr>
          <p:spPr>
            <a:xfrm>
              <a:off x="2255000" y="1605150"/>
              <a:ext cx="7550" cy="33250"/>
            </a:xfrm>
            <a:custGeom>
              <a:avLst/>
              <a:gdLst/>
              <a:ahLst/>
              <a:cxnLst/>
              <a:rect l="0" t="0" r="0" b="0"/>
              <a:pathLst>
                <a:path w="302" h="1330" fill="none" extrusionOk="0">
                  <a:moveTo>
                    <a:pt x="1" y="1"/>
                  </a:moveTo>
                  <a:lnTo>
                    <a:pt x="302"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03" name="Shape 6003"/>
            <p:cNvSpPr/>
            <p:nvPr/>
          </p:nvSpPr>
          <p:spPr>
            <a:xfrm>
              <a:off x="2262525" y="1638375"/>
              <a:ext cx="7550" cy="27700"/>
            </a:xfrm>
            <a:custGeom>
              <a:avLst/>
              <a:gdLst/>
              <a:ahLst/>
              <a:cxnLst/>
              <a:rect l="0" t="0" r="0" b="0"/>
              <a:pathLst>
                <a:path w="302" h="1108" fill="none" extrusionOk="0">
                  <a:moveTo>
                    <a:pt x="1" y="0"/>
                  </a:moveTo>
                  <a:lnTo>
                    <a:pt x="302"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04" name="Shape 6004"/>
            <p:cNvSpPr/>
            <p:nvPr/>
          </p:nvSpPr>
          <p:spPr>
            <a:xfrm>
              <a:off x="2270050" y="1666050"/>
              <a:ext cx="8800" cy="11075"/>
            </a:xfrm>
            <a:custGeom>
              <a:avLst/>
              <a:gdLst/>
              <a:ahLst/>
              <a:cxnLst/>
              <a:rect l="0" t="0" r="0" b="0"/>
              <a:pathLst>
                <a:path w="352" h="443" fill="none" extrusionOk="0">
                  <a:moveTo>
                    <a:pt x="1" y="0"/>
                  </a:moveTo>
                  <a:lnTo>
                    <a:pt x="352"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05" name="Shape 6005"/>
            <p:cNvSpPr/>
            <p:nvPr/>
          </p:nvSpPr>
          <p:spPr>
            <a:xfrm>
              <a:off x="2278825" y="1677100"/>
              <a:ext cx="8825" cy="25"/>
            </a:xfrm>
            <a:custGeom>
              <a:avLst/>
              <a:gdLst/>
              <a:ahLst/>
              <a:cxnLst/>
              <a:rect l="0" t="0" r="0" b="0"/>
              <a:pathLst>
                <a:path w="353" h="1" fill="none" extrusionOk="0">
                  <a:moveTo>
                    <a:pt x="1" y="1"/>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06" name="Shape 6006"/>
            <p:cNvSpPr/>
            <p:nvPr/>
          </p:nvSpPr>
          <p:spPr>
            <a:xfrm>
              <a:off x="2287625" y="1666050"/>
              <a:ext cx="7550" cy="11075"/>
            </a:xfrm>
            <a:custGeom>
              <a:avLst/>
              <a:gdLst/>
              <a:ahLst/>
              <a:cxnLst/>
              <a:rect l="0" t="0" r="0" b="0"/>
              <a:pathLst>
                <a:path w="302" h="443" fill="none" extrusionOk="0">
                  <a:moveTo>
                    <a:pt x="0" y="443"/>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07" name="Shape 6007"/>
            <p:cNvSpPr/>
            <p:nvPr/>
          </p:nvSpPr>
          <p:spPr>
            <a:xfrm>
              <a:off x="2295150" y="1643900"/>
              <a:ext cx="7550" cy="22175"/>
            </a:xfrm>
            <a:custGeom>
              <a:avLst/>
              <a:gdLst/>
              <a:ahLst/>
              <a:cxnLst/>
              <a:rect l="0" t="0" r="0" b="0"/>
              <a:pathLst>
                <a:path w="302" h="887" fill="none" extrusionOk="0">
                  <a:moveTo>
                    <a:pt x="0" y="886"/>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08" name="Shape 6008"/>
            <p:cNvSpPr/>
            <p:nvPr/>
          </p:nvSpPr>
          <p:spPr>
            <a:xfrm>
              <a:off x="2302675" y="1616225"/>
              <a:ext cx="7550" cy="27700"/>
            </a:xfrm>
            <a:custGeom>
              <a:avLst/>
              <a:gdLst/>
              <a:ahLst/>
              <a:cxnLst/>
              <a:rect l="0" t="0" r="0" b="0"/>
              <a:pathLst>
                <a:path w="302" h="1108" fill="none" extrusionOk="0">
                  <a:moveTo>
                    <a:pt x="0" y="1107"/>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09" name="Shape 6009"/>
            <p:cNvSpPr/>
            <p:nvPr/>
          </p:nvSpPr>
          <p:spPr>
            <a:xfrm>
              <a:off x="2310200" y="1577475"/>
              <a:ext cx="7550" cy="38775"/>
            </a:xfrm>
            <a:custGeom>
              <a:avLst/>
              <a:gdLst/>
              <a:ahLst/>
              <a:cxnLst/>
              <a:rect l="0" t="0" r="0" b="0"/>
              <a:pathLst>
                <a:path w="302" h="1551" fill="none" extrusionOk="0">
                  <a:moveTo>
                    <a:pt x="0" y="1550"/>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10" name="Shape 6010"/>
            <p:cNvSpPr/>
            <p:nvPr/>
          </p:nvSpPr>
          <p:spPr>
            <a:xfrm>
              <a:off x="2317725" y="1533200"/>
              <a:ext cx="8800" cy="44300"/>
            </a:xfrm>
            <a:custGeom>
              <a:avLst/>
              <a:gdLst/>
              <a:ahLst/>
              <a:cxnLst/>
              <a:rect l="0" t="0" r="0" b="0"/>
              <a:pathLst>
                <a:path w="352" h="1772" fill="none" extrusionOk="0">
                  <a:moveTo>
                    <a:pt x="0" y="1772"/>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11" name="Shape 6011"/>
            <p:cNvSpPr/>
            <p:nvPr/>
          </p:nvSpPr>
          <p:spPr>
            <a:xfrm>
              <a:off x="2326500" y="1483375"/>
              <a:ext cx="8800" cy="49850"/>
            </a:xfrm>
            <a:custGeom>
              <a:avLst/>
              <a:gdLst/>
              <a:ahLst/>
              <a:cxnLst/>
              <a:rect l="0" t="0" r="0" b="0"/>
              <a:pathLst>
                <a:path w="352" h="1994" fill="none" extrusionOk="0">
                  <a:moveTo>
                    <a:pt x="0" y="1993"/>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12" name="Shape 6012"/>
            <p:cNvSpPr/>
            <p:nvPr/>
          </p:nvSpPr>
          <p:spPr>
            <a:xfrm>
              <a:off x="2335275" y="1433575"/>
              <a:ext cx="7550" cy="49825"/>
            </a:xfrm>
            <a:custGeom>
              <a:avLst/>
              <a:gdLst/>
              <a:ahLst/>
              <a:cxnLst/>
              <a:rect l="0" t="0" r="0" b="0"/>
              <a:pathLst>
                <a:path w="302" h="1993" fill="none" extrusionOk="0">
                  <a:moveTo>
                    <a:pt x="0" y="1993"/>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13" name="Shape 6013"/>
            <p:cNvSpPr/>
            <p:nvPr/>
          </p:nvSpPr>
          <p:spPr>
            <a:xfrm>
              <a:off x="2342800" y="1383750"/>
              <a:ext cx="7550" cy="49850"/>
            </a:xfrm>
            <a:custGeom>
              <a:avLst/>
              <a:gdLst/>
              <a:ahLst/>
              <a:cxnLst/>
              <a:rect l="0" t="0" r="0" b="0"/>
              <a:pathLst>
                <a:path w="302" h="1994" fill="none" extrusionOk="0">
                  <a:moveTo>
                    <a:pt x="0" y="1993"/>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14" name="Shape 6014"/>
            <p:cNvSpPr/>
            <p:nvPr/>
          </p:nvSpPr>
          <p:spPr>
            <a:xfrm>
              <a:off x="2350325" y="1339475"/>
              <a:ext cx="7550" cy="44300"/>
            </a:xfrm>
            <a:custGeom>
              <a:avLst/>
              <a:gdLst/>
              <a:ahLst/>
              <a:cxnLst/>
              <a:rect l="0" t="0" r="0" b="0"/>
              <a:pathLst>
                <a:path w="302" h="1772" fill="none" extrusionOk="0">
                  <a:moveTo>
                    <a:pt x="0" y="1772"/>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15" name="Shape 6015"/>
            <p:cNvSpPr/>
            <p:nvPr/>
          </p:nvSpPr>
          <p:spPr>
            <a:xfrm>
              <a:off x="2357850" y="1300725"/>
              <a:ext cx="7550" cy="38775"/>
            </a:xfrm>
            <a:custGeom>
              <a:avLst/>
              <a:gdLst/>
              <a:ahLst/>
              <a:cxnLst/>
              <a:rect l="0" t="0" r="0" b="0"/>
              <a:pathLst>
                <a:path w="302" h="1551" fill="none" extrusionOk="0">
                  <a:moveTo>
                    <a:pt x="0" y="1550"/>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16" name="Shape 6016"/>
            <p:cNvSpPr/>
            <p:nvPr/>
          </p:nvSpPr>
          <p:spPr>
            <a:xfrm>
              <a:off x="2365375" y="1267525"/>
              <a:ext cx="8800" cy="33225"/>
            </a:xfrm>
            <a:custGeom>
              <a:avLst/>
              <a:gdLst/>
              <a:ahLst/>
              <a:cxnLst/>
              <a:rect l="0" t="0" r="0" b="0"/>
              <a:pathLst>
                <a:path w="352" h="1329" fill="none" extrusionOk="0">
                  <a:moveTo>
                    <a:pt x="0" y="1329"/>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17" name="Shape 6017"/>
            <p:cNvSpPr/>
            <p:nvPr/>
          </p:nvSpPr>
          <p:spPr>
            <a:xfrm>
              <a:off x="2374150" y="1239850"/>
              <a:ext cx="8800" cy="27700"/>
            </a:xfrm>
            <a:custGeom>
              <a:avLst/>
              <a:gdLst/>
              <a:ahLst/>
              <a:cxnLst/>
              <a:rect l="0" t="0" r="0" b="0"/>
              <a:pathLst>
                <a:path w="352" h="1108" fill="none" extrusionOk="0">
                  <a:moveTo>
                    <a:pt x="1" y="1107"/>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18" name="Shape 6018"/>
            <p:cNvSpPr/>
            <p:nvPr/>
          </p:nvSpPr>
          <p:spPr>
            <a:xfrm>
              <a:off x="2382925" y="1223225"/>
              <a:ext cx="7550" cy="16650"/>
            </a:xfrm>
            <a:custGeom>
              <a:avLst/>
              <a:gdLst/>
              <a:ahLst/>
              <a:cxnLst/>
              <a:rect l="0" t="0" r="0" b="0"/>
              <a:pathLst>
                <a:path w="302" h="666" fill="none" extrusionOk="0">
                  <a:moveTo>
                    <a:pt x="1" y="665"/>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19" name="Shape 6019"/>
            <p:cNvSpPr/>
            <p:nvPr/>
          </p:nvSpPr>
          <p:spPr>
            <a:xfrm>
              <a:off x="2390450" y="1217700"/>
              <a:ext cx="7550" cy="5550"/>
            </a:xfrm>
            <a:custGeom>
              <a:avLst/>
              <a:gdLst/>
              <a:ahLst/>
              <a:cxnLst/>
              <a:rect l="0" t="0" r="0" b="0"/>
              <a:pathLst>
                <a:path w="302" h="222" fill="none" extrusionOk="0">
                  <a:moveTo>
                    <a:pt x="1" y="222"/>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20" name="Shape 6020"/>
            <p:cNvSpPr/>
            <p:nvPr/>
          </p:nvSpPr>
          <p:spPr>
            <a:xfrm>
              <a:off x="2397975" y="1217700"/>
              <a:ext cx="7550" cy="5550"/>
            </a:xfrm>
            <a:custGeom>
              <a:avLst/>
              <a:gdLst/>
              <a:ahLst/>
              <a:cxnLst/>
              <a:rect l="0" t="0" r="0" b="0"/>
              <a:pathLst>
                <a:path w="302" h="222" fill="none" extrusionOk="0">
                  <a:moveTo>
                    <a:pt x="1" y="0"/>
                  </a:moveTo>
                  <a:lnTo>
                    <a:pt x="30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21" name="Shape 6021"/>
            <p:cNvSpPr/>
            <p:nvPr/>
          </p:nvSpPr>
          <p:spPr>
            <a:xfrm>
              <a:off x="2405500" y="1223225"/>
              <a:ext cx="7550" cy="16650"/>
            </a:xfrm>
            <a:custGeom>
              <a:avLst/>
              <a:gdLst/>
              <a:ahLst/>
              <a:cxnLst/>
              <a:rect l="0" t="0" r="0" b="0"/>
              <a:pathLst>
                <a:path w="302" h="666" fill="none" extrusionOk="0">
                  <a:moveTo>
                    <a:pt x="1" y="1"/>
                  </a:moveTo>
                  <a:lnTo>
                    <a:pt x="302"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22" name="Shape 6022"/>
            <p:cNvSpPr/>
            <p:nvPr/>
          </p:nvSpPr>
          <p:spPr>
            <a:xfrm>
              <a:off x="2413025" y="1239850"/>
              <a:ext cx="8800" cy="22150"/>
            </a:xfrm>
            <a:custGeom>
              <a:avLst/>
              <a:gdLst/>
              <a:ahLst/>
              <a:cxnLst/>
              <a:rect l="0" t="0" r="0" b="0"/>
              <a:pathLst>
                <a:path w="352" h="886" fill="none" extrusionOk="0">
                  <a:moveTo>
                    <a:pt x="1" y="0"/>
                  </a:moveTo>
                  <a:lnTo>
                    <a:pt x="352"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23" name="Shape 6023"/>
            <p:cNvSpPr/>
            <p:nvPr/>
          </p:nvSpPr>
          <p:spPr>
            <a:xfrm>
              <a:off x="2421800" y="1261975"/>
              <a:ext cx="8825" cy="33250"/>
            </a:xfrm>
            <a:custGeom>
              <a:avLst/>
              <a:gdLst/>
              <a:ahLst/>
              <a:cxnLst/>
              <a:rect l="0" t="0" r="0" b="0"/>
              <a:pathLst>
                <a:path w="353" h="1330" fill="none" extrusionOk="0">
                  <a:moveTo>
                    <a:pt x="1" y="1"/>
                  </a:moveTo>
                  <a:lnTo>
                    <a:pt x="352"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24" name="Shape 6024"/>
            <p:cNvSpPr/>
            <p:nvPr/>
          </p:nvSpPr>
          <p:spPr>
            <a:xfrm>
              <a:off x="2430600" y="1295200"/>
              <a:ext cx="7550" cy="38750"/>
            </a:xfrm>
            <a:custGeom>
              <a:avLst/>
              <a:gdLst/>
              <a:ahLst/>
              <a:cxnLst/>
              <a:rect l="0" t="0" r="0" b="0"/>
              <a:pathLst>
                <a:path w="302" h="1550" fill="none" extrusionOk="0">
                  <a:moveTo>
                    <a:pt x="0" y="0"/>
                  </a:moveTo>
                  <a:lnTo>
                    <a:pt x="301"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25" name="Shape 6025"/>
            <p:cNvSpPr/>
            <p:nvPr/>
          </p:nvSpPr>
          <p:spPr>
            <a:xfrm>
              <a:off x="2438125" y="1333925"/>
              <a:ext cx="7550" cy="38775"/>
            </a:xfrm>
            <a:custGeom>
              <a:avLst/>
              <a:gdLst/>
              <a:ahLst/>
              <a:cxnLst/>
              <a:rect l="0" t="0" r="0" b="0"/>
              <a:pathLst>
                <a:path w="302" h="1551" fill="none" extrusionOk="0">
                  <a:moveTo>
                    <a:pt x="0" y="1"/>
                  </a:moveTo>
                  <a:lnTo>
                    <a:pt x="301" y="155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26" name="Shape 6026"/>
            <p:cNvSpPr/>
            <p:nvPr/>
          </p:nvSpPr>
          <p:spPr>
            <a:xfrm>
              <a:off x="2445650" y="1372675"/>
              <a:ext cx="7550" cy="44300"/>
            </a:xfrm>
            <a:custGeom>
              <a:avLst/>
              <a:gdLst/>
              <a:ahLst/>
              <a:cxnLst/>
              <a:rect l="0" t="0" r="0" b="0"/>
              <a:pathLst>
                <a:path w="302" h="1772" fill="none" extrusionOk="0">
                  <a:moveTo>
                    <a:pt x="0" y="1"/>
                  </a:moveTo>
                  <a:lnTo>
                    <a:pt x="301"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27" name="Shape 6027"/>
            <p:cNvSpPr/>
            <p:nvPr/>
          </p:nvSpPr>
          <p:spPr>
            <a:xfrm>
              <a:off x="2453175" y="1416950"/>
              <a:ext cx="7550" cy="44325"/>
            </a:xfrm>
            <a:custGeom>
              <a:avLst/>
              <a:gdLst/>
              <a:ahLst/>
              <a:cxnLst/>
              <a:rect l="0" t="0" r="0" b="0"/>
              <a:pathLst>
                <a:path w="302" h="1773" fill="none" extrusionOk="0">
                  <a:moveTo>
                    <a:pt x="0" y="1"/>
                  </a:moveTo>
                  <a:lnTo>
                    <a:pt x="301"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28" name="Shape 6028"/>
            <p:cNvSpPr/>
            <p:nvPr/>
          </p:nvSpPr>
          <p:spPr>
            <a:xfrm>
              <a:off x="2460700" y="1461250"/>
              <a:ext cx="8800" cy="38750"/>
            </a:xfrm>
            <a:custGeom>
              <a:avLst/>
              <a:gdLst/>
              <a:ahLst/>
              <a:cxnLst/>
              <a:rect l="0" t="0" r="0" b="0"/>
              <a:pathLst>
                <a:path w="352" h="1550" fill="none" extrusionOk="0">
                  <a:moveTo>
                    <a:pt x="0" y="0"/>
                  </a:moveTo>
                  <a:lnTo>
                    <a:pt x="351"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29" name="Shape 6029"/>
            <p:cNvSpPr/>
            <p:nvPr/>
          </p:nvSpPr>
          <p:spPr>
            <a:xfrm>
              <a:off x="2469475" y="1500000"/>
              <a:ext cx="8800" cy="33225"/>
            </a:xfrm>
            <a:custGeom>
              <a:avLst/>
              <a:gdLst/>
              <a:ahLst/>
              <a:cxnLst/>
              <a:rect l="0" t="0" r="0" b="0"/>
              <a:pathLst>
                <a:path w="352" h="1329" fill="none" extrusionOk="0">
                  <a:moveTo>
                    <a:pt x="0" y="0"/>
                  </a:moveTo>
                  <a:lnTo>
                    <a:pt x="351" y="132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30" name="Shape 6030"/>
            <p:cNvSpPr/>
            <p:nvPr/>
          </p:nvSpPr>
          <p:spPr>
            <a:xfrm>
              <a:off x="2478250" y="1533200"/>
              <a:ext cx="7550" cy="33225"/>
            </a:xfrm>
            <a:custGeom>
              <a:avLst/>
              <a:gdLst/>
              <a:ahLst/>
              <a:cxnLst/>
              <a:rect l="0" t="0" r="0" b="0"/>
              <a:pathLst>
                <a:path w="302" h="1329" fill="none" extrusionOk="0">
                  <a:moveTo>
                    <a:pt x="0" y="0"/>
                  </a:moveTo>
                  <a:lnTo>
                    <a:pt x="301"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31" name="Shape 6031"/>
            <p:cNvSpPr/>
            <p:nvPr/>
          </p:nvSpPr>
          <p:spPr>
            <a:xfrm>
              <a:off x="2485775" y="1566400"/>
              <a:ext cx="7550" cy="27700"/>
            </a:xfrm>
            <a:custGeom>
              <a:avLst/>
              <a:gdLst/>
              <a:ahLst/>
              <a:cxnLst/>
              <a:rect l="0" t="0" r="0" b="0"/>
              <a:pathLst>
                <a:path w="302" h="1108" fill="none" extrusionOk="0">
                  <a:moveTo>
                    <a:pt x="0" y="1"/>
                  </a:moveTo>
                  <a:lnTo>
                    <a:pt x="301"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32" name="Shape 6032"/>
            <p:cNvSpPr/>
            <p:nvPr/>
          </p:nvSpPr>
          <p:spPr>
            <a:xfrm>
              <a:off x="2493300" y="1594075"/>
              <a:ext cx="7550" cy="16650"/>
            </a:xfrm>
            <a:custGeom>
              <a:avLst/>
              <a:gdLst/>
              <a:ahLst/>
              <a:cxnLst/>
              <a:rect l="0" t="0" r="0" b="0"/>
              <a:pathLst>
                <a:path w="302" h="666" fill="none" extrusionOk="0">
                  <a:moveTo>
                    <a:pt x="0" y="1"/>
                  </a:moveTo>
                  <a:lnTo>
                    <a:pt x="30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33" name="Shape 6033"/>
            <p:cNvSpPr/>
            <p:nvPr/>
          </p:nvSpPr>
          <p:spPr>
            <a:xfrm>
              <a:off x="2500825" y="1610700"/>
              <a:ext cx="7550" cy="5550"/>
            </a:xfrm>
            <a:custGeom>
              <a:avLst/>
              <a:gdLst/>
              <a:ahLst/>
              <a:cxnLst/>
              <a:rect l="0" t="0" r="0" b="0"/>
              <a:pathLst>
                <a:path w="302" h="222" fill="none" extrusionOk="0">
                  <a:moveTo>
                    <a:pt x="0" y="0"/>
                  </a:moveTo>
                  <a:lnTo>
                    <a:pt x="301" y="22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34" name="Shape 6034"/>
            <p:cNvSpPr/>
            <p:nvPr/>
          </p:nvSpPr>
          <p:spPr>
            <a:xfrm>
              <a:off x="2508350" y="1616225"/>
              <a:ext cx="8800" cy="25"/>
            </a:xfrm>
            <a:custGeom>
              <a:avLst/>
              <a:gdLst/>
              <a:ahLst/>
              <a:cxnLst/>
              <a:rect l="0" t="0" r="0" b="0"/>
              <a:pathLst>
                <a:path w="352" h="1" fill="none" extrusionOk="0">
                  <a:moveTo>
                    <a:pt x="0" y="0"/>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35" name="Shape 6035"/>
            <p:cNvSpPr/>
            <p:nvPr/>
          </p:nvSpPr>
          <p:spPr>
            <a:xfrm>
              <a:off x="2517125" y="1605150"/>
              <a:ext cx="8800" cy="11100"/>
            </a:xfrm>
            <a:custGeom>
              <a:avLst/>
              <a:gdLst/>
              <a:ahLst/>
              <a:cxnLst/>
              <a:rect l="0" t="0" r="0" b="0"/>
              <a:pathLst>
                <a:path w="352" h="444" fill="none" extrusionOk="0">
                  <a:moveTo>
                    <a:pt x="1" y="443"/>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36" name="Shape 6036"/>
            <p:cNvSpPr/>
            <p:nvPr/>
          </p:nvSpPr>
          <p:spPr>
            <a:xfrm>
              <a:off x="2525900" y="1588550"/>
              <a:ext cx="7550" cy="16625"/>
            </a:xfrm>
            <a:custGeom>
              <a:avLst/>
              <a:gdLst/>
              <a:ahLst/>
              <a:cxnLst/>
              <a:rect l="0" t="0" r="0" b="0"/>
              <a:pathLst>
                <a:path w="302" h="665" fill="none" extrusionOk="0">
                  <a:moveTo>
                    <a:pt x="1" y="665"/>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37" name="Shape 6037"/>
            <p:cNvSpPr/>
            <p:nvPr/>
          </p:nvSpPr>
          <p:spPr>
            <a:xfrm>
              <a:off x="2533425" y="1560875"/>
              <a:ext cx="7550" cy="27700"/>
            </a:xfrm>
            <a:custGeom>
              <a:avLst/>
              <a:gdLst/>
              <a:ahLst/>
              <a:cxnLst/>
              <a:rect l="0" t="0" r="0" b="0"/>
              <a:pathLst>
                <a:path w="302" h="1108" fill="none" extrusionOk="0">
                  <a:moveTo>
                    <a:pt x="1" y="1107"/>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38" name="Shape 6038"/>
            <p:cNvSpPr/>
            <p:nvPr/>
          </p:nvSpPr>
          <p:spPr>
            <a:xfrm>
              <a:off x="2540950" y="1533200"/>
              <a:ext cx="7550" cy="27700"/>
            </a:xfrm>
            <a:custGeom>
              <a:avLst/>
              <a:gdLst/>
              <a:ahLst/>
              <a:cxnLst/>
              <a:rect l="0" t="0" r="0" b="0"/>
              <a:pathLst>
                <a:path w="302" h="1108" fill="none" extrusionOk="0">
                  <a:moveTo>
                    <a:pt x="1" y="1107"/>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39" name="Shape 6039"/>
            <p:cNvSpPr/>
            <p:nvPr/>
          </p:nvSpPr>
          <p:spPr>
            <a:xfrm>
              <a:off x="2548475" y="1500000"/>
              <a:ext cx="7550" cy="33225"/>
            </a:xfrm>
            <a:custGeom>
              <a:avLst/>
              <a:gdLst/>
              <a:ahLst/>
              <a:cxnLst/>
              <a:rect l="0" t="0" r="0" b="0"/>
              <a:pathLst>
                <a:path w="302" h="1329" fill="none" extrusionOk="0">
                  <a:moveTo>
                    <a:pt x="1" y="1328"/>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40" name="Shape 6040"/>
            <p:cNvSpPr/>
            <p:nvPr/>
          </p:nvSpPr>
          <p:spPr>
            <a:xfrm>
              <a:off x="2556000" y="1461250"/>
              <a:ext cx="8800" cy="38750"/>
            </a:xfrm>
            <a:custGeom>
              <a:avLst/>
              <a:gdLst/>
              <a:ahLst/>
              <a:cxnLst/>
              <a:rect l="0" t="0" r="0" b="0"/>
              <a:pathLst>
                <a:path w="352" h="1550" fill="none" extrusionOk="0">
                  <a:moveTo>
                    <a:pt x="1" y="1550"/>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41" name="Shape 6041"/>
            <p:cNvSpPr/>
            <p:nvPr/>
          </p:nvSpPr>
          <p:spPr>
            <a:xfrm>
              <a:off x="2564775" y="1422500"/>
              <a:ext cx="8825" cy="38775"/>
            </a:xfrm>
            <a:custGeom>
              <a:avLst/>
              <a:gdLst/>
              <a:ahLst/>
              <a:cxnLst/>
              <a:rect l="0" t="0" r="0" b="0"/>
              <a:pathLst>
                <a:path w="353" h="1551" fill="none" extrusionOk="0">
                  <a:moveTo>
                    <a:pt x="1" y="1550"/>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42" name="Shape 6042"/>
            <p:cNvSpPr/>
            <p:nvPr/>
          </p:nvSpPr>
          <p:spPr>
            <a:xfrm>
              <a:off x="2573575" y="1389275"/>
              <a:ext cx="7550" cy="33250"/>
            </a:xfrm>
            <a:custGeom>
              <a:avLst/>
              <a:gdLst/>
              <a:ahLst/>
              <a:cxnLst/>
              <a:rect l="0" t="0" r="0" b="0"/>
              <a:pathLst>
                <a:path w="302" h="1330" fill="none" extrusionOk="0">
                  <a:moveTo>
                    <a:pt x="0" y="1329"/>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43" name="Shape 6043"/>
            <p:cNvSpPr/>
            <p:nvPr/>
          </p:nvSpPr>
          <p:spPr>
            <a:xfrm>
              <a:off x="2581100" y="1356075"/>
              <a:ext cx="7550" cy="33225"/>
            </a:xfrm>
            <a:custGeom>
              <a:avLst/>
              <a:gdLst/>
              <a:ahLst/>
              <a:cxnLst/>
              <a:rect l="0" t="0" r="0" b="0"/>
              <a:pathLst>
                <a:path w="302" h="1329" fill="none" extrusionOk="0">
                  <a:moveTo>
                    <a:pt x="0" y="1329"/>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44" name="Shape 6044"/>
            <p:cNvSpPr/>
            <p:nvPr/>
          </p:nvSpPr>
          <p:spPr>
            <a:xfrm>
              <a:off x="2588625" y="1328400"/>
              <a:ext cx="7550" cy="27700"/>
            </a:xfrm>
            <a:custGeom>
              <a:avLst/>
              <a:gdLst/>
              <a:ahLst/>
              <a:cxnLst/>
              <a:rect l="0" t="0" r="0" b="0"/>
              <a:pathLst>
                <a:path w="302" h="1108" fill="none" extrusionOk="0">
                  <a:moveTo>
                    <a:pt x="0" y="1108"/>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45" name="Shape 6045"/>
            <p:cNvSpPr/>
            <p:nvPr/>
          </p:nvSpPr>
          <p:spPr>
            <a:xfrm>
              <a:off x="2596150" y="1306250"/>
              <a:ext cx="7550" cy="22175"/>
            </a:xfrm>
            <a:custGeom>
              <a:avLst/>
              <a:gdLst/>
              <a:ahLst/>
              <a:cxnLst/>
              <a:rect l="0" t="0" r="0" b="0"/>
              <a:pathLst>
                <a:path w="302" h="887" fill="none" extrusionOk="0">
                  <a:moveTo>
                    <a:pt x="0" y="887"/>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46" name="Shape 6046"/>
            <p:cNvSpPr/>
            <p:nvPr/>
          </p:nvSpPr>
          <p:spPr>
            <a:xfrm>
              <a:off x="2603675" y="1289650"/>
              <a:ext cx="8800" cy="16625"/>
            </a:xfrm>
            <a:custGeom>
              <a:avLst/>
              <a:gdLst/>
              <a:ahLst/>
              <a:cxnLst/>
              <a:rect l="0" t="0" r="0" b="0"/>
              <a:pathLst>
                <a:path w="352" h="665" fill="none" extrusionOk="0">
                  <a:moveTo>
                    <a:pt x="0" y="665"/>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47" name="Shape 6047"/>
            <p:cNvSpPr/>
            <p:nvPr/>
          </p:nvSpPr>
          <p:spPr>
            <a:xfrm>
              <a:off x="2612450" y="1278575"/>
              <a:ext cx="8800" cy="11100"/>
            </a:xfrm>
            <a:custGeom>
              <a:avLst/>
              <a:gdLst/>
              <a:ahLst/>
              <a:cxnLst/>
              <a:rect l="0" t="0" r="0" b="0"/>
              <a:pathLst>
                <a:path w="352" h="444" fill="none" extrusionOk="0">
                  <a:moveTo>
                    <a:pt x="0" y="444"/>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48" name="Shape 6048"/>
            <p:cNvSpPr/>
            <p:nvPr/>
          </p:nvSpPr>
          <p:spPr>
            <a:xfrm>
              <a:off x="2621225" y="1278575"/>
              <a:ext cx="7550" cy="25"/>
            </a:xfrm>
            <a:custGeom>
              <a:avLst/>
              <a:gdLst/>
              <a:ahLst/>
              <a:cxnLst/>
              <a:rect l="0" t="0" r="0" b="0"/>
              <a:pathLst>
                <a:path w="302" h="1" fill="none" extrusionOk="0">
                  <a:moveTo>
                    <a:pt x="1" y="1"/>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49" name="Shape 6049"/>
            <p:cNvSpPr/>
            <p:nvPr/>
          </p:nvSpPr>
          <p:spPr>
            <a:xfrm>
              <a:off x="2628750" y="1278575"/>
              <a:ext cx="7550" cy="5575"/>
            </a:xfrm>
            <a:custGeom>
              <a:avLst/>
              <a:gdLst/>
              <a:ahLst/>
              <a:cxnLst/>
              <a:rect l="0" t="0" r="0" b="0"/>
              <a:pathLst>
                <a:path w="302" h="223" fill="none" extrusionOk="0">
                  <a:moveTo>
                    <a:pt x="1" y="1"/>
                  </a:moveTo>
                  <a:lnTo>
                    <a:pt x="30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50" name="Shape 6050"/>
            <p:cNvSpPr/>
            <p:nvPr/>
          </p:nvSpPr>
          <p:spPr>
            <a:xfrm>
              <a:off x="2636275" y="1284125"/>
              <a:ext cx="7550" cy="11100"/>
            </a:xfrm>
            <a:custGeom>
              <a:avLst/>
              <a:gdLst/>
              <a:ahLst/>
              <a:cxnLst/>
              <a:rect l="0" t="0" r="0" b="0"/>
              <a:pathLst>
                <a:path w="302" h="444" fill="none" extrusionOk="0">
                  <a:moveTo>
                    <a:pt x="1" y="0"/>
                  </a:moveTo>
                  <a:lnTo>
                    <a:pt x="302"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51" name="Shape 6051"/>
            <p:cNvSpPr/>
            <p:nvPr/>
          </p:nvSpPr>
          <p:spPr>
            <a:xfrm>
              <a:off x="2643800" y="1295200"/>
              <a:ext cx="7550" cy="22150"/>
            </a:xfrm>
            <a:custGeom>
              <a:avLst/>
              <a:gdLst/>
              <a:ahLst/>
              <a:cxnLst/>
              <a:rect l="0" t="0" r="0" b="0"/>
              <a:pathLst>
                <a:path w="302" h="886" fill="none" extrusionOk="0">
                  <a:moveTo>
                    <a:pt x="1" y="0"/>
                  </a:moveTo>
                  <a:lnTo>
                    <a:pt x="302"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52" name="Shape 6052"/>
            <p:cNvSpPr/>
            <p:nvPr/>
          </p:nvSpPr>
          <p:spPr>
            <a:xfrm>
              <a:off x="2651325" y="1317325"/>
              <a:ext cx="8800" cy="22175"/>
            </a:xfrm>
            <a:custGeom>
              <a:avLst/>
              <a:gdLst/>
              <a:ahLst/>
              <a:cxnLst/>
              <a:rect l="0" t="0" r="0" b="0"/>
              <a:pathLst>
                <a:path w="352" h="887" fill="none" extrusionOk="0">
                  <a:moveTo>
                    <a:pt x="1" y="1"/>
                  </a:moveTo>
                  <a:lnTo>
                    <a:pt x="352"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53" name="Shape 6053"/>
            <p:cNvSpPr/>
            <p:nvPr/>
          </p:nvSpPr>
          <p:spPr>
            <a:xfrm>
              <a:off x="2660100" y="1339475"/>
              <a:ext cx="16325" cy="55375"/>
            </a:xfrm>
            <a:custGeom>
              <a:avLst/>
              <a:gdLst/>
              <a:ahLst/>
              <a:cxnLst/>
              <a:rect l="0" t="0" r="0" b="0"/>
              <a:pathLst>
                <a:path w="653" h="2215" fill="none" extrusionOk="0">
                  <a:moveTo>
                    <a:pt x="1" y="0"/>
                  </a:moveTo>
                  <a:lnTo>
                    <a:pt x="653" y="221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54" name="Shape 6054"/>
            <p:cNvSpPr/>
            <p:nvPr/>
          </p:nvSpPr>
          <p:spPr>
            <a:xfrm>
              <a:off x="2676400" y="1394825"/>
              <a:ext cx="15075" cy="60900"/>
            </a:xfrm>
            <a:custGeom>
              <a:avLst/>
              <a:gdLst/>
              <a:ahLst/>
              <a:cxnLst/>
              <a:rect l="0" t="0" r="0" b="0"/>
              <a:pathLst>
                <a:path w="603" h="2436" fill="none" extrusionOk="0">
                  <a:moveTo>
                    <a:pt x="1" y="0"/>
                  </a:moveTo>
                  <a:lnTo>
                    <a:pt x="603"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55" name="Shape 6055"/>
            <p:cNvSpPr/>
            <p:nvPr/>
          </p:nvSpPr>
          <p:spPr>
            <a:xfrm>
              <a:off x="2691450" y="1455700"/>
              <a:ext cx="7550" cy="27700"/>
            </a:xfrm>
            <a:custGeom>
              <a:avLst/>
              <a:gdLst/>
              <a:ahLst/>
              <a:cxnLst/>
              <a:rect l="0" t="0" r="0" b="0"/>
              <a:pathLst>
                <a:path w="302" h="1108" fill="none" extrusionOk="0">
                  <a:moveTo>
                    <a:pt x="1" y="1"/>
                  </a:moveTo>
                  <a:lnTo>
                    <a:pt x="302"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56" name="Shape 6056"/>
            <p:cNvSpPr/>
            <p:nvPr/>
          </p:nvSpPr>
          <p:spPr>
            <a:xfrm>
              <a:off x="2698975" y="1483375"/>
              <a:ext cx="8825" cy="27700"/>
            </a:xfrm>
            <a:custGeom>
              <a:avLst/>
              <a:gdLst/>
              <a:ahLst/>
              <a:cxnLst/>
              <a:rect l="0" t="0" r="0" b="0"/>
              <a:pathLst>
                <a:path w="353" h="1108" fill="none" extrusionOk="0">
                  <a:moveTo>
                    <a:pt x="1" y="1"/>
                  </a:moveTo>
                  <a:lnTo>
                    <a:pt x="352"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57" name="Shape 6057"/>
            <p:cNvSpPr/>
            <p:nvPr/>
          </p:nvSpPr>
          <p:spPr>
            <a:xfrm>
              <a:off x="2707775" y="1511050"/>
              <a:ext cx="8800" cy="16650"/>
            </a:xfrm>
            <a:custGeom>
              <a:avLst/>
              <a:gdLst/>
              <a:ahLst/>
              <a:cxnLst/>
              <a:rect l="0" t="0" r="0" b="0"/>
              <a:pathLst>
                <a:path w="352" h="666" fill="none" extrusionOk="0">
                  <a:moveTo>
                    <a:pt x="0" y="1"/>
                  </a:moveTo>
                  <a:lnTo>
                    <a:pt x="35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58" name="Shape 6058"/>
            <p:cNvSpPr/>
            <p:nvPr/>
          </p:nvSpPr>
          <p:spPr>
            <a:xfrm>
              <a:off x="2716550" y="1527675"/>
              <a:ext cx="7550" cy="16625"/>
            </a:xfrm>
            <a:custGeom>
              <a:avLst/>
              <a:gdLst/>
              <a:ahLst/>
              <a:cxnLst/>
              <a:rect l="0" t="0" r="0" b="0"/>
              <a:pathLst>
                <a:path w="302" h="665" fill="none" extrusionOk="0">
                  <a:moveTo>
                    <a:pt x="0" y="0"/>
                  </a:moveTo>
                  <a:lnTo>
                    <a:pt x="301" y="6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59" name="Shape 6059"/>
            <p:cNvSpPr/>
            <p:nvPr/>
          </p:nvSpPr>
          <p:spPr>
            <a:xfrm>
              <a:off x="2724075" y="1544275"/>
              <a:ext cx="7550" cy="11100"/>
            </a:xfrm>
            <a:custGeom>
              <a:avLst/>
              <a:gdLst/>
              <a:ahLst/>
              <a:cxnLst/>
              <a:rect l="0" t="0" r="0" b="0"/>
              <a:pathLst>
                <a:path w="302" h="444" fill="none" extrusionOk="0">
                  <a:moveTo>
                    <a:pt x="0" y="0"/>
                  </a:moveTo>
                  <a:lnTo>
                    <a:pt x="301"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60" name="Shape 6060"/>
            <p:cNvSpPr/>
            <p:nvPr/>
          </p:nvSpPr>
          <p:spPr>
            <a:xfrm>
              <a:off x="2731600" y="1555350"/>
              <a:ext cx="7550" cy="5550"/>
            </a:xfrm>
            <a:custGeom>
              <a:avLst/>
              <a:gdLst/>
              <a:ahLst/>
              <a:cxnLst/>
              <a:rect l="0" t="0" r="0" b="0"/>
              <a:pathLst>
                <a:path w="302" h="222" fill="none" extrusionOk="0">
                  <a:moveTo>
                    <a:pt x="0" y="0"/>
                  </a:moveTo>
                  <a:lnTo>
                    <a:pt x="301" y="22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61" name="Shape 6061"/>
            <p:cNvSpPr/>
            <p:nvPr/>
          </p:nvSpPr>
          <p:spPr>
            <a:xfrm>
              <a:off x="2739125" y="1560875"/>
              <a:ext cx="7550" cy="25"/>
            </a:xfrm>
            <a:custGeom>
              <a:avLst/>
              <a:gdLst/>
              <a:ahLst/>
              <a:cxnLst/>
              <a:rect l="0" t="0" r="0" b="0"/>
              <a:pathLst>
                <a:path w="302" h="1" fill="none" extrusionOk="0">
                  <a:moveTo>
                    <a:pt x="0" y="0"/>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62" name="Shape 6062"/>
            <p:cNvSpPr/>
            <p:nvPr/>
          </p:nvSpPr>
          <p:spPr>
            <a:xfrm>
              <a:off x="2746650" y="1549800"/>
              <a:ext cx="8800" cy="11100"/>
            </a:xfrm>
            <a:custGeom>
              <a:avLst/>
              <a:gdLst/>
              <a:ahLst/>
              <a:cxnLst/>
              <a:rect l="0" t="0" r="0" b="0"/>
              <a:pathLst>
                <a:path w="352" h="444" fill="none" extrusionOk="0">
                  <a:moveTo>
                    <a:pt x="0" y="443"/>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63" name="Shape 6063"/>
            <p:cNvSpPr/>
            <p:nvPr/>
          </p:nvSpPr>
          <p:spPr>
            <a:xfrm>
              <a:off x="2755425" y="1533200"/>
              <a:ext cx="8800" cy="16625"/>
            </a:xfrm>
            <a:custGeom>
              <a:avLst/>
              <a:gdLst/>
              <a:ahLst/>
              <a:cxnLst/>
              <a:rect l="0" t="0" r="0" b="0"/>
              <a:pathLst>
                <a:path w="352" h="665" fill="none" extrusionOk="0">
                  <a:moveTo>
                    <a:pt x="0" y="665"/>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64" name="Shape 6064"/>
            <p:cNvSpPr/>
            <p:nvPr/>
          </p:nvSpPr>
          <p:spPr>
            <a:xfrm>
              <a:off x="2764200" y="1516600"/>
              <a:ext cx="7550" cy="16625"/>
            </a:xfrm>
            <a:custGeom>
              <a:avLst/>
              <a:gdLst/>
              <a:ahLst/>
              <a:cxnLst/>
              <a:rect l="0" t="0" r="0" b="0"/>
              <a:pathLst>
                <a:path w="302" h="665" fill="none" extrusionOk="0">
                  <a:moveTo>
                    <a:pt x="1" y="664"/>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65" name="Shape 6065"/>
            <p:cNvSpPr/>
            <p:nvPr/>
          </p:nvSpPr>
          <p:spPr>
            <a:xfrm>
              <a:off x="2771725" y="1494450"/>
              <a:ext cx="7550" cy="22175"/>
            </a:xfrm>
            <a:custGeom>
              <a:avLst/>
              <a:gdLst/>
              <a:ahLst/>
              <a:cxnLst/>
              <a:rect l="0" t="0" r="0" b="0"/>
              <a:pathLst>
                <a:path w="302" h="887" fill="none" extrusionOk="0">
                  <a:moveTo>
                    <a:pt x="1" y="886"/>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66" name="Shape 6066"/>
            <p:cNvSpPr/>
            <p:nvPr/>
          </p:nvSpPr>
          <p:spPr>
            <a:xfrm>
              <a:off x="2779250" y="1472300"/>
              <a:ext cx="7550" cy="22175"/>
            </a:xfrm>
            <a:custGeom>
              <a:avLst/>
              <a:gdLst/>
              <a:ahLst/>
              <a:cxnLst/>
              <a:rect l="0" t="0" r="0" b="0"/>
              <a:pathLst>
                <a:path w="302" h="887" fill="none" extrusionOk="0">
                  <a:moveTo>
                    <a:pt x="1" y="887"/>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67" name="Shape 6067"/>
            <p:cNvSpPr/>
            <p:nvPr/>
          </p:nvSpPr>
          <p:spPr>
            <a:xfrm>
              <a:off x="2786775" y="1444625"/>
              <a:ext cx="7550" cy="27700"/>
            </a:xfrm>
            <a:custGeom>
              <a:avLst/>
              <a:gdLst/>
              <a:ahLst/>
              <a:cxnLst/>
              <a:rect l="0" t="0" r="0" b="0"/>
              <a:pathLst>
                <a:path w="302" h="1108" fill="none" extrusionOk="0">
                  <a:moveTo>
                    <a:pt x="1" y="1108"/>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68" name="Shape 6068"/>
            <p:cNvSpPr/>
            <p:nvPr/>
          </p:nvSpPr>
          <p:spPr>
            <a:xfrm>
              <a:off x="2794300" y="1422500"/>
              <a:ext cx="8800" cy="22150"/>
            </a:xfrm>
            <a:custGeom>
              <a:avLst/>
              <a:gdLst/>
              <a:ahLst/>
              <a:cxnLst/>
              <a:rect l="0" t="0" r="0" b="0"/>
              <a:pathLst>
                <a:path w="352" h="886" fill="none" extrusionOk="0">
                  <a:moveTo>
                    <a:pt x="1" y="886"/>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69" name="Shape 6069"/>
            <p:cNvSpPr/>
            <p:nvPr/>
          </p:nvSpPr>
          <p:spPr>
            <a:xfrm>
              <a:off x="2803075" y="1400350"/>
              <a:ext cx="8800" cy="22175"/>
            </a:xfrm>
            <a:custGeom>
              <a:avLst/>
              <a:gdLst/>
              <a:ahLst/>
              <a:cxnLst/>
              <a:rect l="0" t="0" r="0" b="0"/>
              <a:pathLst>
                <a:path w="352" h="887" fill="none" extrusionOk="0">
                  <a:moveTo>
                    <a:pt x="1" y="886"/>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70" name="Shape 6070"/>
            <p:cNvSpPr/>
            <p:nvPr/>
          </p:nvSpPr>
          <p:spPr>
            <a:xfrm>
              <a:off x="2811850" y="1378225"/>
              <a:ext cx="7550" cy="22150"/>
            </a:xfrm>
            <a:custGeom>
              <a:avLst/>
              <a:gdLst/>
              <a:ahLst/>
              <a:cxnLst/>
              <a:rect l="0" t="0" r="0" b="0"/>
              <a:pathLst>
                <a:path w="302" h="886" fill="none" extrusionOk="0">
                  <a:moveTo>
                    <a:pt x="1" y="886"/>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71" name="Shape 6071"/>
            <p:cNvSpPr/>
            <p:nvPr/>
          </p:nvSpPr>
          <p:spPr>
            <a:xfrm>
              <a:off x="2819375" y="1361600"/>
              <a:ext cx="7550" cy="16650"/>
            </a:xfrm>
            <a:custGeom>
              <a:avLst/>
              <a:gdLst/>
              <a:ahLst/>
              <a:cxnLst/>
              <a:rect l="0" t="0" r="0" b="0"/>
              <a:pathLst>
                <a:path w="302" h="666" fill="none" extrusionOk="0">
                  <a:moveTo>
                    <a:pt x="1" y="665"/>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72" name="Shape 6072"/>
            <p:cNvSpPr/>
            <p:nvPr/>
          </p:nvSpPr>
          <p:spPr>
            <a:xfrm>
              <a:off x="2826900" y="1350550"/>
              <a:ext cx="7550" cy="11075"/>
            </a:xfrm>
            <a:custGeom>
              <a:avLst/>
              <a:gdLst/>
              <a:ahLst/>
              <a:cxnLst/>
              <a:rect l="0" t="0" r="0" b="0"/>
              <a:pathLst>
                <a:path w="302" h="443" fill="none" extrusionOk="0">
                  <a:moveTo>
                    <a:pt x="1" y="443"/>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73" name="Shape 6073"/>
            <p:cNvSpPr/>
            <p:nvPr/>
          </p:nvSpPr>
          <p:spPr>
            <a:xfrm>
              <a:off x="2834425" y="1345000"/>
              <a:ext cx="7550" cy="5575"/>
            </a:xfrm>
            <a:custGeom>
              <a:avLst/>
              <a:gdLst/>
              <a:ahLst/>
              <a:cxnLst/>
              <a:rect l="0" t="0" r="0" b="0"/>
              <a:pathLst>
                <a:path w="302" h="223" fill="none" extrusionOk="0">
                  <a:moveTo>
                    <a:pt x="1" y="222"/>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74" name="Shape 6074"/>
            <p:cNvSpPr/>
            <p:nvPr/>
          </p:nvSpPr>
          <p:spPr>
            <a:xfrm>
              <a:off x="2841950" y="1339475"/>
              <a:ext cx="8825" cy="5550"/>
            </a:xfrm>
            <a:custGeom>
              <a:avLst/>
              <a:gdLst/>
              <a:ahLst/>
              <a:cxnLst/>
              <a:rect l="0" t="0" r="0" b="0"/>
              <a:pathLst>
                <a:path w="353" h="222" fill="none" extrusionOk="0">
                  <a:moveTo>
                    <a:pt x="1" y="222"/>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75" name="Shape 6075"/>
            <p:cNvSpPr/>
            <p:nvPr/>
          </p:nvSpPr>
          <p:spPr>
            <a:xfrm>
              <a:off x="2850750" y="1339475"/>
              <a:ext cx="16325" cy="5550"/>
            </a:xfrm>
            <a:custGeom>
              <a:avLst/>
              <a:gdLst/>
              <a:ahLst/>
              <a:cxnLst/>
              <a:rect l="0" t="0" r="0" b="0"/>
              <a:pathLst>
                <a:path w="653" h="222" fill="none" extrusionOk="0">
                  <a:moveTo>
                    <a:pt x="0" y="0"/>
                  </a:moveTo>
                  <a:lnTo>
                    <a:pt x="65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76" name="Shape 6076"/>
            <p:cNvSpPr/>
            <p:nvPr/>
          </p:nvSpPr>
          <p:spPr>
            <a:xfrm>
              <a:off x="2867050" y="1345000"/>
              <a:ext cx="7550" cy="11100"/>
            </a:xfrm>
            <a:custGeom>
              <a:avLst/>
              <a:gdLst/>
              <a:ahLst/>
              <a:cxnLst/>
              <a:rect l="0" t="0" r="0" b="0"/>
              <a:pathLst>
                <a:path w="302" h="444" fill="none" extrusionOk="0">
                  <a:moveTo>
                    <a:pt x="0" y="1"/>
                  </a:moveTo>
                  <a:lnTo>
                    <a:pt x="301" y="44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77" name="Shape 6077"/>
            <p:cNvSpPr/>
            <p:nvPr/>
          </p:nvSpPr>
          <p:spPr>
            <a:xfrm>
              <a:off x="2874575" y="1356075"/>
              <a:ext cx="7550" cy="11100"/>
            </a:xfrm>
            <a:custGeom>
              <a:avLst/>
              <a:gdLst/>
              <a:ahLst/>
              <a:cxnLst/>
              <a:rect l="0" t="0" r="0" b="0"/>
              <a:pathLst>
                <a:path w="302" h="444" fill="none" extrusionOk="0">
                  <a:moveTo>
                    <a:pt x="0" y="1"/>
                  </a:moveTo>
                  <a:lnTo>
                    <a:pt x="301"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78" name="Shape 6078"/>
            <p:cNvSpPr/>
            <p:nvPr/>
          </p:nvSpPr>
          <p:spPr>
            <a:xfrm>
              <a:off x="2882100" y="1367150"/>
              <a:ext cx="16325" cy="27700"/>
            </a:xfrm>
            <a:custGeom>
              <a:avLst/>
              <a:gdLst/>
              <a:ahLst/>
              <a:cxnLst/>
              <a:rect l="0" t="0" r="0" b="0"/>
              <a:pathLst>
                <a:path w="653" h="1108" fill="none" extrusionOk="0">
                  <a:moveTo>
                    <a:pt x="0" y="0"/>
                  </a:moveTo>
                  <a:lnTo>
                    <a:pt x="652"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79" name="Shape 6079"/>
            <p:cNvSpPr/>
            <p:nvPr/>
          </p:nvSpPr>
          <p:spPr>
            <a:xfrm>
              <a:off x="2898400" y="1394825"/>
              <a:ext cx="7550" cy="16625"/>
            </a:xfrm>
            <a:custGeom>
              <a:avLst/>
              <a:gdLst/>
              <a:ahLst/>
              <a:cxnLst/>
              <a:rect l="0" t="0" r="0" b="0"/>
              <a:pathLst>
                <a:path w="302" h="665" fill="none" extrusionOk="0">
                  <a:moveTo>
                    <a:pt x="0" y="0"/>
                  </a:moveTo>
                  <a:lnTo>
                    <a:pt x="30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80" name="Shape 6080"/>
            <p:cNvSpPr/>
            <p:nvPr/>
          </p:nvSpPr>
          <p:spPr>
            <a:xfrm>
              <a:off x="2905925" y="1411425"/>
              <a:ext cx="8800" cy="22175"/>
            </a:xfrm>
            <a:custGeom>
              <a:avLst/>
              <a:gdLst/>
              <a:ahLst/>
              <a:cxnLst/>
              <a:rect l="0" t="0" r="0" b="0"/>
              <a:pathLst>
                <a:path w="352" h="887" fill="none" extrusionOk="0">
                  <a:moveTo>
                    <a:pt x="0" y="1"/>
                  </a:moveTo>
                  <a:lnTo>
                    <a:pt x="352"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6081" name="Shape 6081"/>
          <p:cNvSpPr txBox="1"/>
          <p:nvPr/>
        </p:nvSpPr>
        <p:spPr>
          <a:xfrm>
            <a:off x="0" y="1447800"/>
            <a:ext cx="1066799" cy="5043487"/>
          </a:xfrm>
          <a:prstGeom prst="rect">
            <a:avLst/>
          </a:prstGeom>
          <a:noFill/>
          <a:ln>
            <a:noFill/>
          </a:ln>
        </p:spPr>
        <p:txBody>
          <a:bodyPr lIns="91425" tIns="45700" rIns="91425" bIns="45700" anchor="t" anchorCtr="0">
            <a:noAutofit/>
          </a:bodyPr>
          <a:lstStyle/>
          <a:p>
            <a:pPr marL="0" marR="0" lvl="0" indent="0" algn="ctr" rtl="0">
              <a:spcBef>
                <a:spcPts val="900"/>
              </a:spcBef>
              <a:buSzPct val="25000"/>
              <a:buFont typeface="Verdana"/>
              <a:buNone/>
            </a:pPr>
            <a:r>
              <a:rPr lang="en" sz="1800" b="0" i="0" u="none" strike="noStrike" cap="none">
                <a:solidFill>
                  <a:schemeClr val="hlink"/>
                </a:solidFill>
                <a:latin typeface="Verdana"/>
                <a:ea typeface="Verdana"/>
                <a:cs typeface="Verdana"/>
                <a:sym typeface="Verdana"/>
              </a:rPr>
              <a:t>Lower Field</a:t>
            </a: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a:p>
            <a:pPr lvl="0" rtl="0">
              <a:spcBef>
                <a:spcPts val="0"/>
              </a:spcBef>
              <a:buNone/>
            </a:pPr>
            <a:endParaRPr/>
          </a:p>
          <a:p>
            <a:pPr lvl="0">
              <a:spcBef>
                <a:spcPts val="0"/>
              </a:spcBef>
              <a:buNone/>
            </a:pPr>
            <a:endParaRPr/>
          </a:p>
          <a:p>
            <a:pPr marL="0" marR="0" lvl="0" indent="0" algn="ctr" rtl="0">
              <a:spcBef>
                <a:spcPts val="900"/>
              </a:spcBef>
              <a:buSzPct val="25000"/>
              <a:buFont typeface="Verdana"/>
              <a:buNone/>
            </a:pPr>
            <a:r>
              <a:rPr lang="en" sz="1800" b="0" i="0" u="none" strike="noStrike" cap="none">
                <a:solidFill>
                  <a:schemeClr val="hlink"/>
                </a:solidFill>
                <a:latin typeface="Verdana"/>
                <a:ea typeface="Verdana"/>
                <a:cs typeface="Verdana"/>
                <a:sym typeface="Verdana"/>
              </a:rPr>
              <a:t>Higher Field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086"/>
        <p:cNvGrpSpPr/>
        <p:nvPr/>
      </p:nvGrpSpPr>
      <p:grpSpPr>
        <a:xfrm>
          <a:off x="0" y="0"/>
          <a:ext cx="0" cy="0"/>
          <a:chOff x="0" y="0"/>
          <a:chExt cx="0" cy="0"/>
        </a:xfrm>
      </p:grpSpPr>
      <p:sp>
        <p:nvSpPr>
          <p:cNvPr id="6087" name="Shape 6087"/>
          <p:cNvSpPr txBox="1">
            <a:spLocks noGrp="1"/>
          </p:cNvSpPr>
          <p:nvPr>
            <p:ph type="title"/>
          </p:nvPr>
        </p:nvSpPr>
        <p:spPr>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Verdana"/>
              <a:buNone/>
            </a:pPr>
            <a:r>
              <a:rPr lang="en" sz="4400" b="0" i="0" u="none" strike="noStrike" cap="none">
                <a:solidFill>
                  <a:schemeClr val="dk2"/>
                </a:solidFill>
                <a:latin typeface="Verdana"/>
                <a:ea typeface="Verdana"/>
                <a:cs typeface="Verdana"/>
                <a:sym typeface="Verdana"/>
              </a:rPr>
              <a:t>Gradient Turned Off</a:t>
            </a:r>
          </a:p>
        </p:txBody>
      </p:sp>
      <p:sp>
        <p:nvSpPr>
          <p:cNvPr id="6088" name="Shape 6088"/>
          <p:cNvSpPr txBox="1"/>
          <p:nvPr/>
        </p:nvSpPr>
        <p:spPr>
          <a:xfrm>
            <a:off x="588962" y="2143125"/>
            <a:ext cx="1239836" cy="3743324"/>
          </a:xfrm>
          <a:prstGeom prst="rect">
            <a:avLst/>
          </a:prstGeom>
          <a:noFill/>
          <a:ln>
            <a:noFill/>
          </a:ln>
        </p:spPr>
        <p:txBody>
          <a:bodyPr lIns="91425" tIns="45700" rIns="91425" bIns="45700" anchor="t" anchorCtr="0">
            <a:noAutofit/>
          </a:bodyPr>
          <a:lstStyle/>
          <a:p>
            <a:pPr marL="0" marR="0" lvl="0" indent="0" algn="ctr" rtl="0">
              <a:lnSpc>
                <a:spcPct val="100000"/>
              </a:lnSpc>
              <a:spcBef>
                <a:spcPts val="1200"/>
              </a:spcBef>
              <a:spcAft>
                <a:spcPts val="0"/>
              </a:spcAft>
              <a:buClr>
                <a:schemeClr val="dk1"/>
              </a:buClr>
              <a:buSzPct val="25000"/>
              <a:buFont typeface="Verdana"/>
              <a:buNone/>
            </a:pPr>
            <a:r>
              <a:rPr lang="en" sz="2400" b="0" i="0" u="none" strike="noStrike" cap="none">
                <a:solidFill>
                  <a:schemeClr val="dk1"/>
                </a:solidFill>
                <a:latin typeface="Verdana"/>
                <a:ea typeface="Verdana"/>
                <a:cs typeface="Verdana"/>
                <a:sym typeface="Verdana"/>
              </a:rPr>
              <a:t>Row 1</a:t>
            </a:r>
          </a:p>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1200"/>
              </a:spcBef>
              <a:spcAft>
                <a:spcPts val="0"/>
              </a:spcAft>
              <a:buClr>
                <a:schemeClr val="dk1"/>
              </a:buClr>
              <a:buSzPct val="25000"/>
              <a:buFont typeface="Verdana"/>
              <a:buNone/>
            </a:pPr>
            <a:r>
              <a:rPr lang="en" sz="2400" b="0" i="0" u="none" strike="noStrike" cap="none">
                <a:solidFill>
                  <a:schemeClr val="dk1"/>
                </a:solidFill>
                <a:latin typeface="Verdana"/>
                <a:ea typeface="Verdana"/>
                <a:cs typeface="Verdana"/>
                <a:sym typeface="Verdana"/>
              </a:rPr>
              <a:t>Row 2</a:t>
            </a:r>
          </a:p>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1200"/>
              </a:spcBef>
              <a:spcAft>
                <a:spcPts val="0"/>
              </a:spcAft>
              <a:buClr>
                <a:schemeClr val="dk1"/>
              </a:buClr>
              <a:buSzPct val="25000"/>
              <a:buFont typeface="Verdana"/>
              <a:buNone/>
            </a:pPr>
            <a:r>
              <a:rPr lang="en" sz="2400" b="0" i="0" u="none" strike="noStrike" cap="none">
                <a:solidFill>
                  <a:schemeClr val="dk1"/>
                </a:solidFill>
                <a:latin typeface="Verdana"/>
                <a:ea typeface="Verdana"/>
                <a:cs typeface="Verdana"/>
                <a:sym typeface="Verdana"/>
              </a:rPr>
              <a:t>Row 3</a:t>
            </a:r>
          </a:p>
        </p:txBody>
      </p:sp>
      <p:grpSp>
        <p:nvGrpSpPr>
          <p:cNvPr id="6089" name="Shape 6089"/>
          <p:cNvGrpSpPr/>
          <p:nvPr/>
        </p:nvGrpSpPr>
        <p:grpSpPr>
          <a:xfrm>
            <a:off x="1721818" y="1596409"/>
            <a:ext cx="7187849" cy="1550495"/>
            <a:chOff x="21300" y="94075"/>
            <a:chExt cx="2957400" cy="2817375"/>
          </a:xfrm>
        </p:grpSpPr>
        <p:sp>
          <p:nvSpPr>
            <p:cNvPr id="6090" name="Shape 6090"/>
            <p:cNvSpPr/>
            <p:nvPr/>
          </p:nvSpPr>
          <p:spPr>
            <a:xfrm>
              <a:off x="22575" y="99625"/>
              <a:ext cx="2954850" cy="2806300"/>
            </a:xfrm>
            <a:custGeom>
              <a:avLst/>
              <a:gdLst/>
              <a:ahLst/>
              <a:cxnLst/>
              <a:rect l="0" t="0" r="0" b="0"/>
              <a:pathLst>
                <a:path w="118194" h="112252" extrusionOk="0">
                  <a:moveTo>
                    <a:pt x="0" y="0"/>
                  </a:moveTo>
                  <a:lnTo>
                    <a:pt x="0" y="112251"/>
                  </a:lnTo>
                  <a:lnTo>
                    <a:pt x="118194" y="112251"/>
                  </a:lnTo>
                  <a:lnTo>
                    <a:pt x="11819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6091" name="Shape 6091"/>
            <p:cNvSpPr/>
            <p:nvPr/>
          </p:nvSpPr>
          <p:spPr>
            <a:xfrm>
              <a:off x="21300" y="94075"/>
              <a:ext cx="2957400" cy="2817375"/>
            </a:xfrm>
            <a:custGeom>
              <a:avLst/>
              <a:gdLst/>
              <a:ahLst/>
              <a:cxnLst/>
              <a:rect l="0" t="0" r="0" b="0"/>
              <a:pathLst>
                <a:path w="118296" h="112695" fill="none" extrusionOk="0">
                  <a:moveTo>
                    <a:pt x="1" y="1"/>
                  </a:moveTo>
                  <a:lnTo>
                    <a:pt x="118295" y="1"/>
                  </a:lnTo>
                  <a:lnTo>
                    <a:pt x="118295" y="112695"/>
                  </a:lnTo>
                  <a:lnTo>
                    <a:pt x="1" y="112695"/>
                  </a:lnTo>
                  <a:lnTo>
                    <a:pt x="1" y="1"/>
                  </a:lnTo>
                  <a:close/>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92" name="Shape 6092"/>
            <p:cNvSpPr/>
            <p:nvPr/>
          </p:nvSpPr>
          <p:spPr>
            <a:xfrm>
              <a:off x="62700" y="276750"/>
              <a:ext cx="2874600" cy="2446500"/>
            </a:xfrm>
            <a:custGeom>
              <a:avLst/>
              <a:gdLst/>
              <a:ahLst/>
              <a:cxnLst/>
              <a:rect l="0" t="0" r="0" b="0"/>
              <a:pathLst>
                <a:path w="114984" h="97860" extrusionOk="0">
                  <a:moveTo>
                    <a:pt x="0" y="0"/>
                  </a:moveTo>
                  <a:lnTo>
                    <a:pt x="0" y="97860"/>
                  </a:lnTo>
                  <a:lnTo>
                    <a:pt x="114984" y="97860"/>
                  </a:lnTo>
                  <a:lnTo>
                    <a:pt x="11498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6093" name="Shape 6093"/>
            <p:cNvSpPr/>
            <p:nvPr/>
          </p:nvSpPr>
          <p:spPr>
            <a:xfrm>
              <a:off x="62700" y="27232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94" name="Shape 6094"/>
            <p:cNvSpPr/>
            <p:nvPr/>
          </p:nvSpPr>
          <p:spPr>
            <a:xfrm>
              <a:off x="62700" y="22361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95" name="Shape 6095"/>
            <p:cNvSpPr/>
            <p:nvPr/>
          </p:nvSpPr>
          <p:spPr>
            <a:xfrm>
              <a:off x="62700" y="17435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96" name="Shape 6096"/>
            <p:cNvSpPr/>
            <p:nvPr/>
          </p:nvSpPr>
          <p:spPr>
            <a:xfrm>
              <a:off x="62700" y="12564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97" name="Shape 6097"/>
            <p:cNvSpPr/>
            <p:nvPr/>
          </p:nvSpPr>
          <p:spPr>
            <a:xfrm>
              <a:off x="62700" y="7638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98" name="Shape 6098"/>
            <p:cNvSpPr/>
            <p:nvPr/>
          </p:nvSpPr>
          <p:spPr>
            <a:xfrm>
              <a:off x="62700" y="2767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99" name="Shape 6099"/>
            <p:cNvSpPr/>
            <p:nvPr/>
          </p:nvSpPr>
          <p:spPr>
            <a:xfrm>
              <a:off x="60200" y="265675"/>
              <a:ext cx="2874600" cy="25"/>
            </a:xfrm>
            <a:custGeom>
              <a:avLst/>
              <a:gdLst/>
              <a:ahLst/>
              <a:cxnLst/>
              <a:rect l="0" t="0" r="0" b="0"/>
              <a:pathLst>
                <a:path w="114984" h="1" fill="none" extrusionOk="0">
                  <a:moveTo>
                    <a:pt x="0" y="0"/>
                  </a:moveTo>
                  <a:lnTo>
                    <a:pt x="114983"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00" name="Shape 6100"/>
            <p:cNvSpPr/>
            <p:nvPr/>
          </p:nvSpPr>
          <p:spPr>
            <a:xfrm>
              <a:off x="2934775" y="265675"/>
              <a:ext cx="25" cy="2446525"/>
            </a:xfrm>
            <a:custGeom>
              <a:avLst/>
              <a:gdLst/>
              <a:ahLst/>
              <a:cxnLst/>
              <a:rect l="0" t="0" r="0" b="0"/>
              <a:pathLst>
                <a:path w="1" h="97861" fill="none" extrusionOk="0">
                  <a:moveTo>
                    <a:pt x="0" y="0"/>
                  </a:moveTo>
                  <a:lnTo>
                    <a:pt x="0" y="9786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01" name="Shape 6101"/>
            <p:cNvSpPr/>
            <p:nvPr/>
          </p:nvSpPr>
          <p:spPr>
            <a:xfrm>
              <a:off x="60200" y="2712175"/>
              <a:ext cx="2874600" cy="25"/>
            </a:xfrm>
            <a:custGeom>
              <a:avLst/>
              <a:gdLst/>
              <a:ahLst/>
              <a:cxnLst/>
              <a:rect l="0" t="0" r="0" b="0"/>
              <a:pathLst>
                <a:path w="114984" h="1" fill="none" extrusionOk="0">
                  <a:moveTo>
                    <a:pt x="114983" y="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02" name="Shape 6102"/>
            <p:cNvSpPr/>
            <p:nvPr/>
          </p:nvSpPr>
          <p:spPr>
            <a:xfrm>
              <a:off x="60200" y="265675"/>
              <a:ext cx="25" cy="2446525"/>
            </a:xfrm>
            <a:custGeom>
              <a:avLst/>
              <a:gdLst/>
              <a:ahLst/>
              <a:cxnLst/>
              <a:rect l="0" t="0" r="0" b="0"/>
              <a:pathLst>
                <a:path w="1" h="97861" fill="none" extrusionOk="0">
                  <a:moveTo>
                    <a:pt x="0" y="9786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03" name="Shape 6103"/>
            <p:cNvSpPr/>
            <p:nvPr/>
          </p:nvSpPr>
          <p:spPr>
            <a:xfrm>
              <a:off x="55175" y="2053500"/>
              <a:ext cx="7550" cy="116250"/>
            </a:xfrm>
            <a:custGeom>
              <a:avLst/>
              <a:gdLst/>
              <a:ahLst/>
              <a:cxnLst/>
              <a:rect l="0" t="0" r="0" b="0"/>
              <a:pathLst>
                <a:path w="302" h="4650" fill="none" extrusionOk="0">
                  <a:moveTo>
                    <a:pt x="0" y="4650"/>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04" name="Shape 6104"/>
            <p:cNvSpPr/>
            <p:nvPr/>
          </p:nvSpPr>
          <p:spPr>
            <a:xfrm>
              <a:off x="62700" y="1931725"/>
              <a:ext cx="8800" cy="121800"/>
            </a:xfrm>
            <a:custGeom>
              <a:avLst/>
              <a:gdLst/>
              <a:ahLst/>
              <a:cxnLst/>
              <a:rect l="0" t="0" r="0" b="0"/>
              <a:pathLst>
                <a:path w="352" h="4872" fill="none" extrusionOk="0">
                  <a:moveTo>
                    <a:pt x="0" y="4871"/>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05" name="Shape 6105"/>
            <p:cNvSpPr/>
            <p:nvPr/>
          </p:nvSpPr>
          <p:spPr>
            <a:xfrm>
              <a:off x="71475" y="1804425"/>
              <a:ext cx="8800" cy="127325"/>
            </a:xfrm>
            <a:custGeom>
              <a:avLst/>
              <a:gdLst/>
              <a:ahLst/>
              <a:cxnLst/>
              <a:rect l="0" t="0" r="0" b="0"/>
              <a:pathLst>
                <a:path w="352" h="5093" fill="none" extrusionOk="0">
                  <a:moveTo>
                    <a:pt x="1" y="5092"/>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06" name="Shape 6106"/>
            <p:cNvSpPr/>
            <p:nvPr/>
          </p:nvSpPr>
          <p:spPr>
            <a:xfrm>
              <a:off x="80250" y="1677100"/>
              <a:ext cx="7550" cy="127350"/>
            </a:xfrm>
            <a:custGeom>
              <a:avLst/>
              <a:gdLst/>
              <a:ahLst/>
              <a:cxnLst/>
              <a:rect l="0" t="0" r="0" b="0"/>
              <a:pathLst>
                <a:path w="302" h="5094" fill="none" extrusionOk="0">
                  <a:moveTo>
                    <a:pt x="1" y="5093"/>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07" name="Shape 6107"/>
            <p:cNvSpPr/>
            <p:nvPr/>
          </p:nvSpPr>
          <p:spPr>
            <a:xfrm>
              <a:off x="87775" y="1549800"/>
              <a:ext cx="7550" cy="127325"/>
            </a:xfrm>
            <a:custGeom>
              <a:avLst/>
              <a:gdLst/>
              <a:ahLst/>
              <a:cxnLst/>
              <a:rect l="0" t="0" r="0" b="0"/>
              <a:pathLst>
                <a:path w="302" h="5093" fill="none" extrusionOk="0">
                  <a:moveTo>
                    <a:pt x="1" y="5093"/>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08" name="Shape 6108"/>
            <p:cNvSpPr/>
            <p:nvPr/>
          </p:nvSpPr>
          <p:spPr>
            <a:xfrm>
              <a:off x="95300" y="1428025"/>
              <a:ext cx="7550" cy="121800"/>
            </a:xfrm>
            <a:custGeom>
              <a:avLst/>
              <a:gdLst/>
              <a:ahLst/>
              <a:cxnLst/>
              <a:rect l="0" t="0" r="0" b="0"/>
              <a:pathLst>
                <a:path w="302" h="4872" fill="none" extrusionOk="0">
                  <a:moveTo>
                    <a:pt x="1" y="4872"/>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09" name="Shape 6109"/>
            <p:cNvSpPr/>
            <p:nvPr/>
          </p:nvSpPr>
          <p:spPr>
            <a:xfrm>
              <a:off x="102825" y="1311800"/>
              <a:ext cx="7550" cy="116250"/>
            </a:xfrm>
            <a:custGeom>
              <a:avLst/>
              <a:gdLst/>
              <a:ahLst/>
              <a:cxnLst/>
              <a:rect l="0" t="0" r="0" b="0"/>
              <a:pathLst>
                <a:path w="302" h="4650" fill="none" extrusionOk="0">
                  <a:moveTo>
                    <a:pt x="1" y="4650"/>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10" name="Shape 6110"/>
            <p:cNvSpPr/>
            <p:nvPr/>
          </p:nvSpPr>
          <p:spPr>
            <a:xfrm>
              <a:off x="110350" y="1201100"/>
              <a:ext cx="8800" cy="110725"/>
            </a:xfrm>
            <a:custGeom>
              <a:avLst/>
              <a:gdLst/>
              <a:ahLst/>
              <a:cxnLst/>
              <a:rect l="0" t="0" r="0" b="0"/>
              <a:pathLst>
                <a:path w="352" h="4429" fill="none" extrusionOk="0">
                  <a:moveTo>
                    <a:pt x="1" y="4428"/>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11" name="Shape 6111"/>
            <p:cNvSpPr/>
            <p:nvPr/>
          </p:nvSpPr>
          <p:spPr>
            <a:xfrm>
              <a:off x="119125" y="1095925"/>
              <a:ext cx="8825" cy="105200"/>
            </a:xfrm>
            <a:custGeom>
              <a:avLst/>
              <a:gdLst/>
              <a:ahLst/>
              <a:cxnLst/>
              <a:rect l="0" t="0" r="0" b="0"/>
              <a:pathLst>
                <a:path w="353" h="4208" fill="none" extrusionOk="0">
                  <a:moveTo>
                    <a:pt x="1" y="4207"/>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12" name="Shape 6112"/>
            <p:cNvSpPr/>
            <p:nvPr/>
          </p:nvSpPr>
          <p:spPr>
            <a:xfrm>
              <a:off x="127925" y="1046125"/>
              <a:ext cx="3775" cy="49825"/>
            </a:xfrm>
            <a:custGeom>
              <a:avLst/>
              <a:gdLst/>
              <a:ahLst/>
              <a:cxnLst/>
              <a:rect l="0" t="0" r="0" b="0"/>
              <a:pathLst>
                <a:path w="151" h="1993" fill="none" extrusionOk="0">
                  <a:moveTo>
                    <a:pt x="0" y="1993"/>
                  </a:moveTo>
                  <a:lnTo>
                    <a:pt x="15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13" name="Shape 6113"/>
            <p:cNvSpPr/>
            <p:nvPr/>
          </p:nvSpPr>
          <p:spPr>
            <a:xfrm>
              <a:off x="131675" y="1001825"/>
              <a:ext cx="3800" cy="44325"/>
            </a:xfrm>
            <a:custGeom>
              <a:avLst/>
              <a:gdLst/>
              <a:ahLst/>
              <a:cxnLst/>
              <a:rect l="0" t="0" r="0" b="0"/>
              <a:pathLst>
                <a:path w="152" h="1773" fill="none" extrusionOk="0">
                  <a:moveTo>
                    <a:pt x="1" y="1772"/>
                  </a:moveTo>
                  <a:lnTo>
                    <a:pt x="15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14" name="Shape 6114"/>
            <p:cNvSpPr/>
            <p:nvPr/>
          </p:nvSpPr>
          <p:spPr>
            <a:xfrm>
              <a:off x="135450" y="924350"/>
              <a:ext cx="7550" cy="77500"/>
            </a:xfrm>
            <a:custGeom>
              <a:avLst/>
              <a:gdLst/>
              <a:ahLst/>
              <a:cxnLst/>
              <a:rect l="0" t="0" r="0" b="0"/>
              <a:pathLst>
                <a:path w="302" h="3100" fill="none" extrusionOk="0">
                  <a:moveTo>
                    <a:pt x="0" y="3100"/>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15" name="Shape 6115"/>
            <p:cNvSpPr/>
            <p:nvPr/>
          </p:nvSpPr>
          <p:spPr>
            <a:xfrm>
              <a:off x="142975" y="857925"/>
              <a:ext cx="7550" cy="66450"/>
            </a:xfrm>
            <a:custGeom>
              <a:avLst/>
              <a:gdLst/>
              <a:ahLst/>
              <a:cxnLst/>
              <a:rect l="0" t="0" r="0" b="0"/>
              <a:pathLst>
                <a:path w="302" h="2658" fill="none" extrusionOk="0">
                  <a:moveTo>
                    <a:pt x="0" y="2657"/>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16" name="Shape 6116"/>
            <p:cNvSpPr/>
            <p:nvPr/>
          </p:nvSpPr>
          <p:spPr>
            <a:xfrm>
              <a:off x="150500" y="802575"/>
              <a:ext cx="7550" cy="55375"/>
            </a:xfrm>
            <a:custGeom>
              <a:avLst/>
              <a:gdLst/>
              <a:ahLst/>
              <a:cxnLst/>
              <a:rect l="0" t="0" r="0" b="0"/>
              <a:pathLst>
                <a:path w="302" h="2215" fill="none" extrusionOk="0">
                  <a:moveTo>
                    <a:pt x="0" y="2214"/>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17" name="Shape 6117"/>
            <p:cNvSpPr/>
            <p:nvPr/>
          </p:nvSpPr>
          <p:spPr>
            <a:xfrm>
              <a:off x="158025" y="780425"/>
              <a:ext cx="5025" cy="22175"/>
            </a:xfrm>
            <a:custGeom>
              <a:avLst/>
              <a:gdLst/>
              <a:ahLst/>
              <a:cxnLst/>
              <a:rect l="0" t="0" r="0" b="0"/>
              <a:pathLst>
                <a:path w="201" h="887" fill="none" extrusionOk="0">
                  <a:moveTo>
                    <a:pt x="0" y="886"/>
                  </a:moveTo>
                  <a:lnTo>
                    <a:pt x="2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18" name="Shape 6118"/>
            <p:cNvSpPr/>
            <p:nvPr/>
          </p:nvSpPr>
          <p:spPr>
            <a:xfrm>
              <a:off x="163025" y="763825"/>
              <a:ext cx="3800" cy="16625"/>
            </a:xfrm>
            <a:custGeom>
              <a:avLst/>
              <a:gdLst/>
              <a:ahLst/>
              <a:cxnLst/>
              <a:rect l="0" t="0" r="0" b="0"/>
              <a:pathLst>
                <a:path w="152" h="665" fill="none" extrusionOk="0">
                  <a:moveTo>
                    <a:pt x="1" y="665"/>
                  </a:moveTo>
                  <a:lnTo>
                    <a:pt x="15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19" name="Shape 6119"/>
            <p:cNvSpPr/>
            <p:nvPr/>
          </p:nvSpPr>
          <p:spPr>
            <a:xfrm>
              <a:off x="166800" y="741675"/>
              <a:ext cx="8800" cy="22175"/>
            </a:xfrm>
            <a:custGeom>
              <a:avLst/>
              <a:gdLst/>
              <a:ahLst/>
              <a:cxnLst/>
              <a:rect l="0" t="0" r="0" b="0"/>
              <a:pathLst>
                <a:path w="352" h="887" fill="none" extrusionOk="0">
                  <a:moveTo>
                    <a:pt x="0" y="887"/>
                  </a:moveTo>
                  <a:lnTo>
                    <a:pt x="35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20" name="Shape 6120"/>
            <p:cNvSpPr/>
            <p:nvPr/>
          </p:nvSpPr>
          <p:spPr>
            <a:xfrm>
              <a:off x="175575" y="736150"/>
              <a:ext cx="7550" cy="5550"/>
            </a:xfrm>
            <a:custGeom>
              <a:avLst/>
              <a:gdLst/>
              <a:ahLst/>
              <a:cxnLst/>
              <a:rect l="0" t="0" r="0" b="0"/>
              <a:pathLst>
                <a:path w="302" h="222" fill="none" extrusionOk="0">
                  <a:moveTo>
                    <a:pt x="0" y="222"/>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21" name="Shape 6121"/>
            <p:cNvSpPr/>
            <p:nvPr/>
          </p:nvSpPr>
          <p:spPr>
            <a:xfrm>
              <a:off x="183100" y="736150"/>
              <a:ext cx="3775" cy="5550"/>
            </a:xfrm>
            <a:custGeom>
              <a:avLst/>
              <a:gdLst/>
              <a:ahLst/>
              <a:cxnLst/>
              <a:rect l="0" t="0" r="0" b="0"/>
              <a:pathLst>
                <a:path w="151" h="222" fill="none" extrusionOk="0">
                  <a:moveTo>
                    <a:pt x="0" y="0"/>
                  </a:moveTo>
                  <a:lnTo>
                    <a:pt x="151"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22" name="Shape 6122"/>
            <p:cNvSpPr/>
            <p:nvPr/>
          </p:nvSpPr>
          <p:spPr>
            <a:xfrm>
              <a:off x="186850" y="741675"/>
              <a:ext cx="3800" cy="5575"/>
            </a:xfrm>
            <a:custGeom>
              <a:avLst/>
              <a:gdLst/>
              <a:ahLst/>
              <a:cxnLst/>
              <a:rect l="0" t="0" r="0" b="0"/>
              <a:pathLst>
                <a:path w="152" h="223" fill="none" extrusionOk="0">
                  <a:moveTo>
                    <a:pt x="1" y="1"/>
                  </a:moveTo>
                  <a:lnTo>
                    <a:pt x="151"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23" name="Shape 6123"/>
            <p:cNvSpPr/>
            <p:nvPr/>
          </p:nvSpPr>
          <p:spPr>
            <a:xfrm>
              <a:off x="190625" y="747225"/>
              <a:ext cx="7550" cy="27700"/>
            </a:xfrm>
            <a:custGeom>
              <a:avLst/>
              <a:gdLst/>
              <a:ahLst/>
              <a:cxnLst/>
              <a:rect l="0" t="0" r="0" b="0"/>
              <a:pathLst>
                <a:path w="302" h="1108" fill="none" extrusionOk="0">
                  <a:moveTo>
                    <a:pt x="0" y="0"/>
                  </a:moveTo>
                  <a:lnTo>
                    <a:pt x="301" y="110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24" name="Shape 6124"/>
            <p:cNvSpPr/>
            <p:nvPr/>
          </p:nvSpPr>
          <p:spPr>
            <a:xfrm>
              <a:off x="198150" y="774900"/>
              <a:ext cx="3775" cy="16625"/>
            </a:xfrm>
            <a:custGeom>
              <a:avLst/>
              <a:gdLst/>
              <a:ahLst/>
              <a:cxnLst/>
              <a:rect l="0" t="0" r="0" b="0"/>
              <a:pathLst>
                <a:path w="151" h="665" fill="none" extrusionOk="0">
                  <a:moveTo>
                    <a:pt x="0" y="0"/>
                  </a:moveTo>
                  <a:lnTo>
                    <a:pt x="151" y="6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25" name="Shape 6125"/>
            <p:cNvSpPr/>
            <p:nvPr/>
          </p:nvSpPr>
          <p:spPr>
            <a:xfrm>
              <a:off x="201900" y="791500"/>
              <a:ext cx="3800" cy="27700"/>
            </a:xfrm>
            <a:custGeom>
              <a:avLst/>
              <a:gdLst/>
              <a:ahLst/>
              <a:cxnLst/>
              <a:rect l="0" t="0" r="0" b="0"/>
              <a:pathLst>
                <a:path w="152" h="1108" fill="none" extrusionOk="0">
                  <a:moveTo>
                    <a:pt x="1" y="1"/>
                  </a:moveTo>
                  <a:lnTo>
                    <a:pt x="151" y="110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26" name="Shape 6126"/>
            <p:cNvSpPr/>
            <p:nvPr/>
          </p:nvSpPr>
          <p:spPr>
            <a:xfrm>
              <a:off x="205675" y="819175"/>
              <a:ext cx="8800" cy="55375"/>
            </a:xfrm>
            <a:custGeom>
              <a:avLst/>
              <a:gdLst/>
              <a:ahLst/>
              <a:cxnLst/>
              <a:rect l="0" t="0" r="0" b="0"/>
              <a:pathLst>
                <a:path w="352" h="2215" fill="none" extrusionOk="0">
                  <a:moveTo>
                    <a:pt x="0" y="1"/>
                  </a:moveTo>
                  <a:lnTo>
                    <a:pt x="352" y="221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27" name="Shape 6127"/>
            <p:cNvSpPr/>
            <p:nvPr/>
          </p:nvSpPr>
          <p:spPr>
            <a:xfrm>
              <a:off x="214450" y="874525"/>
              <a:ext cx="8800" cy="66450"/>
            </a:xfrm>
            <a:custGeom>
              <a:avLst/>
              <a:gdLst/>
              <a:ahLst/>
              <a:cxnLst/>
              <a:rect l="0" t="0" r="0" b="0"/>
              <a:pathLst>
                <a:path w="352" h="2658" fill="none" extrusionOk="0">
                  <a:moveTo>
                    <a:pt x="1" y="1"/>
                  </a:moveTo>
                  <a:lnTo>
                    <a:pt x="352" y="265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28" name="Shape 6128"/>
            <p:cNvSpPr/>
            <p:nvPr/>
          </p:nvSpPr>
          <p:spPr>
            <a:xfrm>
              <a:off x="223225" y="940950"/>
              <a:ext cx="7550" cy="83050"/>
            </a:xfrm>
            <a:custGeom>
              <a:avLst/>
              <a:gdLst/>
              <a:ahLst/>
              <a:cxnLst/>
              <a:rect l="0" t="0" r="0" b="0"/>
              <a:pathLst>
                <a:path w="302" h="3322" fill="none" extrusionOk="0">
                  <a:moveTo>
                    <a:pt x="1" y="0"/>
                  </a:moveTo>
                  <a:lnTo>
                    <a:pt x="302" y="332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29" name="Shape 6129"/>
            <p:cNvSpPr/>
            <p:nvPr/>
          </p:nvSpPr>
          <p:spPr>
            <a:xfrm>
              <a:off x="230750" y="1023975"/>
              <a:ext cx="7550" cy="94125"/>
            </a:xfrm>
            <a:custGeom>
              <a:avLst/>
              <a:gdLst/>
              <a:ahLst/>
              <a:cxnLst/>
              <a:rect l="0" t="0" r="0" b="0"/>
              <a:pathLst>
                <a:path w="302" h="3765" fill="none" extrusionOk="0">
                  <a:moveTo>
                    <a:pt x="1" y="0"/>
                  </a:moveTo>
                  <a:lnTo>
                    <a:pt x="302" y="376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30" name="Shape 6130"/>
            <p:cNvSpPr/>
            <p:nvPr/>
          </p:nvSpPr>
          <p:spPr>
            <a:xfrm>
              <a:off x="238275" y="1118075"/>
              <a:ext cx="7550" cy="99650"/>
            </a:xfrm>
            <a:custGeom>
              <a:avLst/>
              <a:gdLst/>
              <a:ahLst/>
              <a:cxnLst/>
              <a:rect l="0" t="0" r="0" b="0"/>
              <a:pathLst>
                <a:path w="302" h="3986" fill="none" extrusionOk="0">
                  <a:moveTo>
                    <a:pt x="1" y="0"/>
                  </a:moveTo>
                  <a:lnTo>
                    <a:pt x="302" y="398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31" name="Shape 6131"/>
            <p:cNvSpPr/>
            <p:nvPr/>
          </p:nvSpPr>
          <p:spPr>
            <a:xfrm>
              <a:off x="245800" y="1217700"/>
              <a:ext cx="7550" cy="110725"/>
            </a:xfrm>
            <a:custGeom>
              <a:avLst/>
              <a:gdLst/>
              <a:ahLst/>
              <a:cxnLst/>
              <a:rect l="0" t="0" r="0" b="0"/>
              <a:pathLst>
                <a:path w="302" h="4429" fill="none" extrusionOk="0">
                  <a:moveTo>
                    <a:pt x="1" y="0"/>
                  </a:moveTo>
                  <a:lnTo>
                    <a:pt x="302" y="44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32" name="Shape 6132"/>
            <p:cNvSpPr/>
            <p:nvPr/>
          </p:nvSpPr>
          <p:spPr>
            <a:xfrm>
              <a:off x="253325" y="1328400"/>
              <a:ext cx="8800" cy="110725"/>
            </a:xfrm>
            <a:custGeom>
              <a:avLst/>
              <a:gdLst/>
              <a:ahLst/>
              <a:cxnLst/>
              <a:rect l="0" t="0" r="0" b="0"/>
              <a:pathLst>
                <a:path w="352" h="4429" fill="none" extrusionOk="0">
                  <a:moveTo>
                    <a:pt x="1" y="1"/>
                  </a:moveTo>
                  <a:lnTo>
                    <a:pt x="352" y="44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33" name="Shape 6133"/>
            <p:cNvSpPr/>
            <p:nvPr/>
          </p:nvSpPr>
          <p:spPr>
            <a:xfrm>
              <a:off x="262100" y="1439100"/>
              <a:ext cx="8825" cy="116275"/>
            </a:xfrm>
            <a:custGeom>
              <a:avLst/>
              <a:gdLst/>
              <a:ahLst/>
              <a:cxnLst/>
              <a:rect l="0" t="0" r="0" b="0"/>
              <a:pathLst>
                <a:path w="353" h="4651" fill="none" extrusionOk="0">
                  <a:moveTo>
                    <a:pt x="1" y="1"/>
                  </a:moveTo>
                  <a:lnTo>
                    <a:pt x="352" y="465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34" name="Shape 6134"/>
            <p:cNvSpPr/>
            <p:nvPr/>
          </p:nvSpPr>
          <p:spPr>
            <a:xfrm>
              <a:off x="270900" y="1555350"/>
              <a:ext cx="7550" cy="121775"/>
            </a:xfrm>
            <a:custGeom>
              <a:avLst/>
              <a:gdLst/>
              <a:ahLst/>
              <a:cxnLst/>
              <a:rect l="0" t="0" r="0" b="0"/>
              <a:pathLst>
                <a:path w="302" h="4871" fill="none" extrusionOk="0">
                  <a:moveTo>
                    <a:pt x="0" y="0"/>
                  </a:moveTo>
                  <a:lnTo>
                    <a:pt x="301" y="487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35" name="Shape 6135"/>
            <p:cNvSpPr/>
            <p:nvPr/>
          </p:nvSpPr>
          <p:spPr>
            <a:xfrm>
              <a:off x="278425" y="1677100"/>
              <a:ext cx="7550" cy="121800"/>
            </a:xfrm>
            <a:custGeom>
              <a:avLst/>
              <a:gdLst/>
              <a:ahLst/>
              <a:cxnLst/>
              <a:rect l="0" t="0" r="0" b="0"/>
              <a:pathLst>
                <a:path w="302" h="4872" fill="none" extrusionOk="0">
                  <a:moveTo>
                    <a:pt x="0" y="1"/>
                  </a:moveTo>
                  <a:lnTo>
                    <a:pt x="301" y="487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36" name="Shape 6136"/>
            <p:cNvSpPr/>
            <p:nvPr/>
          </p:nvSpPr>
          <p:spPr>
            <a:xfrm>
              <a:off x="285950" y="1798875"/>
              <a:ext cx="7550" cy="116275"/>
            </a:xfrm>
            <a:custGeom>
              <a:avLst/>
              <a:gdLst/>
              <a:ahLst/>
              <a:cxnLst/>
              <a:rect l="0" t="0" r="0" b="0"/>
              <a:pathLst>
                <a:path w="302" h="4651" fill="none" extrusionOk="0">
                  <a:moveTo>
                    <a:pt x="0" y="1"/>
                  </a:moveTo>
                  <a:lnTo>
                    <a:pt x="301" y="465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37" name="Shape 6137"/>
            <p:cNvSpPr/>
            <p:nvPr/>
          </p:nvSpPr>
          <p:spPr>
            <a:xfrm>
              <a:off x="293475" y="1915125"/>
              <a:ext cx="7550" cy="110725"/>
            </a:xfrm>
            <a:custGeom>
              <a:avLst/>
              <a:gdLst/>
              <a:ahLst/>
              <a:cxnLst/>
              <a:rect l="0" t="0" r="0" b="0"/>
              <a:pathLst>
                <a:path w="302" h="4429" fill="none" extrusionOk="0">
                  <a:moveTo>
                    <a:pt x="0" y="0"/>
                  </a:moveTo>
                  <a:lnTo>
                    <a:pt x="301" y="442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38" name="Shape 6138"/>
            <p:cNvSpPr/>
            <p:nvPr/>
          </p:nvSpPr>
          <p:spPr>
            <a:xfrm>
              <a:off x="301000" y="2025825"/>
              <a:ext cx="8800" cy="105175"/>
            </a:xfrm>
            <a:custGeom>
              <a:avLst/>
              <a:gdLst/>
              <a:ahLst/>
              <a:cxnLst/>
              <a:rect l="0" t="0" r="0" b="0"/>
              <a:pathLst>
                <a:path w="352" h="4207" fill="none" extrusionOk="0">
                  <a:moveTo>
                    <a:pt x="0" y="0"/>
                  </a:moveTo>
                  <a:lnTo>
                    <a:pt x="351" y="420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39" name="Shape 6139"/>
            <p:cNvSpPr/>
            <p:nvPr/>
          </p:nvSpPr>
          <p:spPr>
            <a:xfrm>
              <a:off x="309775" y="2130975"/>
              <a:ext cx="8800" cy="94125"/>
            </a:xfrm>
            <a:custGeom>
              <a:avLst/>
              <a:gdLst/>
              <a:ahLst/>
              <a:cxnLst/>
              <a:rect l="0" t="0" r="0" b="0"/>
              <a:pathLst>
                <a:path w="352" h="3765" fill="none" extrusionOk="0">
                  <a:moveTo>
                    <a:pt x="0" y="1"/>
                  </a:moveTo>
                  <a:lnTo>
                    <a:pt x="351" y="37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40" name="Shape 6140"/>
            <p:cNvSpPr/>
            <p:nvPr/>
          </p:nvSpPr>
          <p:spPr>
            <a:xfrm>
              <a:off x="318550" y="2225075"/>
              <a:ext cx="7550" cy="88600"/>
            </a:xfrm>
            <a:custGeom>
              <a:avLst/>
              <a:gdLst/>
              <a:ahLst/>
              <a:cxnLst/>
              <a:rect l="0" t="0" r="0" b="0"/>
              <a:pathLst>
                <a:path w="302" h="3544" fill="none" extrusionOk="0">
                  <a:moveTo>
                    <a:pt x="0" y="1"/>
                  </a:moveTo>
                  <a:lnTo>
                    <a:pt x="301" y="35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41" name="Shape 6141"/>
            <p:cNvSpPr/>
            <p:nvPr/>
          </p:nvSpPr>
          <p:spPr>
            <a:xfrm>
              <a:off x="326075" y="2313650"/>
              <a:ext cx="7550" cy="77500"/>
            </a:xfrm>
            <a:custGeom>
              <a:avLst/>
              <a:gdLst/>
              <a:ahLst/>
              <a:cxnLst/>
              <a:rect l="0" t="0" r="0" b="0"/>
              <a:pathLst>
                <a:path w="302" h="3100" fill="none" extrusionOk="0">
                  <a:moveTo>
                    <a:pt x="0" y="0"/>
                  </a:moveTo>
                  <a:lnTo>
                    <a:pt x="301" y="310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42" name="Shape 6142"/>
            <p:cNvSpPr/>
            <p:nvPr/>
          </p:nvSpPr>
          <p:spPr>
            <a:xfrm>
              <a:off x="333600" y="2391125"/>
              <a:ext cx="3775" cy="33250"/>
            </a:xfrm>
            <a:custGeom>
              <a:avLst/>
              <a:gdLst/>
              <a:ahLst/>
              <a:cxnLst/>
              <a:rect l="0" t="0" r="0" b="0"/>
              <a:pathLst>
                <a:path w="151" h="1330" fill="none" extrusionOk="0">
                  <a:moveTo>
                    <a:pt x="0" y="1"/>
                  </a:moveTo>
                  <a:lnTo>
                    <a:pt x="151"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43" name="Shape 6143"/>
            <p:cNvSpPr/>
            <p:nvPr/>
          </p:nvSpPr>
          <p:spPr>
            <a:xfrm>
              <a:off x="337350" y="2424350"/>
              <a:ext cx="3800" cy="27700"/>
            </a:xfrm>
            <a:custGeom>
              <a:avLst/>
              <a:gdLst/>
              <a:ahLst/>
              <a:cxnLst/>
              <a:rect l="0" t="0" r="0" b="0"/>
              <a:pathLst>
                <a:path w="152" h="1108" fill="none" extrusionOk="0">
                  <a:moveTo>
                    <a:pt x="1" y="0"/>
                  </a:moveTo>
                  <a:lnTo>
                    <a:pt x="151" y="110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44" name="Shape 6144"/>
            <p:cNvSpPr/>
            <p:nvPr/>
          </p:nvSpPr>
          <p:spPr>
            <a:xfrm>
              <a:off x="341125" y="2452025"/>
              <a:ext cx="7550" cy="49825"/>
            </a:xfrm>
            <a:custGeom>
              <a:avLst/>
              <a:gdLst/>
              <a:ahLst/>
              <a:cxnLst/>
              <a:rect l="0" t="0" r="0" b="0"/>
              <a:pathLst>
                <a:path w="302" h="1993" fill="none" extrusionOk="0">
                  <a:moveTo>
                    <a:pt x="0" y="0"/>
                  </a:moveTo>
                  <a:lnTo>
                    <a:pt x="301" y="199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45" name="Shape 6145"/>
            <p:cNvSpPr/>
            <p:nvPr/>
          </p:nvSpPr>
          <p:spPr>
            <a:xfrm>
              <a:off x="348650" y="2501825"/>
              <a:ext cx="5050" cy="16650"/>
            </a:xfrm>
            <a:custGeom>
              <a:avLst/>
              <a:gdLst/>
              <a:ahLst/>
              <a:cxnLst/>
              <a:rect l="0" t="0" r="0" b="0"/>
              <a:pathLst>
                <a:path w="202" h="666" fill="none" extrusionOk="0">
                  <a:moveTo>
                    <a:pt x="0" y="1"/>
                  </a:moveTo>
                  <a:lnTo>
                    <a:pt x="201" y="6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46" name="Shape 6146"/>
            <p:cNvSpPr/>
            <p:nvPr/>
          </p:nvSpPr>
          <p:spPr>
            <a:xfrm>
              <a:off x="353675" y="2518450"/>
              <a:ext cx="3775" cy="16625"/>
            </a:xfrm>
            <a:custGeom>
              <a:avLst/>
              <a:gdLst/>
              <a:ahLst/>
              <a:cxnLst/>
              <a:rect l="0" t="0" r="0" b="0"/>
              <a:pathLst>
                <a:path w="151" h="665" fill="none" extrusionOk="0">
                  <a:moveTo>
                    <a:pt x="0" y="0"/>
                  </a:moveTo>
                  <a:lnTo>
                    <a:pt x="151" y="66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47" name="Shape 6147"/>
            <p:cNvSpPr/>
            <p:nvPr/>
          </p:nvSpPr>
          <p:spPr>
            <a:xfrm>
              <a:off x="357425" y="2535050"/>
              <a:ext cx="8800" cy="16625"/>
            </a:xfrm>
            <a:custGeom>
              <a:avLst/>
              <a:gdLst/>
              <a:ahLst/>
              <a:cxnLst/>
              <a:rect l="0" t="0" r="0" b="0"/>
              <a:pathLst>
                <a:path w="352" h="665" fill="none" extrusionOk="0">
                  <a:moveTo>
                    <a:pt x="1" y="0"/>
                  </a:moveTo>
                  <a:lnTo>
                    <a:pt x="352" y="66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48" name="Shape 6148"/>
            <p:cNvSpPr/>
            <p:nvPr/>
          </p:nvSpPr>
          <p:spPr>
            <a:xfrm>
              <a:off x="366200" y="2551650"/>
              <a:ext cx="7550" cy="5550"/>
            </a:xfrm>
            <a:custGeom>
              <a:avLst/>
              <a:gdLst/>
              <a:ahLst/>
              <a:cxnLst/>
              <a:rect l="0" t="0" r="0" b="0"/>
              <a:pathLst>
                <a:path w="302" h="222" fill="none" extrusionOk="0">
                  <a:moveTo>
                    <a:pt x="1" y="0"/>
                  </a:moveTo>
                  <a:lnTo>
                    <a:pt x="302"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49" name="Shape 6149"/>
            <p:cNvSpPr/>
            <p:nvPr/>
          </p:nvSpPr>
          <p:spPr>
            <a:xfrm>
              <a:off x="373725" y="2546125"/>
              <a:ext cx="7550" cy="11075"/>
            </a:xfrm>
            <a:custGeom>
              <a:avLst/>
              <a:gdLst/>
              <a:ahLst/>
              <a:cxnLst/>
              <a:rect l="0" t="0" r="0" b="0"/>
              <a:pathLst>
                <a:path w="302" h="443" fill="none" extrusionOk="0">
                  <a:moveTo>
                    <a:pt x="1" y="443"/>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50" name="Shape 6150"/>
            <p:cNvSpPr/>
            <p:nvPr/>
          </p:nvSpPr>
          <p:spPr>
            <a:xfrm>
              <a:off x="381250" y="2523975"/>
              <a:ext cx="7550" cy="22175"/>
            </a:xfrm>
            <a:custGeom>
              <a:avLst/>
              <a:gdLst/>
              <a:ahLst/>
              <a:cxnLst/>
              <a:rect l="0" t="0" r="0" b="0"/>
              <a:pathLst>
                <a:path w="302" h="887" fill="none" extrusionOk="0">
                  <a:moveTo>
                    <a:pt x="1" y="886"/>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51" name="Shape 6151"/>
            <p:cNvSpPr/>
            <p:nvPr/>
          </p:nvSpPr>
          <p:spPr>
            <a:xfrm>
              <a:off x="388775" y="2507375"/>
              <a:ext cx="3800" cy="16625"/>
            </a:xfrm>
            <a:custGeom>
              <a:avLst/>
              <a:gdLst/>
              <a:ahLst/>
              <a:cxnLst/>
              <a:rect l="0" t="0" r="0" b="0"/>
              <a:pathLst>
                <a:path w="152" h="665" fill="none" extrusionOk="0">
                  <a:moveTo>
                    <a:pt x="1" y="664"/>
                  </a:moveTo>
                  <a:lnTo>
                    <a:pt x="15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52" name="Shape 6152"/>
            <p:cNvSpPr/>
            <p:nvPr/>
          </p:nvSpPr>
          <p:spPr>
            <a:xfrm>
              <a:off x="392550" y="2485225"/>
              <a:ext cx="3775" cy="22175"/>
            </a:xfrm>
            <a:custGeom>
              <a:avLst/>
              <a:gdLst/>
              <a:ahLst/>
              <a:cxnLst/>
              <a:rect l="0" t="0" r="0" b="0"/>
              <a:pathLst>
                <a:path w="151" h="887" fill="none" extrusionOk="0">
                  <a:moveTo>
                    <a:pt x="0" y="886"/>
                  </a:moveTo>
                  <a:lnTo>
                    <a:pt x="15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53" name="Shape 6153"/>
            <p:cNvSpPr/>
            <p:nvPr/>
          </p:nvSpPr>
          <p:spPr>
            <a:xfrm>
              <a:off x="396300" y="2429875"/>
              <a:ext cx="8825" cy="55375"/>
            </a:xfrm>
            <a:custGeom>
              <a:avLst/>
              <a:gdLst/>
              <a:ahLst/>
              <a:cxnLst/>
              <a:rect l="0" t="0" r="0" b="0"/>
              <a:pathLst>
                <a:path w="353" h="2215" fill="none" extrusionOk="0">
                  <a:moveTo>
                    <a:pt x="1" y="2215"/>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54" name="Shape 6154"/>
            <p:cNvSpPr/>
            <p:nvPr/>
          </p:nvSpPr>
          <p:spPr>
            <a:xfrm>
              <a:off x="405100" y="2363450"/>
              <a:ext cx="8800" cy="66450"/>
            </a:xfrm>
            <a:custGeom>
              <a:avLst/>
              <a:gdLst/>
              <a:ahLst/>
              <a:cxnLst/>
              <a:rect l="0" t="0" r="0" b="0"/>
              <a:pathLst>
                <a:path w="352" h="2658" fill="none" extrusionOk="0">
                  <a:moveTo>
                    <a:pt x="0" y="2658"/>
                  </a:moveTo>
                  <a:lnTo>
                    <a:pt x="35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55" name="Shape 6155"/>
            <p:cNvSpPr/>
            <p:nvPr/>
          </p:nvSpPr>
          <p:spPr>
            <a:xfrm>
              <a:off x="413875" y="2291500"/>
              <a:ext cx="7550" cy="71975"/>
            </a:xfrm>
            <a:custGeom>
              <a:avLst/>
              <a:gdLst/>
              <a:ahLst/>
              <a:cxnLst/>
              <a:rect l="0" t="0" r="0" b="0"/>
              <a:pathLst>
                <a:path w="302" h="2879" fill="none" extrusionOk="0">
                  <a:moveTo>
                    <a:pt x="0" y="2879"/>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56" name="Shape 6156"/>
            <p:cNvSpPr/>
            <p:nvPr/>
          </p:nvSpPr>
          <p:spPr>
            <a:xfrm>
              <a:off x="421400" y="2202950"/>
              <a:ext cx="7550" cy="88575"/>
            </a:xfrm>
            <a:custGeom>
              <a:avLst/>
              <a:gdLst/>
              <a:ahLst/>
              <a:cxnLst/>
              <a:rect l="0" t="0" r="0" b="0"/>
              <a:pathLst>
                <a:path w="302" h="3543" fill="none" extrusionOk="0">
                  <a:moveTo>
                    <a:pt x="0" y="3543"/>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57" name="Shape 6157"/>
            <p:cNvSpPr/>
            <p:nvPr/>
          </p:nvSpPr>
          <p:spPr>
            <a:xfrm>
              <a:off x="428925" y="2108850"/>
              <a:ext cx="7550" cy="94125"/>
            </a:xfrm>
            <a:custGeom>
              <a:avLst/>
              <a:gdLst/>
              <a:ahLst/>
              <a:cxnLst/>
              <a:rect l="0" t="0" r="0" b="0"/>
              <a:pathLst>
                <a:path w="302" h="3765" fill="none" extrusionOk="0">
                  <a:moveTo>
                    <a:pt x="0" y="3764"/>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58" name="Shape 6158"/>
            <p:cNvSpPr/>
            <p:nvPr/>
          </p:nvSpPr>
          <p:spPr>
            <a:xfrm>
              <a:off x="436450" y="2003675"/>
              <a:ext cx="7550" cy="105200"/>
            </a:xfrm>
            <a:custGeom>
              <a:avLst/>
              <a:gdLst/>
              <a:ahLst/>
              <a:cxnLst/>
              <a:rect l="0" t="0" r="0" b="0"/>
              <a:pathLst>
                <a:path w="302" h="4208" fill="none" extrusionOk="0">
                  <a:moveTo>
                    <a:pt x="0" y="4207"/>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59" name="Shape 6159"/>
            <p:cNvSpPr/>
            <p:nvPr/>
          </p:nvSpPr>
          <p:spPr>
            <a:xfrm>
              <a:off x="443975" y="1898500"/>
              <a:ext cx="8800" cy="105200"/>
            </a:xfrm>
            <a:custGeom>
              <a:avLst/>
              <a:gdLst/>
              <a:ahLst/>
              <a:cxnLst/>
              <a:rect l="0" t="0" r="0" b="0"/>
              <a:pathLst>
                <a:path w="352" h="4208" fill="none" extrusionOk="0">
                  <a:moveTo>
                    <a:pt x="0" y="4208"/>
                  </a:moveTo>
                  <a:lnTo>
                    <a:pt x="35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60" name="Shape 6160"/>
            <p:cNvSpPr/>
            <p:nvPr/>
          </p:nvSpPr>
          <p:spPr>
            <a:xfrm>
              <a:off x="452750" y="1787800"/>
              <a:ext cx="8800" cy="110725"/>
            </a:xfrm>
            <a:custGeom>
              <a:avLst/>
              <a:gdLst/>
              <a:ahLst/>
              <a:cxnLst/>
              <a:rect l="0" t="0" r="0" b="0"/>
              <a:pathLst>
                <a:path w="352" h="4429" fill="none" extrusionOk="0">
                  <a:moveTo>
                    <a:pt x="0" y="4429"/>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61" name="Shape 6161"/>
            <p:cNvSpPr/>
            <p:nvPr/>
          </p:nvSpPr>
          <p:spPr>
            <a:xfrm>
              <a:off x="461525" y="1677100"/>
              <a:ext cx="7550" cy="110725"/>
            </a:xfrm>
            <a:custGeom>
              <a:avLst/>
              <a:gdLst/>
              <a:ahLst/>
              <a:cxnLst/>
              <a:rect l="0" t="0" r="0" b="0"/>
              <a:pathLst>
                <a:path w="302" h="4429" fill="none" extrusionOk="0">
                  <a:moveTo>
                    <a:pt x="1" y="4429"/>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62" name="Shape 6162"/>
            <p:cNvSpPr/>
            <p:nvPr/>
          </p:nvSpPr>
          <p:spPr>
            <a:xfrm>
              <a:off x="469050" y="1566400"/>
              <a:ext cx="7550" cy="110725"/>
            </a:xfrm>
            <a:custGeom>
              <a:avLst/>
              <a:gdLst/>
              <a:ahLst/>
              <a:cxnLst/>
              <a:rect l="0" t="0" r="0" b="0"/>
              <a:pathLst>
                <a:path w="302" h="4429" fill="none" extrusionOk="0">
                  <a:moveTo>
                    <a:pt x="1" y="4429"/>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63" name="Shape 6163"/>
            <p:cNvSpPr/>
            <p:nvPr/>
          </p:nvSpPr>
          <p:spPr>
            <a:xfrm>
              <a:off x="476575" y="1461250"/>
              <a:ext cx="7550" cy="105175"/>
            </a:xfrm>
            <a:custGeom>
              <a:avLst/>
              <a:gdLst/>
              <a:ahLst/>
              <a:cxnLst/>
              <a:rect l="0" t="0" r="0" b="0"/>
              <a:pathLst>
                <a:path w="302" h="4207" fill="none" extrusionOk="0">
                  <a:moveTo>
                    <a:pt x="1" y="4207"/>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64" name="Shape 6164"/>
            <p:cNvSpPr/>
            <p:nvPr/>
          </p:nvSpPr>
          <p:spPr>
            <a:xfrm>
              <a:off x="484100" y="1356075"/>
              <a:ext cx="7550" cy="105200"/>
            </a:xfrm>
            <a:custGeom>
              <a:avLst/>
              <a:gdLst/>
              <a:ahLst/>
              <a:cxnLst/>
              <a:rect l="0" t="0" r="0" b="0"/>
              <a:pathLst>
                <a:path w="302" h="4208" fill="none" extrusionOk="0">
                  <a:moveTo>
                    <a:pt x="1" y="4207"/>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65" name="Shape 6165"/>
            <p:cNvSpPr/>
            <p:nvPr/>
          </p:nvSpPr>
          <p:spPr>
            <a:xfrm>
              <a:off x="491625" y="1256450"/>
              <a:ext cx="8800" cy="99650"/>
            </a:xfrm>
            <a:custGeom>
              <a:avLst/>
              <a:gdLst/>
              <a:ahLst/>
              <a:cxnLst/>
              <a:rect l="0" t="0" r="0" b="0"/>
              <a:pathLst>
                <a:path w="352" h="3986" fill="none" extrusionOk="0">
                  <a:moveTo>
                    <a:pt x="1" y="3986"/>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66" name="Shape 6166"/>
            <p:cNvSpPr/>
            <p:nvPr/>
          </p:nvSpPr>
          <p:spPr>
            <a:xfrm>
              <a:off x="500400" y="1167875"/>
              <a:ext cx="8800" cy="88600"/>
            </a:xfrm>
            <a:custGeom>
              <a:avLst/>
              <a:gdLst/>
              <a:ahLst/>
              <a:cxnLst/>
              <a:rect l="0" t="0" r="0" b="0"/>
              <a:pathLst>
                <a:path w="352" h="3544" fill="none" extrusionOk="0">
                  <a:moveTo>
                    <a:pt x="1" y="3543"/>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67" name="Shape 6167"/>
            <p:cNvSpPr/>
            <p:nvPr/>
          </p:nvSpPr>
          <p:spPr>
            <a:xfrm>
              <a:off x="509175" y="1084850"/>
              <a:ext cx="7550" cy="83050"/>
            </a:xfrm>
            <a:custGeom>
              <a:avLst/>
              <a:gdLst/>
              <a:ahLst/>
              <a:cxnLst/>
              <a:rect l="0" t="0" r="0" b="0"/>
              <a:pathLst>
                <a:path w="302" h="3322" fill="none" extrusionOk="0">
                  <a:moveTo>
                    <a:pt x="1" y="3322"/>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68" name="Shape 6168"/>
            <p:cNvSpPr/>
            <p:nvPr/>
          </p:nvSpPr>
          <p:spPr>
            <a:xfrm>
              <a:off x="516700" y="1012900"/>
              <a:ext cx="7550" cy="71975"/>
            </a:xfrm>
            <a:custGeom>
              <a:avLst/>
              <a:gdLst/>
              <a:ahLst/>
              <a:cxnLst/>
              <a:rect l="0" t="0" r="0" b="0"/>
              <a:pathLst>
                <a:path w="302" h="2879" fill="none" extrusionOk="0">
                  <a:moveTo>
                    <a:pt x="1" y="2879"/>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69" name="Shape 6169"/>
            <p:cNvSpPr/>
            <p:nvPr/>
          </p:nvSpPr>
          <p:spPr>
            <a:xfrm>
              <a:off x="524225" y="957550"/>
              <a:ext cx="7550" cy="55375"/>
            </a:xfrm>
            <a:custGeom>
              <a:avLst/>
              <a:gdLst/>
              <a:ahLst/>
              <a:cxnLst/>
              <a:rect l="0" t="0" r="0" b="0"/>
              <a:pathLst>
                <a:path w="302" h="2215" fill="none" extrusionOk="0">
                  <a:moveTo>
                    <a:pt x="1" y="2215"/>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70" name="Shape 6170"/>
            <p:cNvSpPr/>
            <p:nvPr/>
          </p:nvSpPr>
          <p:spPr>
            <a:xfrm>
              <a:off x="531750" y="913275"/>
              <a:ext cx="7550" cy="44300"/>
            </a:xfrm>
            <a:custGeom>
              <a:avLst/>
              <a:gdLst/>
              <a:ahLst/>
              <a:cxnLst/>
              <a:rect l="0" t="0" r="0" b="0"/>
              <a:pathLst>
                <a:path w="302" h="1772" fill="none" extrusionOk="0">
                  <a:moveTo>
                    <a:pt x="1" y="1772"/>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71" name="Shape 6171"/>
            <p:cNvSpPr/>
            <p:nvPr/>
          </p:nvSpPr>
          <p:spPr>
            <a:xfrm>
              <a:off x="539275" y="880050"/>
              <a:ext cx="8825" cy="33250"/>
            </a:xfrm>
            <a:custGeom>
              <a:avLst/>
              <a:gdLst/>
              <a:ahLst/>
              <a:cxnLst/>
              <a:rect l="0" t="0" r="0" b="0"/>
              <a:pathLst>
                <a:path w="353" h="1330" fill="none" extrusionOk="0">
                  <a:moveTo>
                    <a:pt x="1" y="1329"/>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72" name="Shape 6172"/>
            <p:cNvSpPr/>
            <p:nvPr/>
          </p:nvSpPr>
          <p:spPr>
            <a:xfrm>
              <a:off x="548075" y="863450"/>
              <a:ext cx="8800" cy="16625"/>
            </a:xfrm>
            <a:custGeom>
              <a:avLst/>
              <a:gdLst/>
              <a:ahLst/>
              <a:cxnLst/>
              <a:rect l="0" t="0" r="0" b="0"/>
              <a:pathLst>
                <a:path w="352" h="665" fill="none" extrusionOk="0">
                  <a:moveTo>
                    <a:pt x="0" y="665"/>
                  </a:moveTo>
                  <a:lnTo>
                    <a:pt x="35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73" name="Shape 6173"/>
            <p:cNvSpPr/>
            <p:nvPr/>
          </p:nvSpPr>
          <p:spPr>
            <a:xfrm>
              <a:off x="556850" y="857925"/>
              <a:ext cx="7550" cy="5550"/>
            </a:xfrm>
            <a:custGeom>
              <a:avLst/>
              <a:gdLst/>
              <a:ahLst/>
              <a:cxnLst/>
              <a:rect l="0" t="0" r="0" b="0"/>
              <a:pathLst>
                <a:path w="302" h="222" fill="none" extrusionOk="0">
                  <a:moveTo>
                    <a:pt x="0" y="222"/>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74" name="Shape 6174"/>
            <p:cNvSpPr/>
            <p:nvPr/>
          </p:nvSpPr>
          <p:spPr>
            <a:xfrm>
              <a:off x="564375" y="857925"/>
              <a:ext cx="7550" cy="11100"/>
            </a:xfrm>
            <a:custGeom>
              <a:avLst/>
              <a:gdLst/>
              <a:ahLst/>
              <a:cxnLst/>
              <a:rect l="0" t="0" r="0" b="0"/>
              <a:pathLst>
                <a:path w="302" h="444" fill="none" extrusionOk="0">
                  <a:moveTo>
                    <a:pt x="0" y="0"/>
                  </a:moveTo>
                  <a:lnTo>
                    <a:pt x="301"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75" name="Shape 6175"/>
            <p:cNvSpPr/>
            <p:nvPr/>
          </p:nvSpPr>
          <p:spPr>
            <a:xfrm>
              <a:off x="571900" y="869000"/>
              <a:ext cx="7550" cy="22150"/>
            </a:xfrm>
            <a:custGeom>
              <a:avLst/>
              <a:gdLst/>
              <a:ahLst/>
              <a:cxnLst/>
              <a:rect l="0" t="0" r="0" b="0"/>
              <a:pathLst>
                <a:path w="302" h="886" fill="none" extrusionOk="0">
                  <a:moveTo>
                    <a:pt x="0" y="0"/>
                  </a:moveTo>
                  <a:lnTo>
                    <a:pt x="301"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76" name="Shape 6176"/>
            <p:cNvSpPr/>
            <p:nvPr/>
          </p:nvSpPr>
          <p:spPr>
            <a:xfrm>
              <a:off x="579425" y="891125"/>
              <a:ext cx="7550" cy="33250"/>
            </a:xfrm>
            <a:custGeom>
              <a:avLst/>
              <a:gdLst/>
              <a:ahLst/>
              <a:cxnLst/>
              <a:rect l="0" t="0" r="0" b="0"/>
              <a:pathLst>
                <a:path w="302" h="1330" fill="none" extrusionOk="0">
                  <a:moveTo>
                    <a:pt x="0" y="1"/>
                  </a:moveTo>
                  <a:lnTo>
                    <a:pt x="301"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77" name="Shape 6177"/>
            <p:cNvSpPr/>
            <p:nvPr/>
          </p:nvSpPr>
          <p:spPr>
            <a:xfrm>
              <a:off x="586950" y="924350"/>
              <a:ext cx="8800" cy="49825"/>
            </a:xfrm>
            <a:custGeom>
              <a:avLst/>
              <a:gdLst/>
              <a:ahLst/>
              <a:cxnLst/>
              <a:rect l="0" t="0" r="0" b="0"/>
              <a:pathLst>
                <a:path w="352" h="1993" fill="none" extrusionOk="0">
                  <a:moveTo>
                    <a:pt x="0" y="0"/>
                  </a:moveTo>
                  <a:lnTo>
                    <a:pt x="351" y="199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78" name="Shape 6178"/>
            <p:cNvSpPr/>
            <p:nvPr/>
          </p:nvSpPr>
          <p:spPr>
            <a:xfrm>
              <a:off x="595725" y="974150"/>
              <a:ext cx="8800" cy="60925"/>
            </a:xfrm>
            <a:custGeom>
              <a:avLst/>
              <a:gdLst/>
              <a:ahLst/>
              <a:cxnLst/>
              <a:rect l="0" t="0" r="0" b="0"/>
              <a:pathLst>
                <a:path w="352" h="2437" fill="none" extrusionOk="0">
                  <a:moveTo>
                    <a:pt x="0" y="1"/>
                  </a:moveTo>
                  <a:lnTo>
                    <a:pt x="352" y="243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79" name="Shape 6179"/>
            <p:cNvSpPr/>
            <p:nvPr/>
          </p:nvSpPr>
          <p:spPr>
            <a:xfrm>
              <a:off x="604500" y="1035050"/>
              <a:ext cx="7550" cy="71975"/>
            </a:xfrm>
            <a:custGeom>
              <a:avLst/>
              <a:gdLst/>
              <a:ahLst/>
              <a:cxnLst/>
              <a:rect l="0" t="0" r="0" b="0"/>
              <a:pathLst>
                <a:path w="302" h="2879" fill="none" extrusionOk="0">
                  <a:moveTo>
                    <a:pt x="1" y="0"/>
                  </a:moveTo>
                  <a:lnTo>
                    <a:pt x="302" y="287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80" name="Shape 6180"/>
            <p:cNvSpPr/>
            <p:nvPr/>
          </p:nvSpPr>
          <p:spPr>
            <a:xfrm>
              <a:off x="612025" y="1107000"/>
              <a:ext cx="7550" cy="83050"/>
            </a:xfrm>
            <a:custGeom>
              <a:avLst/>
              <a:gdLst/>
              <a:ahLst/>
              <a:cxnLst/>
              <a:rect l="0" t="0" r="0" b="0"/>
              <a:pathLst>
                <a:path w="302" h="3322" fill="none" extrusionOk="0">
                  <a:moveTo>
                    <a:pt x="1" y="0"/>
                  </a:moveTo>
                  <a:lnTo>
                    <a:pt x="302" y="332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81" name="Shape 6181"/>
            <p:cNvSpPr/>
            <p:nvPr/>
          </p:nvSpPr>
          <p:spPr>
            <a:xfrm>
              <a:off x="619550" y="1190025"/>
              <a:ext cx="7550" cy="88575"/>
            </a:xfrm>
            <a:custGeom>
              <a:avLst/>
              <a:gdLst/>
              <a:ahLst/>
              <a:cxnLst/>
              <a:rect l="0" t="0" r="0" b="0"/>
              <a:pathLst>
                <a:path w="302" h="3543" fill="none" extrusionOk="0">
                  <a:moveTo>
                    <a:pt x="1" y="0"/>
                  </a:moveTo>
                  <a:lnTo>
                    <a:pt x="302" y="35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82" name="Shape 6182"/>
            <p:cNvSpPr/>
            <p:nvPr/>
          </p:nvSpPr>
          <p:spPr>
            <a:xfrm>
              <a:off x="627075" y="1278575"/>
              <a:ext cx="7550" cy="94125"/>
            </a:xfrm>
            <a:custGeom>
              <a:avLst/>
              <a:gdLst/>
              <a:ahLst/>
              <a:cxnLst/>
              <a:rect l="0" t="0" r="0" b="0"/>
              <a:pathLst>
                <a:path w="302" h="3765" fill="none" extrusionOk="0">
                  <a:moveTo>
                    <a:pt x="1" y="1"/>
                  </a:moveTo>
                  <a:lnTo>
                    <a:pt x="302" y="37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83" name="Shape 6183"/>
            <p:cNvSpPr/>
            <p:nvPr/>
          </p:nvSpPr>
          <p:spPr>
            <a:xfrm>
              <a:off x="634600" y="1372675"/>
              <a:ext cx="8800" cy="99650"/>
            </a:xfrm>
            <a:custGeom>
              <a:avLst/>
              <a:gdLst/>
              <a:ahLst/>
              <a:cxnLst/>
              <a:rect l="0" t="0" r="0" b="0"/>
              <a:pathLst>
                <a:path w="352" h="3986" fill="none" extrusionOk="0">
                  <a:moveTo>
                    <a:pt x="1" y="1"/>
                  </a:moveTo>
                  <a:lnTo>
                    <a:pt x="352" y="39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84" name="Shape 6184"/>
            <p:cNvSpPr/>
            <p:nvPr/>
          </p:nvSpPr>
          <p:spPr>
            <a:xfrm>
              <a:off x="643375" y="1472300"/>
              <a:ext cx="8800" cy="99675"/>
            </a:xfrm>
            <a:custGeom>
              <a:avLst/>
              <a:gdLst/>
              <a:ahLst/>
              <a:cxnLst/>
              <a:rect l="0" t="0" r="0" b="0"/>
              <a:pathLst>
                <a:path w="352" h="3987" fill="none" extrusionOk="0">
                  <a:moveTo>
                    <a:pt x="1" y="1"/>
                  </a:moveTo>
                  <a:lnTo>
                    <a:pt x="352" y="39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85" name="Shape 6185"/>
            <p:cNvSpPr/>
            <p:nvPr/>
          </p:nvSpPr>
          <p:spPr>
            <a:xfrm>
              <a:off x="652150" y="1571950"/>
              <a:ext cx="7550" cy="105175"/>
            </a:xfrm>
            <a:custGeom>
              <a:avLst/>
              <a:gdLst/>
              <a:ahLst/>
              <a:cxnLst/>
              <a:rect l="0" t="0" r="0" b="0"/>
              <a:pathLst>
                <a:path w="302" h="4207" fill="none" extrusionOk="0">
                  <a:moveTo>
                    <a:pt x="1" y="0"/>
                  </a:moveTo>
                  <a:lnTo>
                    <a:pt x="302" y="420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86" name="Shape 6186"/>
            <p:cNvSpPr/>
            <p:nvPr/>
          </p:nvSpPr>
          <p:spPr>
            <a:xfrm>
              <a:off x="659675" y="1677100"/>
              <a:ext cx="7550" cy="105200"/>
            </a:xfrm>
            <a:custGeom>
              <a:avLst/>
              <a:gdLst/>
              <a:ahLst/>
              <a:cxnLst/>
              <a:rect l="0" t="0" r="0" b="0"/>
              <a:pathLst>
                <a:path w="302" h="4208" fill="none" extrusionOk="0">
                  <a:moveTo>
                    <a:pt x="1" y="1"/>
                  </a:moveTo>
                  <a:lnTo>
                    <a:pt x="302" y="420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87" name="Shape 6187"/>
            <p:cNvSpPr/>
            <p:nvPr/>
          </p:nvSpPr>
          <p:spPr>
            <a:xfrm>
              <a:off x="667200" y="1782275"/>
              <a:ext cx="7550" cy="99650"/>
            </a:xfrm>
            <a:custGeom>
              <a:avLst/>
              <a:gdLst/>
              <a:ahLst/>
              <a:cxnLst/>
              <a:rect l="0" t="0" r="0" b="0"/>
              <a:pathLst>
                <a:path w="302" h="3986" fill="none" extrusionOk="0">
                  <a:moveTo>
                    <a:pt x="1" y="1"/>
                  </a:moveTo>
                  <a:lnTo>
                    <a:pt x="302" y="39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88" name="Shape 6188"/>
            <p:cNvSpPr/>
            <p:nvPr/>
          </p:nvSpPr>
          <p:spPr>
            <a:xfrm>
              <a:off x="674725" y="1881900"/>
              <a:ext cx="7550" cy="94125"/>
            </a:xfrm>
            <a:custGeom>
              <a:avLst/>
              <a:gdLst/>
              <a:ahLst/>
              <a:cxnLst/>
              <a:rect l="0" t="0" r="0" b="0"/>
              <a:pathLst>
                <a:path w="302" h="3765" fill="none" extrusionOk="0">
                  <a:moveTo>
                    <a:pt x="1" y="1"/>
                  </a:moveTo>
                  <a:lnTo>
                    <a:pt x="302" y="37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89" name="Shape 6189"/>
            <p:cNvSpPr/>
            <p:nvPr/>
          </p:nvSpPr>
          <p:spPr>
            <a:xfrm>
              <a:off x="682250" y="1976000"/>
              <a:ext cx="8825" cy="94125"/>
            </a:xfrm>
            <a:custGeom>
              <a:avLst/>
              <a:gdLst/>
              <a:ahLst/>
              <a:cxnLst/>
              <a:rect l="0" t="0" r="0" b="0"/>
              <a:pathLst>
                <a:path w="353" h="3765" fill="none" extrusionOk="0">
                  <a:moveTo>
                    <a:pt x="1" y="1"/>
                  </a:moveTo>
                  <a:lnTo>
                    <a:pt x="352" y="376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90" name="Shape 6190"/>
            <p:cNvSpPr/>
            <p:nvPr/>
          </p:nvSpPr>
          <p:spPr>
            <a:xfrm>
              <a:off x="691050" y="2070100"/>
              <a:ext cx="8800" cy="83050"/>
            </a:xfrm>
            <a:custGeom>
              <a:avLst/>
              <a:gdLst/>
              <a:ahLst/>
              <a:cxnLst/>
              <a:rect l="0" t="0" r="0" b="0"/>
              <a:pathLst>
                <a:path w="352" h="3322" fill="none" extrusionOk="0">
                  <a:moveTo>
                    <a:pt x="0" y="0"/>
                  </a:moveTo>
                  <a:lnTo>
                    <a:pt x="351" y="332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91" name="Shape 6191"/>
            <p:cNvSpPr/>
            <p:nvPr/>
          </p:nvSpPr>
          <p:spPr>
            <a:xfrm>
              <a:off x="699825" y="2153125"/>
              <a:ext cx="7550" cy="77525"/>
            </a:xfrm>
            <a:custGeom>
              <a:avLst/>
              <a:gdLst/>
              <a:ahLst/>
              <a:cxnLst/>
              <a:rect l="0" t="0" r="0" b="0"/>
              <a:pathLst>
                <a:path w="302" h="3101" fill="none" extrusionOk="0">
                  <a:moveTo>
                    <a:pt x="0" y="0"/>
                  </a:moveTo>
                  <a:lnTo>
                    <a:pt x="301" y="310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92" name="Shape 6192"/>
            <p:cNvSpPr/>
            <p:nvPr/>
          </p:nvSpPr>
          <p:spPr>
            <a:xfrm>
              <a:off x="707350" y="2230625"/>
              <a:ext cx="7550" cy="66425"/>
            </a:xfrm>
            <a:custGeom>
              <a:avLst/>
              <a:gdLst/>
              <a:ahLst/>
              <a:cxnLst/>
              <a:rect l="0" t="0" r="0" b="0"/>
              <a:pathLst>
                <a:path w="302" h="2657" fill="none" extrusionOk="0">
                  <a:moveTo>
                    <a:pt x="0" y="0"/>
                  </a:moveTo>
                  <a:lnTo>
                    <a:pt x="301" y="265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93" name="Shape 6193"/>
            <p:cNvSpPr/>
            <p:nvPr/>
          </p:nvSpPr>
          <p:spPr>
            <a:xfrm>
              <a:off x="714875" y="2297025"/>
              <a:ext cx="7550" cy="49850"/>
            </a:xfrm>
            <a:custGeom>
              <a:avLst/>
              <a:gdLst/>
              <a:ahLst/>
              <a:cxnLst/>
              <a:rect l="0" t="0" r="0" b="0"/>
              <a:pathLst>
                <a:path w="302" h="1994" fill="none" extrusionOk="0">
                  <a:moveTo>
                    <a:pt x="0" y="1"/>
                  </a:moveTo>
                  <a:lnTo>
                    <a:pt x="301" y="199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94" name="Shape 6194"/>
            <p:cNvSpPr/>
            <p:nvPr/>
          </p:nvSpPr>
          <p:spPr>
            <a:xfrm>
              <a:off x="722400" y="2346850"/>
              <a:ext cx="7550" cy="44300"/>
            </a:xfrm>
            <a:custGeom>
              <a:avLst/>
              <a:gdLst/>
              <a:ahLst/>
              <a:cxnLst/>
              <a:rect l="0" t="0" r="0" b="0"/>
              <a:pathLst>
                <a:path w="302" h="1772" fill="none" extrusionOk="0">
                  <a:moveTo>
                    <a:pt x="0" y="1"/>
                  </a:moveTo>
                  <a:lnTo>
                    <a:pt x="301" y="177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95" name="Shape 6195"/>
            <p:cNvSpPr/>
            <p:nvPr/>
          </p:nvSpPr>
          <p:spPr>
            <a:xfrm>
              <a:off x="729925" y="2391125"/>
              <a:ext cx="8800" cy="27700"/>
            </a:xfrm>
            <a:custGeom>
              <a:avLst/>
              <a:gdLst/>
              <a:ahLst/>
              <a:cxnLst/>
              <a:rect l="0" t="0" r="0" b="0"/>
              <a:pathLst>
                <a:path w="352" h="1108" fill="none" extrusionOk="0">
                  <a:moveTo>
                    <a:pt x="0" y="1"/>
                  </a:moveTo>
                  <a:lnTo>
                    <a:pt x="351" y="110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96" name="Shape 6196"/>
            <p:cNvSpPr/>
            <p:nvPr/>
          </p:nvSpPr>
          <p:spPr>
            <a:xfrm>
              <a:off x="738700" y="2418800"/>
              <a:ext cx="8800" cy="16625"/>
            </a:xfrm>
            <a:custGeom>
              <a:avLst/>
              <a:gdLst/>
              <a:ahLst/>
              <a:cxnLst/>
              <a:rect l="0" t="0" r="0" b="0"/>
              <a:pathLst>
                <a:path w="352" h="665" fill="none" extrusionOk="0">
                  <a:moveTo>
                    <a:pt x="0" y="1"/>
                  </a:moveTo>
                  <a:lnTo>
                    <a:pt x="352" y="6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97" name="Shape 6197"/>
            <p:cNvSpPr/>
            <p:nvPr/>
          </p:nvSpPr>
          <p:spPr>
            <a:xfrm>
              <a:off x="747475" y="2435400"/>
              <a:ext cx="7550" cy="5575"/>
            </a:xfrm>
            <a:custGeom>
              <a:avLst/>
              <a:gdLst/>
              <a:ahLst/>
              <a:cxnLst/>
              <a:rect l="0" t="0" r="0" b="0"/>
              <a:pathLst>
                <a:path w="302" h="223" fill="none" extrusionOk="0">
                  <a:moveTo>
                    <a:pt x="1" y="1"/>
                  </a:moveTo>
                  <a:lnTo>
                    <a:pt x="302"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98" name="Shape 6198"/>
            <p:cNvSpPr/>
            <p:nvPr/>
          </p:nvSpPr>
          <p:spPr>
            <a:xfrm>
              <a:off x="755000" y="2435400"/>
              <a:ext cx="7550" cy="5575"/>
            </a:xfrm>
            <a:custGeom>
              <a:avLst/>
              <a:gdLst/>
              <a:ahLst/>
              <a:cxnLst/>
              <a:rect l="0" t="0" r="0" b="0"/>
              <a:pathLst>
                <a:path w="302" h="223" fill="none" extrusionOk="0">
                  <a:moveTo>
                    <a:pt x="1" y="222"/>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99" name="Shape 6199"/>
            <p:cNvSpPr/>
            <p:nvPr/>
          </p:nvSpPr>
          <p:spPr>
            <a:xfrm>
              <a:off x="762525" y="2413275"/>
              <a:ext cx="7550" cy="22150"/>
            </a:xfrm>
            <a:custGeom>
              <a:avLst/>
              <a:gdLst/>
              <a:ahLst/>
              <a:cxnLst/>
              <a:rect l="0" t="0" r="0" b="0"/>
              <a:pathLst>
                <a:path w="302" h="886" fill="none" extrusionOk="0">
                  <a:moveTo>
                    <a:pt x="1" y="886"/>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00" name="Shape 6200"/>
            <p:cNvSpPr/>
            <p:nvPr/>
          </p:nvSpPr>
          <p:spPr>
            <a:xfrm>
              <a:off x="770050" y="2396675"/>
              <a:ext cx="3800" cy="16625"/>
            </a:xfrm>
            <a:custGeom>
              <a:avLst/>
              <a:gdLst/>
              <a:ahLst/>
              <a:cxnLst/>
              <a:rect l="0" t="0" r="0" b="0"/>
              <a:pathLst>
                <a:path w="152" h="665" fill="none" extrusionOk="0">
                  <a:moveTo>
                    <a:pt x="1" y="664"/>
                  </a:moveTo>
                  <a:lnTo>
                    <a:pt x="15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01" name="Shape 6201"/>
            <p:cNvSpPr/>
            <p:nvPr/>
          </p:nvSpPr>
          <p:spPr>
            <a:xfrm>
              <a:off x="773825" y="2380050"/>
              <a:ext cx="3775" cy="16650"/>
            </a:xfrm>
            <a:custGeom>
              <a:avLst/>
              <a:gdLst/>
              <a:ahLst/>
              <a:cxnLst/>
              <a:rect l="0" t="0" r="0" b="0"/>
              <a:pathLst>
                <a:path w="151" h="666" fill="none" extrusionOk="0">
                  <a:moveTo>
                    <a:pt x="0" y="665"/>
                  </a:moveTo>
                  <a:lnTo>
                    <a:pt x="15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02" name="Shape 6202"/>
            <p:cNvSpPr/>
            <p:nvPr/>
          </p:nvSpPr>
          <p:spPr>
            <a:xfrm>
              <a:off x="777575" y="2330250"/>
              <a:ext cx="8800" cy="49825"/>
            </a:xfrm>
            <a:custGeom>
              <a:avLst/>
              <a:gdLst/>
              <a:ahLst/>
              <a:cxnLst/>
              <a:rect l="0" t="0" r="0" b="0"/>
              <a:pathLst>
                <a:path w="352" h="1993" fill="none" extrusionOk="0">
                  <a:moveTo>
                    <a:pt x="1" y="1993"/>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03" name="Shape 6203"/>
            <p:cNvSpPr/>
            <p:nvPr/>
          </p:nvSpPr>
          <p:spPr>
            <a:xfrm>
              <a:off x="786350" y="2274900"/>
              <a:ext cx="7550" cy="55375"/>
            </a:xfrm>
            <a:custGeom>
              <a:avLst/>
              <a:gdLst/>
              <a:ahLst/>
              <a:cxnLst/>
              <a:rect l="0" t="0" r="0" b="0"/>
              <a:pathLst>
                <a:path w="302" h="2215" fill="none" extrusionOk="0">
                  <a:moveTo>
                    <a:pt x="1" y="2214"/>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04" name="Shape 6204"/>
            <p:cNvSpPr/>
            <p:nvPr/>
          </p:nvSpPr>
          <p:spPr>
            <a:xfrm>
              <a:off x="793875" y="2208475"/>
              <a:ext cx="7550" cy="66450"/>
            </a:xfrm>
            <a:custGeom>
              <a:avLst/>
              <a:gdLst/>
              <a:ahLst/>
              <a:cxnLst/>
              <a:rect l="0" t="0" r="0" b="0"/>
              <a:pathLst>
                <a:path w="302" h="2658" fill="none" extrusionOk="0">
                  <a:moveTo>
                    <a:pt x="1" y="2657"/>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05" name="Shape 6205"/>
            <p:cNvSpPr/>
            <p:nvPr/>
          </p:nvSpPr>
          <p:spPr>
            <a:xfrm>
              <a:off x="801400" y="2130975"/>
              <a:ext cx="7550" cy="77525"/>
            </a:xfrm>
            <a:custGeom>
              <a:avLst/>
              <a:gdLst/>
              <a:ahLst/>
              <a:cxnLst/>
              <a:rect l="0" t="0" r="0" b="0"/>
              <a:pathLst>
                <a:path w="302" h="3101" fill="none" extrusionOk="0">
                  <a:moveTo>
                    <a:pt x="1" y="3100"/>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06" name="Shape 6206"/>
            <p:cNvSpPr/>
            <p:nvPr/>
          </p:nvSpPr>
          <p:spPr>
            <a:xfrm>
              <a:off x="808925" y="2047950"/>
              <a:ext cx="8825" cy="83050"/>
            </a:xfrm>
            <a:custGeom>
              <a:avLst/>
              <a:gdLst/>
              <a:ahLst/>
              <a:cxnLst/>
              <a:rect l="0" t="0" r="0" b="0"/>
              <a:pathLst>
                <a:path w="353" h="3322" fill="none" extrusionOk="0">
                  <a:moveTo>
                    <a:pt x="1" y="3322"/>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07" name="Shape 6207"/>
            <p:cNvSpPr/>
            <p:nvPr/>
          </p:nvSpPr>
          <p:spPr>
            <a:xfrm>
              <a:off x="817725" y="1959400"/>
              <a:ext cx="8800" cy="88575"/>
            </a:xfrm>
            <a:custGeom>
              <a:avLst/>
              <a:gdLst/>
              <a:ahLst/>
              <a:cxnLst/>
              <a:rect l="0" t="0" r="0" b="0"/>
              <a:pathLst>
                <a:path w="352" h="3543" fill="none" extrusionOk="0">
                  <a:moveTo>
                    <a:pt x="0" y="3543"/>
                  </a:moveTo>
                  <a:lnTo>
                    <a:pt x="35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08" name="Shape 6208"/>
            <p:cNvSpPr/>
            <p:nvPr/>
          </p:nvSpPr>
          <p:spPr>
            <a:xfrm>
              <a:off x="826500" y="1870825"/>
              <a:ext cx="7550" cy="88600"/>
            </a:xfrm>
            <a:custGeom>
              <a:avLst/>
              <a:gdLst/>
              <a:ahLst/>
              <a:cxnLst/>
              <a:rect l="0" t="0" r="0" b="0"/>
              <a:pathLst>
                <a:path w="302" h="3544" fill="none" extrusionOk="0">
                  <a:moveTo>
                    <a:pt x="0" y="3543"/>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09" name="Shape 6209"/>
            <p:cNvSpPr/>
            <p:nvPr/>
          </p:nvSpPr>
          <p:spPr>
            <a:xfrm>
              <a:off x="834025" y="1776750"/>
              <a:ext cx="7550" cy="94100"/>
            </a:xfrm>
            <a:custGeom>
              <a:avLst/>
              <a:gdLst/>
              <a:ahLst/>
              <a:cxnLst/>
              <a:rect l="0" t="0" r="0" b="0"/>
              <a:pathLst>
                <a:path w="302" h="3764" fill="none" extrusionOk="0">
                  <a:moveTo>
                    <a:pt x="0" y="3764"/>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10" name="Shape 6210"/>
            <p:cNvSpPr/>
            <p:nvPr/>
          </p:nvSpPr>
          <p:spPr>
            <a:xfrm>
              <a:off x="841550" y="1677100"/>
              <a:ext cx="7550" cy="99675"/>
            </a:xfrm>
            <a:custGeom>
              <a:avLst/>
              <a:gdLst/>
              <a:ahLst/>
              <a:cxnLst/>
              <a:rect l="0" t="0" r="0" b="0"/>
              <a:pathLst>
                <a:path w="302" h="3987" fill="none" extrusionOk="0">
                  <a:moveTo>
                    <a:pt x="0" y="3986"/>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11" name="Shape 6211"/>
            <p:cNvSpPr/>
            <p:nvPr/>
          </p:nvSpPr>
          <p:spPr>
            <a:xfrm>
              <a:off x="849075" y="1583025"/>
              <a:ext cx="7550" cy="94100"/>
            </a:xfrm>
            <a:custGeom>
              <a:avLst/>
              <a:gdLst/>
              <a:ahLst/>
              <a:cxnLst/>
              <a:rect l="0" t="0" r="0" b="0"/>
              <a:pathLst>
                <a:path w="302" h="3764" fill="none" extrusionOk="0">
                  <a:moveTo>
                    <a:pt x="0" y="3764"/>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12" name="Shape 6212"/>
            <p:cNvSpPr/>
            <p:nvPr/>
          </p:nvSpPr>
          <p:spPr>
            <a:xfrm>
              <a:off x="856600" y="1488925"/>
              <a:ext cx="8800" cy="94125"/>
            </a:xfrm>
            <a:custGeom>
              <a:avLst/>
              <a:gdLst/>
              <a:ahLst/>
              <a:cxnLst/>
              <a:rect l="0" t="0" r="0" b="0"/>
              <a:pathLst>
                <a:path w="352" h="3765" fill="none" extrusionOk="0">
                  <a:moveTo>
                    <a:pt x="0" y="3764"/>
                  </a:moveTo>
                  <a:lnTo>
                    <a:pt x="35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13" name="Shape 6213"/>
            <p:cNvSpPr/>
            <p:nvPr/>
          </p:nvSpPr>
          <p:spPr>
            <a:xfrm>
              <a:off x="865375" y="1400350"/>
              <a:ext cx="8800" cy="88600"/>
            </a:xfrm>
            <a:custGeom>
              <a:avLst/>
              <a:gdLst/>
              <a:ahLst/>
              <a:cxnLst/>
              <a:rect l="0" t="0" r="0" b="0"/>
              <a:pathLst>
                <a:path w="352" h="3544" fill="none" extrusionOk="0">
                  <a:moveTo>
                    <a:pt x="0" y="3543"/>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14" name="Shape 6214"/>
            <p:cNvSpPr/>
            <p:nvPr/>
          </p:nvSpPr>
          <p:spPr>
            <a:xfrm>
              <a:off x="874150" y="1317325"/>
              <a:ext cx="7550" cy="83050"/>
            </a:xfrm>
            <a:custGeom>
              <a:avLst/>
              <a:gdLst/>
              <a:ahLst/>
              <a:cxnLst/>
              <a:rect l="0" t="0" r="0" b="0"/>
              <a:pathLst>
                <a:path w="302" h="3322" fill="none" extrusionOk="0">
                  <a:moveTo>
                    <a:pt x="1" y="3322"/>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15" name="Shape 6215"/>
            <p:cNvSpPr/>
            <p:nvPr/>
          </p:nvSpPr>
          <p:spPr>
            <a:xfrm>
              <a:off x="881675" y="1239850"/>
              <a:ext cx="7550" cy="77500"/>
            </a:xfrm>
            <a:custGeom>
              <a:avLst/>
              <a:gdLst/>
              <a:ahLst/>
              <a:cxnLst/>
              <a:rect l="0" t="0" r="0" b="0"/>
              <a:pathLst>
                <a:path w="302" h="3100" fill="none" extrusionOk="0">
                  <a:moveTo>
                    <a:pt x="1" y="3100"/>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16" name="Shape 6216"/>
            <p:cNvSpPr/>
            <p:nvPr/>
          </p:nvSpPr>
          <p:spPr>
            <a:xfrm>
              <a:off x="889200" y="1167875"/>
              <a:ext cx="7550" cy="72000"/>
            </a:xfrm>
            <a:custGeom>
              <a:avLst/>
              <a:gdLst/>
              <a:ahLst/>
              <a:cxnLst/>
              <a:rect l="0" t="0" r="0" b="0"/>
              <a:pathLst>
                <a:path w="302" h="2880" fill="none" extrusionOk="0">
                  <a:moveTo>
                    <a:pt x="1" y="2879"/>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17" name="Shape 6217"/>
            <p:cNvSpPr/>
            <p:nvPr/>
          </p:nvSpPr>
          <p:spPr>
            <a:xfrm>
              <a:off x="896725" y="1107000"/>
              <a:ext cx="7550" cy="60900"/>
            </a:xfrm>
            <a:custGeom>
              <a:avLst/>
              <a:gdLst/>
              <a:ahLst/>
              <a:cxnLst/>
              <a:rect l="0" t="0" r="0" b="0"/>
              <a:pathLst>
                <a:path w="302" h="2436" fill="none" extrusionOk="0">
                  <a:moveTo>
                    <a:pt x="1" y="2436"/>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18" name="Shape 6218"/>
            <p:cNvSpPr/>
            <p:nvPr/>
          </p:nvSpPr>
          <p:spPr>
            <a:xfrm>
              <a:off x="904250" y="1057175"/>
              <a:ext cx="8800" cy="49850"/>
            </a:xfrm>
            <a:custGeom>
              <a:avLst/>
              <a:gdLst/>
              <a:ahLst/>
              <a:cxnLst/>
              <a:rect l="0" t="0" r="0" b="0"/>
              <a:pathLst>
                <a:path w="352" h="1994" fill="none" extrusionOk="0">
                  <a:moveTo>
                    <a:pt x="1" y="1993"/>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19" name="Shape 6219"/>
            <p:cNvSpPr/>
            <p:nvPr/>
          </p:nvSpPr>
          <p:spPr>
            <a:xfrm>
              <a:off x="913025" y="1018450"/>
              <a:ext cx="8800" cy="38750"/>
            </a:xfrm>
            <a:custGeom>
              <a:avLst/>
              <a:gdLst/>
              <a:ahLst/>
              <a:cxnLst/>
              <a:rect l="0" t="0" r="0" b="0"/>
              <a:pathLst>
                <a:path w="352" h="1550" fill="none" extrusionOk="0">
                  <a:moveTo>
                    <a:pt x="1" y="1550"/>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20" name="Shape 6220"/>
            <p:cNvSpPr/>
            <p:nvPr/>
          </p:nvSpPr>
          <p:spPr>
            <a:xfrm>
              <a:off x="921800" y="990750"/>
              <a:ext cx="7550" cy="27725"/>
            </a:xfrm>
            <a:custGeom>
              <a:avLst/>
              <a:gdLst/>
              <a:ahLst/>
              <a:cxnLst/>
              <a:rect l="0" t="0" r="0" b="0"/>
              <a:pathLst>
                <a:path w="302" h="1109" fill="none" extrusionOk="0">
                  <a:moveTo>
                    <a:pt x="1" y="1108"/>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21" name="Shape 6221"/>
            <p:cNvSpPr/>
            <p:nvPr/>
          </p:nvSpPr>
          <p:spPr>
            <a:xfrm>
              <a:off x="929325" y="974150"/>
              <a:ext cx="7550" cy="16625"/>
            </a:xfrm>
            <a:custGeom>
              <a:avLst/>
              <a:gdLst/>
              <a:ahLst/>
              <a:cxnLst/>
              <a:rect l="0" t="0" r="0" b="0"/>
              <a:pathLst>
                <a:path w="302" h="665" fill="none" extrusionOk="0">
                  <a:moveTo>
                    <a:pt x="1" y="665"/>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22" name="Shape 6222"/>
            <p:cNvSpPr/>
            <p:nvPr/>
          </p:nvSpPr>
          <p:spPr>
            <a:xfrm>
              <a:off x="936850" y="974150"/>
              <a:ext cx="7550" cy="25"/>
            </a:xfrm>
            <a:custGeom>
              <a:avLst/>
              <a:gdLst/>
              <a:ahLst/>
              <a:cxnLst/>
              <a:rect l="0" t="0" r="0" b="0"/>
              <a:pathLst>
                <a:path w="302" h="1" fill="none" extrusionOk="0">
                  <a:moveTo>
                    <a:pt x="1" y="1"/>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23" name="Shape 6223"/>
            <p:cNvSpPr/>
            <p:nvPr/>
          </p:nvSpPr>
          <p:spPr>
            <a:xfrm>
              <a:off x="944375" y="974150"/>
              <a:ext cx="7550" cy="5575"/>
            </a:xfrm>
            <a:custGeom>
              <a:avLst/>
              <a:gdLst/>
              <a:ahLst/>
              <a:cxnLst/>
              <a:rect l="0" t="0" r="0" b="0"/>
              <a:pathLst>
                <a:path w="302" h="223" fill="none" extrusionOk="0">
                  <a:moveTo>
                    <a:pt x="1" y="1"/>
                  </a:moveTo>
                  <a:lnTo>
                    <a:pt x="302"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24" name="Shape 6224"/>
            <p:cNvSpPr/>
            <p:nvPr/>
          </p:nvSpPr>
          <p:spPr>
            <a:xfrm>
              <a:off x="951900" y="979700"/>
              <a:ext cx="8825" cy="22150"/>
            </a:xfrm>
            <a:custGeom>
              <a:avLst/>
              <a:gdLst/>
              <a:ahLst/>
              <a:cxnLst/>
              <a:rect l="0" t="0" r="0" b="0"/>
              <a:pathLst>
                <a:path w="353" h="886" fill="none" extrusionOk="0">
                  <a:moveTo>
                    <a:pt x="1" y="0"/>
                  </a:moveTo>
                  <a:lnTo>
                    <a:pt x="352"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25" name="Shape 6225"/>
            <p:cNvSpPr/>
            <p:nvPr/>
          </p:nvSpPr>
          <p:spPr>
            <a:xfrm>
              <a:off x="960700" y="1001825"/>
              <a:ext cx="8800" cy="33250"/>
            </a:xfrm>
            <a:custGeom>
              <a:avLst/>
              <a:gdLst/>
              <a:ahLst/>
              <a:cxnLst/>
              <a:rect l="0" t="0" r="0" b="0"/>
              <a:pathLst>
                <a:path w="352" h="1330" fill="none" extrusionOk="0">
                  <a:moveTo>
                    <a:pt x="0" y="1"/>
                  </a:moveTo>
                  <a:lnTo>
                    <a:pt x="351"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26" name="Shape 6226"/>
            <p:cNvSpPr/>
            <p:nvPr/>
          </p:nvSpPr>
          <p:spPr>
            <a:xfrm>
              <a:off x="969475" y="1035050"/>
              <a:ext cx="7550" cy="38775"/>
            </a:xfrm>
            <a:custGeom>
              <a:avLst/>
              <a:gdLst/>
              <a:ahLst/>
              <a:cxnLst/>
              <a:rect l="0" t="0" r="0" b="0"/>
              <a:pathLst>
                <a:path w="302" h="1551" fill="none" extrusionOk="0">
                  <a:moveTo>
                    <a:pt x="0" y="0"/>
                  </a:moveTo>
                  <a:lnTo>
                    <a:pt x="301" y="155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27" name="Shape 6227"/>
            <p:cNvSpPr/>
            <p:nvPr/>
          </p:nvSpPr>
          <p:spPr>
            <a:xfrm>
              <a:off x="977000" y="1073800"/>
              <a:ext cx="7550" cy="55375"/>
            </a:xfrm>
            <a:custGeom>
              <a:avLst/>
              <a:gdLst/>
              <a:ahLst/>
              <a:cxnLst/>
              <a:rect l="0" t="0" r="0" b="0"/>
              <a:pathLst>
                <a:path w="302" h="2215" fill="none" extrusionOk="0">
                  <a:moveTo>
                    <a:pt x="0" y="0"/>
                  </a:moveTo>
                  <a:lnTo>
                    <a:pt x="301" y="221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28" name="Shape 6228"/>
            <p:cNvSpPr/>
            <p:nvPr/>
          </p:nvSpPr>
          <p:spPr>
            <a:xfrm>
              <a:off x="984525" y="1129150"/>
              <a:ext cx="7550" cy="60900"/>
            </a:xfrm>
            <a:custGeom>
              <a:avLst/>
              <a:gdLst/>
              <a:ahLst/>
              <a:cxnLst/>
              <a:rect l="0" t="0" r="0" b="0"/>
              <a:pathLst>
                <a:path w="302" h="2436" fill="none" extrusionOk="0">
                  <a:moveTo>
                    <a:pt x="0" y="0"/>
                  </a:moveTo>
                  <a:lnTo>
                    <a:pt x="301" y="243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29" name="Shape 6229"/>
            <p:cNvSpPr/>
            <p:nvPr/>
          </p:nvSpPr>
          <p:spPr>
            <a:xfrm>
              <a:off x="992050" y="1190025"/>
              <a:ext cx="7550" cy="66450"/>
            </a:xfrm>
            <a:custGeom>
              <a:avLst/>
              <a:gdLst/>
              <a:ahLst/>
              <a:cxnLst/>
              <a:rect l="0" t="0" r="0" b="0"/>
              <a:pathLst>
                <a:path w="302" h="2658" fill="none" extrusionOk="0">
                  <a:moveTo>
                    <a:pt x="0" y="0"/>
                  </a:moveTo>
                  <a:lnTo>
                    <a:pt x="301" y="265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30" name="Shape 6230"/>
            <p:cNvSpPr/>
            <p:nvPr/>
          </p:nvSpPr>
          <p:spPr>
            <a:xfrm>
              <a:off x="999575" y="1256450"/>
              <a:ext cx="8800" cy="77500"/>
            </a:xfrm>
            <a:custGeom>
              <a:avLst/>
              <a:gdLst/>
              <a:ahLst/>
              <a:cxnLst/>
              <a:rect l="0" t="0" r="0" b="0"/>
              <a:pathLst>
                <a:path w="352" h="3100" fill="none" extrusionOk="0">
                  <a:moveTo>
                    <a:pt x="0" y="0"/>
                  </a:moveTo>
                  <a:lnTo>
                    <a:pt x="351" y="310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31" name="Shape 6231"/>
            <p:cNvSpPr/>
            <p:nvPr/>
          </p:nvSpPr>
          <p:spPr>
            <a:xfrm>
              <a:off x="1008350" y="1333925"/>
              <a:ext cx="8800" cy="83050"/>
            </a:xfrm>
            <a:custGeom>
              <a:avLst/>
              <a:gdLst/>
              <a:ahLst/>
              <a:cxnLst/>
              <a:rect l="0" t="0" r="0" b="0"/>
              <a:pathLst>
                <a:path w="352" h="3322" fill="none" extrusionOk="0">
                  <a:moveTo>
                    <a:pt x="0" y="1"/>
                  </a:moveTo>
                  <a:lnTo>
                    <a:pt x="352" y="33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32" name="Shape 6232"/>
            <p:cNvSpPr/>
            <p:nvPr/>
          </p:nvSpPr>
          <p:spPr>
            <a:xfrm>
              <a:off x="1017125" y="1416950"/>
              <a:ext cx="7550" cy="83050"/>
            </a:xfrm>
            <a:custGeom>
              <a:avLst/>
              <a:gdLst/>
              <a:ahLst/>
              <a:cxnLst/>
              <a:rect l="0" t="0" r="0" b="0"/>
              <a:pathLst>
                <a:path w="302" h="3322" fill="none" extrusionOk="0">
                  <a:moveTo>
                    <a:pt x="1" y="1"/>
                  </a:moveTo>
                  <a:lnTo>
                    <a:pt x="302" y="33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33" name="Shape 6233"/>
            <p:cNvSpPr/>
            <p:nvPr/>
          </p:nvSpPr>
          <p:spPr>
            <a:xfrm>
              <a:off x="1024650" y="1500000"/>
              <a:ext cx="7550" cy="88575"/>
            </a:xfrm>
            <a:custGeom>
              <a:avLst/>
              <a:gdLst/>
              <a:ahLst/>
              <a:cxnLst/>
              <a:rect l="0" t="0" r="0" b="0"/>
              <a:pathLst>
                <a:path w="302" h="3543" fill="none" extrusionOk="0">
                  <a:moveTo>
                    <a:pt x="1" y="0"/>
                  </a:moveTo>
                  <a:lnTo>
                    <a:pt x="302" y="354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34" name="Shape 6234"/>
            <p:cNvSpPr/>
            <p:nvPr/>
          </p:nvSpPr>
          <p:spPr>
            <a:xfrm>
              <a:off x="1032175" y="1588550"/>
              <a:ext cx="7550" cy="88575"/>
            </a:xfrm>
            <a:custGeom>
              <a:avLst/>
              <a:gdLst/>
              <a:ahLst/>
              <a:cxnLst/>
              <a:rect l="0" t="0" r="0" b="0"/>
              <a:pathLst>
                <a:path w="302" h="3543" fill="none" extrusionOk="0">
                  <a:moveTo>
                    <a:pt x="1" y="0"/>
                  </a:moveTo>
                  <a:lnTo>
                    <a:pt x="302" y="35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35" name="Shape 6235"/>
            <p:cNvSpPr/>
            <p:nvPr/>
          </p:nvSpPr>
          <p:spPr>
            <a:xfrm>
              <a:off x="1039700" y="1677100"/>
              <a:ext cx="7550" cy="88600"/>
            </a:xfrm>
            <a:custGeom>
              <a:avLst/>
              <a:gdLst/>
              <a:ahLst/>
              <a:cxnLst/>
              <a:rect l="0" t="0" r="0" b="0"/>
              <a:pathLst>
                <a:path w="302" h="3544" fill="none" extrusionOk="0">
                  <a:moveTo>
                    <a:pt x="1" y="1"/>
                  </a:moveTo>
                  <a:lnTo>
                    <a:pt x="302" y="35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36" name="Shape 6236"/>
            <p:cNvSpPr/>
            <p:nvPr/>
          </p:nvSpPr>
          <p:spPr>
            <a:xfrm>
              <a:off x="1047225" y="1765675"/>
              <a:ext cx="8800" cy="88575"/>
            </a:xfrm>
            <a:custGeom>
              <a:avLst/>
              <a:gdLst/>
              <a:ahLst/>
              <a:cxnLst/>
              <a:rect l="0" t="0" r="0" b="0"/>
              <a:pathLst>
                <a:path w="352" h="3543" fill="none" extrusionOk="0">
                  <a:moveTo>
                    <a:pt x="1" y="0"/>
                  </a:moveTo>
                  <a:lnTo>
                    <a:pt x="352" y="35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37" name="Shape 6237"/>
            <p:cNvSpPr/>
            <p:nvPr/>
          </p:nvSpPr>
          <p:spPr>
            <a:xfrm>
              <a:off x="1056000" y="1854225"/>
              <a:ext cx="8800" cy="77525"/>
            </a:xfrm>
            <a:custGeom>
              <a:avLst/>
              <a:gdLst/>
              <a:ahLst/>
              <a:cxnLst/>
              <a:rect l="0" t="0" r="0" b="0"/>
              <a:pathLst>
                <a:path w="352" h="3101" fill="none" extrusionOk="0">
                  <a:moveTo>
                    <a:pt x="1" y="1"/>
                  </a:moveTo>
                  <a:lnTo>
                    <a:pt x="352" y="310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38" name="Shape 6238"/>
            <p:cNvSpPr/>
            <p:nvPr/>
          </p:nvSpPr>
          <p:spPr>
            <a:xfrm>
              <a:off x="1064775" y="1931725"/>
              <a:ext cx="7550" cy="77500"/>
            </a:xfrm>
            <a:custGeom>
              <a:avLst/>
              <a:gdLst/>
              <a:ahLst/>
              <a:cxnLst/>
              <a:rect l="0" t="0" r="0" b="0"/>
              <a:pathLst>
                <a:path w="302" h="3100" fill="none" extrusionOk="0">
                  <a:moveTo>
                    <a:pt x="1" y="0"/>
                  </a:moveTo>
                  <a:lnTo>
                    <a:pt x="302" y="310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39" name="Shape 6239"/>
            <p:cNvSpPr/>
            <p:nvPr/>
          </p:nvSpPr>
          <p:spPr>
            <a:xfrm>
              <a:off x="1072300" y="2009225"/>
              <a:ext cx="7550" cy="71975"/>
            </a:xfrm>
            <a:custGeom>
              <a:avLst/>
              <a:gdLst/>
              <a:ahLst/>
              <a:cxnLst/>
              <a:rect l="0" t="0" r="0" b="0"/>
              <a:pathLst>
                <a:path w="302" h="2879" fill="none" extrusionOk="0">
                  <a:moveTo>
                    <a:pt x="1" y="0"/>
                  </a:moveTo>
                  <a:lnTo>
                    <a:pt x="302" y="287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40" name="Shape 6240"/>
            <p:cNvSpPr/>
            <p:nvPr/>
          </p:nvSpPr>
          <p:spPr>
            <a:xfrm>
              <a:off x="1079825" y="2081175"/>
              <a:ext cx="7550" cy="66450"/>
            </a:xfrm>
            <a:custGeom>
              <a:avLst/>
              <a:gdLst/>
              <a:ahLst/>
              <a:cxnLst/>
              <a:rect l="0" t="0" r="0" b="0"/>
              <a:pathLst>
                <a:path w="302" h="2658" fill="none" extrusionOk="0">
                  <a:moveTo>
                    <a:pt x="1" y="0"/>
                  </a:moveTo>
                  <a:lnTo>
                    <a:pt x="302" y="265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41" name="Shape 6241"/>
            <p:cNvSpPr/>
            <p:nvPr/>
          </p:nvSpPr>
          <p:spPr>
            <a:xfrm>
              <a:off x="1087350" y="2147600"/>
              <a:ext cx="7550" cy="55375"/>
            </a:xfrm>
            <a:custGeom>
              <a:avLst/>
              <a:gdLst/>
              <a:ahLst/>
              <a:cxnLst/>
              <a:rect l="0" t="0" r="0" b="0"/>
              <a:pathLst>
                <a:path w="302" h="2215" fill="none" extrusionOk="0">
                  <a:moveTo>
                    <a:pt x="1" y="0"/>
                  </a:moveTo>
                  <a:lnTo>
                    <a:pt x="302" y="221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42" name="Shape 6242"/>
            <p:cNvSpPr/>
            <p:nvPr/>
          </p:nvSpPr>
          <p:spPr>
            <a:xfrm>
              <a:off x="1094875" y="2202950"/>
              <a:ext cx="8825" cy="44300"/>
            </a:xfrm>
            <a:custGeom>
              <a:avLst/>
              <a:gdLst/>
              <a:ahLst/>
              <a:cxnLst/>
              <a:rect l="0" t="0" r="0" b="0"/>
              <a:pathLst>
                <a:path w="353" h="1772" fill="none" extrusionOk="0">
                  <a:moveTo>
                    <a:pt x="1" y="0"/>
                  </a:moveTo>
                  <a:lnTo>
                    <a:pt x="352" y="177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43" name="Shape 6243"/>
            <p:cNvSpPr/>
            <p:nvPr/>
          </p:nvSpPr>
          <p:spPr>
            <a:xfrm>
              <a:off x="1103675" y="2247225"/>
              <a:ext cx="8800" cy="33225"/>
            </a:xfrm>
            <a:custGeom>
              <a:avLst/>
              <a:gdLst/>
              <a:ahLst/>
              <a:cxnLst/>
              <a:rect l="0" t="0" r="0" b="0"/>
              <a:pathLst>
                <a:path w="352" h="1329" fill="none" extrusionOk="0">
                  <a:moveTo>
                    <a:pt x="0" y="0"/>
                  </a:moveTo>
                  <a:lnTo>
                    <a:pt x="351"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44" name="Shape 6244"/>
            <p:cNvSpPr/>
            <p:nvPr/>
          </p:nvSpPr>
          <p:spPr>
            <a:xfrm>
              <a:off x="1112450" y="2280425"/>
              <a:ext cx="7550" cy="27700"/>
            </a:xfrm>
            <a:custGeom>
              <a:avLst/>
              <a:gdLst/>
              <a:ahLst/>
              <a:cxnLst/>
              <a:rect l="0" t="0" r="0" b="0"/>
              <a:pathLst>
                <a:path w="302" h="1108" fill="none" extrusionOk="0">
                  <a:moveTo>
                    <a:pt x="0" y="1"/>
                  </a:moveTo>
                  <a:lnTo>
                    <a:pt x="301" y="110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45" name="Shape 6245"/>
            <p:cNvSpPr/>
            <p:nvPr/>
          </p:nvSpPr>
          <p:spPr>
            <a:xfrm>
              <a:off x="1119975" y="2308100"/>
              <a:ext cx="7550" cy="11100"/>
            </a:xfrm>
            <a:custGeom>
              <a:avLst/>
              <a:gdLst/>
              <a:ahLst/>
              <a:cxnLst/>
              <a:rect l="0" t="0" r="0" b="0"/>
              <a:pathLst>
                <a:path w="302" h="444" fill="none" extrusionOk="0">
                  <a:moveTo>
                    <a:pt x="0" y="1"/>
                  </a:moveTo>
                  <a:lnTo>
                    <a:pt x="301" y="44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46" name="Shape 6246"/>
            <p:cNvSpPr/>
            <p:nvPr/>
          </p:nvSpPr>
          <p:spPr>
            <a:xfrm>
              <a:off x="1127500" y="2319175"/>
              <a:ext cx="7550" cy="5550"/>
            </a:xfrm>
            <a:custGeom>
              <a:avLst/>
              <a:gdLst/>
              <a:ahLst/>
              <a:cxnLst/>
              <a:rect l="0" t="0" r="0" b="0"/>
              <a:pathLst>
                <a:path w="302" h="222" fill="none" extrusionOk="0">
                  <a:moveTo>
                    <a:pt x="0" y="1"/>
                  </a:moveTo>
                  <a:lnTo>
                    <a:pt x="301"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47" name="Shape 6247"/>
            <p:cNvSpPr/>
            <p:nvPr/>
          </p:nvSpPr>
          <p:spPr>
            <a:xfrm>
              <a:off x="1135025" y="2313650"/>
              <a:ext cx="7550" cy="11075"/>
            </a:xfrm>
            <a:custGeom>
              <a:avLst/>
              <a:gdLst/>
              <a:ahLst/>
              <a:cxnLst/>
              <a:rect l="0" t="0" r="0" b="0"/>
              <a:pathLst>
                <a:path w="302" h="443" fill="none" extrusionOk="0">
                  <a:moveTo>
                    <a:pt x="0" y="443"/>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48" name="Shape 6248"/>
            <p:cNvSpPr/>
            <p:nvPr/>
          </p:nvSpPr>
          <p:spPr>
            <a:xfrm>
              <a:off x="1142550" y="2297025"/>
              <a:ext cx="8800" cy="16650"/>
            </a:xfrm>
            <a:custGeom>
              <a:avLst/>
              <a:gdLst/>
              <a:ahLst/>
              <a:cxnLst/>
              <a:rect l="0" t="0" r="0" b="0"/>
              <a:pathLst>
                <a:path w="352" h="666" fill="none" extrusionOk="0">
                  <a:moveTo>
                    <a:pt x="0" y="665"/>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49" name="Shape 6249"/>
            <p:cNvSpPr/>
            <p:nvPr/>
          </p:nvSpPr>
          <p:spPr>
            <a:xfrm>
              <a:off x="1151325" y="2269350"/>
              <a:ext cx="8800" cy="27700"/>
            </a:xfrm>
            <a:custGeom>
              <a:avLst/>
              <a:gdLst/>
              <a:ahLst/>
              <a:cxnLst/>
              <a:rect l="0" t="0" r="0" b="0"/>
              <a:pathLst>
                <a:path w="352" h="1108" fill="none" extrusionOk="0">
                  <a:moveTo>
                    <a:pt x="1" y="1108"/>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50" name="Shape 6250"/>
            <p:cNvSpPr/>
            <p:nvPr/>
          </p:nvSpPr>
          <p:spPr>
            <a:xfrm>
              <a:off x="1160100" y="2230625"/>
              <a:ext cx="7550" cy="38750"/>
            </a:xfrm>
            <a:custGeom>
              <a:avLst/>
              <a:gdLst/>
              <a:ahLst/>
              <a:cxnLst/>
              <a:rect l="0" t="0" r="0" b="0"/>
              <a:pathLst>
                <a:path w="302" h="1550" fill="none" extrusionOk="0">
                  <a:moveTo>
                    <a:pt x="1" y="1550"/>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51" name="Shape 6251"/>
            <p:cNvSpPr/>
            <p:nvPr/>
          </p:nvSpPr>
          <p:spPr>
            <a:xfrm>
              <a:off x="1167625" y="2180800"/>
              <a:ext cx="7550" cy="49850"/>
            </a:xfrm>
            <a:custGeom>
              <a:avLst/>
              <a:gdLst/>
              <a:ahLst/>
              <a:cxnLst/>
              <a:rect l="0" t="0" r="0" b="0"/>
              <a:pathLst>
                <a:path w="302" h="1994" fill="none" extrusionOk="0">
                  <a:moveTo>
                    <a:pt x="1" y="1993"/>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52" name="Shape 6252"/>
            <p:cNvSpPr/>
            <p:nvPr/>
          </p:nvSpPr>
          <p:spPr>
            <a:xfrm>
              <a:off x="1175150" y="2125450"/>
              <a:ext cx="7550" cy="55375"/>
            </a:xfrm>
            <a:custGeom>
              <a:avLst/>
              <a:gdLst/>
              <a:ahLst/>
              <a:cxnLst/>
              <a:rect l="0" t="0" r="0" b="0"/>
              <a:pathLst>
                <a:path w="302" h="2215" fill="none" extrusionOk="0">
                  <a:moveTo>
                    <a:pt x="1" y="2214"/>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53" name="Shape 6253"/>
            <p:cNvSpPr/>
            <p:nvPr/>
          </p:nvSpPr>
          <p:spPr>
            <a:xfrm>
              <a:off x="1182675" y="2064575"/>
              <a:ext cx="7550" cy="60900"/>
            </a:xfrm>
            <a:custGeom>
              <a:avLst/>
              <a:gdLst/>
              <a:ahLst/>
              <a:cxnLst/>
              <a:rect l="0" t="0" r="0" b="0"/>
              <a:pathLst>
                <a:path w="302" h="2436" fill="none" extrusionOk="0">
                  <a:moveTo>
                    <a:pt x="1" y="2435"/>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54" name="Shape 6254"/>
            <p:cNvSpPr/>
            <p:nvPr/>
          </p:nvSpPr>
          <p:spPr>
            <a:xfrm>
              <a:off x="1190200" y="1992600"/>
              <a:ext cx="8800" cy="72000"/>
            </a:xfrm>
            <a:custGeom>
              <a:avLst/>
              <a:gdLst/>
              <a:ahLst/>
              <a:cxnLst/>
              <a:rect l="0" t="0" r="0" b="0"/>
              <a:pathLst>
                <a:path w="352" h="2880" fill="none" extrusionOk="0">
                  <a:moveTo>
                    <a:pt x="1" y="2879"/>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55" name="Shape 6255"/>
            <p:cNvSpPr/>
            <p:nvPr/>
          </p:nvSpPr>
          <p:spPr>
            <a:xfrm>
              <a:off x="1198975" y="1915125"/>
              <a:ext cx="8825" cy="77500"/>
            </a:xfrm>
            <a:custGeom>
              <a:avLst/>
              <a:gdLst/>
              <a:ahLst/>
              <a:cxnLst/>
              <a:rect l="0" t="0" r="0" b="0"/>
              <a:pathLst>
                <a:path w="353" h="3100" fill="none" extrusionOk="0">
                  <a:moveTo>
                    <a:pt x="1" y="3100"/>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56" name="Shape 6256"/>
            <p:cNvSpPr/>
            <p:nvPr/>
          </p:nvSpPr>
          <p:spPr>
            <a:xfrm>
              <a:off x="1207775" y="1837625"/>
              <a:ext cx="7550" cy="77525"/>
            </a:xfrm>
            <a:custGeom>
              <a:avLst/>
              <a:gdLst/>
              <a:ahLst/>
              <a:cxnLst/>
              <a:rect l="0" t="0" r="0" b="0"/>
              <a:pathLst>
                <a:path w="302" h="3101" fill="none" extrusionOk="0">
                  <a:moveTo>
                    <a:pt x="0" y="3100"/>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57" name="Shape 6257"/>
            <p:cNvSpPr/>
            <p:nvPr/>
          </p:nvSpPr>
          <p:spPr>
            <a:xfrm>
              <a:off x="1215300" y="1677100"/>
              <a:ext cx="15075" cy="160550"/>
            </a:xfrm>
            <a:custGeom>
              <a:avLst/>
              <a:gdLst/>
              <a:ahLst/>
              <a:cxnLst/>
              <a:rect l="0" t="0" r="0" b="0"/>
              <a:pathLst>
                <a:path w="603" h="6422" fill="none" extrusionOk="0">
                  <a:moveTo>
                    <a:pt x="0" y="6422"/>
                  </a:moveTo>
                  <a:lnTo>
                    <a:pt x="6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58" name="Shape 6258"/>
            <p:cNvSpPr/>
            <p:nvPr/>
          </p:nvSpPr>
          <p:spPr>
            <a:xfrm>
              <a:off x="1230350" y="1522125"/>
              <a:ext cx="16325" cy="155000"/>
            </a:xfrm>
            <a:custGeom>
              <a:avLst/>
              <a:gdLst/>
              <a:ahLst/>
              <a:cxnLst/>
              <a:rect l="0" t="0" r="0" b="0"/>
              <a:pathLst>
                <a:path w="653" h="6200" fill="none" extrusionOk="0">
                  <a:moveTo>
                    <a:pt x="0" y="6200"/>
                  </a:moveTo>
                  <a:lnTo>
                    <a:pt x="6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59" name="Shape 6259"/>
            <p:cNvSpPr/>
            <p:nvPr/>
          </p:nvSpPr>
          <p:spPr>
            <a:xfrm>
              <a:off x="1246650" y="1444625"/>
              <a:ext cx="8800" cy="77525"/>
            </a:xfrm>
            <a:custGeom>
              <a:avLst/>
              <a:gdLst/>
              <a:ahLst/>
              <a:cxnLst/>
              <a:rect l="0" t="0" r="0" b="0"/>
              <a:pathLst>
                <a:path w="352" h="3101" fill="none" extrusionOk="0">
                  <a:moveTo>
                    <a:pt x="0" y="3101"/>
                  </a:moveTo>
                  <a:lnTo>
                    <a:pt x="35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60" name="Shape 6260"/>
            <p:cNvSpPr/>
            <p:nvPr/>
          </p:nvSpPr>
          <p:spPr>
            <a:xfrm>
              <a:off x="1255425" y="1372675"/>
              <a:ext cx="7550" cy="71975"/>
            </a:xfrm>
            <a:custGeom>
              <a:avLst/>
              <a:gdLst/>
              <a:ahLst/>
              <a:cxnLst/>
              <a:rect l="0" t="0" r="0" b="0"/>
              <a:pathLst>
                <a:path w="302" h="2879" fill="none" extrusionOk="0">
                  <a:moveTo>
                    <a:pt x="0" y="2879"/>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61" name="Shape 6261"/>
            <p:cNvSpPr/>
            <p:nvPr/>
          </p:nvSpPr>
          <p:spPr>
            <a:xfrm>
              <a:off x="1262950" y="1306250"/>
              <a:ext cx="7550" cy="66450"/>
            </a:xfrm>
            <a:custGeom>
              <a:avLst/>
              <a:gdLst/>
              <a:ahLst/>
              <a:cxnLst/>
              <a:rect l="0" t="0" r="0" b="0"/>
              <a:pathLst>
                <a:path w="302" h="2658" fill="none" extrusionOk="0">
                  <a:moveTo>
                    <a:pt x="0" y="2658"/>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62" name="Shape 6262"/>
            <p:cNvSpPr/>
            <p:nvPr/>
          </p:nvSpPr>
          <p:spPr>
            <a:xfrm>
              <a:off x="1270475" y="1250900"/>
              <a:ext cx="7550" cy="55375"/>
            </a:xfrm>
            <a:custGeom>
              <a:avLst/>
              <a:gdLst/>
              <a:ahLst/>
              <a:cxnLst/>
              <a:rect l="0" t="0" r="0" b="0"/>
              <a:pathLst>
                <a:path w="302" h="2215" fill="none" extrusionOk="0">
                  <a:moveTo>
                    <a:pt x="0" y="2215"/>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63" name="Shape 6263"/>
            <p:cNvSpPr/>
            <p:nvPr/>
          </p:nvSpPr>
          <p:spPr>
            <a:xfrm>
              <a:off x="1278000" y="1201100"/>
              <a:ext cx="7550" cy="49825"/>
            </a:xfrm>
            <a:custGeom>
              <a:avLst/>
              <a:gdLst/>
              <a:ahLst/>
              <a:cxnLst/>
              <a:rect l="0" t="0" r="0" b="0"/>
              <a:pathLst>
                <a:path w="302" h="1993" fill="none" extrusionOk="0">
                  <a:moveTo>
                    <a:pt x="0" y="1993"/>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64" name="Shape 6264"/>
            <p:cNvSpPr/>
            <p:nvPr/>
          </p:nvSpPr>
          <p:spPr>
            <a:xfrm>
              <a:off x="1285525" y="1162350"/>
              <a:ext cx="8800" cy="38775"/>
            </a:xfrm>
            <a:custGeom>
              <a:avLst/>
              <a:gdLst/>
              <a:ahLst/>
              <a:cxnLst/>
              <a:rect l="0" t="0" r="0" b="0"/>
              <a:pathLst>
                <a:path w="352" h="1551" fill="none" extrusionOk="0">
                  <a:moveTo>
                    <a:pt x="0" y="1550"/>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65" name="Shape 6265"/>
            <p:cNvSpPr/>
            <p:nvPr/>
          </p:nvSpPr>
          <p:spPr>
            <a:xfrm>
              <a:off x="1294300" y="1129150"/>
              <a:ext cx="8800" cy="33225"/>
            </a:xfrm>
            <a:custGeom>
              <a:avLst/>
              <a:gdLst/>
              <a:ahLst/>
              <a:cxnLst/>
              <a:rect l="0" t="0" r="0" b="0"/>
              <a:pathLst>
                <a:path w="352" h="1329" fill="none" extrusionOk="0">
                  <a:moveTo>
                    <a:pt x="1" y="1328"/>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66" name="Shape 6266"/>
            <p:cNvSpPr/>
            <p:nvPr/>
          </p:nvSpPr>
          <p:spPr>
            <a:xfrm>
              <a:off x="1303075" y="1107000"/>
              <a:ext cx="7550" cy="22175"/>
            </a:xfrm>
            <a:custGeom>
              <a:avLst/>
              <a:gdLst/>
              <a:ahLst/>
              <a:cxnLst/>
              <a:rect l="0" t="0" r="0" b="0"/>
              <a:pathLst>
                <a:path w="302" h="887" fill="none" extrusionOk="0">
                  <a:moveTo>
                    <a:pt x="1" y="886"/>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67" name="Shape 6267"/>
            <p:cNvSpPr/>
            <p:nvPr/>
          </p:nvSpPr>
          <p:spPr>
            <a:xfrm>
              <a:off x="1310600" y="1095925"/>
              <a:ext cx="7550" cy="11100"/>
            </a:xfrm>
            <a:custGeom>
              <a:avLst/>
              <a:gdLst/>
              <a:ahLst/>
              <a:cxnLst/>
              <a:rect l="0" t="0" r="0" b="0"/>
              <a:pathLst>
                <a:path w="302" h="444" fill="none" extrusionOk="0">
                  <a:moveTo>
                    <a:pt x="1" y="443"/>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68" name="Shape 6268"/>
            <p:cNvSpPr/>
            <p:nvPr/>
          </p:nvSpPr>
          <p:spPr>
            <a:xfrm>
              <a:off x="1318125" y="1090400"/>
              <a:ext cx="7550" cy="5550"/>
            </a:xfrm>
            <a:custGeom>
              <a:avLst/>
              <a:gdLst/>
              <a:ahLst/>
              <a:cxnLst/>
              <a:rect l="0" t="0" r="0" b="0"/>
              <a:pathLst>
                <a:path w="302" h="222" fill="none" extrusionOk="0">
                  <a:moveTo>
                    <a:pt x="1" y="222"/>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69" name="Shape 6269"/>
            <p:cNvSpPr/>
            <p:nvPr/>
          </p:nvSpPr>
          <p:spPr>
            <a:xfrm>
              <a:off x="1325650" y="1090400"/>
              <a:ext cx="7550" cy="11100"/>
            </a:xfrm>
            <a:custGeom>
              <a:avLst/>
              <a:gdLst/>
              <a:ahLst/>
              <a:cxnLst/>
              <a:rect l="0" t="0" r="0" b="0"/>
              <a:pathLst>
                <a:path w="302" h="444" fill="none" extrusionOk="0">
                  <a:moveTo>
                    <a:pt x="1" y="0"/>
                  </a:moveTo>
                  <a:lnTo>
                    <a:pt x="302"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70" name="Shape 6270"/>
            <p:cNvSpPr/>
            <p:nvPr/>
          </p:nvSpPr>
          <p:spPr>
            <a:xfrm>
              <a:off x="1333175" y="1101475"/>
              <a:ext cx="8800" cy="16625"/>
            </a:xfrm>
            <a:custGeom>
              <a:avLst/>
              <a:gdLst/>
              <a:ahLst/>
              <a:cxnLst/>
              <a:rect l="0" t="0" r="0" b="0"/>
              <a:pathLst>
                <a:path w="352" h="665" fill="none" extrusionOk="0">
                  <a:moveTo>
                    <a:pt x="1" y="0"/>
                  </a:moveTo>
                  <a:lnTo>
                    <a:pt x="352" y="66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71" name="Shape 6271"/>
            <p:cNvSpPr/>
            <p:nvPr/>
          </p:nvSpPr>
          <p:spPr>
            <a:xfrm>
              <a:off x="1341950" y="1118075"/>
              <a:ext cx="8825" cy="27700"/>
            </a:xfrm>
            <a:custGeom>
              <a:avLst/>
              <a:gdLst/>
              <a:ahLst/>
              <a:cxnLst/>
              <a:rect l="0" t="0" r="0" b="0"/>
              <a:pathLst>
                <a:path w="353" h="1108" fill="none" extrusionOk="0">
                  <a:moveTo>
                    <a:pt x="1" y="0"/>
                  </a:moveTo>
                  <a:lnTo>
                    <a:pt x="352" y="110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72" name="Shape 6272"/>
            <p:cNvSpPr/>
            <p:nvPr/>
          </p:nvSpPr>
          <p:spPr>
            <a:xfrm>
              <a:off x="1350750" y="1145750"/>
              <a:ext cx="7550" cy="33225"/>
            </a:xfrm>
            <a:custGeom>
              <a:avLst/>
              <a:gdLst/>
              <a:ahLst/>
              <a:cxnLst/>
              <a:rect l="0" t="0" r="0" b="0"/>
              <a:pathLst>
                <a:path w="302" h="1329" fill="none" extrusionOk="0">
                  <a:moveTo>
                    <a:pt x="0" y="0"/>
                  </a:moveTo>
                  <a:lnTo>
                    <a:pt x="301"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73" name="Shape 6273"/>
            <p:cNvSpPr/>
            <p:nvPr/>
          </p:nvSpPr>
          <p:spPr>
            <a:xfrm>
              <a:off x="1358275" y="1178950"/>
              <a:ext cx="7550" cy="44300"/>
            </a:xfrm>
            <a:custGeom>
              <a:avLst/>
              <a:gdLst/>
              <a:ahLst/>
              <a:cxnLst/>
              <a:rect l="0" t="0" r="0" b="0"/>
              <a:pathLst>
                <a:path w="302" h="1772" fill="none" extrusionOk="0">
                  <a:moveTo>
                    <a:pt x="0" y="1"/>
                  </a:moveTo>
                  <a:lnTo>
                    <a:pt x="301" y="177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74" name="Shape 6274"/>
            <p:cNvSpPr/>
            <p:nvPr/>
          </p:nvSpPr>
          <p:spPr>
            <a:xfrm>
              <a:off x="1365800" y="1223225"/>
              <a:ext cx="7550" cy="49850"/>
            </a:xfrm>
            <a:custGeom>
              <a:avLst/>
              <a:gdLst/>
              <a:ahLst/>
              <a:cxnLst/>
              <a:rect l="0" t="0" r="0" b="0"/>
              <a:pathLst>
                <a:path w="302" h="1994" fill="none" extrusionOk="0">
                  <a:moveTo>
                    <a:pt x="0" y="1"/>
                  </a:moveTo>
                  <a:lnTo>
                    <a:pt x="301" y="199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75" name="Shape 6275"/>
            <p:cNvSpPr/>
            <p:nvPr/>
          </p:nvSpPr>
          <p:spPr>
            <a:xfrm>
              <a:off x="1373325" y="1273050"/>
              <a:ext cx="7550" cy="60900"/>
            </a:xfrm>
            <a:custGeom>
              <a:avLst/>
              <a:gdLst/>
              <a:ahLst/>
              <a:cxnLst/>
              <a:rect l="0" t="0" r="0" b="0"/>
              <a:pathLst>
                <a:path w="302" h="2436" fill="none" extrusionOk="0">
                  <a:moveTo>
                    <a:pt x="0" y="1"/>
                  </a:moveTo>
                  <a:lnTo>
                    <a:pt x="301" y="243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76" name="Shape 6276"/>
            <p:cNvSpPr/>
            <p:nvPr/>
          </p:nvSpPr>
          <p:spPr>
            <a:xfrm>
              <a:off x="1380850" y="1333925"/>
              <a:ext cx="8800" cy="60925"/>
            </a:xfrm>
            <a:custGeom>
              <a:avLst/>
              <a:gdLst/>
              <a:ahLst/>
              <a:cxnLst/>
              <a:rect l="0" t="0" r="0" b="0"/>
              <a:pathLst>
                <a:path w="352" h="2437" fill="none" extrusionOk="0">
                  <a:moveTo>
                    <a:pt x="0" y="1"/>
                  </a:moveTo>
                  <a:lnTo>
                    <a:pt x="351" y="243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77" name="Shape 6277"/>
            <p:cNvSpPr/>
            <p:nvPr/>
          </p:nvSpPr>
          <p:spPr>
            <a:xfrm>
              <a:off x="1389625" y="1394825"/>
              <a:ext cx="8800" cy="66450"/>
            </a:xfrm>
            <a:custGeom>
              <a:avLst/>
              <a:gdLst/>
              <a:ahLst/>
              <a:cxnLst/>
              <a:rect l="0" t="0" r="0" b="0"/>
              <a:pathLst>
                <a:path w="352" h="2658" fill="none" extrusionOk="0">
                  <a:moveTo>
                    <a:pt x="0" y="0"/>
                  </a:moveTo>
                  <a:lnTo>
                    <a:pt x="351" y="265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78" name="Shape 6278"/>
            <p:cNvSpPr/>
            <p:nvPr/>
          </p:nvSpPr>
          <p:spPr>
            <a:xfrm>
              <a:off x="1398400" y="1461250"/>
              <a:ext cx="7550" cy="71975"/>
            </a:xfrm>
            <a:custGeom>
              <a:avLst/>
              <a:gdLst/>
              <a:ahLst/>
              <a:cxnLst/>
              <a:rect l="0" t="0" r="0" b="0"/>
              <a:pathLst>
                <a:path w="302" h="2879" fill="none" extrusionOk="0">
                  <a:moveTo>
                    <a:pt x="0" y="0"/>
                  </a:moveTo>
                  <a:lnTo>
                    <a:pt x="301" y="287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79" name="Shape 6279"/>
            <p:cNvSpPr/>
            <p:nvPr/>
          </p:nvSpPr>
          <p:spPr>
            <a:xfrm>
              <a:off x="1405925" y="1533200"/>
              <a:ext cx="15075" cy="143925"/>
            </a:xfrm>
            <a:custGeom>
              <a:avLst/>
              <a:gdLst/>
              <a:ahLst/>
              <a:cxnLst/>
              <a:rect l="0" t="0" r="0" b="0"/>
              <a:pathLst>
                <a:path w="603" h="5757" fill="none" extrusionOk="0">
                  <a:moveTo>
                    <a:pt x="0" y="0"/>
                  </a:moveTo>
                  <a:lnTo>
                    <a:pt x="602" y="575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80" name="Shape 6280"/>
            <p:cNvSpPr/>
            <p:nvPr/>
          </p:nvSpPr>
          <p:spPr>
            <a:xfrm>
              <a:off x="1420975" y="1677100"/>
              <a:ext cx="7550" cy="72000"/>
            </a:xfrm>
            <a:custGeom>
              <a:avLst/>
              <a:gdLst/>
              <a:ahLst/>
              <a:cxnLst/>
              <a:rect l="0" t="0" r="0" b="0"/>
              <a:pathLst>
                <a:path w="302" h="2880" fill="none" extrusionOk="0">
                  <a:moveTo>
                    <a:pt x="0" y="1"/>
                  </a:moveTo>
                  <a:lnTo>
                    <a:pt x="301" y="287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81" name="Shape 6281"/>
            <p:cNvSpPr/>
            <p:nvPr/>
          </p:nvSpPr>
          <p:spPr>
            <a:xfrm>
              <a:off x="1428500" y="1749075"/>
              <a:ext cx="8800" cy="71975"/>
            </a:xfrm>
            <a:custGeom>
              <a:avLst/>
              <a:gdLst/>
              <a:ahLst/>
              <a:cxnLst/>
              <a:rect l="0" t="0" r="0" b="0"/>
              <a:pathLst>
                <a:path w="352" h="2879" fill="none" extrusionOk="0">
                  <a:moveTo>
                    <a:pt x="0" y="0"/>
                  </a:moveTo>
                  <a:lnTo>
                    <a:pt x="352" y="287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82" name="Shape 6282"/>
            <p:cNvSpPr/>
            <p:nvPr/>
          </p:nvSpPr>
          <p:spPr>
            <a:xfrm>
              <a:off x="1437275" y="1821025"/>
              <a:ext cx="8800" cy="66450"/>
            </a:xfrm>
            <a:custGeom>
              <a:avLst/>
              <a:gdLst/>
              <a:ahLst/>
              <a:cxnLst/>
              <a:rect l="0" t="0" r="0" b="0"/>
              <a:pathLst>
                <a:path w="352" h="2658" fill="none" extrusionOk="0">
                  <a:moveTo>
                    <a:pt x="1" y="0"/>
                  </a:moveTo>
                  <a:lnTo>
                    <a:pt x="352" y="265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83" name="Shape 6283"/>
            <p:cNvSpPr/>
            <p:nvPr/>
          </p:nvSpPr>
          <p:spPr>
            <a:xfrm>
              <a:off x="1446050" y="1887450"/>
              <a:ext cx="7550" cy="66425"/>
            </a:xfrm>
            <a:custGeom>
              <a:avLst/>
              <a:gdLst/>
              <a:ahLst/>
              <a:cxnLst/>
              <a:rect l="0" t="0" r="0" b="0"/>
              <a:pathLst>
                <a:path w="302" h="2657" fill="none" extrusionOk="0">
                  <a:moveTo>
                    <a:pt x="1" y="0"/>
                  </a:moveTo>
                  <a:lnTo>
                    <a:pt x="302" y="265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84" name="Shape 6284"/>
            <p:cNvSpPr/>
            <p:nvPr/>
          </p:nvSpPr>
          <p:spPr>
            <a:xfrm>
              <a:off x="1453575" y="1953850"/>
              <a:ext cx="7550" cy="60925"/>
            </a:xfrm>
            <a:custGeom>
              <a:avLst/>
              <a:gdLst/>
              <a:ahLst/>
              <a:cxnLst/>
              <a:rect l="0" t="0" r="0" b="0"/>
              <a:pathLst>
                <a:path w="302" h="2437" fill="none" extrusionOk="0">
                  <a:moveTo>
                    <a:pt x="1" y="1"/>
                  </a:moveTo>
                  <a:lnTo>
                    <a:pt x="302" y="243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85" name="Shape 6285"/>
            <p:cNvSpPr/>
            <p:nvPr/>
          </p:nvSpPr>
          <p:spPr>
            <a:xfrm>
              <a:off x="1461100" y="2014750"/>
              <a:ext cx="7550" cy="49850"/>
            </a:xfrm>
            <a:custGeom>
              <a:avLst/>
              <a:gdLst/>
              <a:ahLst/>
              <a:cxnLst/>
              <a:rect l="0" t="0" r="0" b="0"/>
              <a:pathLst>
                <a:path w="302" h="1994" fill="none" extrusionOk="0">
                  <a:moveTo>
                    <a:pt x="1" y="0"/>
                  </a:moveTo>
                  <a:lnTo>
                    <a:pt x="302" y="199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86" name="Shape 6286"/>
            <p:cNvSpPr/>
            <p:nvPr/>
          </p:nvSpPr>
          <p:spPr>
            <a:xfrm>
              <a:off x="1468625" y="2064575"/>
              <a:ext cx="7550" cy="44300"/>
            </a:xfrm>
            <a:custGeom>
              <a:avLst/>
              <a:gdLst/>
              <a:ahLst/>
              <a:cxnLst/>
              <a:rect l="0" t="0" r="0" b="0"/>
              <a:pathLst>
                <a:path w="302" h="1772" fill="none" extrusionOk="0">
                  <a:moveTo>
                    <a:pt x="1" y="0"/>
                  </a:moveTo>
                  <a:lnTo>
                    <a:pt x="302" y="177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87" name="Shape 6287"/>
            <p:cNvSpPr/>
            <p:nvPr/>
          </p:nvSpPr>
          <p:spPr>
            <a:xfrm>
              <a:off x="1476150" y="2108850"/>
              <a:ext cx="8800" cy="33225"/>
            </a:xfrm>
            <a:custGeom>
              <a:avLst/>
              <a:gdLst/>
              <a:ahLst/>
              <a:cxnLst/>
              <a:rect l="0" t="0" r="0" b="0"/>
              <a:pathLst>
                <a:path w="352" h="1329" fill="none" extrusionOk="0">
                  <a:moveTo>
                    <a:pt x="1" y="0"/>
                  </a:moveTo>
                  <a:lnTo>
                    <a:pt x="352"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88" name="Shape 6288"/>
            <p:cNvSpPr/>
            <p:nvPr/>
          </p:nvSpPr>
          <p:spPr>
            <a:xfrm>
              <a:off x="1484925" y="2142050"/>
              <a:ext cx="8825" cy="27700"/>
            </a:xfrm>
            <a:custGeom>
              <a:avLst/>
              <a:gdLst/>
              <a:ahLst/>
              <a:cxnLst/>
              <a:rect l="0" t="0" r="0" b="0"/>
              <a:pathLst>
                <a:path w="353" h="1108" fill="none" extrusionOk="0">
                  <a:moveTo>
                    <a:pt x="1" y="1"/>
                  </a:moveTo>
                  <a:lnTo>
                    <a:pt x="352" y="110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89" name="Shape 6289"/>
            <p:cNvSpPr/>
            <p:nvPr/>
          </p:nvSpPr>
          <p:spPr>
            <a:xfrm>
              <a:off x="1493725" y="2169725"/>
              <a:ext cx="7550" cy="22175"/>
            </a:xfrm>
            <a:custGeom>
              <a:avLst/>
              <a:gdLst/>
              <a:ahLst/>
              <a:cxnLst/>
              <a:rect l="0" t="0" r="0" b="0"/>
              <a:pathLst>
                <a:path w="302" h="887" fill="none" extrusionOk="0">
                  <a:moveTo>
                    <a:pt x="0" y="1"/>
                  </a:moveTo>
                  <a:lnTo>
                    <a:pt x="301"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90" name="Shape 6290"/>
            <p:cNvSpPr/>
            <p:nvPr/>
          </p:nvSpPr>
          <p:spPr>
            <a:xfrm>
              <a:off x="1501250" y="2191875"/>
              <a:ext cx="7550" cy="11100"/>
            </a:xfrm>
            <a:custGeom>
              <a:avLst/>
              <a:gdLst/>
              <a:ahLst/>
              <a:cxnLst/>
              <a:rect l="0" t="0" r="0" b="0"/>
              <a:pathLst>
                <a:path w="302" h="444" fill="none" extrusionOk="0">
                  <a:moveTo>
                    <a:pt x="0" y="0"/>
                  </a:moveTo>
                  <a:lnTo>
                    <a:pt x="301"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91" name="Shape 6291"/>
            <p:cNvSpPr/>
            <p:nvPr/>
          </p:nvSpPr>
          <p:spPr>
            <a:xfrm>
              <a:off x="1508775" y="2202950"/>
              <a:ext cx="7550" cy="5550"/>
            </a:xfrm>
            <a:custGeom>
              <a:avLst/>
              <a:gdLst/>
              <a:ahLst/>
              <a:cxnLst/>
              <a:rect l="0" t="0" r="0" b="0"/>
              <a:pathLst>
                <a:path w="302" h="222" fill="none" extrusionOk="0">
                  <a:moveTo>
                    <a:pt x="0" y="0"/>
                  </a:moveTo>
                  <a:lnTo>
                    <a:pt x="301" y="22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92" name="Shape 6292"/>
            <p:cNvSpPr/>
            <p:nvPr/>
          </p:nvSpPr>
          <p:spPr>
            <a:xfrm>
              <a:off x="1516300" y="2202950"/>
              <a:ext cx="7550" cy="5550"/>
            </a:xfrm>
            <a:custGeom>
              <a:avLst/>
              <a:gdLst/>
              <a:ahLst/>
              <a:cxnLst/>
              <a:rect l="0" t="0" r="0" b="0"/>
              <a:pathLst>
                <a:path w="302" h="222" fill="none" extrusionOk="0">
                  <a:moveTo>
                    <a:pt x="0" y="221"/>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93" name="Shape 6293"/>
            <p:cNvSpPr/>
            <p:nvPr/>
          </p:nvSpPr>
          <p:spPr>
            <a:xfrm>
              <a:off x="1523825" y="2186325"/>
              <a:ext cx="8800" cy="16650"/>
            </a:xfrm>
            <a:custGeom>
              <a:avLst/>
              <a:gdLst/>
              <a:ahLst/>
              <a:cxnLst/>
              <a:rect l="0" t="0" r="0" b="0"/>
              <a:pathLst>
                <a:path w="352" h="666" fill="none" extrusionOk="0">
                  <a:moveTo>
                    <a:pt x="0" y="665"/>
                  </a:moveTo>
                  <a:lnTo>
                    <a:pt x="35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94" name="Shape 6294"/>
            <p:cNvSpPr/>
            <p:nvPr/>
          </p:nvSpPr>
          <p:spPr>
            <a:xfrm>
              <a:off x="1532600" y="2158650"/>
              <a:ext cx="8800" cy="27700"/>
            </a:xfrm>
            <a:custGeom>
              <a:avLst/>
              <a:gdLst/>
              <a:ahLst/>
              <a:cxnLst/>
              <a:rect l="0" t="0" r="0" b="0"/>
              <a:pathLst>
                <a:path w="352" h="1108" fill="none" extrusionOk="0">
                  <a:moveTo>
                    <a:pt x="0" y="1108"/>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95" name="Shape 6295"/>
            <p:cNvSpPr/>
            <p:nvPr/>
          </p:nvSpPr>
          <p:spPr>
            <a:xfrm>
              <a:off x="1541375" y="2125450"/>
              <a:ext cx="7550" cy="33225"/>
            </a:xfrm>
            <a:custGeom>
              <a:avLst/>
              <a:gdLst/>
              <a:ahLst/>
              <a:cxnLst/>
              <a:rect l="0" t="0" r="0" b="0"/>
              <a:pathLst>
                <a:path w="302" h="1329" fill="none" extrusionOk="0">
                  <a:moveTo>
                    <a:pt x="1" y="1329"/>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96" name="Shape 6296"/>
            <p:cNvSpPr/>
            <p:nvPr/>
          </p:nvSpPr>
          <p:spPr>
            <a:xfrm>
              <a:off x="1548900" y="2086700"/>
              <a:ext cx="7550" cy="38775"/>
            </a:xfrm>
            <a:custGeom>
              <a:avLst/>
              <a:gdLst/>
              <a:ahLst/>
              <a:cxnLst/>
              <a:rect l="0" t="0" r="0" b="0"/>
              <a:pathLst>
                <a:path w="302" h="1551" fill="none" extrusionOk="0">
                  <a:moveTo>
                    <a:pt x="1" y="1550"/>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97" name="Shape 6297"/>
            <p:cNvSpPr/>
            <p:nvPr/>
          </p:nvSpPr>
          <p:spPr>
            <a:xfrm>
              <a:off x="1556425" y="2042425"/>
              <a:ext cx="7550" cy="44300"/>
            </a:xfrm>
            <a:custGeom>
              <a:avLst/>
              <a:gdLst/>
              <a:ahLst/>
              <a:cxnLst/>
              <a:rect l="0" t="0" r="0" b="0"/>
              <a:pathLst>
                <a:path w="302" h="1772" fill="none" extrusionOk="0">
                  <a:moveTo>
                    <a:pt x="1" y="1772"/>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98" name="Shape 6298"/>
            <p:cNvSpPr/>
            <p:nvPr/>
          </p:nvSpPr>
          <p:spPr>
            <a:xfrm>
              <a:off x="1563950" y="1987075"/>
              <a:ext cx="7550" cy="55375"/>
            </a:xfrm>
            <a:custGeom>
              <a:avLst/>
              <a:gdLst/>
              <a:ahLst/>
              <a:cxnLst/>
              <a:rect l="0" t="0" r="0" b="0"/>
              <a:pathLst>
                <a:path w="302" h="2215" fill="none" extrusionOk="0">
                  <a:moveTo>
                    <a:pt x="1" y="2214"/>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99" name="Shape 6299"/>
            <p:cNvSpPr/>
            <p:nvPr/>
          </p:nvSpPr>
          <p:spPr>
            <a:xfrm>
              <a:off x="1571475" y="1931725"/>
              <a:ext cx="8800" cy="55375"/>
            </a:xfrm>
            <a:custGeom>
              <a:avLst/>
              <a:gdLst/>
              <a:ahLst/>
              <a:cxnLst/>
              <a:rect l="0" t="0" r="0" b="0"/>
              <a:pathLst>
                <a:path w="352" h="2215" fill="none" extrusionOk="0">
                  <a:moveTo>
                    <a:pt x="1" y="2214"/>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00" name="Shape 6300"/>
            <p:cNvSpPr/>
            <p:nvPr/>
          </p:nvSpPr>
          <p:spPr>
            <a:xfrm>
              <a:off x="1580250" y="1809950"/>
              <a:ext cx="16325" cy="121800"/>
            </a:xfrm>
            <a:custGeom>
              <a:avLst/>
              <a:gdLst/>
              <a:ahLst/>
              <a:cxnLst/>
              <a:rect l="0" t="0" r="0" b="0"/>
              <a:pathLst>
                <a:path w="653" h="4872" fill="none" extrusionOk="0">
                  <a:moveTo>
                    <a:pt x="1" y="4871"/>
                  </a:moveTo>
                  <a:lnTo>
                    <a:pt x="65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01" name="Shape 6301"/>
            <p:cNvSpPr/>
            <p:nvPr/>
          </p:nvSpPr>
          <p:spPr>
            <a:xfrm>
              <a:off x="1596550" y="1743525"/>
              <a:ext cx="7550" cy="66450"/>
            </a:xfrm>
            <a:custGeom>
              <a:avLst/>
              <a:gdLst/>
              <a:ahLst/>
              <a:cxnLst/>
              <a:rect l="0" t="0" r="0" b="0"/>
              <a:pathLst>
                <a:path w="302" h="2658" fill="none" extrusionOk="0">
                  <a:moveTo>
                    <a:pt x="1" y="2658"/>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02" name="Shape 6302"/>
            <p:cNvSpPr/>
            <p:nvPr/>
          </p:nvSpPr>
          <p:spPr>
            <a:xfrm>
              <a:off x="1604075" y="1677100"/>
              <a:ext cx="7550" cy="66450"/>
            </a:xfrm>
            <a:custGeom>
              <a:avLst/>
              <a:gdLst/>
              <a:ahLst/>
              <a:cxnLst/>
              <a:rect l="0" t="0" r="0" b="0"/>
              <a:pathLst>
                <a:path w="302" h="2658" fill="none" extrusionOk="0">
                  <a:moveTo>
                    <a:pt x="1" y="2658"/>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03" name="Shape 6303"/>
            <p:cNvSpPr/>
            <p:nvPr/>
          </p:nvSpPr>
          <p:spPr>
            <a:xfrm>
              <a:off x="1611600" y="1610700"/>
              <a:ext cx="7550" cy="66425"/>
            </a:xfrm>
            <a:custGeom>
              <a:avLst/>
              <a:gdLst/>
              <a:ahLst/>
              <a:cxnLst/>
              <a:rect l="0" t="0" r="0" b="0"/>
              <a:pathLst>
                <a:path w="302" h="2657" fill="none" extrusionOk="0">
                  <a:moveTo>
                    <a:pt x="1" y="2657"/>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04" name="Shape 6304"/>
            <p:cNvSpPr/>
            <p:nvPr/>
          </p:nvSpPr>
          <p:spPr>
            <a:xfrm>
              <a:off x="1619125" y="1549800"/>
              <a:ext cx="8825" cy="60925"/>
            </a:xfrm>
            <a:custGeom>
              <a:avLst/>
              <a:gdLst/>
              <a:ahLst/>
              <a:cxnLst/>
              <a:rect l="0" t="0" r="0" b="0"/>
              <a:pathLst>
                <a:path w="353" h="2437" fill="none" extrusionOk="0">
                  <a:moveTo>
                    <a:pt x="1" y="2436"/>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05" name="Shape 6305"/>
            <p:cNvSpPr/>
            <p:nvPr/>
          </p:nvSpPr>
          <p:spPr>
            <a:xfrm>
              <a:off x="1627925" y="1488925"/>
              <a:ext cx="8800" cy="60900"/>
            </a:xfrm>
            <a:custGeom>
              <a:avLst/>
              <a:gdLst/>
              <a:ahLst/>
              <a:cxnLst/>
              <a:rect l="0" t="0" r="0" b="0"/>
              <a:pathLst>
                <a:path w="352" h="2436" fill="none" extrusionOk="0">
                  <a:moveTo>
                    <a:pt x="0" y="2436"/>
                  </a:moveTo>
                  <a:lnTo>
                    <a:pt x="35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06" name="Shape 6306"/>
            <p:cNvSpPr/>
            <p:nvPr/>
          </p:nvSpPr>
          <p:spPr>
            <a:xfrm>
              <a:off x="1636700" y="1433575"/>
              <a:ext cx="7550" cy="55375"/>
            </a:xfrm>
            <a:custGeom>
              <a:avLst/>
              <a:gdLst/>
              <a:ahLst/>
              <a:cxnLst/>
              <a:rect l="0" t="0" r="0" b="0"/>
              <a:pathLst>
                <a:path w="302" h="2215" fill="none" extrusionOk="0">
                  <a:moveTo>
                    <a:pt x="0" y="2214"/>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07" name="Shape 6307"/>
            <p:cNvSpPr/>
            <p:nvPr/>
          </p:nvSpPr>
          <p:spPr>
            <a:xfrm>
              <a:off x="1644225" y="1378225"/>
              <a:ext cx="7550" cy="55375"/>
            </a:xfrm>
            <a:custGeom>
              <a:avLst/>
              <a:gdLst/>
              <a:ahLst/>
              <a:cxnLst/>
              <a:rect l="0" t="0" r="0" b="0"/>
              <a:pathLst>
                <a:path w="302" h="2215" fill="none" extrusionOk="0">
                  <a:moveTo>
                    <a:pt x="0" y="2214"/>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08" name="Shape 6308"/>
            <p:cNvSpPr/>
            <p:nvPr/>
          </p:nvSpPr>
          <p:spPr>
            <a:xfrm>
              <a:off x="1651750" y="1333925"/>
              <a:ext cx="7550" cy="44325"/>
            </a:xfrm>
            <a:custGeom>
              <a:avLst/>
              <a:gdLst/>
              <a:ahLst/>
              <a:cxnLst/>
              <a:rect l="0" t="0" r="0" b="0"/>
              <a:pathLst>
                <a:path w="302" h="1773" fill="none" extrusionOk="0">
                  <a:moveTo>
                    <a:pt x="0" y="1772"/>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09" name="Shape 6309"/>
            <p:cNvSpPr/>
            <p:nvPr/>
          </p:nvSpPr>
          <p:spPr>
            <a:xfrm>
              <a:off x="1659275" y="1295200"/>
              <a:ext cx="7550" cy="38750"/>
            </a:xfrm>
            <a:custGeom>
              <a:avLst/>
              <a:gdLst/>
              <a:ahLst/>
              <a:cxnLst/>
              <a:rect l="0" t="0" r="0" b="0"/>
              <a:pathLst>
                <a:path w="302" h="1550" fill="none" extrusionOk="0">
                  <a:moveTo>
                    <a:pt x="0" y="1550"/>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10" name="Shape 6310"/>
            <p:cNvSpPr/>
            <p:nvPr/>
          </p:nvSpPr>
          <p:spPr>
            <a:xfrm>
              <a:off x="1666800" y="1261975"/>
              <a:ext cx="8800" cy="33250"/>
            </a:xfrm>
            <a:custGeom>
              <a:avLst/>
              <a:gdLst/>
              <a:ahLst/>
              <a:cxnLst/>
              <a:rect l="0" t="0" r="0" b="0"/>
              <a:pathLst>
                <a:path w="352" h="1330" fill="none" extrusionOk="0">
                  <a:moveTo>
                    <a:pt x="0" y="1329"/>
                  </a:moveTo>
                  <a:lnTo>
                    <a:pt x="35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11" name="Shape 6311"/>
            <p:cNvSpPr/>
            <p:nvPr/>
          </p:nvSpPr>
          <p:spPr>
            <a:xfrm>
              <a:off x="1675575" y="1234300"/>
              <a:ext cx="8800" cy="27700"/>
            </a:xfrm>
            <a:custGeom>
              <a:avLst/>
              <a:gdLst/>
              <a:ahLst/>
              <a:cxnLst/>
              <a:rect l="0" t="0" r="0" b="0"/>
              <a:pathLst>
                <a:path w="352" h="1108" fill="none" extrusionOk="0">
                  <a:moveTo>
                    <a:pt x="0" y="1108"/>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12" name="Shape 6312"/>
            <p:cNvSpPr/>
            <p:nvPr/>
          </p:nvSpPr>
          <p:spPr>
            <a:xfrm>
              <a:off x="1684350" y="1217700"/>
              <a:ext cx="7550" cy="16625"/>
            </a:xfrm>
            <a:custGeom>
              <a:avLst/>
              <a:gdLst/>
              <a:ahLst/>
              <a:cxnLst/>
              <a:rect l="0" t="0" r="0" b="0"/>
              <a:pathLst>
                <a:path w="302" h="665" fill="none" extrusionOk="0">
                  <a:moveTo>
                    <a:pt x="1" y="665"/>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13" name="Shape 6313"/>
            <p:cNvSpPr/>
            <p:nvPr/>
          </p:nvSpPr>
          <p:spPr>
            <a:xfrm>
              <a:off x="1691875" y="1206625"/>
              <a:ext cx="7550" cy="11100"/>
            </a:xfrm>
            <a:custGeom>
              <a:avLst/>
              <a:gdLst/>
              <a:ahLst/>
              <a:cxnLst/>
              <a:rect l="0" t="0" r="0" b="0"/>
              <a:pathLst>
                <a:path w="302" h="444" fill="none" extrusionOk="0">
                  <a:moveTo>
                    <a:pt x="1" y="443"/>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14" name="Shape 6314"/>
            <p:cNvSpPr/>
            <p:nvPr/>
          </p:nvSpPr>
          <p:spPr>
            <a:xfrm>
              <a:off x="1699400" y="1206625"/>
              <a:ext cx="7550" cy="25"/>
            </a:xfrm>
            <a:custGeom>
              <a:avLst/>
              <a:gdLst/>
              <a:ahLst/>
              <a:cxnLst/>
              <a:rect l="0" t="0" r="0" b="0"/>
              <a:pathLst>
                <a:path w="302" h="1" fill="none" extrusionOk="0">
                  <a:moveTo>
                    <a:pt x="1" y="1"/>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15" name="Shape 6315"/>
            <p:cNvSpPr/>
            <p:nvPr/>
          </p:nvSpPr>
          <p:spPr>
            <a:xfrm>
              <a:off x="1706925" y="1206625"/>
              <a:ext cx="7550" cy="5575"/>
            </a:xfrm>
            <a:custGeom>
              <a:avLst/>
              <a:gdLst/>
              <a:ahLst/>
              <a:cxnLst/>
              <a:rect l="0" t="0" r="0" b="0"/>
              <a:pathLst>
                <a:path w="302" h="223" fill="none" extrusionOk="0">
                  <a:moveTo>
                    <a:pt x="1" y="1"/>
                  </a:moveTo>
                  <a:lnTo>
                    <a:pt x="302"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16" name="Shape 6316"/>
            <p:cNvSpPr/>
            <p:nvPr/>
          </p:nvSpPr>
          <p:spPr>
            <a:xfrm>
              <a:off x="1714450" y="1212175"/>
              <a:ext cx="8800" cy="16625"/>
            </a:xfrm>
            <a:custGeom>
              <a:avLst/>
              <a:gdLst/>
              <a:ahLst/>
              <a:cxnLst/>
              <a:rect l="0" t="0" r="0" b="0"/>
              <a:pathLst>
                <a:path w="352" h="665" fill="none" extrusionOk="0">
                  <a:moveTo>
                    <a:pt x="1" y="0"/>
                  </a:moveTo>
                  <a:lnTo>
                    <a:pt x="352" y="66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17" name="Shape 6317"/>
            <p:cNvSpPr/>
            <p:nvPr/>
          </p:nvSpPr>
          <p:spPr>
            <a:xfrm>
              <a:off x="1723225" y="1228775"/>
              <a:ext cx="8800" cy="22150"/>
            </a:xfrm>
            <a:custGeom>
              <a:avLst/>
              <a:gdLst/>
              <a:ahLst/>
              <a:cxnLst/>
              <a:rect l="0" t="0" r="0" b="0"/>
              <a:pathLst>
                <a:path w="352" h="886" fill="none" extrusionOk="0">
                  <a:moveTo>
                    <a:pt x="1" y="0"/>
                  </a:moveTo>
                  <a:lnTo>
                    <a:pt x="352"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18" name="Shape 6318"/>
            <p:cNvSpPr/>
            <p:nvPr/>
          </p:nvSpPr>
          <p:spPr>
            <a:xfrm>
              <a:off x="1732000" y="1250900"/>
              <a:ext cx="7550" cy="27700"/>
            </a:xfrm>
            <a:custGeom>
              <a:avLst/>
              <a:gdLst/>
              <a:ahLst/>
              <a:cxnLst/>
              <a:rect l="0" t="0" r="0" b="0"/>
              <a:pathLst>
                <a:path w="302" h="1108" fill="none" extrusionOk="0">
                  <a:moveTo>
                    <a:pt x="1" y="1"/>
                  </a:moveTo>
                  <a:lnTo>
                    <a:pt x="302" y="110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19" name="Shape 6319"/>
            <p:cNvSpPr/>
            <p:nvPr/>
          </p:nvSpPr>
          <p:spPr>
            <a:xfrm>
              <a:off x="1739525" y="1278575"/>
              <a:ext cx="7550" cy="33250"/>
            </a:xfrm>
            <a:custGeom>
              <a:avLst/>
              <a:gdLst/>
              <a:ahLst/>
              <a:cxnLst/>
              <a:rect l="0" t="0" r="0" b="0"/>
              <a:pathLst>
                <a:path w="302" h="1330" fill="none" extrusionOk="0">
                  <a:moveTo>
                    <a:pt x="1" y="1"/>
                  </a:moveTo>
                  <a:lnTo>
                    <a:pt x="302"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20" name="Shape 6320"/>
            <p:cNvSpPr/>
            <p:nvPr/>
          </p:nvSpPr>
          <p:spPr>
            <a:xfrm>
              <a:off x="1747050" y="1311800"/>
              <a:ext cx="7550" cy="44300"/>
            </a:xfrm>
            <a:custGeom>
              <a:avLst/>
              <a:gdLst/>
              <a:ahLst/>
              <a:cxnLst/>
              <a:rect l="0" t="0" r="0" b="0"/>
              <a:pathLst>
                <a:path w="302" h="1772" fill="none" extrusionOk="0">
                  <a:moveTo>
                    <a:pt x="1" y="0"/>
                  </a:moveTo>
                  <a:lnTo>
                    <a:pt x="302" y="177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21" name="Shape 6321"/>
            <p:cNvSpPr/>
            <p:nvPr/>
          </p:nvSpPr>
          <p:spPr>
            <a:xfrm>
              <a:off x="1754575" y="1356075"/>
              <a:ext cx="7550" cy="49850"/>
            </a:xfrm>
            <a:custGeom>
              <a:avLst/>
              <a:gdLst/>
              <a:ahLst/>
              <a:cxnLst/>
              <a:rect l="0" t="0" r="0" b="0"/>
              <a:pathLst>
                <a:path w="302" h="1994" fill="none" extrusionOk="0">
                  <a:moveTo>
                    <a:pt x="1" y="1"/>
                  </a:moveTo>
                  <a:lnTo>
                    <a:pt x="302" y="199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22" name="Shape 6322"/>
            <p:cNvSpPr/>
            <p:nvPr/>
          </p:nvSpPr>
          <p:spPr>
            <a:xfrm>
              <a:off x="1762100" y="1405900"/>
              <a:ext cx="8825" cy="49825"/>
            </a:xfrm>
            <a:custGeom>
              <a:avLst/>
              <a:gdLst/>
              <a:ahLst/>
              <a:cxnLst/>
              <a:rect l="0" t="0" r="0" b="0"/>
              <a:pathLst>
                <a:path w="353" h="1993" fill="none" extrusionOk="0">
                  <a:moveTo>
                    <a:pt x="1" y="0"/>
                  </a:moveTo>
                  <a:lnTo>
                    <a:pt x="352" y="199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23" name="Shape 6323"/>
            <p:cNvSpPr/>
            <p:nvPr/>
          </p:nvSpPr>
          <p:spPr>
            <a:xfrm>
              <a:off x="1770900" y="1455700"/>
              <a:ext cx="16325" cy="105200"/>
            </a:xfrm>
            <a:custGeom>
              <a:avLst/>
              <a:gdLst/>
              <a:ahLst/>
              <a:cxnLst/>
              <a:rect l="0" t="0" r="0" b="0"/>
              <a:pathLst>
                <a:path w="653" h="4208" fill="none" extrusionOk="0">
                  <a:moveTo>
                    <a:pt x="0" y="1"/>
                  </a:moveTo>
                  <a:lnTo>
                    <a:pt x="652" y="420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24" name="Shape 6324"/>
            <p:cNvSpPr/>
            <p:nvPr/>
          </p:nvSpPr>
          <p:spPr>
            <a:xfrm>
              <a:off x="1787200" y="1560875"/>
              <a:ext cx="7550" cy="55375"/>
            </a:xfrm>
            <a:custGeom>
              <a:avLst/>
              <a:gdLst/>
              <a:ahLst/>
              <a:cxnLst/>
              <a:rect l="0" t="0" r="0" b="0"/>
              <a:pathLst>
                <a:path w="302" h="2215" fill="none" extrusionOk="0">
                  <a:moveTo>
                    <a:pt x="0" y="0"/>
                  </a:moveTo>
                  <a:lnTo>
                    <a:pt x="301" y="221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25" name="Shape 6325"/>
            <p:cNvSpPr/>
            <p:nvPr/>
          </p:nvSpPr>
          <p:spPr>
            <a:xfrm>
              <a:off x="1794725" y="1616225"/>
              <a:ext cx="7550" cy="60900"/>
            </a:xfrm>
            <a:custGeom>
              <a:avLst/>
              <a:gdLst/>
              <a:ahLst/>
              <a:cxnLst/>
              <a:rect l="0" t="0" r="0" b="0"/>
              <a:pathLst>
                <a:path w="302" h="2436" fill="none" extrusionOk="0">
                  <a:moveTo>
                    <a:pt x="0" y="0"/>
                  </a:moveTo>
                  <a:lnTo>
                    <a:pt x="301" y="243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26" name="Shape 6326"/>
            <p:cNvSpPr/>
            <p:nvPr/>
          </p:nvSpPr>
          <p:spPr>
            <a:xfrm>
              <a:off x="1802250" y="1677100"/>
              <a:ext cx="7550" cy="60925"/>
            </a:xfrm>
            <a:custGeom>
              <a:avLst/>
              <a:gdLst/>
              <a:ahLst/>
              <a:cxnLst/>
              <a:rect l="0" t="0" r="0" b="0"/>
              <a:pathLst>
                <a:path w="302" h="2437" fill="none" extrusionOk="0">
                  <a:moveTo>
                    <a:pt x="0" y="1"/>
                  </a:moveTo>
                  <a:lnTo>
                    <a:pt x="301" y="243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27" name="Shape 6327"/>
            <p:cNvSpPr/>
            <p:nvPr/>
          </p:nvSpPr>
          <p:spPr>
            <a:xfrm>
              <a:off x="1809775" y="1738000"/>
              <a:ext cx="8800" cy="55375"/>
            </a:xfrm>
            <a:custGeom>
              <a:avLst/>
              <a:gdLst/>
              <a:ahLst/>
              <a:cxnLst/>
              <a:rect l="0" t="0" r="0" b="0"/>
              <a:pathLst>
                <a:path w="352" h="2215" fill="none" extrusionOk="0">
                  <a:moveTo>
                    <a:pt x="0" y="0"/>
                  </a:moveTo>
                  <a:lnTo>
                    <a:pt x="351" y="221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28" name="Shape 6328"/>
            <p:cNvSpPr/>
            <p:nvPr/>
          </p:nvSpPr>
          <p:spPr>
            <a:xfrm>
              <a:off x="1818550" y="1793350"/>
              <a:ext cx="8800" cy="49825"/>
            </a:xfrm>
            <a:custGeom>
              <a:avLst/>
              <a:gdLst/>
              <a:ahLst/>
              <a:cxnLst/>
              <a:rect l="0" t="0" r="0" b="0"/>
              <a:pathLst>
                <a:path w="352" h="1993" fill="none" extrusionOk="0">
                  <a:moveTo>
                    <a:pt x="0" y="0"/>
                  </a:moveTo>
                  <a:lnTo>
                    <a:pt x="352" y="199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29" name="Shape 6329"/>
            <p:cNvSpPr/>
            <p:nvPr/>
          </p:nvSpPr>
          <p:spPr>
            <a:xfrm>
              <a:off x="1827325" y="1843150"/>
              <a:ext cx="7550" cy="49850"/>
            </a:xfrm>
            <a:custGeom>
              <a:avLst/>
              <a:gdLst/>
              <a:ahLst/>
              <a:cxnLst/>
              <a:rect l="0" t="0" r="0" b="0"/>
              <a:pathLst>
                <a:path w="302" h="1994" fill="none" extrusionOk="0">
                  <a:moveTo>
                    <a:pt x="1" y="1"/>
                  </a:moveTo>
                  <a:lnTo>
                    <a:pt x="302" y="199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30" name="Shape 6330"/>
            <p:cNvSpPr/>
            <p:nvPr/>
          </p:nvSpPr>
          <p:spPr>
            <a:xfrm>
              <a:off x="1834850" y="1892975"/>
              <a:ext cx="7550" cy="44300"/>
            </a:xfrm>
            <a:custGeom>
              <a:avLst/>
              <a:gdLst/>
              <a:ahLst/>
              <a:cxnLst/>
              <a:rect l="0" t="0" r="0" b="0"/>
              <a:pathLst>
                <a:path w="302" h="1772" fill="none" extrusionOk="0">
                  <a:moveTo>
                    <a:pt x="1" y="1"/>
                  </a:moveTo>
                  <a:lnTo>
                    <a:pt x="302" y="177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31" name="Shape 6331"/>
            <p:cNvSpPr/>
            <p:nvPr/>
          </p:nvSpPr>
          <p:spPr>
            <a:xfrm>
              <a:off x="1842375" y="1937250"/>
              <a:ext cx="7550" cy="44300"/>
            </a:xfrm>
            <a:custGeom>
              <a:avLst/>
              <a:gdLst/>
              <a:ahLst/>
              <a:cxnLst/>
              <a:rect l="0" t="0" r="0" b="0"/>
              <a:pathLst>
                <a:path w="302" h="1772" fill="none" extrusionOk="0">
                  <a:moveTo>
                    <a:pt x="1" y="1"/>
                  </a:moveTo>
                  <a:lnTo>
                    <a:pt x="302" y="177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32" name="Shape 6332"/>
            <p:cNvSpPr/>
            <p:nvPr/>
          </p:nvSpPr>
          <p:spPr>
            <a:xfrm>
              <a:off x="1849900" y="1981525"/>
              <a:ext cx="7550" cy="33250"/>
            </a:xfrm>
            <a:custGeom>
              <a:avLst/>
              <a:gdLst/>
              <a:ahLst/>
              <a:cxnLst/>
              <a:rect l="0" t="0" r="0" b="0"/>
              <a:pathLst>
                <a:path w="302" h="1330" fill="none" extrusionOk="0">
                  <a:moveTo>
                    <a:pt x="1" y="1"/>
                  </a:moveTo>
                  <a:lnTo>
                    <a:pt x="302"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33" name="Shape 6333"/>
            <p:cNvSpPr/>
            <p:nvPr/>
          </p:nvSpPr>
          <p:spPr>
            <a:xfrm>
              <a:off x="1857425" y="2014750"/>
              <a:ext cx="8800" cy="27700"/>
            </a:xfrm>
            <a:custGeom>
              <a:avLst/>
              <a:gdLst/>
              <a:ahLst/>
              <a:cxnLst/>
              <a:rect l="0" t="0" r="0" b="0"/>
              <a:pathLst>
                <a:path w="352" h="1108" fill="none" extrusionOk="0">
                  <a:moveTo>
                    <a:pt x="1" y="0"/>
                  </a:moveTo>
                  <a:lnTo>
                    <a:pt x="352" y="110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34" name="Shape 6334"/>
            <p:cNvSpPr/>
            <p:nvPr/>
          </p:nvSpPr>
          <p:spPr>
            <a:xfrm>
              <a:off x="1866200" y="2042425"/>
              <a:ext cx="8800" cy="22175"/>
            </a:xfrm>
            <a:custGeom>
              <a:avLst/>
              <a:gdLst/>
              <a:ahLst/>
              <a:cxnLst/>
              <a:rect l="0" t="0" r="0" b="0"/>
              <a:pathLst>
                <a:path w="352" h="887" fill="none" extrusionOk="0">
                  <a:moveTo>
                    <a:pt x="1" y="0"/>
                  </a:moveTo>
                  <a:lnTo>
                    <a:pt x="352"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35" name="Shape 6335"/>
            <p:cNvSpPr/>
            <p:nvPr/>
          </p:nvSpPr>
          <p:spPr>
            <a:xfrm>
              <a:off x="1875000" y="2064575"/>
              <a:ext cx="7525" cy="16625"/>
            </a:xfrm>
            <a:custGeom>
              <a:avLst/>
              <a:gdLst/>
              <a:ahLst/>
              <a:cxnLst/>
              <a:rect l="0" t="0" r="0" b="0"/>
              <a:pathLst>
                <a:path w="301" h="665" fill="none" extrusionOk="0">
                  <a:moveTo>
                    <a:pt x="0" y="0"/>
                  </a:moveTo>
                  <a:lnTo>
                    <a:pt x="301" y="66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36" name="Shape 6336"/>
            <p:cNvSpPr/>
            <p:nvPr/>
          </p:nvSpPr>
          <p:spPr>
            <a:xfrm>
              <a:off x="1882525" y="2081175"/>
              <a:ext cx="7550" cy="5550"/>
            </a:xfrm>
            <a:custGeom>
              <a:avLst/>
              <a:gdLst/>
              <a:ahLst/>
              <a:cxnLst/>
              <a:rect l="0" t="0" r="0" b="0"/>
              <a:pathLst>
                <a:path w="302" h="222" fill="none" extrusionOk="0">
                  <a:moveTo>
                    <a:pt x="0" y="0"/>
                  </a:moveTo>
                  <a:lnTo>
                    <a:pt x="301"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37" name="Shape 6337"/>
            <p:cNvSpPr/>
            <p:nvPr/>
          </p:nvSpPr>
          <p:spPr>
            <a:xfrm>
              <a:off x="1890050" y="2086700"/>
              <a:ext cx="7550" cy="25"/>
            </a:xfrm>
            <a:custGeom>
              <a:avLst/>
              <a:gdLst/>
              <a:ahLst/>
              <a:cxnLst/>
              <a:rect l="0" t="0" r="0" b="0"/>
              <a:pathLst>
                <a:path w="302" h="1" fill="none" extrusionOk="0">
                  <a:moveTo>
                    <a:pt x="0" y="1"/>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38" name="Shape 6338"/>
            <p:cNvSpPr/>
            <p:nvPr/>
          </p:nvSpPr>
          <p:spPr>
            <a:xfrm>
              <a:off x="1897575" y="2081175"/>
              <a:ext cx="7550" cy="5550"/>
            </a:xfrm>
            <a:custGeom>
              <a:avLst/>
              <a:gdLst/>
              <a:ahLst/>
              <a:cxnLst/>
              <a:rect l="0" t="0" r="0" b="0"/>
              <a:pathLst>
                <a:path w="302" h="222" fill="none" extrusionOk="0">
                  <a:moveTo>
                    <a:pt x="0" y="222"/>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39" name="Shape 6339"/>
            <p:cNvSpPr/>
            <p:nvPr/>
          </p:nvSpPr>
          <p:spPr>
            <a:xfrm>
              <a:off x="1905100" y="2070100"/>
              <a:ext cx="8800" cy="11100"/>
            </a:xfrm>
            <a:custGeom>
              <a:avLst/>
              <a:gdLst/>
              <a:ahLst/>
              <a:cxnLst/>
              <a:rect l="0" t="0" r="0" b="0"/>
              <a:pathLst>
                <a:path w="352" h="444" fill="none" extrusionOk="0">
                  <a:moveTo>
                    <a:pt x="0" y="443"/>
                  </a:moveTo>
                  <a:lnTo>
                    <a:pt x="35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40" name="Shape 6340"/>
            <p:cNvSpPr/>
            <p:nvPr/>
          </p:nvSpPr>
          <p:spPr>
            <a:xfrm>
              <a:off x="1913875" y="2053500"/>
              <a:ext cx="8800" cy="16625"/>
            </a:xfrm>
            <a:custGeom>
              <a:avLst/>
              <a:gdLst/>
              <a:ahLst/>
              <a:cxnLst/>
              <a:rect l="0" t="0" r="0" b="0"/>
              <a:pathLst>
                <a:path w="352" h="665" fill="none" extrusionOk="0">
                  <a:moveTo>
                    <a:pt x="0" y="664"/>
                  </a:moveTo>
                  <a:lnTo>
                    <a:pt x="35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41" name="Shape 6341"/>
            <p:cNvSpPr/>
            <p:nvPr/>
          </p:nvSpPr>
          <p:spPr>
            <a:xfrm>
              <a:off x="1922650" y="2025825"/>
              <a:ext cx="7550" cy="27700"/>
            </a:xfrm>
            <a:custGeom>
              <a:avLst/>
              <a:gdLst/>
              <a:ahLst/>
              <a:cxnLst/>
              <a:rect l="0" t="0" r="0" b="0"/>
              <a:pathLst>
                <a:path w="302" h="1108" fill="none" extrusionOk="0">
                  <a:moveTo>
                    <a:pt x="0" y="1107"/>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42" name="Shape 6342"/>
            <p:cNvSpPr/>
            <p:nvPr/>
          </p:nvSpPr>
          <p:spPr>
            <a:xfrm>
              <a:off x="1930175" y="1992600"/>
              <a:ext cx="7550" cy="33250"/>
            </a:xfrm>
            <a:custGeom>
              <a:avLst/>
              <a:gdLst/>
              <a:ahLst/>
              <a:cxnLst/>
              <a:rect l="0" t="0" r="0" b="0"/>
              <a:pathLst>
                <a:path w="302" h="1330" fill="none" extrusionOk="0">
                  <a:moveTo>
                    <a:pt x="0" y="1329"/>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43" name="Shape 6343"/>
            <p:cNvSpPr/>
            <p:nvPr/>
          </p:nvSpPr>
          <p:spPr>
            <a:xfrm>
              <a:off x="1937700" y="1959400"/>
              <a:ext cx="7550" cy="33225"/>
            </a:xfrm>
            <a:custGeom>
              <a:avLst/>
              <a:gdLst/>
              <a:ahLst/>
              <a:cxnLst/>
              <a:rect l="0" t="0" r="0" b="0"/>
              <a:pathLst>
                <a:path w="302" h="1329" fill="none" extrusionOk="0">
                  <a:moveTo>
                    <a:pt x="0" y="1329"/>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44" name="Shape 6344"/>
            <p:cNvSpPr/>
            <p:nvPr/>
          </p:nvSpPr>
          <p:spPr>
            <a:xfrm>
              <a:off x="1945225" y="1876375"/>
              <a:ext cx="16325" cy="83050"/>
            </a:xfrm>
            <a:custGeom>
              <a:avLst/>
              <a:gdLst/>
              <a:ahLst/>
              <a:cxnLst/>
              <a:rect l="0" t="0" r="0" b="0"/>
              <a:pathLst>
                <a:path w="653" h="3322" fill="none" extrusionOk="0">
                  <a:moveTo>
                    <a:pt x="0" y="3321"/>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45" name="Shape 6345"/>
            <p:cNvSpPr/>
            <p:nvPr/>
          </p:nvSpPr>
          <p:spPr>
            <a:xfrm>
              <a:off x="1961525" y="1826550"/>
              <a:ext cx="8800" cy="49850"/>
            </a:xfrm>
            <a:custGeom>
              <a:avLst/>
              <a:gdLst/>
              <a:ahLst/>
              <a:cxnLst/>
              <a:rect l="0" t="0" r="0" b="0"/>
              <a:pathLst>
                <a:path w="352" h="1994" fill="none" extrusionOk="0">
                  <a:moveTo>
                    <a:pt x="1" y="1993"/>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46" name="Shape 6346"/>
            <p:cNvSpPr/>
            <p:nvPr/>
          </p:nvSpPr>
          <p:spPr>
            <a:xfrm>
              <a:off x="1970300" y="1776750"/>
              <a:ext cx="7550" cy="49825"/>
            </a:xfrm>
            <a:custGeom>
              <a:avLst/>
              <a:gdLst/>
              <a:ahLst/>
              <a:cxnLst/>
              <a:rect l="0" t="0" r="0" b="0"/>
              <a:pathLst>
                <a:path w="302" h="1993" fill="none" extrusionOk="0">
                  <a:moveTo>
                    <a:pt x="1" y="1993"/>
                  </a:moveTo>
                  <a:lnTo>
                    <a:pt x="3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47" name="Shape 6347"/>
            <p:cNvSpPr/>
            <p:nvPr/>
          </p:nvSpPr>
          <p:spPr>
            <a:xfrm>
              <a:off x="1977825" y="1677100"/>
              <a:ext cx="15075" cy="99675"/>
            </a:xfrm>
            <a:custGeom>
              <a:avLst/>
              <a:gdLst/>
              <a:ahLst/>
              <a:cxnLst/>
              <a:rect l="0" t="0" r="0" b="0"/>
              <a:pathLst>
                <a:path w="603" h="3987" fill="none" extrusionOk="0">
                  <a:moveTo>
                    <a:pt x="1" y="3986"/>
                  </a:moveTo>
                  <a:lnTo>
                    <a:pt x="60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48" name="Shape 6348"/>
            <p:cNvSpPr/>
            <p:nvPr/>
          </p:nvSpPr>
          <p:spPr>
            <a:xfrm>
              <a:off x="1992875" y="1583025"/>
              <a:ext cx="16325" cy="94100"/>
            </a:xfrm>
            <a:custGeom>
              <a:avLst/>
              <a:gdLst/>
              <a:ahLst/>
              <a:cxnLst/>
              <a:rect l="0" t="0" r="0" b="0"/>
              <a:pathLst>
                <a:path w="653" h="3764" fill="none" extrusionOk="0">
                  <a:moveTo>
                    <a:pt x="1" y="3764"/>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49" name="Shape 6349"/>
            <p:cNvSpPr/>
            <p:nvPr/>
          </p:nvSpPr>
          <p:spPr>
            <a:xfrm>
              <a:off x="2009175" y="1494450"/>
              <a:ext cx="16350" cy="88600"/>
            </a:xfrm>
            <a:custGeom>
              <a:avLst/>
              <a:gdLst/>
              <a:ahLst/>
              <a:cxnLst/>
              <a:rect l="0" t="0" r="0" b="0"/>
              <a:pathLst>
                <a:path w="654" h="3544" fill="none" extrusionOk="0">
                  <a:moveTo>
                    <a:pt x="1" y="3543"/>
                  </a:moveTo>
                  <a:lnTo>
                    <a:pt x="65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50" name="Shape 6350"/>
            <p:cNvSpPr/>
            <p:nvPr/>
          </p:nvSpPr>
          <p:spPr>
            <a:xfrm>
              <a:off x="2025500" y="1455700"/>
              <a:ext cx="7550" cy="38775"/>
            </a:xfrm>
            <a:custGeom>
              <a:avLst/>
              <a:gdLst/>
              <a:ahLst/>
              <a:cxnLst/>
              <a:rect l="0" t="0" r="0" b="0"/>
              <a:pathLst>
                <a:path w="302" h="1551" fill="none" extrusionOk="0">
                  <a:moveTo>
                    <a:pt x="0" y="1551"/>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51" name="Shape 6351"/>
            <p:cNvSpPr/>
            <p:nvPr/>
          </p:nvSpPr>
          <p:spPr>
            <a:xfrm>
              <a:off x="2033025" y="1416950"/>
              <a:ext cx="7550" cy="38775"/>
            </a:xfrm>
            <a:custGeom>
              <a:avLst/>
              <a:gdLst/>
              <a:ahLst/>
              <a:cxnLst/>
              <a:rect l="0" t="0" r="0" b="0"/>
              <a:pathLst>
                <a:path w="302" h="1551" fill="none" extrusionOk="0">
                  <a:moveTo>
                    <a:pt x="0" y="1551"/>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52" name="Shape 6352"/>
            <p:cNvSpPr/>
            <p:nvPr/>
          </p:nvSpPr>
          <p:spPr>
            <a:xfrm>
              <a:off x="2040550" y="1389275"/>
              <a:ext cx="7550" cy="27700"/>
            </a:xfrm>
            <a:custGeom>
              <a:avLst/>
              <a:gdLst/>
              <a:ahLst/>
              <a:cxnLst/>
              <a:rect l="0" t="0" r="0" b="0"/>
              <a:pathLst>
                <a:path w="302" h="1108" fill="none" extrusionOk="0">
                  <a:moveTo>
                    <a:pt x="0" y="1108"/>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53" name="Shape 6353"/>
            <p:cNvSpPr/>
            <p:nvPr/>
          </p:nvSpPr>
          <p:spPr>
            <a:xfrm>
              <a:off x="2048075" y="1367150"/>
              <a:ext cx="8800" cy="22150"/>
            </a:xfrm>
            <a:custGeom>
              <a:avLst/>
              <a:gdLst/>
              <a:ahLst/>
              <a:cxnLst/>
              <a:rect l="0" t="0" r="0" b="0"/>
              <a:pathLst>
                <a:path w="352" h="886" fill="none" extrusionOk="0">
                  <a:moveTo>
                    <a:pt x="0" y="886"/>
                  </a:moveTo>
                  <a:lnTo>
                    <a:pt x="35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54" name="Shape 6354"/>
            <p:cNvSpPr/>
            <p:nvPr/>
          </p:nvSpPr>
          <p:spPr>
            <a:xfrm>
              <a:off x="2056850" y="1345000"/>
              <a:ext cx="8800" cy="22175"/>
            </a:xfrm>
            <a:custGeom>
              <a:avLst/>
              <a:gdLst/>
              <a:ahLst/>
              <a:cxnLst/>
              <a:rect l="0" t="0" r="0" b="0"/>
              <a:pathLst>
                <a:path w="352" h="887" fill="none" extrusionOk="0">
                  <a:moveTo>
                    <a:pt x="0" y="886"/>
                  </a:moveTo>
                  <a:lnTo>
                    <a:pt x="35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55" name="Shape 6355"/>
            <p:cNvSpPr/>
            <p:nvPr/>
          </p:nvSpPr>
          <p:spPr>
            <a:xfrm>
              <a:off x="2065625" y="1333925"/>
              <a:ext cx="7550" cy="11100"/>
            </a:xfrm>
            <a:custGeom>
              <a:avLst/>
              <a:gdLst/>
              <a:ahLst/>
              <a:cxnLst/>
              <a:rect l="0" t="0" r="0" b="0"/>
              <a:pathLst>
                <a:path w="302" h="444" fill="none" extrusionOk="0">
                  <a:moveTo>
                    <a:pt x="0" y="444"/>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56" name="Shape 6356"/>
            <p:cNvSpPr/>
            <p:nvPr/>
          </p:nvSpPr>
          <p:spPr>
            <a:xfrm>
              <a:off x="2073150" y="1328400"/>
              <a:ext cx="7550" cy="5550"/>
            </a:xfrm>
            <a:custGeom>
              <a:avLst/>
              <a:gdLst/>
              <a:ahLst/>
              <a:cxnLst/>
              <a:rect l="0" t="0" r="0" b="0"/>
              <a:pathLst>
                <a:path w="302" h="222" fill="none" extrusionOk="0">
                  <a:moveTo>
                    <a:pt x="0" y="222"/>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57" name="Shape 6357"/>
            <p:cNvSpPr/>
            <p:nvPr/>
          </p:nvSpPr>
          <p:spPr>
            <a:xfrm>
              <a:off x="2080675" y="1328400"/>
              <a:ext cx="7550" cy="25"/>
            </a:xfrm>
            <a:custGeom>
              <a:avLst/>
              <a:gdLst/>
              <a:ahLst/>
              <a:cxnLst/>
              <a:rect l="0" t="0" r="0" b="0"/>
              <a:pathLst>
                <a:path w="302" h="1" fill="none" extrusionOk="0">
                  <a:moveTo>
                    <a:pt x="0" y="1"/>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58" name="Shape 6358"/>
            <p:cNvSpPr/>
            <p:nvPr/>
          </p:nvSpPr>
          <p:spPr>
            <a:xfrm>
              <a:off x="2088200" y="1328400"/>
              <a:ext cx="7550" cy="5550"/>
            </a:xfrm>
            <a:custGeom>
              <a:avLst/>
              <a:gdLst/>
              <a:ahLst/>
              <a:cxnLst/>
              <a:rect l="0" t="0" r="0" b="0"/>
              <a:pathLst>
                <a:path w="302" h="222" fill="none" extrusionOk="0">
                  <a:moveTo>
                    <a:pt x="0" y="1"/>
                  </a:moveTo>
                  <a:lnTo>
                    <a:pt x="301"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59" name="Shape 6359"/>
            <p:cNvSpPr/>
            <p:nvPr/>
          </p:nvSpPr>
          <p:spPr>
            <a:xfrm>
              <a:off x="2095725" y="1333925"/>
              <a:ext cx="8800" cy="11100"/>
            </a:xfrm>
            <a:custGeom>
              <a:avLst/>
              <a:gdLst/>
              <a:ahLst/>
              <a:cxnLst/>
              <a:rect l="0" t="0" r="0" b="0"/>
              <a:pathLst>
                <a:path w="352" h="444" fill="none" extrusionOk="0">
                  <a:moveTo>
                    <a:pt x="0" y="1"/>
                  </a:moveTo>
                  <a:lnTo>
                    <a:pt x="352" y="44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60" name="Shape 6360"/>
            <p:cNvSpPr/>
            <p:nvPr/>
          </p:nvSpPr>
          <p:spPr>
            <a:xfrm>
              <a:off x="2104500" y="1345000"/>
              <a:ext cx="8800" cy="16625"/>
            </a:xfrm>
            <a:custGeom>
              <a:avLst/>
              <a:gdLst/>
              <a:ahLst/>
              <a:cxnLst/>
              <a:rect l="0" t="0" r="0" b="0"/>
              <a:pathLst>
                <a:path w="352" h="665" fill="none" extrusionOk="0">
                  <a:moveTo>
                    <a:pt x="1" y="1"/>
                  </a:moveTo>
                  <a:lnTo>
                    <a:pt x="352" y="6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61" name="Shape 6361"/>
            <p:cNvSpPr/>
            <p:nvPr/>
          </p:nvSpPr>
          <p:spPr>
            <a:xfrm>
              <a:off x="2113275" y="1361600"/>
              <a:ext cx="7550" cy="22175"/>
            </a:xfrm>
            <a:custGeom>
              <a:avLst/>
              <a:gdLst/>
              <a:ahLst/>
              <a:cxnLst/>
              <a:rect l="0" t="0" r="0" b="0"/>
              <a:pathLst>
                <a:path w="302" h="887" fill="none" extrusionOk="0">
                  <a:moveTo>
                    <a:pt x="1" y="1"/>
                  </a:moveTo>
                  <a:lnTo>
                    <a:pt x="302" y="88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62" name="Shape 6362"/>
            <p:cNvSpPr/>
            <p:nvPr/>
          </p:nvSpPr>
          <p:spPr>
            <a:xfrm>
              <a:off x="2120800" y="1383750"/>
              <a:ext cx="7550" cy="27700"/>
            </a:xfrm>
            <a:custGeom>
              <a:avLst/>
              <a:gdLst/>
              <a:ahLst/>
              <a:cxnLst/>
              <a:rect l="0" t="0" r="0" b="0"/>
              <a:pathLst>
                <a:path w="302" h="1108" fill="none" extrusionOk="0">
                  <a:moveTo>
                    <a:pt x="1" y="1"/>
                  </a:moveTo>
                  <a:lnTo>
                    <a:pt x="302" y="110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63" name="Shape 6363"/>
            <p:cNvSpPr/>
            <p:nvPr/>
          </p:nvSpPr>
          <p:spPr>
            <a:xfrm>
              <a:off x="2128325" y="1411425"/>
              <a:ext cx="7550" cy="27700"/>
            </a:xfrm>
            <a:custGeom>
              <a:avLst/>
              <a:gdLst/>
              <a:ahLst/>
              <a:cxnLst/>
              <a:rect l="0" t="0" r="0" b="0"/>
              <a:pathLst>
                <a:path w="302" h="1108" fill="none" extrusionOk="0">
                  <a:moveTo>
                    <a:pt x="1" y="1"/>
                  </a:moveTo>
                  <a:lnTo>
                    <a:pt x="302" y="110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64" name="Shape 6364"/>
            <p:cNvSpPr/>
            <p:nvPr/>
          </p:nvSpPr>
          <p:spPr>
            <a:xfrm>
              <a:off x="2135850" y="1439100"/>
              <a:ext cx="7550" cy="33225"/>
            </a:xfrm>
            <a:custGeom>
              <a:avLst/>
              <a:gdLst/>
              <a:ahLst/>
              <a:cxnLst/>
              <a:rect l="0" t="0" r="0" b="0"/>
              <a:pathLst>
                <a:path w="302" h="1329" fill="none" extrusionOk="0">
                  <a:moveTo>
                    <a:pt x="1" y="1"/>
                  </a:moveTo>
                  <a:lnTo>
                    <a:pt x="302"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65" name="Shape 6365"/>
            <p:cNvSpPr/>
            <p:nvPr/>
          </p:nvSpPr>
          <p:spPr>
            <a:xfrm>
              <a:off x="2143375" y="1472300"/>
              <a:ext cx="8800" cy="38775"/>
            </a:xfrm>
            <a:custGeom>
              <a:avLst/>
              <a:gdLst/>
              <a:ahLst/>
              <a:cxnLst/>
              <a:rect l="0" t="0" r="0" b="0"/>
              <a:pathLst>
                <a:path w="352" h="1551" fill="none" extrusionOk="0">
                  <a:moveTo>
                    <a:pt x="1" y="1"/>
                  </a:moveTo>
                  <a:lnTo>
                    <a:pt x="352" y="155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66" name="Shape 6366"/>
            <p:cNvSpPr/>
            <p:nvPr/>
          </p:nvSpPr>
          <p:spPr>
            <a:xfrm>
              <a:off x="2152150" y="1511050"/>
              <a:ext cx="8825" cy="38775"/>
            </a:xfrm>
            <a:custGeom>
              <a:avLst/>
              <a:gdLst/>
              <a:ahLst/>
              <a:cxnLst/>
              <a:rect l="0" t="0" r="0" b="0"/>
              <a:pathLst>
                <a:path w="353" h="1551" fill="none" extrusionOk="0">
                  <a:moveTo>
                    <a:pt x="1" y="1"/>
                  </a:moveTo>
                  <a:lnTo>
                    <a:pt x="352" y="155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67" name="Shape 6367"/>
            <p:cNvSpPr/>
            <p:nvPr/>
          </p:nvSpPr>
          <p:spPr>
            <a:xfrm>
              <a:off x="2160950" y="1549800"/>
              <a:ext cx="7550" cy="44300"/>
            </a:xfrm>
            <a:custGeom>
              <a:avLst/>
              <a:gdLst/>
              <a:ahLst/>
              <a:cxnLst/>
              <a:rect l="0" t="0" r="0" b="0"/>
              <a:pathLst>
                <a:path w="302" h="1772" fill="none" extrusionOk="0">
                  <a:moveTo>
                    <a:pt x="0" y="1"/>
                  </a:moveTo>
                  <a:lnTo>
                    <a:pt x="301" y="177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68" name="Shape 6368"/>
            <p:cNvSpPr/>
            <p:nvPr/>
          </p:nvSpPr>
          <p:spPr>
            <a:xfrm>
              <a:off x="2168475" y="1594075"/>
              <a:ext cx="15075" cy="83050"/>
            </a:xfrm>
            <a:custGeom>
              <a:avLst/>
              <a:gdLst/>
              <a:ahLst/>
              <a:cxnLst/>
              <a:rect l="0" t="0" r="0" b="0"/>
              <a:pathLst>
                <a:path w="603" h="3322" fill="none" extrusionOk="0">
                  <a:moveTo>
                    <a:pt x="0" y="1"/>
                  </a:moveTo>
                  <a:lnTo>
                    <a:pt x="602" y="33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69" name="Shape 6369"/>
            <p:cNvSpPr/>
            <p:nvPr/>
          </p:nvSpPr>
          <p:spPr>
            <a:xfrm>
              <a:off x="2183525" y="1677100"/>
              <a:ext cx="7550" cy="44325"/>
            </a:xfrm>
            <a:custGeom>
              <a:avLst/>
              <a:gdLst/>
              <a:ahLst/>
              <a:cxnLst/>
              <a:rect l="0" t="0" r="0" b="0"/>
              <a:pathLst>
                <a:path w="302" h="1773" fill="none" extrusionOk="0">
                  <a:moveTo>
                    <a:pt x="0" y="1"/>
                  </a:moveTo>
                  <a:lnTo>
                    <a:pt x="301" y="177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70" name="Shape 6370"/>
            <p:cNvSpPr/>
            <p:nvPr/>
          </p:nvSpPr>
          <p:spPr>
            <a:xfrm>
              <a:off x="2191050" y="1721400"/>
              <a:ext cx="8800" cy="38750"/>
            </a:xfrm>
            <a:custGeom>
              <a:avLst/>
              <a:gdLst/>
              <a:ahLst/>
              <a:cxnLst/>
              <a:rect l="0" t="0" r="0" b="0"/>
              <a:pathLst>
                <a:path w="352" h="1550" fill="none" extrusionOk="0">
                  <a:moveTo>
                    <a:pt x="0" y="0"/>
                  </a:moveTo>
                  <a:lnTo>
                    <a:pt x="351" y="155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71" name="Shape 6371"/>
            <p:cNvSpPr/>
            <p:nvPr/>
          </p:nvSpPr>
          <p:spPr>
            <a:xfrm>
              <a:off x="2199825" y="1760125"/>
              <a:ext cx="15075" cy="72000"/>
            </a:xfrm>
            <a:custGeom>
              <a:avLst/>
              <a:gdLst/>
              <a:ahLst/>
              <a:cxnLst/>
              <a:rect l="0" t="0" r="0" b="0"/>
              <a:pathLst>
                <a:path w="603" h="2880" fill="none" extrusionOk="0">
                  <a:moveTo>
                    <a:pt x="0" y="1"/>
                  </a:moveTo>
                  <a:lnTo>
                    <a:pt x="602" y="287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72" name="Shape 6372"/>
            <p:cNvSpPr/>
            <p:nvPr/>
          </p:nvSpPr>
          <p:spPr>
            <a:xfrm>
              <a:off x="2214875" y="1832100"/>
              <a:ext cx="7550" cy="33225"/>
            </a:xfrm>
            <a:custGeom>
              <a:avLst/>
              <a:gdLst/>
              <a:ahLst/>
              <a:cxnLst/>
              <a:rect l="0" t="0" r="0" b="0"/>
              <a:pathLst>
                <a:path w="302" h="1329" fill="none" extrusionOk="0">
                  <a:moveTo>
                    <a:pt x="0" y="0"/>
                  </a:moveTo>
                  <a:lnTo>
                    <a:pt x="301"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73" name="Shape 6373"/>
            <p:cNvSpPr/>
            <p:nvPr/>
          </p:nvSpPr>
          <p:spPr>
            <a:xfrm>
              <a:off x="2222400" y="1865300"/>
              <a:ext cx="8800" cy="33225"/>
            </a:xfrm>
            <a:custGeom>
              <a:avLst/>
              <a:gdLst/>
              <a:ahLst/>
              <a:cxnLst/>
              <a:rect l="0" t="0" r="0" b="0"/>
              <a:pathLst>
                <a:path w="352" h="1329" fill="none" extrusionOk="0">
                  <a:moveTo>
                    <a:pt x="0" y="1"/>
                  </a:moveTo>
                  <a:lnTo>
                    <a:pt x="351" y="1329"/>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74" name="Shape 6374"/>
            <p:cNvSpPr/>
            <p:nvPr/>
          </p:nvSpPr>
          <p:spPr>
            <a:xfrm>
              <a:off x="2231175" y="1898500"/>
              <a:ext cx="8800" cy="22175"/>
            </a:xfrm>
            <a:custGeom>
              <a:avLst/>
              <a:gdLst/>
              <a:ahLst/>
              <a:cxnLst/>
              <a:rect l="0" t="0" r="0" b="0"/>
              <a:pathLst>
                <a:path w="352" h="887" fill="none" extrusionOk="0">
                  <a:moveTo>
                    <a:pt x="0" y="1"/>
                  </a:moveTo>
                  <a:lnTo>
                    <a:pt x="352" y="88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75" name="Shape 6375"/>
            <p:cNvSpPr/>
            <p:nvPr/>
          </p:nvSpPr>
          <p:spPr>
            <a:xfrm>
              <a:off x="2239950" y="1920650"/>
              <a:ext cx="7550" cy="22175"/>
            </a:xfrm>
            <a:custGeom>
              <a:avLst/>
              <a:gdLst/>
              <a:ahLst/>
              <a:cxnLst/>
              <a:rect l="0" t="0" r="0" b="0"/>
              <a:pathLst>
                <a:path w="302" h="887" fill="none" extrusionOk="0">
                  <a:moveTo>
                    <a:pt x="1" y="1"/>
                  </a:moveTo>
                  <a:lnTo>
                    <a:pt x="302"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76" name="Shape 6376"/>
            <p:cNvSpPr/>
            <p:nvPr/>
          </p:nvSpPr>
          <p:spPr>
            <a:xfrm>
              <a:off x="2247475" y="1942800"/>
              <a:ext cx="7550" cy="11075"/>
            </a:xfrm>
            <a:custGeom>
              <a:avLst/>
              <a:gdLst/>
              <a:ahLst/>
              <a:cxnLst/>
              <a:rect l="0" t="0" r="0" b="0"/>
              <a:pathLst>
                <a:path w="302" h="443" fill="none" extrusionOk="0">
                  <a:moveTo>
                    <a:pt x="1" y="0"/>
                  </a:moveTo>
                  <a:lnTo>
                    <a:pt x="302"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77" name="Shape 6377"/>
            <p:cNvSpPr/>
            <p:nvPr/>
          </p:nvSpPr>
          <p:spPr>
            <a:xfrm>
              <a:off x="2255000" y="1953850"/>
              <a:ext cx="7550" cy="11100"/>
            </a:xfrm>
            <a:custGeom>
              <a:avLst/>
              <a:gdLst/>
              <a:ahLst/>
              <a:cxnLst/>
              <a:rect l="0" t="0" r="0" b="0"/>
              <a:pathLst>
                <a:path w="302" h="444" fill="none" extrusionOk="0">
                  <a:moveTo>
                    <a:pt x="1" y="1"/>
                  </a:moveTo>
                  <a:lnTo>
                    <a:pt x="302" y="44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78" name="Shape 6378"/>
            <p:cNvSpPr/>
            <p:nvPr/>
          </p:nvSpPr>
          <p:spPr>
            <a:xfrm>
              <a:off x="2262525" y="1964925"/>
              <a:ext cx="16325" cy="5575"/>
            </a:xfrm>
            <a:custGeom>
              <a:avLst/>
              <a:gdLst/>
              <a:ahLst/>
              <a:cxnLst/>
              <a:rect l="0" t="0" r="0" b="0"/>
              <a:pathLst>
                <a:path w="653" h="223" fill="none" extrusionOk="0">
                  <a:moveTo>
                    <a:pt x="1" y="1"/>
                  </a:moveTo>
                  <a:lnTo>
                    <a:pt x="653"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79" name="Shape 6379"/>
            <p:cNvSpPr/>
            <p:nvPr/>
          </p:nvSpPr>
          <p:spPr>
            <a:xfrm>
              <a:off x="2278825" y="1964925"/>
              <a:ext cx="8825" cy="5575"/>
            </a:xfrm>
            <a:custGeom>
              <a:avLst/>
              <a:gdLst/>
              <a:ahLst/>
              <a:cxnLst/>
              <a:rect l="0" t="0" r="0" b="0"/>
              <a:pathLst>
                <a:path w="353" h="223" fill="none" extrusionOk="0">
                  <a:moveTo>
                    <a:pt x="1" y="222"/>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80" name="Shape 6380"/>
            <p:cNvSpPr/>
            <p:nvPr/>
          </p:nvSpPr>
          <p:spPr>
            <a:xfrm>
              <a:off x="2287625" y="1959400"/>
              <a:ext cx="7550" cy="5550"/>
            </a:xfrm>
            <a:custGeom>
              <a:avLst/>
              <a:gdLst/>
              <a:ahLst/>
              <a:cxnLst/>
              <a:rect l="0" t="0" r="0" b="0"/>
              <a:pathLst>
                <a:path w="302" h="222" fill="none" extrusionOk="0">
                  <a:moveTo>
                    <a:pt x="0" y="222"/>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81" name="Shape 6381"/>
            <p:cNvSpPr/>
            <p:nvPr/>
          </p:nvSpPr>
          <p:spPr>
            <a:xfrm>
              <a:off x="2295150" y="1942800"/>
              <a:ext cx="7550" cy="16625"/>
            </a:xfrm>
            <a:custGeom>
              <a:avLst/>
              <a:gdLst/>
              <a:ahLst/>
              <a:cxnLst/>
              <a:rect l="0" t="0" r="0" b="0"/>
              <a:pathLst>
                <a:path w="302" h="665" fill="none" extrusionOk="0">
                  <a:moveTo>
                    <a:pt x="0" y="664"/>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82" name="Shape 6382"/>
            <p:cNvSpPr/>
            <p:nvPr/>
          </p:nvSpPr>
          <p:spPr>
            <a:xfrm>
              <a:off x="2302675" y="1926175"/>
              <a:ext cx="7550" cy="16650"/>
            </a:xfrm>
            <a:custGeom>
              <a:avLst/>
              <a:gdLst/>
              <a:ahLst/>
              <a:cxnLst/>
              <a:rect l="0" t="0" r="0" b="0"/>
              <a:pathLst>
                <a:path w="302" h="666" fill="none" extrusionOk="0">
                  <a:moveTo>
                    <a:pt x="0" y="665"/>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83" name="Shape 6383"/>
            <p:cNvSpPr/>
            <p:nvPr/>
          </p:nvSpPr>
          <p:spPr>
            <a:xfrm>
              <a:off x="2310200" y="1904050"/>
              <a:ext cx="7550" cy="22150"/>
            </a:xfrm>
            <a:custGeom>
              <a:avLst/>
              <a:gdLst/>
              <a:ahLst/>
              <a:cxnLst/>
              <a:rect l="0" t="0" r="0" b="0"/>
              <a:pathLst>
                <a:path w="302" h="886" fill="none" extrusionOk="0">
                  <a:moveTo>
                    <a:pt x="0" y="886"/>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84" name="Shape 6384"/>
            <p:cNvSpPr/>
            <p:nvPr/>
          </p:nvSpPr>
          <p:spPr>
            <a:xfrm>
              <a:off x="2317725" y="1876375"/>
              <a:ext cx="8800" cy="27700"/>
            </a:xfrm>
            <a:custGeom>
              <a:avLst/>
              <a:gdLst/>
              <a:ahLst/>
              <a:cxnLst/>
              <a:rect l="0" t="0" r="0" b="0"/>
              <a:pathLst>
                <a:path w="352" h="1108" fill="none" extrusionOk="0">
                  <a:moveTo>
                    <a:pt x="0" y="1107"/>
                  </a:moveTo>
                  <a:lnTo>
                    <a:pt x="35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85" name="Shape 6385"/>
            <p:cNvSpPr/>
            <p:nvPr/>
          </p:nvSpPr>
          <p:spPr>
            <a:xfrm>
              <a:off x="2326500" y="1848700"/>
              <a:ext cx="8800" cy="27700"/>
            </a:xfrm>
            <a:custGeom>
              <a:avLst/>
              <a:gdLst/>
              <a:ahLst/>
              <a:cxnLst/>
              <a:rect l="0" t="0" r="0" b="0"/>
              <a:pathLst>
                <a:path w="352" h="1108" fill="none" extrusionOk="0">
                  <a:moveTo>
                    <a:pt x="0" y="1107"/>
                  </a:moveTo>
                  <a:lnTo>
                    <a:pt x="35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86" name="Shape 6386"/>
            <p:cNvSpPr/>
            <p:nvPr/>
          </p:nvSpPr>
          <p:spPr>
            <a:xfrm>
              <a:off x="2335275" y="1815475"/>
              <a:ext cx="7550" cy="33250"/>
            </a:xfrm>
            <a:custGeom>
              <a:avLst/>
              <a:gdLst/>
              <a:ahLst/>
              <a:cxnLst/>
              <a:rect l="0" t="0" r="0" b="0"/>
              <a:pathLst>
                <a:path w="302" h="1330" fill="none" extrusionOk="0">
                  <a:moveTo>
                    <a:pt x="0" y="1329"/>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87" name="Shape 6387"/>
            <p:cNvSpPr/>
            <p:nvPr/>
          </p:nvSpPr>
          <p:spPr>
            <a:xfrm>
              <a:off x="2342800" y="1749075"/>
              <a:ext cx="15075" cy="66425"/>
            </a:xfrm>
            <a:custGeom>
              <a:avLst/>
              <a:gdLst/>
              <a:ahLst/>
              <a:cxnLst/>
              <a:rect l="0" t="0" r="0" b="0"/>
              <a:pathLst>
                <a:path w="603" h="2657" fill="none" extrusionOk="0">
                  <a:moveTo>
                    <a:pt x="0" y="2657"/>
                  </a:moveTo>
                  <a:lnTo>
                    <a:pt x="60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88" name="Shape 6388"/>
            <p:cNvSpPr/>
            <p:nvPr/>
          </p:nvSpPr>
          <p:spPr>
            <a:xfrm>
              <a:off x="2357850" y="1710325"/>
              <a:ext cx="7550" cy="38775"/>
            </a:xfrm>
            <a:custGeom>
              <a:avLst/>
              <a:gdLst/>
              <a:ahLst/>
              <a:cxnLst/>
              <a:rect l="0" t="0" r="0" b="0"/>
              <a:pathLst>
                <a:path w="302" h="1551" fill="none" extrusionOk="0">
                  <a:moveTo>
                    <a:pt x="0" y="1550"/>
                  </a:moveTo>
                  <a:lnTo>
                    <a:pt x="30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89" name="Shape 6389"/>
            <p:cNvSpPr/>
            <p:nvPr/>
          </p:nvSpPr>
          <p:spPr>
            <a:xfrm>
              <a:off x="2365375" y="1677100"/>
              <a:ext cx="8800" cy="33250"/>
            </a:xfrm>
            <a:custGeom>
              <a:avLst/>
              <a:gdLst/>
              <a:ahLst/>
              <a:cxnLst/>
              <a:rect l="0" t="0" r="0" b="0"/>
              <a:pathLst>
                <a:path w="352" h="1330" fill="none" extrusionOk="0">
                  <a:moveTo>
                    <a:pt x="0" y="1329"/>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90" name="Shape 6390"/>
            <p:cNvSpPr/>
            <p:nvPr/>
          </p:nvSpPr>
          <p:spPr>
            <a:xfrm>
              <a:off x="2374150" y="1610700"/>
              <a:ext cx="16325" cy="66425"/>
            </a:xfrm>
            <a:custGeom>
              <a:avLst/>
              <a:gdLst/>
              <a:ahLst/>
              <a:cxnLst/>
              <a:rect l="0" t="0" r="0" b="0"/>
              <a:pathLst>
                <a:path w="653" h="2657" fill="none" extrusionOk="0">
                  <a:moveTo>
                    <a:pt x="1" y="2657"/>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91" name="Shape 6391"/>
            <p:cNvSpPr/>
            <p:nvPr/>
          </p:nvSpPr>
          <p:spPr>
            <a:xfrm>
              <a:off x="2390450" y="1577475"/>
              <a:ext cx="7550" cy="33250"/>
            </a:xfrm>
            <a:custGeom>
              <a:avLst/>
              <a:gdLst/>
              <a:ahLst/>
              <a:cxnLst/>
              <a:rect l="0" t="0" r="0" b="0"/>
              <a:pathLst>
                <a:path w="302" h="1330" fill="none" extrusionOk="0">
                  <a:moveTo>
                    <a:pt x="1" y="1329"/>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92" name="Shape 6392"/>
            <p:cNvSpPr/>
            <p:nvPr/>
          </p:nvSpPr>
          <p:spPr>
            <a:xfrm>
              <a:off x="2397975" y="1549800"/>
              <a:ext cx="7550" cy="27700"/>
            </a:xfrm>
            <a:custGeom>
              <a:avLst/>
              <a:gdLst/>
              <a:ahLst/>
              <a:cxnLst/>
              <a:rect l="0" t="0" r="0" b="0"/>
              <a:pathLst>
                <a:path w="302" h="1108" fill="none" extrusionOk="0">
                  <a:moveTo>
                    <a:pt x="1" y="1108"/>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93" name="Shape 6393"/>
            <p:cNvSpPr/>
            <p:nvPr/>
          </p:nvSpPr>
          <p:spPr>
            <a:xfrm>
              <a:off x="2405500" y="1522125"/>
              <a:ext cx="7550" cy="27700"/>
            </a:xfrm>
            <a:custGeom>
              <a:avLst/>
              <a:gdLst/>
              <a:ahLst/>
              <a:cxnLst/>
              <a:rect l="0" t="0" r="0" b="0"/>
              <a:pathLst>
                <a:path w="302" h="1108" fill="none" extrusionOk="0">
                  <a:moveTo>
                    <a:pt x="1" y="1108"/>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94" name="Shape 6394"/>
            <p:cNvSpPr/>
            <p:nvPr/>
          </p:nvSpPr>
          <p:spPr>
            <a:xfrm>
              <a:off x="2413025" y="1500000"/>
              <a:ext cx="8800" cy="22150"/>
            </a:xfrm>
            <a:custGeom>
              <a:avLst/>
              <a:gdLst/>
              <a:ahLst/>
              <a:cxnLst/>
              <a:rect l="0" t="0" r="0" b="0"/>
              <a:pathLst>
                <a:path w="352" h="886" fill="none" extrusionOk="0">
                  <a:moveTo>
                    <a:pt x="1" y="886"/>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95" name="Shape 6395"/>
            <p:cNvSpPr/>
            <p:nvPr/>
          </p:nvSpPr>
          <p:spPr>
            <a:xfrm>
              <a:off x="2421800" y="1483375"/>
              <a:ext cx="8825" cy="16625"/>
            </a:xfrm>
            <a:custGeom>
              <a:avLst/>
              <a:gdLst/>
              <a:ahLst/>
              <a:cxnLst/>
              <a:rect l="0" t="0" r="0" b="0"/>
              <a:pathLst>
                <a:path w="353" h="665" fill="none" extrusionOk="0">
                  <a:moveTo>
                    <a:pt x="1" y="665"/>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96" name="Shape 6396"/>
            <p:cNvSpPr/>
            <p:nvPr/>
          </p:nvSpPr>
          <p:spPr>
            <a:xfrm>
              <a:off x="2430600" y="1466775"/>
              <a:ext cx="7550" cy="16625"/>
            </a:xfrm>
            <a:custGeom>
              <a:avLst/>
              <a:gdLst/>
              <a:ahLst/>
              <a:cxnLst/>
              <a:rect l="0" t="0" r="0" b="0"/>
              <a:pathLst>
                <a:path w="302" h="665" fill="none" extrusionOk="0">
                  <a:moveTo>
                    <a:pt x="0" y="665"/>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97" name="Shape 6397"/>
            <p:cNvSpPr/>
            <p:nvPr/>
          </p:nvSpPr>
          <p:spPr>
            <a:xfrm>
              <a:off x="2438125" y="1455700"/>
              <a:ext cx="7550" cy="11100"/>
            </a:xfrm>
            <a:custGeom>
              <a:avLst/>
              <a:gdLst/>
              <a:ahLst/>
              <a:cxnLst/>
              <a:rect l="0" t="0" r="0" b="0"/>
              <a:pathLst>
                <a:path w="302" h="444" fill="none" extrusionOk="0">
                  <a:moveTo>
                    <a:pt x="0" y="444"/>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98" name="Shape 6398"/>
            <p:cNvSpPr/>
            <p:nvPr/>
          </p:nvSpPr>
          <p:spPr>
            <a:xfrm>
              <a:off x="2445650" y="1444625"/>
              <a:ext cx="7550" cy="11100"/>
            </a:xfrm>
            <a:custGeom>
              <a:avLst/>
              <a:gdLst/>
              <a:ahLst/>
              <a:cxnLst/>
              <a:rect l="0" t="0" r="0" b="0"/>
              <a:pathLst>
                <a:path w="302" h="444" fill="none" extrusionOk="0">
                  <a:moveTo>
                    <a:pt x="0" y="444"/>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99" name="Shape 6399"/>
            <p:cNvSpPr/>
            <p:nvPr/>
          </p:nvSpPr>
          <p:spPr>
            <a:xfrm>
              <a:off x="2453175" y="1444625"/>
              <a:ext cx="7550" cy="25"/>
            </a:xfrm>
            <a:custGeom>
              <a:avLst/>
              <a:gdLst/>
              <a:ahLst/>
              <a:cxnLst/>
              <a:rect l="0" t="0" r="0" b="0"/>
              <a:pathLst>
                <a:path w="302" h="1" fill="none" extrusionOk="0">
                  <a:moveTo>
                    <a:pt x="0" y="1"/>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00" name="Shape 6400"/>
            <p:cNvSpPr/>
            <p:nvPr/>
          </p:nvSpPr>
          <p:spPr>
            <a:xfrm>
              <a:off x="2460700" y="1444625"/>
              <a:ext cx="8800" cy="25"/>
            </a:xfrm>
            <a:custGeom>
              <a:avLst/>
              <a:gdLst/>
              <a:ahLst/>
              <a:cxnLst/>
              <a:rect l="0" t="0" r="0" b="0"/>
              <a:pathLst>
                <a:path w="352" h="1" fill="none" extrusionOk="0">
                  <a:moveTo>
                    <a:pt x="0" y="1"/>
                  </a:moveTo>
                  <a:lnTo>
                    <a:pt x="35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01" name="Shape 6401"/>
            <p:cNvSpPr/>
            <p:nvPr/>
          </p:nvSpPr>
          <p:spPr>
            <a:xfrm>
              <a:off x="2469475" y="1444625"/>
              <a:ext cx="8800" cy="5575"/>
            </a:xfrm>
            <a:custGeom>
              <a:avLst/>
              <a:gdLst/>
              <a:ahLst/>
              <a:cxnLst/>
              <a:rect l="0" t="0" r="0" b="0"/>
              <a:pathLst>
                <a:path w="352" h="223" fill="none" extrusionOk="0">
                  <a:moveTo>
                    <a:pt x="0" y="1"/>
                  </a:moveTo>
                  <a:lnTo>
                    <a:pt x="351"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02" name="Shape 6402"/>
            <p:cNvSpPr/>
            <p:nvPr/>
          </p:nvSpPr>
          <p:spPr>
            <a:xfrm>
              <a:off x="2478250" y="1450175"/>
              <a:ext cx="7550" cy="5550"/>
            </a:xfrm>
            <a:custGeom>
              <a:avLst/>
              <a:gdLst/>
              <a:ahLst/>
              <a:cxnLst/>
              <a:rect l="0" t="0" r="0" b="0"/>
              <a:pathLst>
                <a:path w="302" h="222" fill="none" extrusionOk="0">
                  <a:moveTo>
                    <a:pt x="0" y="0"/>
                  </a:moveTo>
                  <a:lnTo>
                    <a:pt x="301"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03" name="Shape 6403"/>
            <p:cNvSpPr/>
            <p:nvPr/>
          </p:nvSpPr>
          <p:spPr>
            <a:xfrm>
              <a:off x="2485775" y="1455700"/>
              <a:ext cx="7550" cy="11100"/>
            </a:xfrm>
            <a:custGeom>
              <a:avLst/>
              <a:gdLst/>
              <a:ahLst/>
              <a:cxnLst/>
              <a:rect l="0" t="0" r="0" b="0"/>
              <a:pathLst>
                <a:path w="302" h="444" fill="none" extrusionOk="0">
                  <a:moveTo>
                    <a:pt x="0" y="1"/>
                  </a:moveTo>
                  <a:lnTo>
                    <a:pt x="301" y="44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04" name="Shape 6404"/>
            <p:cNvSpPr/>
            <p:nvPr/>
          </p:nvSpPr>
          <p:spPr>
            <a:xfrm>
              <a:off x="2493300" y="1466775"/>
              <a:ext cx="7550" cy="16625"/>
            </a:xfrm>
            <a:custGeom>
              <a:avLst/>
              <a:gdLst/>
              <a:ahLst/>
              <a:cxnLst/>
              <a:rect l="0" t="0" r="0" b="0"/>
              <a:pathLst>
                <a:path w="302" h="665" fill="none" extrusionOk="0">
                  <a:moveTo>
                    <a:pt x="0" y="1"/>
                  </a:moveTo>
                  <a:lnTo>
                    <a:pt x="301" y="6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05" name="Shape 6405"/>
            <p:cNvSpPr/>
            <p:nvPr/>
          </p:nvSpPr>
          <p:spPr>
            <a:xfrm>
              <a:off x="2500825" y="1483375"/>
              <a:ext cx="16325" cy="38775"/>
            </a:xfrm>
            <a:custGeom>
              <a:avLst/>
              <a:gdLst/>
              <a:ahLst/>
              <a:cxnLst/>
              <a:rect l="0" t="0" r="0" b="0"/>
              <a:pathLst>
                <a:path w="653" h="1551" fill="none" extrusionOk="0">
                  <a:moveTo>
                    <a:pt x="0" y="1"/>
                  </a:moveTo>
                  <a:lnTo>
                    <a:pt x="653" y="155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06" name="Shape 6406"/>
            <p:cNvSpPr/>
            <p:nvPr/>
          </p:nvSpPr>
          <p:spPr>
            <a:xfrm>
              <a:off x="2517125" y="1522125"/>
              <a:ext cx="8800" cy="22175"/>
            </a:xfrm>
            <a:custGeom>
              <a:avLst/>
              <a:gdLst/>
              <a:ahLst/>
              <a:cxnLst/>
              <a:rect l="0" t="0" r="0" b="0"/>
              <a:pathLst>
                <a:path w="352" h="887" fill="none" extrusionOk="0">
                  <a:moveTo>
                    <a:pt x="1" y="1"/>
                  </a:moveTo>
                  <a:lnTo>
                    <a:pt x="352"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07" name="Shape 6407"/>
            <p:cNvSpPr/>
            <p:nvPr/>
          </p:nvSpPr>
          <p:spPr>
            <a:xfrm>
              <a:off x="2525900" y="1544275"/>
              <a:ext cx="7550" cy="27700"/>
            </a:xfrm>
            <a:custGeom>
              <a:avLst/>
              <a:gdLst/>
              <a:ahLst/>
              <a:cxnLst/>
              <a:rect l="0" t="0" r="0" b="0"/>
              <a:pathLst>
                <a:path w="302" h="1108" fill="none" extrusionOk="0">
                  <a:moveTo>
                    <a:pt x="1" y="0"/>
                  </a:moveTo>
                  <a:lnTo>
                    <a:pt x="302" y="1107"/>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08" name="Shape 6408"/>
            <p:cNvSpPr/>
            <p:nvPr/>
          </p:nvSpPr>
          <p:spPr>
            <a:xfrm>
              <a:off x="2533425" y="1571950"/>
              <a:ext cx="15075" cy="49825"/>
            </a:xfrm>
            <a:custGeom>
              <a:avLst/>
              <a:gdLst/>
              <a:ahLst/>
              <a:cxnLst/>
              <a:rect l="0" t="0" r="0" b="0"/>
              <a:pathLst>
                <a:path w="603" h="1993" fill="none" extrusionOk="0">
                  <a:moveTo>
                    <a:pt x="1" y="0"/>
                  </a:moveTo>
                  <a:lnTo>
                    <a:pt x="603" y="199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09" name="Shape 6409"/>
            <p:cNvSpPr/>
            <p:nvPr/>
          </p:nvSpPr>
          <p:spPr>
            <a:xfrm>
              <a:off x="2548475" y="1621750"/>
              <a:ext cx="16325" cy="55375"/>
            </a:xfrm>
            <a:custGeom>
              <a:avLst/>
              <a:gdLst/>
              <a:ahLst/>
              <a:cxnLst/>
              <a:rect l="0" t="0" r="0" b="0"/>
              <a:pathLst>
                <a:path w="653" h="2215" fill="none" extrusionOk="0">
                  <a:moveTo>
                    <a:pt x="1" y="1"/>
                  </a:moveTo>
                  <a:lnTo>
                    <a:pt x="653" y="221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10" name="Shape 6410"/>
            <p:cNvSpPr/>
            <p:nvPr/>
          </p:nvSpPr>
          <p:spPr>
            <a:xfrm>
              <a:off x="2564775" y="1677100"/>
              <a:ext cx="8825" cy="27700"/>
            </a:xfrm>
            <a:custGeom>
              <a:avLst/>
              <a:gdLst/>
              <a:ahLst/>
              <a:cxnLst/>
              <a:rect l="0" t="0" r="0" b="0"/>
              <a:pathLst>
                <a:path w="353" h="1108" fill="none" extrusionOk="0">
                  <a:moveTo>
                    <a:pt x="1" y="1"/>
                  </a:moveTo>
                  <a:lnTo>
                    <a:pt x="352" y="110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11" name="Shape 6411"/>
            <p:cNvSpPr/>
            <p:nvPr/>
          </p:nvSpPr>
          <p:spPr>
            <a:xfrm>
              <a:off x="2573575" y="1704775"/>
              <a:ext cx="7550" cy="27700"/>
            </a:xfrm>
            <a:custGeom>
              <a:avLst/>
              <a:gdLst/>
              <a:ahLst/>
              <a:cxnLst/>
              <a:rect l="0" t="0" r="0" b="0"/>
              <a:pathLst>
                <a:path w="302" h="1108" fill="none" extrusionOk="0">
                  <a:moveTo>
                    <a:pt x="0" y="1"/>
                  </a:moveTo>
                  <a:lnTo>
                    <a:pt x="301" y="1108"/>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12" name="Shape 6412"/>
            <p:cNvSpPr/>
            <p:nvPr/>
          </p:nvSpPr>
          <p:spPr>
            <a:xfrm>
              <a:off x="2581100" y="1732450"/>
              <a:ext cx="15075" cy="44325"/>
            </a:xfrm>
            <a:custGeom>
              <a:avLst/>
              <a:gdLst/>
              <a:ahLst/>
              <a:cxnLst/>
              <a:rect l="0" t="0" r="0" b="0"/>
              <a:pathLst>
                <a:path w="603" h="1773" fill="none" extrusionOk="0">
                  <a:moveTo>
                    <a:pt x="0" y="1"/>
                  </a:moveTo>
                  <a:lnTo>
                    <a:pt x="602" y="177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13" name="Shape 6413"/>
            <p:cNvSpPr/>
            <p:nvPr/>
          </p:nvSpPr>
          <p:spPr>
            <a:xfrm>
              <a:off x="2596150" y="1776750"/>
              <a:ext cx="7550" cy="22150"/>
            </a:xfrm>
            <a:custGeom>
              <a:avLst/>
              <a:gdLst/>
              <a:ahLst/>
              <a:cxnLst/>
              <a:rect l="0" t="0" r="0" b="0"/>
              <a:pathLst>
                <a:path w="302" h="886" fill="none" extrusionOk="0">
                  <a:moveTo>
                    <a:pt x="0" y="0"/>
                  </a:moveTo>
                  <a:lnTo>
                    <a:pt x="301"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14" name="Shape 6414"/>
            <p:cNvSpPr/>
            <p:nvPr/>
          </p:nvSpPr>
          <p:spPr>
            <a:xfrm>
              <a:off x="2603675" y="1798875"/>
              <a:ext cx="8800" cy="16625"/>
            </a:xfrm>
            <a:custGeom>
              <a:avLst/>
              <a:gdLst/>
              <a:ahLst/>
              <a:cxnLst/>
              <a:rect l="0" t="0" r="0" b="0"/>
              <a:pathLst>
                <a:path w="352" h="665" fill="none" extrusionOk="0">
                  <a:moveTo>
                    <a:pt x="0" y="1"/>
                  </a:moveTo>
                  <a:lnTo>
                    <a:pt x="351" y="665"/>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15" name="Shape 6415"/>
            <p:cNvSpPr/>
            <p:nvPr/>
          </p:nvSpPr>
          <p:spPr>
            <a:xfrm>
              <a:off x="2612450" y="1815475"/>
              <a:ext cx="8800" cy="11100"/>
            </a:xfrm>
            <a:custGeom>
              <a:avLst/>
              <a:gdLst/>
              <a:ahLst/>
              <a:cxnLst/>
              <a:rect l="0" t="0" r="0" b="0"/>
              <a:pathLst>
                <a:path w="352" h="444" fill="none" extrusionOk="0">
                  <a:moveTo>
                    <a:pt x="0" y="1"/>
                  </a:moveTo>
                  <a:lnTo>
                    <a:pt x="352" y="44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16" name="Shape 6416"/>
            <p:cNvSpPr/>
            <p:nvPr/>
          </p:nvSpPr>
          <p:spPr>
            <a:xfrm>
              <a:off x="2621225" y="1826550"/>
              <a:ext cx="7550" cy="11100"/>
            </a:xfrm>
            <a:custGeom>
              <a:avLst/>
              <a:gdLst/>
              <a:ahLst/>
              <a:cxnLst/>
              <a:rect l="0" t="0" r="0" b="0"/>
              <a:pathLst>
                <a:path w="302" h="444" fill="none" extrusionOk="0">
                  <a:moveTo>
                    <a:pt x="1" y="1"/>
                  </a:moveTo>
                  <a:lnTo>
                    <a:pt x="302" y="44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17" name="Shape 6417"/>
            <p:cNvSpPr/>
            <p:nvPr/>
          </p:nvSpPr>
          <p:spPr>
            <a:xfrm>
              <a:off x="2628750" y="1837625"/>
              <a:ext cx="7550" cy="11100"/>
            </a:xfrm>
            <a:custGeom>
              <a:avLst/>
              <a:gdLst/>
              <a:ahLst/>
              <a:cxnLst/>
              <a:rect l="0" t="0" r="0" b="0"/>
              <a:pathLst>
                <a:path w="302" h="444" fill="none" extrusionOk="0">
                  <a:moveTo>
                    <a:pt x="1" y="1"/>
                  </a:moveTo>
                  <a:lnTo>
                    <a:pt x="302"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18" name="Shape 6418"/>
            <p:cNvSpPr/>
            <p:nvPr/>
          </p:nvSpPr>
          <p:spPr>
            <a:xfrm>
              <a:off x="2636275" y="1848700"/>
              <a:ext cx="7550" cy="5550"/>
            </a:xfrm>
            <a:custGeom>
              <a:avLst/>
              <a:gdLst/>
              <a:ahLst/>
              <a:cxnLst/>
              <a:rect l="0" t="0" r="0" b="0"/>
              <a:pathLst>
                <a:path w="302" h="222" fill="none" extrusionOk="0">
                  <a:moveTo>
                    <a:pt x="1" y="0"/>
                  </a:moveTo>
                  <a:lnTo>
                    <a:pt x="302"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19" name="Shape 6419"/>
            <p:cNvSpPr/>
            <p:nvPr/>
          </p:nvSpPr>
          <p:spPr>
            <a:xfrm>
              <a:off x="2643800" y="1854225"/>
              <a:ext cx="7550" cy="25"/>
            </a:xfrm>
            <a:custGeom>
              <a:avLst/>
              <a:gdLst/>
              <a:ahLst/>
              <a:cxnLst/>
              <a:rect l="0" t="0" r="0" b="0"/>
              <a:pathLst>
                <a:path w="302" h="1" fill="none" extrusionOk="0">
                  <a:moveTo>
                    <a:pt x="1" y="1"/>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20" name="Shape 6420"/>
            <p:cNvSpPr/>
            <p:nvPr/>
          </p:nvSpPr>
          <p:spPr>
            <a:xfrm>
              <a:off x="2651325" y="1854225"/>
              <a:ext cx="8800" cy="25"/>
            </a:xfrm>
            <a:custGeom>
              <a:avLst/>
              <a:gdLst/>
              <a:ahLst/>
              <a:cxnLst/>
              <a:rect l="0" t="0" r="0" b="0"/>
              <a:pathLst>
                <a:path w="352" h="1" fill="none" extrusionOk="0">
                  <a:moveTo>
                    <a:pt x="1" y="1"/>
                  </a:moveTo>
                  <a:lnTo>
                    <a:pt x="3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21" name="Shape 6421"/>
            <p:cNvSpPr/>
            <p:nvPr/>
          </p:nvSpPr>
          <p:spPr>
            <a:xfrm>
              <a:off x="2660100" y="1843150"/>
              <a:ext cx="16325" cy="11100"/>
            </a:xfrm>
            <a:custGeom>
              <a:avLst/>
              <a:gdLst/>
              <a:ahLst/>
              <a:cxnLst/>
              <a:rect l="0" t="0" r="0" b="0"/>
              <a:pathLst>
                <a:path w="653" h="444" fill="none" extrusionOk="0">
                  <a:moveTo>
                    <a:pt x="1" y="444"/>
                  </a:moveTo>
                  <a:lnTo>
                    <a:pt x="65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22" name="Shape 6422"/>
            <p:cNvSpPr/>
            <p:nvPr/>
          </p:nvSpPr>
          <p:spPr>
            <a:xfrm>
              <a:off x="2676400" y="1821025"/>
              <a:ext cx="15075" cy="22150"/>
            </a:xfrm>
            <a:custGeom>
              <a:avLst/>
              <a:gdLst/>
              <a:ahLst/>
              <a:cxnLst/>
              <a:rect l="0" t="0" r="0" b="0"/>
              <a:pathLst>
                <a:path w="603" h="886" fill="none" extrusionOk="0">
                  <a:moveTo>
                    <a:pt x="1" y="886"/>
                  </a:moveTo>
                  <a:lnTo>
                    <a:pt x="60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23" name="Shape 6423"/>
            <p:cNvSpPr/>
            <p:nvPr/>
          </p:nvSpPr>
          <p:spPr>
            <a:xfrm>
              <a:off x="2691450" y="1793350"/>
              <a:ext cx="16350" cy="27700"/>
            </a:xfrm>
            <a:custGeom>
              <a:avLst/>
              <a:gdLst/>
              <a:ahLst/>
              <a:cxnLst/>
              <a:rect l="0" t="0" r="0" b="0"/>
              <a:pathLst>
                <a:path w="654" h="1108" fill="none" extrusionOk="0">
                  <a:moveTo>
                    <a:pt x="1" y="1107"/>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24" name="Shape 6424"/>
            <p:cNvSpPr/>
            <p:nvPr/>
          </p:nvSpPr>
          <p:spPr>
            <a:xfrm>
              <a:off x="2707775" y="1776750"/>
              <a:ext cx="8800" cy="16625"/>
            </a:xfrm>
            <a:custGeom>
              <a:avLst/>
              <a:gdLst/>
              <a:ahLst/>
              <a:cxnLst/>
              <a:rect l="0" t="0" r="0" b="0"/>
              <a:pathLst>
                <a:path w="352" h="665" fill="none" extrusionOk="0">
                  <a:moveTo>
                    <a:pt x="0" y="664"/>
                  </a:moveTo>
                  <a:lnTo>
                    <a:pt x="351"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25" name="Shape 6425"/>
            <p:cNvSpPr/>
            <p:nvPr/>
          </p:nvSpPr>
          <p:spPr>
            <a:xfrm>
              <a:off x="2716550" y="1754600"/>
              <a:ext cx="7550" cy="22175"/>
            </a:xfrm>
            <a:custGeom>
              <a:avLst/>
              <a:gdLst/>
              <a:ahLst/>
              <a:cxnLst/>
              <a:rect l="0" t="0" r="0" b="0"/>
              <a:pathLst>
                <a:path w="302" h="887" fill="none" extrusionOk="0">
                  <a:moveTo>
                    <a:pt x="0" y="886"/>
                  </a:moveTo>
                  <a:lnTo>
                    <a:pt x="301"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26" name="Shape 6426"/>
            <p:cNvSpPr/>
            <p:nvPr/>
          </p:nvSpPr>
          <p:spPr>
            <a:xfrm>
              <a:off x="2724075" y="1715850"/>
              <a:ext cx="15075" cy="38775"/>
            </a:xfrm>
            <a:custGeom>
              <a:avLst/>
              <a:gdLst/>
              <a:ahLst/>
              <a:cxnLst/>
              <a:rect l="0" t="0" r="0" b="0"/>
              <a:pathLst>
                <a:path w="603" h="1551" fill="none" extrusionOk="0">
                  <a:moveTo>
                    <a:pt x="0" y="1551"/>
                  </a:moveTo>
                  <a:lnTo>
                    <a:pt x="6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27" name="Shape 6427"/>
            <p:cNvSpPr/>
            <p:nvPr/>
          </p:nvSpPr>
          <p:spPr>
            <a:xfrm>
              <a:off x="2739125" y="1677100"/>
              <a:ext cx="16325" cy="38775"/>
            </a:xfrm>
            <a:custGeom>
              <a:avLst/>
              <a:gdLst/>
              <a:ahLst/>
              <a:cxnLst/>
              <a:rect l="0" t="0" r="0" b="0"/>
              <a:pathLst>
                <a:path w="653" h="1551" fill="none" extrusionOk="0">
                  <a:moveTo>
                    <a:pt x="0" y="1551"/>
                  </a:moveTo>
                  <a:lnTo>
                    <a:pt x="65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28" name="Shape 6428"/>
            <p:cNvSpPr/>
            <p:nvPr/>
          </p:nvSpPr>
          <p:spPr>
            <a:xfrm>
              <a:off x="2755425" y="1643900"/>
              <a:ext cx="16325" cy="33225"/>
            </a:xfrm>
            <a:custGeom>
              <a:avLst/>
              <a:gdLst/>
              <a:ahLst/>
              <a:cxnLst/>
              <a:rect l="0" t="0" r="0" b="0"/>
              <a:pathLst>
                <a:path w="653" h="1329" fill="none" extrusionOk="0">
                  <a:moveTo>
                    <a:pt x="0" y="1329"/>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29" name="Shape 6429"/>
            <p:cNvSpPr/>
            <p:nvPr/>
          </p:nvSpPr>
          <p:spPr>
            <a:xfrm>
              <a:off x="2771725" y="1610700"/>
              <a:ext cx="15075" cy="33225"/>
            </a:xfrm>
            <a:custGeom>
              <a:avLst/>
              <a:gdLst/>
              <a:ahLst/>
              <a:cxnLst/>
              <a:rect l="0" t="0" r="0" b="0"/>
              <a:pathLst>
                <a:path w="603" h="1329" fill="none" extrusionOk="0">
                  <a:moveTo>
                    <a:pt x="1" y="1328"/>
                  </a:moveTo>
                  <a:lnTo>
                    <a:pt x="60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30" name="Shape 6430"/>
            <p:cNvSpPr/>
            <p:nvPr/>
          </p:nvSpPr>
          <p:spPr>
            <a:xfrm>
              <a:off x="2786775" y="1594075"/>
              <a:ext cx="7550" cy="16650"/>
            </a:xfrm>
            <a:custGeom>
              <a:avLst/>
              <a:gdLst/>
              <a:ahLst/>
              <a:cxnLst/>
              <a:rect l="0" t="0" r="0" b="0"/>
              <a:pathLst>
                <a:path w="302" h="666" fill="none" extrusionOk="0">
                  <a:moveTo>
                    <a:pt x="1" y="665"/>
                  </a:moveTo>
                  <a:lnTo>
                    <a:pt x="302"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31" name="Shape 6431"/>
            <p:cNvSpPr/>
            <p:nvPr/>
          </p:nvSpPr>
          <p:spPr>
            <a:xfrm>
              <a:off x="2794300" y="1583025"/>
              <a:ext cx="8800" cy="11075"/>
            </a:xfrm>
            <a:custGeom>
              <a:avLst/>
              <a:gdLst/>
              <a:ahLst/>
              <a:cxnLst/>
              <a:rect l="0" t="0" r="0" b="0"/>
              <a:pathLst>
                <a:path w="352" h="443" fill="none" extrusionOk="0">
                  <a:moveTo>
                    <a:pt x="1" y="443"/>
                  </a:moveTo>
                  <a:lnTo>
                    <a:pt x="352"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32" name="Shape 6432"/>
            <p:cNvSpPr/>
            <p:nvPr/>
          </p:nvSpPr>
          <p:spPr>
            <a:xfrm>
              <a:off x="2803075" y="1566400"/>
              <a:ext cx="16325" cy="16650"/>
            </a:xfrm>
            <a:custGeom>
              <a:avLst/>
              <a:gdLst/>
              <a:ahLst/>
              <a:cxnLst/>
              <a:rect l="0" t="0" r="0" b="0"/>
              <a:pathLst>
                <a:path w="653" h="666" fill="none" extrusionOk="0">
                  <a:moveTo>
                    <a:pt x="1" y="665"/>
                  </a:moveTo>
                  <a:lnTo>
                    <a:pt x="653" y="1"/>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33" name="Shape 6433"/>
            <p:cNvSpPr/>
            <p:nvPr/>
          </p:nvSpPr>
          <p:spPr>
            <a:xfrm>
              <a:off x="2819375" y="1560875"/>
              <a:ext cx="15075" cy="5550"/>
            </a:xfrm>
            <a:custGeom>
              <a:avLst/>
              <a:gdLst/>
              <a:ahLst/>
              <a:cxnLst/>
              <a:rect l="0" t="0" r="0" b="0"/>
              <a:pathLst>
                <a:path w="603" h="222" fill="none" extrusionOk="0">
                  <a:moveTo>
                    <a:pt x="1" y="222"/>
                  </a:moveTo>
                  <a:lnTo>
                    <a:pt x="60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34" name="Shape 6434"/>
            <p:cNvSpPr/>
            <p:nvPr/>
          </p:nvSpPr>
          <p:spPr>
            <a:xfrm>
              <a:off x="2834425" y="1560875"/>
              <a:ext cx="16350" cy="25"/>
            </a:xfrm>
            <a:custGeom>
              <a:avLst/>
              <a:gdLst/>
              <a:ahLst/>
              <a:cxnLst/>
              <a:rect l="0" t="0" r="0" b="0"/>
              <a:pathLst>
                <a:path w="654" h="1" fill="none" extrusionOk="0">
                  <a:moveTo>
                    <a:pt x="1" y="0"/>
                  </a:moveTo>
                  <a:lnTo>
                    <a:pt x="653" y="0"/>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35" name="Shape 6435"/>
            <p:cNvSpPr/>
            <p:nvPr/>
          </p:nvSpPr>
          <p:spPr>
            <a:xfrm>
              <a:off x="2850750" y="1560875"/>
              <a:ext cx="8800" cy="5550"/>
            </a:xfrm>
            <a:custGeom>
              <a:avLst/>
              <a:gdLst/>
              <a:ahLst/>
              <a:cxnLst/>
              <a:rect l="0" t="0" r="0" b="0"/>
              <a:pathLst>
                <a:path w="352" h="222" fill="none" extrusionOk="0">
                  <a:moveTo>
                    <a:pt x="0" y="0"/>
                  </a:moveTo>
                  <a:lnTo>
                    <a:pt x="351"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36" name="Shape 6436"/>
            <p:cNvSpPr/>
            <p:nvPr/>
          </p:nvSpPr>
          <p:spPr>
            <a:xfrm>
              <a:off x="2859525" y="1566400"/>
              <a:ext cx="7550" cy="5575"/>
            </a:xfrm>
            <a:custGeom>
              <a:avLst/>
              <a:gdLst/>
              <a:ahLst/>
              <a:cxnLst/>
              <a:rect l="0" t="0" r="0" b="0"/>
              <a:pathLst>
                <a:path w="302" h="223" fill="none" extrusionOk="0">
                  <a:moveTo>
                    <a:pt x="0" y="1"/>
                  </a:moveTo>
                  <a:lnTo>
                    <a:pt x="301"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37" name="Shape 6437"/>
            <p:cNvSpPr/>
            <p:nvPr/>
          </p:nvSpPr>
          <p:spPr>
            <a:xfrm>
              <a:off x="2867050" y="1571950"/>
              <a:ext cx="7550" cy="5550"/>
            </a:xfrm>
            <a:custGeom>
              <a:avLst/>
              <a:gdLst/>
              <a:ahLst/>
              <a:cxnLst/>
              <a:rect l="0" t="0" r="0" b="0"/>
              <a:pathLst>
                <a:path w="302" h="222" fill="none" extrusionOk="0">
                  <a:moveTo>
                    <a:pt x="0" y="0"/>
                  </a:moveTo>
                  <a:lnTo>
                    <a:pt x="301"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38" name="Shape 6438"/>
            <p:cNvSpPr/>
            <p:nvPr/>
          </p:nvSpPr>
          <p:spPr>
            <a:xfrm>
              <a:off x="2874575" y="1577475"/>
              <a:ext cx="7550" cy="5575"/>
            </a:xfrm>
            <a:custGeom>
              <a:avLst/>
              <a:gdLst/>
              <a:ahLst/>
              <a:cxnLst/>
              <a:rect l="0" t="0" r="0" b="0"/>
              <a:pathLst>
                <a:path w="302" h="223" fill="none" extrusionOk="0">
                  <a:moveTo>
                    <a:pt x="0" y="1"/>
                  </a:moveTo>
                  <a:lnTo>
                    <a:pt x="301" y="222"/>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39" name="Shape 6439"/>
            <p:cNvSpPr/>
            <p:nvPr/>
          </p:nvSpPr>
          <p:spPr>
            <a:xfrm>
              <a:off x="2882100" y="1583025"/>
              <a:ext cx="7550" cy="11075"/>
            </a:xfrm>
            <a:custGeom>
              <a:avLst/>
              <a:gdLst/>
              <a:ahLst/>
              <a:cxnLst/>
              <a:rect l="0" t="0" r="0" b="0"/>
              <a:pathLst>
                <a:path w="302" h="443" fill="none" extrusionOk="0">
                  <a:moveTo>
                    <a:pt x="0" y="0"/>
                  </a:moveTo>
                  <a:lnTo>
                    <a:pt x="301" y="443"/>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40" name="Shape 6440"/>
            <p:cNvSpPr/>
            <p:nvPr/>
          </p:nvSpPr>
          <p:spPr>
            <a:xfrm>
              <a:off x="2889625" y="1594075"/>
              <a:ext cx="8800" cy="11100"/>
            </a:xfrm>
            <a:custGeom>
              <a:avLst/>
              <a:gdLst/>
              <a:ahLst/>
              <a:cxnLst/>
              <a:rect l="0" t="0" r="0" b="0"/>
              <a:pathLst>
                <a:path w="352" h="444" fill="none" extrusionOk="0">
                  <a:moveTo>
                    <a:pt x="0" y="1"/>
                  </a:moveTo>
                  <a:lnTo>
                    <a:pt x="351" y="444"/>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41" name="Shape 6441"/>
            <p:cNvSpPr/>
            <p:nvPr/>
          </p:nvSpPr>
          <p:spPr>
            <a:xfrm>
              <a:off x="2898400" y="1605150"/>
              <a:ext cx="16325" cy="22175"/>
            </a:xfrm>
            <a:custGeom>
              <a:avLst/>
              <a:gdLst/>
              <a:ahLst/>
              <a:cxnLst/>
              <a:rect l="0" t="0" r="0" b="0"/>
              <a:pathLst>
                <a:path w="653" h="887" fill="none" extrusionOk="0">
                  <a:moveTo>
                    <a:pt x="0" y="1"/>
                  </a:moveTo>
                  <a:lnTo>
                    <a:pt x="653" y="886"/>
                  </a:lnTo>
                </a:path>
              </a:pathLst>
            </a:custGeom>
            <a:noFill/>
            <a:ln w="30100" cap="sq" cmpd="sng">
              <a:solidFill>
                <a:srgbClr val="FF66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442" name="Shape 6442"/>
          <p:cNvGrpSpPr/>
          <p:nvPr/>
        </p:nvGrpSpPr>
        <p:grpSpPr>
          <a:xfrm>
            <a:off x="1683718" y="4873009"/>
            <a:ext cx="7187849" cy="1550495"/>
            <a:chOff x="21300" y="94075"/>
            <a:chExt cx="2957400" cy="2817375"/>
          </a:xfrm>
        </p:grpSpPr>
        <p:sp>
          <p:nvSpPr>
            <p:cNvPr id="6443" name="Shape 6443"/>
            <p:cNvSpPr/>
            <p:nvPr/>
          </p:nvSpPr>
          <p:spPr>
            <a:xfrm>
              <a:off x="22575" y="99625"/>
              <a:ext cx="2954850" cy="2806300"/>
            </a:xfrm>
            <a:custGeom>
              <a:avLst/>
              <a:gdLst/>
              <a:ahLst/>
              <a:cxnLst/>
              <a:rect l="0" t="0" r="0" b="0"/>
              <a:pathLst>
                <a:path w="118194" h="112252" extrusionOk="0">
                  <a:moveTo>
                    <a:pt x="0" y="0"/>
                  </a:moveTo>
                  <a:lnTo>
                    <a:pt x="0" y="112251"/>
                  </a:lnTo>
                  <a:lnTo>
                    <a:pt x="118194" y="112251"/>
                  </a:lnTo>
                  <a:lnTo>
                    <a:pt x="11819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6444" name="Shape 6444"/>
            <p:cNvSpPr/>
            <p:nvPr/>
          </p:nvSpPr>
          <p:spPr>
            <a:xfrm>
              <a:off x="21300" y="94075"/>
              <a:ext cx="2957400" cy="2817375"/>
            </a:xfrm>
            <a:custGeom>
              <a:avLst/>
              <a:gdLst/>
              <a:ahLst/>
              <a:cxnLst/>
              <a:rect l="0" t="0" r="0" b="0"/>
              <a:pathLst>
                <a:path w="118296" h="112695" fill="none" extrusionOk="0">
                  <a:moveTo>
                    <a:pt x="1" y="1"/>
                  </a:moveTo>
                  <a:lnTo>
                    <a:pt x="118295" y="1"/>
                  </a:lnTo>
                  <a:lnTo>
                    <a:pt x="118295" y="112695"/>
                  </a:lnTo>
                  <a:lnTo>
                    <a:pt x="1" y="112695"/>
                  </a:lnTo>
                  <a:lnTo>
                    <a:pt x="1" y="1"/>
                  </a:lnTo>
                  <a:close/>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45" name="Shape 6445"/>
            <p:cNvSpPr/>
            <p:nvPr/>
          </p:nvSpPr>
          <p:spPr>
            <a:xfrm>
              <a:off x="62700" y="276750"/>
              <a:ext cx="2874600" cy="2446500"/>
            </a:xfrm>
            <a:custGeom>
              <a:avLst/>
              <a:gdLst/>
              <a:ahLst/>
              <a:cxnLst/>
              <a:rect l="0" t="0" r="0" b="0"/>
              <a:pathLst>
                <a:path w="114984" h="97860" extrusionOk="0">
                  <a:moveTo>
                    <a:pt x="0" y="0"/>
                  </a:moveTo>
                  <a:lnTo>
                    <a:pt x="0" y="97860"/>
                  </a:lnTo>
                  <a:lnTo>
                    <a:pt x="114984" y="97860"/>
                  </a:lnTo>
                  <a:lnTo>
                    <a:pt x="11498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6446" name="Shape 6446"/>
            <p:cNvSpPr/>
            <p:nvPr/>
          </p:nvSpPr>
          <p:spPr>
            <a:xfrm>
              <a:off x="62700" y="27232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47" name="Shape 6447"/>
            <p:cNvSpPr/>
            <p:nvPr/>
          </p:nvSpPr>
          <p:spPr>
            <a:xfrm>
              <a:off x="62700" y="23136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48" name="Shape 6448"/>
            <p:cNvSpPr/>
            <p:nvPr/>
          </p:nvSpPr>
          <p:spPr>
            <a:xfrm>
              <a:off x="62700" y="190957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49" name="Shape 6449"/>
            <p:cNvSpPr/>
            <p:nvPr/>
          </p:nvSpPr>
          <p:spPr>
            <a:xfrm>
              <a:off x="62700" y="1500000"/>
              <a:ext cx="2874600" cy="0"/>
            </a:xfrm>
            <a:custGeom>
              <a:avLst/>
              <a:gdLst/>
              <a:ahLst/>
              <a:cxnLst/>
              <a:rect l="0" t="0" r="0" b="0"/>
              <a:pathLst>
                <a:path w="114984"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50" name="Shape 6450"/>
            <p:cNvSpPr/>
            <p:nvPr/>
          </p:nvSpPr>
          <p:spPr>
            <a:xfrm>
              <a:off x="62700" y="109040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51" name="Shape 6451"/>
            <p:cNvSpPr/>
            <p:nvPr/>
          </p:nvSpPr>
          <p:spPr>
            <a:xfrm>
              <a:off x="62700" y="6863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52" name="Shape 6452"/>
            <p:cNvSpPr/>
            <p:nvPr/>
          </p:nvSpPr>
          <p:spPr>
            <a:xfrm>
              <a:off x="62700" y="2767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53" name="Shape 6453"/>
            <p:cNvSpPr/>
            <p:nvPr/>
          </p:nvSpPr>
          <p:spPr>
            <a:xfrm>
              <a:off x="60200" y="265675"/>
              <a:ext cx="2874600" cy="25"/>
            </a:xfrm>
            <a:custGeom>
              <a:avLst/>
              <a:gdLst/>
              <a:ahLst/>
              <a:cxnLst/>
              <a:rect l="0" t="0" r="0" b="0"/>
              <a:pathLst>
                <a:path w="114984" h="1" fill="none" extrusionOk="0">
                  <a:moveTo>
                    <a:pt x="0" y="0"/>
                  </a:moveTo>
                  <a:lnTo>
                    <a:pt x="114983"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54" name="Shape 6454"/>
            <p:cNvSpPr/>
            <p:nvPr/>
          </p:nvSpPr>
          <p:spPr>
            <a:xfrm>
              <a:off x="2934775" y="265675"/>
              <a:ext cx="25" cy="2446525"/>
            </a:xfrm>
            <a:custGeom>
              <a:avLst/>
              <a:gdLst/>
              <a:ahLst/>
              <a:cxnLst/>
              <a:rect l="0" t="0" r="0" b="0"/>
              <a:pathLst>
                <a:path w="1" h="97861" fill="none" extrusionOk="0">
                  <a:moveTo>
                    <a:pt x="0" y="0"/>
                  </a:moveTo>
                  <a:lnTo>
                    <a:pt x="0" y="9786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55" name="Shape 6455"/>
            <p:cNvSpPr/>
            <p:nvPr/>
          </p:nvSpPr>
          <p:spPr>
            <a:xfrm>
              <a:off x="60200" y="2712175"/>
              <a:ext cx="2874600" cy="25"/>
            </a:xfrm>
            <a:custGeom>
              <a:avLst/>
              <a:gdLst/>
              <a:ahLst/>
              <a:cxnLst/>
              <a:rect l="0" t="0" r="0" b="0"/>
              <a:pathLst>
                <a:path w="114984" h="1" fill="none" extrusionOk="0">
                  <a:moveTo>
                    <a:pt x="114983" y="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56" name="Shape 6456"/>
            <p:cNvSpPr/>
            <p:nvPr/>
          </p:nvSpPr>
          <p:spPr>
            <a:xfrm>
              <a:off x="60200" y="265675"/>
              <a:ext cx="25" cy="2446525"/>
            </a:xfrm>
            <a:custGeom>
              <a:avLst/>
              <a:gdLst/>
              <a:ahLst/>
              <a:cxnLst/>
              <a:rect l="0" t="0" r="0" b="0"/>
              <a:pathLst>
                <a:path w="1" h="97861" fill="none" extrusionOk="0">
                  <a:moveTo>
                    <a:pt x="0" y="9786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57" name="Shape 6457"/>
            <p:cNvSpPr/>
            <p:nvPr/>
          </p:nvSpPr>
          <p:spPr>
            <a:xfrm>
              <a:off x="55175" y="935400"/>
              <a:ext cx="7550" cy="88600"/>
            </a:xfrm>
            <a:custGeom>
              <a:avLst/>
              <a:gdLst/>
              <a:ahLst/>
              <a:cxnLst/>
              <a:rect l="0" t="0" r="0" b="0"/>
              <a:pathLst>
                <a:path w="302" h="3544" fill="none" extrusionOk="0">
                  <a:moveTo>
                    <a:pt x="0" y="3543"/>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58" name="Shape 6458"/>
            <p:cNvSpPr/>
            <p:nvPr/>
          </p:nvSpPr>
          <p:spPr>
            <a:xfrm>
              <a:off x="62700" y="896675"/>
              <a:ext cx="5050" cy="38750"/>
            </a:xfrm>
            <a:custGeom>
              <a:avLst/>
              <a:gdLst/>
              <a:ahLst/>
              <a:cxnLst/>
              <a:rect l="0" t="0" r="0" b="0"/>
              <a:pathLst>
                <a:path w="202" h="1550" fill="none" extrusionOk="0">
                  <a:moveTo>
                    <a:pt x="0" y="1550"/>
                  </a:moveTo>
                  <a:lnTo>
                    <a:pt x="2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59" name="Shape 6459"/>
            <p:cNvSpPr/>
            <p:nvPr/>
          </p:nvSpPr>
          <p:spPr>
            <a:xfrm>
              <a:off x="67725" y="857925"/>
              <a:ext cx="3775" cy="38775"/>
            </a:xfrm>
            <a:custGeom>
              <a:avLst/>
              <a:gdLst/>
              <a:ahLst/>
              <a:cxnLst/>
              <a:rect l="0" t="0" r="0" b="0"/>
              <a:pathLst>
                <a:path w="151" h="1551" fill="none" extrusionOk="0">
                  <a:moveTo>
                    <a:pt x="0" y="1550"/>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60" name="Shape 6460"/>
            <p:cNvSpPr/>
            <p:nvPr/>
          </p:nvSpPr>
          <p:spPr>
            <a:xfrm>
              <a:off x="71475" y="791500"/>
              <a:ext cx="8800" cy="66450"/>
            </a:xfrm>
            <a:custGeom>
              <a:avLst/>
              <a:gdLst/>
              <a:ahLst/>
              <a:cxnLst/>
              <a:rect l="0" t="0" r="0" b="0"/>
              <a:pathLst>
                <a:path w="352" h="2658" fill="none" extrusionOk="0">
                  <a:moveTo>
                    <a:pt x="1" y="2657"/>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61" name="Shape 6461"/>
            <p:cNvSpPr/>
            <p:nvPr/>
          </p:nvSpPr>
          <p:spPr>
            <a:xfrm>
              <a:off x="80250" y="736150"/>
              <a:ext cx="7550" cy="55375"/>
            </a:xfrm>
            <a:custGeom>
              <a:avLst/>
              <a:gdLst/>
              <a:ahLst/>
              <a:cxnLst/>
              <a:rect l="0" t="0" r="0" b="0"/>
              <a:pathLst>
                <a:path w="302" h="2215" fill="none" extrusionOk="0">
                  <a:moveTo>
                    <a:pt x="1" y="2215"/>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62" name="Shape 6462"/>
            <p:cNvSpPr/>
            <p:nvPr/>
          </p:nvSpPr>
          <p:spPr>
            <a:xfrm>
              <a:off x="87775" y="691875"/>
              <a:ext cx="7550" cy="44300"/>
            </a:xfrm>
            <a:custGeom>
              <a:avLst/>
              <a:gdLst/>
              <a:ahLst/>
              <a:cxnLst/>
              <a:rect l="0" t="0" r="0" b="0"/>
              <a:pathLst>
                <a:path w="302" h="1772" fill="none" extrusionOk="0">
                  <a:moveTo>
                    <a:pt x="1" y="1771"/>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63" name="Shape 6463"/>
            <p:cNvSpPr/>
            <p:nvPr/>
          </p:nvSpPr>
          <p:spPr>
            <a:xfrm>
              <a:off x="95300" y="658650"/>
              <a:ext cx="7550" cy="33250"/>
            </a:xfrm>
            <a:custGeom>
              <a:avLst/>
              <a:gdLst/>
              <a:ahLst/>
              <a:cxnLst/>
              <a:rect l="0" t="0" r="0" b="0"/>
              <a:pathLst>
                <a:path w="302" h="1330" fill="none" extrusionOk="0">
                  <a:moveTo>
                    <a:pt x="1" y="1329"/>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64" name="Shape 6464"/>
            <p:cNvSpPr/>
            <p:nvPr/>
          </p:nvSpPr>
          <p:spPr>
            <a:xfrm>
              <a:off x="102825" y="642050"/>
              <a:ext cx="7550" cy="16625"/>
            </a:xfrm>
            <a:custGeom>
              <a:avLst/>
              <a:gdLst/>
              <a:ahLst/>
              <a:cxnLst/>
              <a:rect l="0" t="0" r="0" b="0"/>
              <a:pathLst>
                <a:path w="302" h="665" fill="none" extrusionOk="0">
                  <a:moveTo>
                    <a:pt x="1" y="665"/>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65" name="Shape 6465"/>
            <p:cNvSpPr/>
            <p:nvPr/>
          </p:nvSpPr>
          <p:spPr>
            <a:xfrm>
              <a:off x="110350" y="636525"/>
              <a:ext cx="8800" cy="5550"/>
            </a:xfrm>
            <a:custGeom>
              <a:avLst/>
              <a:gdLst/>
              <a:ahLst/>
              <a:cxnLst/>
              <a:rect l="0" t="0" r="0" b="0"/>
              <a:pathLst>
                <a:path w="352" h="222" fill="none" extrusionOk="0">
                  <a:moveTo>
                    <a:pt x="1" y="222"/>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66" name="Shape 6466"/>
            <p:cNvSpPr/>
            <p:nvPr/>
          </p:nvSpPr>
          <p:spPr>
            <a:xfrm>
              <a:off x="119125" y="636525"/>
              <a:ext cx="8825" cy="5550"/>
            </a:xfrm>
            <a:custGeom>
              <a:avLst/>
              <a:gdLst/>
              <a:ahLst/>
              <a:cxnLst/>
              <a:rect l="0" t="0" r="0" b="0"/>
              <a:pathLst>
                <a:path w="353" h="222" fill="none" extrusionOk="0">
                  <a:moveTo>
                    <a:pt x="1" y="0"/>
                  </a:moveTo>
                  <a:lnTo>
                    <a:pt x="35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67" name="Shape 6467"/>
            <p:cNvSpPr/>
            <p:nvPr/>
          </p:nvSpPr>
          <p:spPr>
            <a:xfrm>
              <a:off x="127925" y="642050"/>
              <a:ext cx="7550" cy="22175"/>
            </a:xfrm>
            <a:custGeom>
              <a:avLst/>
              <a:gdLst/>
              <a:ahLst/>
              <a:cxnLst/>
              <a:rect l="0" t="0" r="0" b="0"/>
              <a:pathLst>
                <a:path w="302" h="887" fill="none" extrusionOk="0">
                  <a:moveTo>
                    <a:pt x="0" y="1"/>
                  </a:moveTo>
                  <a:lnTo>
                    <a:pt x="30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68" name="Shape 6468"/>
            <p:cNvSpPr/>
            <p:nvPr/>
          </p:nvSpPr>
          <p:spPr>
            <a:xfrm>
              <a:off x="135450" y="664200"/>
              <a:ext cx="3775" cy="16625"/>
            </a:xfrm>
            <a:custGeom>
              <a:avLst/>
              <a:gdLst/>
              <a:ahLst/>
              <a:cxnLst/>
              <a:rect l="0" t="0" r="0" b="0"/>
              <a:pathLst>
                <a:path w="151" h="665" fill="none" extrusionOk="0">
                  <a:moveTo>
                    <a:pt x="0" y="0"/>
                  </a:moveTo>
                  <a:lnTo>
                    <a:pt x="151" y="6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69" name="Shape 6469"/>
            <p:cNvSpPr/>
            <p:nvPr/>
          </p:nvSpPr>
          <p:spPr>
            <a:xfrm>
              <a:off x="139200" y="680800"/>
              <a:ext cx="3800" cy="16625"/>
            </a:xfrm>
            <a:custGeom>
              <a:avLst/>
              <a:gdLst/>
              <a:ahLst/>
              <a:cxnLst/>
              <a:rect l="0" t="0" r="0" b="0"/>
              <a:pathLst>
                <a:path w="152" h="665" fill="none" extrusionOk="0">
                  <a:moveTo>
                    <a:pt x="1" y="0"/>
                  </a:moveTo>
                  <a:lnTo>
                    <a:pt x="15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70" name="Shape 6470"/>
            <p:cNvSpPr/>
            <p:nvPr/>
          </p:nvSpPr>
          <p:spPr>
            <a:xfrm>
              <a:off x="142975" y="697400"/>
              <a:ext cx="7550" cy="49850"/>
            </a:xfrm>
            <a:custGeom>
              <a:avLst/>
              <a:gdLst/>
              <a:ahLst/>
              <a:cxnLst/>
              <a:rect l="0" t="0" r="0" b="0"/>
              <a:pathLst>
                <a:path w="302" h="1994" fill="none" extrusionOk="0">
                  <a:moveTo>
                    <a:pt x="0" y="1"/>
                  </a:moveTo>
                  <a:lnTo>
                    <a:pt x="301"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71" name="Shape 6471"/>
            <p:cNvSpPr/>
            <p:nvPr/>
          </p:nvSpPr>
          <p:spPr>
            <a:xfrm>
              <a:off x="150500" y="747225"/>
              <a:ext cx="7550" cy="60900"/>
            </a:xfrm>
            <a:custGeom>
              <a:avLst/>
              <a:gdLst/>
              <a:ahLst/>
              <a:cxnLst/>
              <a:rect l="0" t="0" r="0" b="0"/>
              <a:pathLst>
                <a:path w="302" h="2436" fill="none" extrusionOk="0">
                  <a:moveTo>
                    <a:pt x="0" y="0"/>
                  </a:moveTo>
                  <a:lnTo>
                    <a:pt x="301"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72" name="Shape 6472"/>
            <p:cNvSpPr/>
            <p:nvPr/>
          </p:nvSpPr>
          <p:spPr>
            <a:xfrm>
              <a:off x="158025" y="808100"/>
              <a:ext cx="8800" cy="66450"/>
            </a:xfrm>
            <a:custGeom>
              <a:avLst/>
              <a:gdLst/>
              <a:ahLst/>
              <a:cxnLst/>
              <a:rect l="0" t="0" r="0" b="0"/>
              <a:pathLst>
                <a:path w="352" h="2658" fill="none" extrusionOk="0">
                  <a:moveTo>
                    <a:pt x="0" y="1"/>
                  </a:moveTo>
                  <a:lnTo>
                    <a:pt x="351" y="265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73" name="Shape 6473"/>
            <p:cNvSpPr/>
            <p:nvPr/>
          </p:nvSpPr>
          <p:spPr>
            <a:xfrm>
              <a:off x="166800" y="874525"/>
              <a:ext cx="8800" cy="77525"/>
            </a:xfrm>
            <a:custGeom>
              <a:avLst/>
              <a:gdLst/>
              <a:ahLst/>
              <a:cxnLst/>
              <a:rect l="0" t="0" r="0" b="0"/>
              <a:pathLst>
                <a:path w="352" h="3101" fill="none" extrusionOk="0">
                  <a:moveTo>
                    <a:pt x="0" y="1"/>
                  </a:moveTo>
                  <a:lnTo>
                    <a:pt x="351" y="310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74" name="Shape 6474"/>
            <p:cNvSpPr/>
            <p:nvPr/>
          </p:nvSpPr>
          <p:spPr>
            <a:xfrm>
              <a:off x="175575" y="952025"/>
              <a:ext cx="7550" cy="88575"/>
            </a:xfrm>
            <a:custGeom>
              <a:avLst/>
              <a:gdLst/>
              <a:ahLst/>
              <a:cxnLst/>
              <a:rect l="0" t="0" r="0" b="0"/>
              <a:pathLst>
                <a:path w="302" h="3543" fill="none" extrusionOk="0">
                  <a:moveTo>
                    <a:pt x="0" y="0"/>
                  </a:moveTo>
                  <a:lnTo>
                    <a:pt x="301" y="35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75" name="Shape 6475"/>
            <p:cNvSpPr/>
            <p:nvPr/>
          </p:nvSpPr>
          <p:spPr>
            <a:xfrm>
              <a:off x="183100" y="1040575"/>
              <a:ext cx="7550" cy="94125"/>
            </a:xfrm>
            <a:custGeom>
              <a:avLst/>
              <a:gdLst/>
              <a:ahLst/>
              <a:cxnLst/>
              <a:rect l="0" t="0" r="0" b="0"/>
              <a:pathLst>
                <a:path w="302" h="3765" fill="none" extrusionOk="0">
                  <a:moveTo>
                    <a:pt x="0" y="1"/>
                  </a:moveTo>
                  <a:lnTo>
                    <a:pt x="301" y="37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76" name="Shape 6476"/>
            <p:cNvSpPr/>
            <p:nvPr/>
          </p:nvSpPr>
          <p:spPr>
            <a:xfrm>
              <a:off x="190625" y="1134675"/>
              <a:ext cx="7550" cy="99650"/>
            </a:xfrm>
            <a:custGeom>
              <a:avLst/>
              <a:gdLst/>
              <a:ahLst/>
              <a:cxnLst/>
              <a:rect l="0" t="0" r="0" b="0"/>
              <a:pathLst>
                <a:path w="302" h="3986" fill="none" extrusionOk="0">
                  <a:moveTo>
                    <a:pt x="0" y="0"/>
                  </a:moveTo>
                  <a:lnTo>
                    <a:pt x="301" y="39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77" name="Shape 6477"/>
            <p:cNvSpPr/>
            <p:nvPr/>
          </p:nvSpPr>
          <p:spPr>
            <a:xfrm>
              <a:off x="198150" y="1234300"/>
              <a:ext cx="16325" cy="199300"/>
            </a:xfrm>
            <a:custGeom>
              <a:avLst/>
              <a:gdLst/>
              <a:ahLst/>
              <a:cxnLst/>
              <a:rect l="0" t="0" r="0" b="0"/>
              <a:pathLst>
                <a:path w="653" h="7972" fill="none" extrusionOk="0">
                  <a:moveTo>
                    <a:pt x="0" y="1"/>
                  </a:moveTo>
                  <a:lnTo>
                    <a:pt x="653" y="797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78" name="Shape 6478"/>
            <p:cNvSpPr/>
            <p:nvPr/>
          </p:nvSpPr>
          <p:spPr>
            <a:xfrm>
              <a:off x="214450" y="1433575"/>
              <a:ext cx="8800" cy="99650"/>
            </a:xfrm>
            <a:custGeom>
              <a:avLst/>
              <a:gdLst/>
              <a:ahLst/>
              <a:cxnLst/>
              <a:rect l="0" t="0" r="0" b="0"/>
              <a:pathLst>
                <a:path w="352" h="3986" fill="none" extrusionOk="0">
                  <a:moveTo>
                    <a:pt x="1" y="0"/>
                  </a:moveTo>
                  <a:lnTo>
                    <a:pt x="352" y="398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79" name="Shape 6479"/>
            <p:cNvSpPr/>
            <p:nvPr/>
          </p:nvSpPr>
          <p:spPr>
            <a:xfrm>
              <a:off x="223225" y="1533200"/>
              <a:ext cx="7550" cy="99650"/>
            </a:xfrm>
            <a:custGeom>
              <a:avLst/>
              <a:gdLst/>
              <a:ahLst/>
              <a:cxnLst/>
              <a:rect l="0" t="0" r="0" b="0"/>
              <a:pathLst>
                <a:path w="302" h="3986" fill="none" extrusionOk="0">
                  <a:moveTo>
                    <a:pt x="1" y="0"/>
                  </a:moveTo>
                  <a:lnTo>
                    <a:pt x="302" y="39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80" name="Shape 6480"/>
            <p:cNvSpPr/>
            <p:nvPr/>
          </p:nvSpPr>
          <p:spPr>
            <a:xfrm>
              <a:off x="230750" y="1632825"/>
              <a:ext cx="7550" cy="94125"/>
            </a:xfrm>
            <a:custGeom>
              <a:avLst/>
              <a:gdLst/>
              <a:ahLst/>
              <a:cxnLst/>
              <a:rect l="0" t="0" r="0" b="0"/>
              <a:pathLst>
                <a:path w="302" h="3765" fill="none" extrusionOk="0">
                  <a:moveTo>
                    <a:pt x="1" y="1"/>
                  </a:moveTo>
                  <a:lnTo>
                    <a:pt x="302" y="37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81" name="Shape 6481"/>
            <p:cNvSpPr/>
            <p:nvPr/>
          </p:nvSpPr>
          <p:spPr>
            <a:xfrm>
              <a:off x="238275" y="1726925"/>
              <a:ext cx="7550" cy="88575"/>
            </a:xfrm>
            <a:custGeom>
              <a:avLst/>
              <a:gdLst/>
              <a:ahLst/>
              <a:cxnLst/>
              <a:rect l="0" t="0" r="0" b="0"/>
              <a:pathLst>
                <a:path w="302" h="3543" fill="none" extrusionOk="0">
                  <a:moveTo>
                    <a:pt x="1" y="0"/>
                  </a:moveTo>
                  <a:lnTo>
                    <a:pt x="302" y="35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82" name="Shape 6482"/>
            <p:cNvSpPr/>
            <p:nvPr/>
          </p:nvSpPr>
          <p:spPr>
            <a:xfrm>
              <a:off x="245800" y="1815475"/>
              <a:ext cx="7550" cy="83050"/>
            </a:xfrm>
            <a:custGeom>
              <a:avLst/>
              <a:gdLst/>
              <a:ahLst/>
              <a:cxnLst/>
              <a:rect l="0" t="0" r="0" b="0"/>
              <a:pathLst>
                <a:path w="302" h="3322" fill="none" extrusionOk="0">
                  <a:moveTo>
                    <a:pt x="1" y="1"/>
                  </a:moveTo>
                  <a:lnTo>
                    <a:pt x="302" y="33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83" name="Shape 6483"/>
            <p:cNvSpPr/>
            <p:nvPr/>
          </p:nvSpPr>
          <p:spPr>
            <a:xfrm>
              <a:off x="253325" y="1898500"/>
              <a:ext cx="8800" cy="72000"/>
            </a:xfrm>
            <a:custGeom>
              <a:avLst/>
              <a:gdLst/>
              <a:ahLst/>
              <a:cxnLst/>
              <a:rect l="0" t="0" r="0" b="0"/>
              <a:pathLst>
                <a:path w="352" h="2880" fill="none" extrusionOk="0">
                  <a:moveTo>
                    <a:pt x="1" y="1"/>
                  </a:moveTo>
                  <a:lnTo>
                    <a:pt x="352" y="287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84" name="Shape 6484"/>
            <p:cNvSpPr/>
            <p:nvPr/>
          </p:nvSpPr>
          <p:spPr>
            <a:xfrm>
              <a:off x="262100" y="1970475"/>
              <a:ext cx="8825" cy="66450"/>
            </a:xfrm>
            <a:custGeom>
              <a:avLst/>
              <a:gdLst/>
              <a:ahLst/>
              <a:cxnLst/>
              <a:rect l="0" t="0" r="0" b="0"/>
              <a:pathLst>
                <a:path w="353" h="2658" fill="none" extrusionOk="0">
                  <a:moveTo>
                    <a:pt x="1" y="0"/>
                  </a:moveTo>
                  <a:lnTo>
                    <a:pt x="352" y="265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85" name="Shape 6485"/>
            <p:cNvSpPr/>
            <p:nvPr/>
          </p:nvSpPr>
          <p:spPr>
            <a:xfrm>
              <a:off x="270900" y="2036900"/>
              <a:ext cx="3775" cy="27700"/>
            </a:xfrm>
            <a:custGeom>
              <a:avLst/>
              <a:gdLst/>
              <a:ahLst/>
              <a:cxnLst/>
              <a:rect l="0" t="0" r="0" b="0"/>
              <a:pathLst>
                <a:path w="151" h="1108" fill="none" extrusionOk="0">
                  <a:moveTo>
                    <a:pt x="0" y="0"/>
                  </a:moveTo>
                  <a:lnTo>
                    <a:pt x="151"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86" name="Shape 6486"/>
            <p:cNvSpPr/>
            <p:nvPr/>
          </p:nvSpPr>
          <p:spPr>
            <a:xfrm>
              <a:off x="274650" y="2064575"/>
              <a:ext cx="3800" cy="27700"/>
            </a:xfrm>
            <a:custGeom>
              <a:avLst/>
              <a:gdLst/>
              <a:ahLst/>
              <a:cxnLst/>
              <a:rect l="0" t="0" r="0" b="0"/>
              <a:pathLst>
                <a:path w="152" h="1108" fill="none" extrusionOk="0">
                  <a:moveTo>
                    <a:pt x="1" y="0"/>
                  </a:moveTo>
                  <a:lnTo>
                    <a:pt x="151"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87" name="Shape 6487"/>
            <p:cNvSpPr/>
            <p:nvPr/>
          </p:nvSpPr>
          <p:spPr>
            <a:xfrm>
              <a:off x="278425" y="2092250"/>
              <a:ext cx="7550" cy="44300"/>
            </a:xfrm>
            <a:custGeom>
              <a:avLst/>
              <a:gdLst/>
              <a:ahLst/>
              <a:cxnLst/>
              <a:rect l="0" t="0" r="0" b="0"/>
              <a:pathLst>
                <a:path w="302" h="1772" fill="none" extrusionOk="0">
                  <a:moveTo>
                    <a:pt x="0" y="0"/>
                  </a:moveTo>
                  <a:lnTo>
                    <a:pt x="301" y="177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88" name="Shape 6488"/>
            <p:cNvSpPr/>
            <p:nvPr/>
          </p:nvSpPr>
          <p:spPr>
            <a:xfrm>
              <a:off x="285950" y="2136525"/>
              <a:ext cx="7550" cy="27700"/>
            </a:xfrm>
            <a:custGeom>
              <a:avLst/>
              <a:gdLst/>
              <a:ahLst/>
              <a:cxnLst/>
              <a:rect l="0" t="0" r="0" b="0"/>
              <a:pathLst>
                <a:path w="302" h="1108" fill="none" extrusionOk="0">
                  <a:moveTo>
                    <a:pt x="0" y="0"/>
                  </a:moveTo>
                  <a:lnTo>
                    <a:pt x="301"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89" name="Shape 6489"/>
            <p:cNvSpPr/>
            <p:nvPr/>
          </p:nvSpPr>
          <p:spPr>
            <a:xfrm>
              <a:off x="293475" y="2164200"/>
              <a:ext cx="7550" cy="16625"/>
            </a:xfrm>
            <a:custGeom>
              <a:avLst/>
              <a:gdLst/>
              <a:ahLst/>
              <a:cxnLst/>
              <a:rect l="0" t="0" r="0" b="0"/>
              <a:pathLst>
                <a:path w="302" h="665" fill="none" extrusionOk="0">
                  <a:moveTo>
                    <a:pt x="0" y="0"/>
                  </a:moveTo>
                  <a:lnTo>
                    <a:pt x="301" y="6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90" name="Shape 6490"/>
            <p:cNvSpPr/>
            <p:nvPr/>
          </p:nvSpPr>
          <p:spPr>
            <a:xfrm>
              <a:off x="301000" y="2180800"/>
              <a:ext cx="8800" cy="5550"/>
            </a:xfrm>
            <a:custGeom>
              <a:avLst/>
              <a:gdLst/>
              <a:ahLst/>
              <a:cxnLst/>
              <a:rect l="0" t="0" r="0" b="0"/>
              <a:pathLst>
                <a:path w="352" h="222" fill="none" extrusionOk="0">
                  <a:moveTo>
                    <a:pt x="0" y="0"/>
                  </a:moveTo>
                  <a:lnTo>
                    <a:pt x="35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91" name="Shape 6491"/>
            <p:cNvSpPr/>
            <p:nvPr/>
          </p:nvSpPr>
          <p:spPr>
            <a:xfrm>
              <a:off x="309775" y="2180800"/>
              <a:ext cx="3775" cy="5550"/>
            </a:xfrm>
            <a:custGeom>
              <a:avLst/>
              <a:gdLst/>
              <a:ahLst/>
              <a:cxnLst/>
              <a:rect l="0" t="0" r="0" b="0"/>
              <a:pathLst>
                <a:path w="151" h="222" fill="none" extrusionOk="0">
                  <a:moveTo>
                    <a:pt x="0" y="222"/>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92" name="Shape 6492"/>
            <p:cNvSpPr/>
            <p:nvPr/>
          </p:nvSpPr>
          <p:spPr>
            <a:xfrm>
              <a:off x="313525" y="2175275"/>
              <a:ext cx="5050" cy="5550"/>
            </a:xfrm>
            <a:custGeom>
              <a:avLst/>
              <a:gdLst/>
              <a:ahLst/>
              <a:cxnLst/>
              <a:rect l="0" t="0" r="0" b="0"/>
              <a:pathLst>
                <a:path w="202" h="222" fill="none" extrusionOk="0">
                  <a:moveTo>
                    <a:pt x="1" y="221"/>
                  </a:moveTo>
                  <a:lnTo>
                    <a:pt x="2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93" name="Shape 6493"/>
            <p:cNvSpPr/>
            <p:nvPr/>
          </p:nvSpPr>
          <p:spPr>
            <a:xfrm>
              <a:off x="318550" y="2153125"/>
              <a:ext cx="7550" cy="22175"/>
            </a:xfrm>
            <a:custGeom>
              <a:avLst/>
              <a:gdLst/>
              <a:ahLst/>
              <a:cxnLst/>
              <a:rect l="0" t="0" r="0" b="0"/>
              <a:pathLst>
                <a:path w="302" h="887" fill="none" extrusionOk="0">
                  <a:moveTo>
                    <a:pt x="0" y="886"/>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94" name="Shape 6494"/>
            <p:cNvSpPr/>
            <p:nvPr/>
          </p:nvSpPr>
          <p:spPr>
            <a:xfrm>
              <a:off x="326075" y="2119925"/>
              <a:ext cx="7550" cy="33225"/>
            </a:xfrm>
            <a:custGeom>
              <a:avLst/>
              <a:gdLst/>
              <a:ahLst/>
              <a:cxnLst/>
              <a:rect l="0" t="0" r="0" b="0"/>
              <a:pathLst>
                <a:path w="302" h="1329" fill="none" extrusionOk="0">
                  <a:moveTo>
                    <a:pt x="0" y="1328"/>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95" name="Shape 6495"/>
            <p:cNvSpPr/>
            <p:nvPr/>
          </p:nvSpPr>
          <p:spPr>
            <a:xfrm>
              <a:off x="333600" y="2075625"/>
              <a:ext cx="7550" cy="44325"/>
            </a:xfrm>
            <a:custGeom>
              <a:avLst/>
              <a:gdLst/>
              <a:ahLst/>
              <a:cxnLst/>
              <a:rect l="0" t="0" r="0" b="0"/>
              <a:pathLst>
                <a:path w="302" h="1773" fill="none" extrusionOk="0">
                  <a:moveTo>
                    <a:pt x="0" y="1772"/>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96" name="Shape 6496"/>
            <p:cNvSpPr/>
            <p:nvPr/>
          </p:nvSpPr>
          <p:spPr>
            <a:xfrm>
              <a:off x="341125" y="2020275"/>
              <a:ext cx="7550" cy="55375"/>
            </a:xfrm>
            <a:custGeom>
              <a:avLst/>
              <a:gdLst/>
              <a:ahLst/>
              <a:cxnLst/>
              <a:rect l="0" t="0" r="0" b="0"/>
              <a:pathLst>
                <a:path w="302" h="2215" fill="none" extrusionOk="0">
                  <a:moveTo>
                    <a:pt x="0" y="2215"/>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97" name="Shape 6497"/>
            <p:cNvSpPr/>
            <p:nvPr/>
          </p:nvSpPr>
          <p:spPr>
            <a:xfrm>
              <a:off x="348650" y="1953850"/>
              <a:ext cx="8800" cy="66450"/>
            </a:xfrm>
            <a:custGeom>
              <a:avLst/>
              <a:gdLst/>
              <a:ahLst/>
              <a:cxnLst/>
              <a:rect l="0" t="0" r="0" b="0"/>
              <a:pathLst>
                <a:path w="352" h="2658" fill="none" extrusionOk="0">
                  <a:moveTo>
                    <a:pt x="0" y="2658"/>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98" name="Shape 6498"/>
            <p:cNvSpPr/>
            <p:nvPr/>
          </p:nvSpPr>
          <p:spPr>
            <a:xfrm>
              <a:off x="357425" y="1881900"/>
              <a:ext cx="8800" cy="71975"/>
            </a:xfrm>
            <a:custGeom>
              <a:avLst/>
              <a:gdLst/>
              <a:ahLst/>
              <a:cxnLst/>
              <a:rect l="0" t="0" r="0" b="0"/>
              <a:pathLst>
                <a:path w="352" h="2879" fill="none" extrusionOk="0">
                  <a:moveTo>
                    <a:pt x="1" y="2879"/>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99" name="Shape 6499"/>
            <p:cNvSpPr/>
            <p:nvPr/>
          </p:nvSpPr>
          <p:spPr>
            <a:xfrm>
              <a:off x="366200" y="1798875"/>
              <a:ext cx="7550" cy="83050"/>
            </a:xfrm>
            <a:custGeom>
              <a:avLst/>
              <a:gdLst/>
              <a:ahLst/>
              <a:cxnLst/>
              <a:rect l="0" t="0" r="0" b="0"/>
              <a:pathLst>
                <a:path w="302" h="3322" fill="none" extrusionOk="0">
                  <a:moveTo>
                    <a:pt x="1" y="3322"/>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00" name="Shape 6500"/>
            <p:cNvSpPr/>
            <p:nvPr/>
          </p:nvSpPr>
          <p:spPr>
            <a:xfrm>
              <a:off x="373725" y="1710325"/>
              <a:ext cx="7550" cy="88575"/>
            </a:xfrm>
            <a:custGeom>
              <a:avLst/>
              <a:gdLst/>
              <a:ahLst/>
              <a:cxnLst/>
              <a:rect l="0" t="0" r="0" b="0"/>
              <a:pathLst>
                <a:path w="302" h="3543" fill="none" extrusionOk="0">
                  <a:moveTo>
                    <a:pt x="1" y="3543"/>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01" name="Shape 6501"/>
            <p:cNvSpPr/>
            <p:nvPr/>
          </p:nvSpPr>
          <p:spPr>
            <a:xfrm>
              <a:off x="381250" y="1621750"/>
              <a:ext cx="7550" cy="88600"/>
            </a:xfrm>
            <a:custGeom>
              <a:avLst/>
              <a:gdLst/>
              <a:ahLst/>
              <a:cxnLst/>
              <a:rect l="0" t="0" r="0" b="0"/>
              <a:pathLst>
                <a:path w="302" h="3544" fill="none" extrusionOk="0">
                  <a:moveTo>
                    <a:pt x="1" y="3543"/>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02" name="Shape 6502"/>
            <p:cNvSpPr/>
            <p:nvPr/>
          </p:nvSpPr>
          <p:spPr>
            <a:xfrm>
              <a:off x="388775" y="1527675"/>
              <a:ext cx="7550" cy="94100"/>
            </a:xfrm>
            <a:custGeom>
              <a:avLst/>
              <a:gdLst/>
              <a:ahLst/>
              <a:cxnLst/>
              <a:rect l="0" t="0" r="0" b="0"/>
              <a:pathLst>
                <a:path w="302" h="3764" fill="none" extrusionOk="0">
                  <a:moveTo>
                    <a:pt x="1" y="3764"/>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03" name="Shape 6503"/>
            <p:cNvSpPr/>
            <p:nvPr/>
          </p:nvSpPr>
          <p:spPr>
            <a:xfrm>
              <a:off x="396300" y="1433575"/>
              <a:ext cx="8825" cy="94125"/>
            </a:xfrm>
            <a:custGeom>
              <a:avLst/>
              <a:gdLst/>
              <a:ahLst/>
              <a:cxnLst/>
              <a:rect l="0" t="0" r="0" b="0"/>
              <a:pathLst>
                <a:path w="353" h="3765" fill="none" extrusionOk="0">
                  <a:moveTo>
                    <a:pt x="1" y="3764"/>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04" name="Shape 6504"/>
            <p:cNvSpPr/>
            <p:nvPr/>
          </p:nvSpPr>
          <p:spPr>
            <a:xfrm>
              <a:off x="405100" y="1339475"/>
              <a:ext cx="8800" cy="94125"/>
            </a:xfrm>
            <a:custGeom>
              <a:avLst/>
              <a:gdLst/>
              <a:ahLst/>
              <a:cxnLst/>
              <a:rect l="0" t="0" r="0" b="0"/>
              <a:pathLst>
                <a:path w="352" h="3765" fill="none" extrusionOk="0">
                  <a:moveTo>
                    <a:pt x="0" y="3764"/>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05" name="Shape 6505"/>
            <p:cNvSpPr/>
            <p:nvPr/>
          </p:nvSpPr>
          <p:spPr>
            <a:xfrm>
              <a:off x="413875" y="1245375"/>
              <a:ext cx="7550" cy="94125"/>
            </a:xfrm>
            <a:custGeom>
              <a:avLst/>
              <a:gdLst/>
              <a:ahLst/>
              <a:cxnLst/>
              <a:rect l="0" t="0" r="0" b="0"/>
              <a:pathLst>
                <a:path w="302" h="3765" fill="none" extrusionOk="0">
                  <a:moveTo>
                    <a:pt x="0" y="3764"/>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06" name="Shape 6506"/>
            <p:cNvSpPr/>
            <p:nvPr/>
          </p:nvSpPr>
          <p:spPr>
            <a:xfrm>
              <a:off x="421400" y="1156825"/>
              <a:ext cx="7550" cy="88575"/>
            </a:xfrm>
            <a:custGeom>
              <a:avLst/>
              <a:gdLst/>
              <a:ahLst/>
              <a:cxnLst/>
              <a:rect l="0" t="0" r="0" b="0"/>
              <a:pathLst>
                <a:path w="302" h="3543" fill="none" extrusionOk="0">
                  <a:moveTo>
                    <a:pt x="0" y="3543"/>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07" name="Shape 6507"/>
            <p:cNvSpPr/>
            <p:nvPr/>
          </p:nvSpPr>
          <p:spPr>
            <a:xfrm>
              <a:off x="428925" y="1073800"/>
              <a:ext cx="7550" cy="83050"/>
            </a:xfrm>
            <a:custGeom>
              <a:avLst/>
              <a:gdLst/>
              <a:ahLst/>
              <a:cxnLst/>
              <a:rect l="0" t="0" r="0" b="0"/>
              <a:pathLst>
                <a:path w="302" h="3322" fill="none" extrusionOk="0">
                  <a:moveTo>
                    <a:pt x="0" y="3321"/>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08" name="Shape 6508"/>
            <p:cNvSpPr/>
            <p:nvPr/>
          </p:nvSpPr>
          <p:spPr>
            <a:xfrm>
              <a:off x="436450" y="996300"/>
              <a:ext cx="7550" cy="77525"/>
            </a:xfrm>
            <a:custGeom>
              <a:avLst/>
              <a:gdLst/>
              <a:ahLst/>
              <a:cxnLst/>
              <a:rect l="0" t="0" r="0" b="0"/>
              <a:pathLst>
                <a:path w="302" h="3101" fill="none" extrusionOk="0">
                  <a:moveTo>
                    <a:pt x="0" y="3100"/>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09" name="Shape 6509"/>
            <p:cNvSpPr/>
            <p:nvPr/>
          </p:nvSpPr>
          <p:spPr>
            <a:xfrm>
              <a:off x="443975" y="929875"/>
              <a:ext cx="8800" cy="66450"/>
            </a:xfrm>
            <a:custGeom>
              <a:avLst/>
              <a:gdLst/>
              <a:ahLst/>
              <a:cxnLst/>
              <a:rect l="0" t="0" r="0" b="0"/>
              <a:pathLst>
                <a:path w="352" h="2658" fill="none" extrusionOk="0">
                  <a:moveTo>
                    <a:pt x="0" y="2657"/>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10" name="Shape 6510"/>
            <p:cNvSpPr/>
            <p:nvPr/>
          </p:nvSpPr>
          <p:spPr>
            <a:xfrm>
              <a:off x="452750" y="869000"/>
              <a:ext cx="8800" cy="60900"/>
            </a:xfrm>
            <a:custGeom>
              <a:avLst/>
              <a:gdLst/>
              <a:ahLst/>
              <a:cxnLst/>
              <a:rect l="0" t="0" r="0" b="0"/>
              <a:pathLst>
                <a:path w="352" h="2436" fill="none" extrusionOk="0">
                  <a:moveTo>
                    <a:pt x="0" y="2436"/>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11" name="Shape 6511"/>
            <p:cNvSpPr/>
            <p:nvPr/>
          </p:nvSpPr>
          <p:spPr>
            <a:xfrm>
              <a:off x="461525" y="819175"/>
              <a:ext cx="7550" cy="49850"/>
            </a:xfrm>
            <a:custGeom>
              <a:avLst/>
              <a:gdLst/>
              <a:ahLst/>
              <a:cxnLst/>
              <a:rect l="0" t="0" r="0" b="0"/>
              <a:pathLst>
                <a:path w="302" h="1994" fill="none" extrusionOk="0">
                  <a:moveTo>
                    <a:pt x="1" y="1993"/>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12" name="Shape 6512"/>
            <p:cNvSpPr/>
            <p:nvPr/>
          </p:nvSpPr>
          <p:spPr>
            <a:xfrm>
              <a:off x="469050" y="780425"/>
              <a:ext cx="7550" cy="38775"/>
            </a:xfrm>
            <a:custGeom>
              <a:avLst/>
              <a:gdLst/>
              <a:ahLst/>
              <a:cxnLst/>
              <a:rect l="0" t="0" r="0" b="0"/>
              <a:pathLst>
                <a:path w="302" h="1551" fill="none" extrusionOk="0">
                  <a:moveTo>
                    <a:pt x="1" y="1551"/>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13" name="Shape 6513"/>
            <p:cNvSpPr/>
            <p:nvPr/>
          </p:nvSpPr>
          <p:spPr>
            <a:xfrm>
              <a:off x="476575" y="752750"/>
              <a:ext cx="7550" cy="27700"/>
            </a:xfrm>
            <a:custGeom>
              <a:avLst/>
              <a:gdLst/>
              <a:ahLst/>
              <a:cxnLst/>
              <a:rect l="0" t="0" r="0" b="0"/>
              <a:pathLst>
                <a:path w="302" h="1108" fill="none" extrusionOk="0">
                  <a:moveTo>
                    <a:pt x="1" y="1108"/>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14" name="Shape 6514"/>
            <p:cNvSpPr/>
            <p:nvPr/>
          </p:nvSpPr>
          <p:spPr>
            <a:xfrm>
              <a:off x="484100" y="736150"/>
              <a:ext cx="7550" cy="16625"/>
            </a:xfrm>
            <a:custGeom>
              <a:avLst/>
              <a:gdLst/>
              <a:ahLst/>
              <a:cxnLst/>
              <a:rect l="0" t="0" r="0" b="0"/>
              <a:pathLst>
                <a:path w="302" h="665" fill="none" extrusionOk="0">
                  <a:moveTo>
                    <a:pt x="1" y="665"/>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15" name="Shape 6515"/>
            <p:cNvSpPr/>
            <p:nvPr/>
          </p:nvSpPr>
          <p:spPr>
            <a:xfrm>
              <a:off x="491625" y="730625"/>
              <a:ext cx="8800" cy="5550"/>
            </a:xfrm>
            <a:custGeom>
              <a:avLst/>
              <a:gdLst/>
              <a:ahLst/>
              <a:cxnLst/>
              <a:rect l="0" t="0" r="0" b="0"/>
              <a:pathLst>
                <a:path w="352" h="222" fill="none" extrusionOk="0">
                  <a:moveTo>
                    <a:pt x="1" y="221"/>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16" name="Shape 6516"/>
            <p:cNvSpPr/>
            <p:nvPr/>
          </p:nvSpPr>
          <p:spPr>
            <a:xfrm>
              <a:off x="500400" y="730625"/>
              <a:ext cx="8800" cy="5550"/>
            </a:xfrm>
            <a:custGeom>
              <a:avLst/>
              <a:gdLst/>
              <a:ahLst/>
              <a:cxnLst/>
              <a:rect l="0" t="0" r="0" b="0"/>
              <a:pathLst>
                <a:path w="352" h="222" fill="none" extrusionOk="0">
                  <a:moveTo>
                    <a:pt x="1" y="0"/>
                  </a:moveTo>
                  <a:lnTo>
                    <a:pt x="352" y="22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17" name="Shape 6517"/>
            <p:cNvSpPr/>
            <p:nvPr/>
          </p:nvSpPr>
          <p:spPr>
            <a:xfrm>
              <a:off x="509175" y="736150"/>
              <a:ext cx="7550" cy="22175"/>
            </a:xfrm>
            <a:custGeom>
              <a:avLst/>
              <a:gdLst/>
              <a:ahLst/>
              <a:cxnLst/>
              <a:rect l="0" t="0" r="0" b="0"/>
              <a:pathLst>
                <a:path w="302" h="887" fill="none" extrusionOk="0">
                  <a:moveTo>
                    <a:pt x="1" y="0"/>
                  </a:moveTo>
                  <a:lnTo>
                    <a:pt x="302"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18" name="Shape 6518"/>
            <p:cNvSpPr/>
            <p:nvPr/>
          </p:nvSpPr>
          <p:spPr>
            <a:xfrm>
              <a:off x="516700" y="758300"/>
              <a:ext cx="3800" cy="16625"/>
            </a:xfrm>
            <a:custGeom>
              <a:avLst/>
              <a:gdLst/>
              <a:ahLst/>
              <a:cxnLst/>
              <a:rect l="0" t="0" r="0" b="0"/>
              <a:pathLst>
                <a:path w="152" h="665" fill="none" extrusionOk="0">
                  <a:moveTo>
                    <a:pt x="1" y="0"/>
                  </a:moveTo>
                  <a:lnTo>
                    <a:pt x="151" y="6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19" name="Shape 6519"/>
            <p:cNvSpPr/>
            <p:nvPr/>
          </p:nvSpPr>
          <p:spPr>
            <a:xfrm>
              <a:off x="520475" y="774900"/>
              <a:ext cx="3775" cy="16625"/>
            </a:xfrm>
            <a:custGeom>
              <a:avLst/>
              <a:gdLst/>
              <a:ahLst/>
              <a:cxnLst/>
              <a:rect l="0" t="0" r="0" b="0"/>
              <a:pathLst>
                <a:path w="151" h="665" fill="none" extrusionOk="0">
                  <a:moveTo>
                    <a:pt x="0" y="0"/>
                  </a:moveTo>
                  <a:lnTo>
                    <a:pt x="15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20" name="Shape 6520"/>
            <p:cNvSpPr/>
            <p:nvPr/>
          </p:nvSpPr>
          <p:spPr>
            <a:xfrm>
              <a:off x="524225" y="791500"/>
              <a:ext cx="7550" cy="44300"/>
            </a:xfrm>
            <a:custGeom>
              <a:avLst/>
              <a:gdLst/>
              <a:ahLst/>
              <a:cxnLst/>
              <a:rect l="0" t="0" r="0" b="0"/>
              <a:pathLst>
                <a:path w="302" h="1772" fill="none" extrusionOk="0">
                  <a:moveTo>
                    <a:pt x="1" y="1"/>
                  </a:moveTo>
                  <a:lnTo>
                    <a:pt x="302"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21" name="Shape 6521"/>
            <p:cNvSpPr/>
            <p:nvPr/>
          </p:nvSpPr>
          <p:spPr>
            <a:xfrm>
              <a:off x="531750" y="835775"/>
              <a:ext cx="7550" cy="49850"/>
            </a:xfrm>
            <a:custGeom>
              <a:avLst/>
              <a:gdLst/>
              <a:ahLst/>
              <a:cxnLst/>
              <a:rect l="0" t="0" r="0" b="0"/>
              <a:pathLst>
                <a:path w="302" h="1994" fill="none" extrusionOk="0">
                  <a:moveTo>
                    <a:pt x="1" y="1"/>
                  </a:moveTo>
                  <a:lnTo>
                    <a:pt x="302"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22" name="Shape 6522"/>
            <p:cNvSpPr/>
            <p:nvPr/>
          </p:nvSpPr>
          <p:spPr>
            <a:xfrm>
              <a:off x="539275" y="885600"/>
              <a:ext cx="8825" cy="60900"/>
            </a:xfrm>
            <a:custGeom>
              <a:avLst/>
              <a:gdLst/>
              <a:ahLst/>
              <a:cxnLst/>
              <a:rect l="0" t="0" r="0" b="0"/>
              <a:pathLst>
                <a:path w="353" h="2436" fill="none" extrusionOk="0">
                  <a:moveTo>
                    <a:pt x="1" y="0"/>
                  </a:moveTo>
                  <a:lnTo>
                    <a:pt x="352"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23" name="Shape 6523"/>
            <p:cNvSpPr/>
            <p:nvPr/>
          </p:nvSpPr>
          <p:spPr>
            <a:xfrm>
              <a:off x="548075" y="946475"/>
              <a:ext cx="8800" cy="66450"/>
            </a:xfrm>
            <a:custGeom>
              <a:avLst/>
              <a:gdLst/>
              <a:ahLst/>
              <a:cxnLst/>
              <a:rect l="0" t="0" r="0" b="0"/>
              <a:pathLst>
                <a:path w="352" h="2658" fill="none" extrusionOk="0">
                  <a:moveTo>
                    <a:pt x="0" y="1"/>
                  </a:moveTo>
                  <a:lnTo>
                    <a:pt x="351" y="265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24" name="Shape 6524"/>
            <p:cNvSpPr/>
            <p:nvPr/>
          </p:nvSpPr>
          <p:spPr>
            <a:xfrm>
              <a:off x="556850" y="1012900"/>
              <a:ext cx="7550" cy="77525"/>
            </a:xfrm>
            <a:custGeom>
              <a:avLst/>
              <a:gdLst/>
              <a:ahLst/>
              <a:cxnLst/>
              <a:rect l="0" t="0" r="0" b="0"/>
              <a:pathLst>
                <a:path w="302" h="3101" fill="none" extrusionOk="0">
                  <a:moveTo>
                    <a:pt x="0" y="1"/>
                  </a:moveTo>
                  <a:lnTo>
                    <a:pt x="301" y="310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25" name="Shape 6525"/>
            <p:cNvSpPr/>
            <p:nvPr/>
          </p:nvSpPr>
          <p:spPr>
            <a:xfrm>
              <a:off x="564375" y="1090400"/>
              <a:ext cx="7550" cy="83050"/>
            </a:xfrm>
            <a:custGeom>
              <a:avLst/>
              <a:gdLst/>
              <a:ahLst/>
              <a:cxnLst/>
              <a:rect l="0" t="0" r="0" b="0"/>
              <a:pathLst>
                <a:path w="302" h="3322" fill="none" extrusionOk="0">
                  <a:moveTo>
                    <a:pt x="0" y="0"/>
                  </a:moveTo>
                  <a:lnTo>
                    <a:pt x="301" y="332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26" name="Shape 6526"/>
            <p:cNvSpPr/>
            <p:nvPr/>
          </p:nvSpPr>
          <p:spPr>
            <a:xfrm>
              <a:off x="571900" y="1173425"/>
              <a:ext cx="7550" cy="83050"/>
            </a:xfrm>
            <a:custGeom>
              <a:avLst/>
              <a:gdLst/>
              <a:ahLst/>
              <a:cxnLst/>
              <a:rect l="0" t="0" r="0" b="0"/>
              <a:pathLst>
                <a:path w="302" h="3322" fill="none" extrusionOk="0">
                  <a:moveTo>
                    <a:pt x="0" y="0"/>
                  </a:moveTo>
                  <a:lnTo>
                    <a:pt x="301" y="332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27" name="Shape 6527"/>
            <p:cNvSpPr/>
            <p:nvPr/>
          </p:nvSpPr>
          <p:spPr>
            <a:xfrm>
              <a:off x="579425" y="1256450"/>
              <a:ext cx="7550" cy="88575"/>
            </a:xfrm>
            <a:custGeom>
              <a:avLst/>
              <a:gdLst/>
              <a:ahLst/>
              <a:cxnLst/>
              <a:rect l="0" t="0" r="0" b="0"/>
              <a:pathLst>
                <a:path w="302" h="3543" fill="none" extrusionOk="0">
                  <a:moveTo>
                    <a:pt x="0" y="0"/>
                  </a:moveTo>
                  <a:lnTo>
                    <a:pt x="301" y="35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28" name="Shape 6528"/>
            <p:cNvSpPr/>
            <p:nvPr/>
          </p:nvSpPr>
          <p:spPr>
            <a:xfrm>
              <a:off x="586950" y="1345000"/>
              <a:ext cx="8800" cy="88600"/>
            </a:xfrm>
            <a:custGeom>
              <a:avLst/>
              <a:gdLst/>
              <a:ahLst/>
              <a:cxnLst/>
              <a:rect l="0" t="0" r="0" b="0"/>
              <a:pathLst>
                <a:path w="352" h="3544" fill="none" extrusionOk="0">
                  <a:moveTo>
                    <a:pt x="0" y="1"/>
                  </a:moveTo>
                  <a:lnTo>
                    <a:pt x="351" y="35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29" name="Shape 6529"/>
            <p:cNvSpPr/>
            <p:nvPr/>
          </p:nvSpPr>
          <p:spPr>
            <a:xfrm>
              <a:off x="595725" y="1433575"/>
              <a:ext cx="16325" cy="171600"/>
            </a:xfrm>
            <a:custGeom>
              <a:avLst/>
              <a:gdLst/>
              <a:ahLst/>
              <a:cxnLst/>
              <a:rect l="0" t="0" r="0" b="0"/>
              <a:pathLst>
                <a:path w="653" h="6864" fill="none" extrusionOk="0">
                  <a:moveTo>
                    <a:pt x="0" y="0"/>
                  </a:moveTo>
                  <a:lnTo>
                    <a:pt x="653" y="68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30" name="Shape 6530"/>
            <p:cNvSpPr/>
            <p:nvPr/>
          </p:nvSpPr>
          <p:spPr>
            <a:xfrm>
              <a:off x="612025" y="1605150"/>
              <a:ext cx="7550" cy="83050"/>
            </a:xfrm>
            <a:custGeom>
              <a:avLst/>
              <a:gdLst/>
              <a:ahLst/>
              <a:cxnLst/>
              <a:rect l="0" t="0" r="0" b="0"/>
              <a:pathLst>
                <a:path w="302" h="3322" fill="none" extrusionOk="0">
                  <a:moveTo>
                    <a:pt x="1" y="1"/>
                  </a:moveTo>
                  <a:lnTo>
                    <a:pt x="302" y="33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31" name="Shape 6531"/>
            <p:cNvSpPr/>
            <p:nvPr/>
          </p:nvSpPr>
          <p:spPr>
            <a:xfrm>
              <a:off x="619550" y="1688175"/>
              <a:ext cx="7550" cy="77525"/>
            </a:xfrm>
            <a:custGeom>
              <a:avLst/>
              <a:gdLst/>
              <a:ahLst/>
              <a:cxnLst/>
              <a:rect l="0" t="0" r="0" b="0"/>
              <a:pathLst>
                <a:path w="302" h="3101" fill="none" extrusionOk="0">
                  <a:moveTo>
                    <a:pt x="1" y="1"/>
                  </a:moveTo>
                  <a:lnTo>
                    <a:pt x="302" y="310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32" name="Shape 6532"/>
            <p:cNvSpPr/>
            <p:nvPr/>
          </p:nvSpPr>
          <p:spPr>
            <a:xfrm>
              <a:off x="627075" y="1765675"/>
              <a:ext cx="7550" cy="71975"/>
            </a:xfrm>
            <a:custGeom>
              <a:avLst/>
              <a:gdLst/>
              <a:ahLst/>
              <a:cxnLst/>
              <a:rect l="0" t="0" r="0" b="0"/>
              <a:pathLst>
                <a:path w="302" h="2879" fill="none" extrusionOk="0">
                  <a:moveTo>
                    <a:pt x="1" y="0"/>
                  </a:moveTo>
                  <a:lnTo>
                    <a:pt x="302" y="287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33" name="Shape 6533"/>
            <p:cNvSpPr/>
            <p:nvPr/>
          </p:nvSpPr>
          <p:spPr>
            <a:xfrm>
              <a:off x="634600" y="1837625"/>
              <a:ext cx="8800" cy="66450"/>
            </a:xfrm>
            <a:custGeom>
              <a:avLst/>
              <a:gdLst/>
              <a:ahLst/>
              <a:cxnLst/>
              <a:rect l="0" t="0" r="0" b="0"/>
              <a:pathLst>
                <a:path w="352" h="2658" fill="none" extrusionOk="0">
                  <a:moveTo>
                    <a:pt x="1" y="1"/>
                  </a:moveTo>
                  <a:lnTo>
                    <a:pt x="352" y="265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34" name="Shape 6534"/>
            <p:cNvSpPr/>
            <p:nvPr/>
          </p:nvSpPr>
          <p:spPr>
            <a:xfrm>
              <a:off x="643375" y="1904050"/>
              <a:ext cx="8800" cy="55375"/>
            </a:xfrm>
            <a:custGeom>
              <a:avLst/>
              <a:gdLst/>
              <a:ahLst/>
              <a:cxnLst/>
              <a:rect l="0" t="0" r="0" b="0"/>
              <a:pathLst>
                <a:path w="352" h="2215" fill="none" extrusionOk="0">
                  <a:moveTo>
                    <a:pt x="1" y="0"/>
                  </a:moveTo>
                  <a:lnTo>
                    <a:pt x="352" y="221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35" name="Shape 6535"/>
            <p:cNvSpPr/>
            <p:nvPr/>
          </p:nvSpPr>
          <p:spPr>
            <a:xfrm>
              <a:off x="652150" y="1959400"/>
              <a:ext cx="7550" cy="44300"/>
            </a:xfrm>
            <a:custGeom>
              <a:avLst/>
              <a:gdLst/>
              <a:ahLst/>
              <a:cxnLst/>
              <a:rect l="0" t="0" r="0" b="0"/>
              <a:pathLst>
                <a:path w="302" h="1772" fill="none" extrusionOk="0">
                  <a:moveTo>
                    <a:pt x="1" y="0"/>
                  </a:moveTo>
                  <a:lnTo>
                    <a:pt x="302"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36" name="Shape 6536"/>
            <p:cNvSpPr/>
            <p:nvPr/>
          </p:nvSpPr>
          <p:spPr>
            <a:xfrm>
              <a:off x="659675" y="2003675"/>
              <a:ext cx="7550" cy="38775"/>
            </a:xfrm>
            <a:custGeom>
              <a:avLst/>
              <a:gdLst/>
              <a:ahLst/>
              <a:cxnLst/>
              <a:rect l="0" t="0" r="0" b="0"/>
              <a:pathLst>
                <a:path w="302" h="1551" fill="none" extrusionOk="0">
                  <a:moveTo>
                    <a:pt x="1" y="1"/>
                  </a:moveTo>
                  <a:lnTo>
                    <a:pt x="302"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37" name="Shape 6537"/>
            <p:cNvSpPr/>
            <p:nvPr/>
          </p:nvSpPr>
          <p:spPr>
            <a:xfrm>
              <a:off x="667200" y="2042425"/>
              <a:ext cx="7550" cy="27700"/>
            </a:xfrm>
            <a:custGeom>
              <a:avLst/>
              <a:gdLst/>
              <a:ahLst/>
              <a:cxnLst/>
              <a:rect l="0" t="0" r="0" b="0"/>
              <a:pathLst>
                <a:path w="302" h="1108" fill="none" extrusionOk="0">
                  <a:moveTo>
                    <a:pt x="1" y="0"/>
                  </a:moveTo>
                  <a:lnTo>
                    <a:pt x="302"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38" name="Shape 6538"/>
            <p:cNvSpPr/>
            <p:nvPr/>
          </p:nvSpPr>
          <p:spPr>
            <a:xfrm>
              <a:off x="674725" y="2070100"/>
              <a:ext cx="7550" cy="16625"/>
            </a:xfrm>
            <a:custGeom>
              <a:avLst/>
              <a:gdLst/>
              <a:ahLst/>
              <a:cxnLst/>
              <a:rect l="0" t="0" r="0" b="0"/>
              <a:pathLst>
                <a:path w="302" h="665" fill="none" extrusionOk="0">
                  <a:moveTo>
                    <a:pt x="1" y="0"/>
                  </a:moveTo>
                  <a:lnTo>
                    <a:pt x="302"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39" name="Shape 6539"/>
            <p:cNvSpPr/>
            <p:nvPr/>
          </p:nvSpPr>
          <p:spPr>
            <a:xfrm>
              <a:off x="682250" y="2086700"/>
              <a:ext cx="8825" cy="25"/>
            </a:xfrm>
            <a:custGeom>
              <a:avLst/>
              <a:gdLst/>
              <a:ahLst/>
              <a:cxnLst/>
              <a:rect l="0" t="0" r="0" b="0"/>
              <a:pathLst>
                <a:path w="353" h="1" fill="none" extrusionOk="0">
                  <a:moveTo>
                    <a:pt x="1" y="1"/>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40" name="Shape 6540"/>
            <p:cNvSpPr/>
            <p:nvPr/>
          </p:nvSpPr>
          <p:spPr>
            <a:xfrm>
              <a:off x="691050" y="2075625"/>
              <a:ext cx="8800" cy="11100"/>
            </a:xfrm>
            <a:custGeom>
              <a:avLst/>
              <a:gdLst/>
              <a:ahLst/>
              <a:cxnLst/>
              <a:rect l="0" t="0" r="0" b="0"/>
              <a:pathLst>
                <a:path w="352" h="444" fill="none" extrusionOk="0">
                  <a:moveTo>
                    <a:pt x="0" y="444"/>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41" name="Shape 6541"/>
            <p:cNvSpPr/>
            <p:nvPr/>
          </p:nvSpPr>
          <p:spPr>
            <a:xfrm>
              <a:off x="699825" y="2059025"/>
              <a:ext cx="7550" cy="16625"/>
            </a:xfrm>
            <a:custGeom>
              <a:avLst/>
              <a:gdLst/>
              <a:ahLst/>
              <a:cxnLst/>
              <a:rect l="0" t="0" r="0" b="0"/>
              <a:pathLst>
                <a:path w="302" h="665" fill="none" extrusionOk="0">
                  <a:moveTo>
                    <a:pt x="0" y="665"/>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42" name="Shape 6542"/>
            <p:cNvSpPr/>
            <p:nvPr/>
          </p:nvSpPr>
          <p:spPr>
            <a:xfrm>
              <a:off x="707350" y="2031350"/>
              <a:ext cx="7550" cy="27700"/>
            </a:xfrm>
            <a:custGeom>
              <a:avLst/>
              <a:gdLst/>
              <a:ahLst/>
              <a:cxnLst/>
              <a:rect l="0" t="0" r="0" b="0"/>
              <a:pathLst>
                <a:path w="302" h="1108" fill="none" extrusionOk="0">
                  <a:moveTo>
                    <a:pt x="0" y="1108"/>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43" name="Shape 6543"/>
            <p:cNvSpPr/>
            <p:nvPr/>
          </p:nvSpPr>
          <p:spPr>
            <a:xfrm>
              <a:off x="714875" y="1992600"/>
              <a:ext cx="7550" cy="38775"/>
            </a:xfrm>
            <a:custGeom>
              <a:avLst/>
              <a:gdLst/>
              <a:ahLst/>
              <a:cxnLst/>
              <a:rect l="0" t="0" r="0" b="0"/>
              <a:pathLst>
                <a:path w="302" h="1551" fill="none" extrusionOk="0">
                  <a:moveTo>
                    <a:pt x="0" y="1551"/>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44" name="Shape 6544"/>
            <p:cNvSpPr/>
            <p:nvPr/>
          </p:nvSpPr>
          <p:spPr>
            <a:xfrm>
              <a:off x="722400" y="1942800"/>
              <a:ext cx="7550" cy="49825"/>
            </a:xfrm>
            <a:custGeom>
              <a:avLst/>
              <a:gdLst/>
              <a:ahLst/>
              <a:cxnLst/>
              <a:rect l="0" t="0" r="0" b="0"/>
              <a:pathLst>
                <a:path w="302" h="1993" fill="none" extrusionOk="0">
                  <a:moveTo>
                    <a:pt x="0" y="1993"/>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45" name="Shape 6545"/>
            <p:cNvSpPr/>
            <p:nvPr/>
          </p:nvSpPr>
          <p:spPr>
            <a:xfrm>
              <a:off x="729925" y="1887450"/>
              <a:ext cx="8800" cy="55375"/>
            </a:xfrm>
            <a:custGeom>
              <a:avLst/>
              <a:gdLst/>
              <a:ahLst/>
              <a:cxnLst/>
              <a:rect l="0" t="0" r="0" b="0"/>
              <a:pathLst>
                <a:path w="352" h="2215" fill="none" extrusionOk="0">
                  <a:moveTo>
                    <a:pt x="0" y="2214"/>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46" name="Shape 6546"/>
            <p:cNvSpPr/>
            <p:nvPr/>
          </p:nvSpPr>
          <p:spPr>
            <a:xfrm>
              <a:off x="738700" y="1821025"/>
              <a:ext cx="8800" cy="66450"/>
            </a:xfrm>
            <a:custGeom>
              <a:avLst/>
              <a:gdLst/>
              <a:ahLst/>
              <a:cxnLst/>
              <a:rect l="0" t="0" r="0" b="0"/>
              <a:pathLst>
                <a:path w="352" h="2658" fill="none" extrusionOk="0">
                  <a:moveTo>
                    <a:pt x="0" y="2657"/>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47" name="Shape 6547"/>
            <p:cNvSpPr/>
            <p:nvPr/>
          </p:nvSpPr>
          <p:spPr>
            <a:xfrm>
              <a:off x="747475" y="1749075"/>
              <a:ext cx="7550" cy="71975"/>
            </a:xfrm>
            <a:custGeom>
              <a:avLst/>
              <a:gdLst/>
              <a:ahLst/>
              <a:cxnLst/>
              <a:rect l="0" t="0" r="0" b="0"/>
              <a:pathLst>
                <a:path w="302" h="2879" fill="none" extrusionOk="0">
                  <a:moveTo>
                    <a:pt x="1" y="2878"/>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48" name="Shape 6548"/>
            <p:cNvSpPr/>
            <p:nvPr/>
          </p:nvSpPr>
          <p:spPr>
            <a:xfrm>
              <a:off x="755000" y="1677100"/>
              <a:ext cx="7550" cy="72000"/>
            </a:xfrm>
            <a:custGeom>
              <a:avLst/>
              <a:gdLst/>
              <a:ahLst/>
              <a:cxnLst/>
              <a:rect l="0" t="0" r="0" b="0"/>
              <a:pathLst>
                <a:path w="302" h="2880" fill="none" extrusionOk="0">
                  <a:moveTo>
                    <a:pt x="1" y="2879"/>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49" name="Shape 6549"/>
            <p:cNvSpPr/>
            <p:nvPr/>
          </p:nvSpPr>
          <p:spPr>
            <a:xfrm>
              <a:off x="762525" y="1599625"/>
              <a:ext cx="7550" cy="77500"/>
            </a:xfrm>
            <a:custGeom>
              <a:avLst/>
              <a:gdLst/>
              <a:ahLst/>
              <a:cxnLst/>
              <a:rect l="0" t="0" r="0" b="0"/>
              <a:pathLst>
                <a:path w="302" h="3100" fill="none" extrusionOk="0">
                  <a:moveTo>
                    <a:pt x="1" y="3100"/>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50" name="Shape 6550"/>
            <p:cNvSpPr/>
            <p:nvPr/>
          </p:nvSpPr>
          <p:spPr>
            <a:xfrm>
              <a:off x="770050" y="1516600"/>
              <a:ext cx="7550" cy="83050"/>
            </a:xfrm>
            <a:custGeom>
              <a:avLst/>
              <a:gdLst/>
              <a:ahLst/>
              <a:cxnLst/>
              <a:rect l="0" t="0" r="0" b="0"/>
              <a:pathLst>
                <a:path w="302" h="3322" fill="none" extrusionOk="0">
                  <a:moveTo>
                    <a:pt x="1" y="3321"/>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51" name="Shape 6551"/>
            <p:cNvSpPr/>
            <p:nvPr/>
          </p:nvSpPr>
          <p:spPr>
            <a:xfrm>
              <a:off x="777575" y="1433575"/>
              <a:ext cx="8800" cy="83050"/>
            </a:xfrm>
            <a:custGeom>
              <a:avLst/>
              <a:gdLst/>
              <a:ahLst/>
              <a:cxnLst/>
              <a:rect l="0" t="0" r="0" b="0"/>
              <a:pathLst>
                <a:path w="352" h="3322" fill="none" extrusionOk="0">
                  <a:moveTo>
                    <a:pt x="1" y="3321"/>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52" name="Shape 6552"/>
            <p:cNvSpPr/>
            <p:nvPr/>
          </p:nvSpPr>
          <p:spPr>
            <a:xfrm>
              <a:off x="786350" y="1350550"/>
              <a:ext cx="7550" cy="83050"/>
            </a:xfrm>
            <a:custGeom>
              <a:avLst/>
              <a:gdLst/>
              <a:ahLst/>
              <a:cxnLst/>
              <a:rect l="0" t="0" r="0" b="0"/>
              <a:pathLst>
                <a:path w="302" h="3322" fill="none" extrusionOk="0">
                  <a:moveTo>
                    <a:pt x="1" y="3321"/>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53" name="Shape 6553"/>
            <p:cNvSpPr/>
            <p:nvPr/>
          </p:nvSpPr>
          <p:spPr>
            <a:xfrm>
              <a:off x="793875" y="1273050"/>
              <a:ext cx="7550" cy="77525"/>
            </a:xfrm>
            <a:custGeom>
              <a:avLst/>
              <a:gdLst/>
              <a:ahLst/>
              <a:cxnLst/>
              <a:rect l="0" t="0" r="0" b="0"/>
              <a:pathLst>
                <a:path w="302" h="3101" fill="none" extrusionOk="0">
                  <a:moveTo>
                    <a:pt x="1" y="3100"/>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54" name="Shape 6554"/>
            <p:cNvSpPr/>
            <p:nvPr/>
          </p:nvSpPr>
          <p:spPr>
            <a:xfrm>
              <a:off x="801400" y="1195550"/>
              <a:ext cx="7550" cy="77525"/>
            </a:xfrm>
            <a:custGeom>
              <a:avLst/>
              <a:gdLst/>
              <a:ahLst/>
              <a:cxnLst/>
              <a:rect l="0" t="0" r="0" b="0"/>
              <a:pathLst>
                <a:path w="302" h="3101" fill="none" extrusionOk="0">
                  <a:moveTo>
                    <a:pt x="1" y="3101"/>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55" name="Shape 6555"/>
            <p:cNvSpPr/>
            <p:nvPr/>
          </p:nvSpPr>
          <p:spPr>
            <a:xfrm>
              <a:off x="808925" y="1123600"/>
              <a:ext cx="8825" cy="71975"/>
            </a:xfrm>
            <a:custGeom>
              <a:avLst/>
              <a:gdLst/>
              <a:ahLst/>
              <a:cxnLst/>
              <a:rect l="0" t="0" r="0" b="0"/>
              <a:pathLst>
                <a:path w="353" h="2879" fill="none" extrusionOk="0">
                  <a:moveTo>
                    <a:pt x="1" y="2879"/>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56" name="Shape 6556"/>
            <p:cNvSpPr/>
            <p:nvPr/>
          </p:nvSpPr>
          <p:spPr>
            <a:xfrm>
              <a:off x="817725" y="1057175"/>
              <a:ext cx="8800" cy="66450"/>
            </a:xfrm>
            <a:custGeom>
              <a:avLst/>
              <a:gdLst/>
              <a:ahLst/>
              <a:cxnLst/>
              <a:rect l="0" t="0" r="0" b="0"/>
              <a:pathLst>
                <a:path w="352" h="2658" fill="none" extrusionOk="0">
                  <a:moveTo>
                    <a:pt x="0" y="2658"/>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57" name="Shape 6557"/>
            <p:cNvSpPr/>
            <p:nvPr/>
          </p:nvSpPr>
          <p:spPr>
            <a:xfrm>
              <a:off x="826500" y="996300"/>
              <a:ext cx="7550" cy="60900"/>
            </a:xfrm>
            <a:custGeom>
              <a:avLst/>
              <a:gdLst/>
              <a:ahLst/>
              <a:cxnLst/>
              <a:rect l="0" t="0" r="0" b="0"/>
              <a:pathLst>
                <a:path w="302" h="2436" fill="none" extrusionOk="0">
                  <a:moveTo>
                    <a:pt x="0" y="2436"/>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58" name="Shape 6558"/>
            <p:cNvSpPr/>
            <p:nvPr/>
          </p:nvSpPr>
          <p:spPr>
            <a:xfrm>
              <a:off x="834025" y="946475"/>
              <a:ext cx="7550" cy="49850"/>
            </a:xfrm>
            <a:custGeom>
              <a:avLst/>
              <a:gdLst/>
              <a:ahLst/>
              <a:cxnLst/>
              <a:rect l="0" t="0" r="0" b="0"/>
              <a:pathLst>
                <a:path w="302" h="1994" fill="none" extrusionOk="0">
                  <a:moveTo>
                    <a:pt x="0" y="1993"/>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59" name="Shape 6559"/>
            <p:cNvSpPr/>
            <p:nvPr/>
          </p:nvSpPr>
          <p:spPr>
            <a:xfrm>
              <a:off x="841550" y="902200"/>
              <a:ext cx="7550" cy="44300"/>
            </a:xfrm>
            <a:custGeom>
              <a:avLst/>
              <a:gdLst/>
              <a:ahLst/>
              <a:cxnLst/>
              <a:rect l="0" t="0" r="0" b="0"/>
              <a:pathLst>
                <a:path w="302" h="1772" fill="none" extrusionOk="0">
                  <a:moveTo>
                    <a:pt x="0" y="1772"/>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60" name="Shape 6560"/>
            <p:cNvSpPr/>
            <p:nvPr/>
          </p:nvSpPr>
          <p:spPr>
            <a:xfrm>
              <a:off x="849075" y="869000"/>
              <a:ext cx="7550" cy="33225"/>
            </a:xfrm>
            <a:custGeom>
              <a:avLst/>
              <a:gdLst/>
              <a:ahLst/>
              <a:cxnLst/>
              <a:rect l="0" t="0" r="0" b="0"/>
              <a:pathLst>
                <a:path w="302" h="1329" fill="none" extrusionOk="0">
                  <a:moveTo>
                    <a:pt x="0" y="1329"/>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61" name="Shape 6561"/>
            <p:cNvSpPr/>
            <p:nvPr/>
          </p:nvSpPr>
          <p:spPr>
            <a:xfrm>
              <a:off x="856600" y="846850"/>
              <a:ext cx="8800" cy="22175"/>
            </a:xfrm>
            <a:custGeom>
              <a:avLst/>
              <a:gdLst/>
              <a:ahLst/>
              <a:cxnLst/>
              <a:rect l="0" t="0" r="0" b="0"/>
              <a:pathLst>
                <a:path w="352" h="887" fill="none" extrusionOk="0">
                  <a:moveTo>
                    <a:pt x="0" y="886"/>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62" name="Shape 6562"/>
            <p:cNvSpPr/>
            <p:nvPr/>
          </p:nvSpPr>
          <p:spPr>
            <a:xfrm>
              <a:off x="865375" y="835775"/>
              <a:ext cx="8800" cy="11100"/>
            </a:xfrm>
            <a:custGeom>
              <a:avLst/>
              <a:gdLst/>
              <a:ahLst/>
              <a:cxnLst/>
              <a:rect l="0" t="0" r="0" b="0"/>
              <a:pathLst>
                <a:path w="352" h="444" fill="none" extrusionOk="0">
                  <a:moveTo>
                    <a:pt x="0" y="444"/>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63" name="Shape 6563"/>
            <p:cNvSpPr/>
            <p:nvPr/>
          </p:nvSpPr>
          <p:spPr>
            <a:xfrm>
              <a:off x="874150" y="830250"/>
              <a:ext cx="7550" cy="5550"/>
            </a:xfrm>
            <a:custGeom>
              <a:avLst/>
              <a:gdLst/>
              <a:ahLst/>
              <a:cxnLst/>
              <a:rect l="0" t="0" r="0" b="0"/>
              <a:pathLst>
                <a:path w="302" h="222" fill="none" extrusionOk="0">
                  <a:moveTo>
                    <a:pt x="1" y="222"/>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64" name="Shape 6564"/>
            <p:cNvSpPr/>
            <p:nvPr/>
          </p:nvSpPr>
          <p:spPr>
            <a:xfrm>
              <a:off x="881675" y="830250"/>
              <a:ext cx="7550" cy="5550"/>
            </a:xfrm>
            <a:custGeom>
              <a:avLst/>
              <a:gdLst/>
              <a:ahLst/>
              <a:cxnLst/>
              <a:rect l="0" t="0" r="0" b="0"/>
              <a:pathLst>
                <a:path w="302" h="222" fill="none" extrusionOk="0">
                  <a:moveTo>
                    <a:pt x="1" y="0"/>
                  </a:moveTo>
                  <a:lnTo>
                    <a:pt x="30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65" name="Shape 6565"/>
            <p:cNvSpPr/>
            <p:nvPr/>
          </p:nvSpPr>
          <p:spPr>
            <a:xfrm>
              <a:off x="889200" y="835775"/>
              <a:ext cx="7550" cy="16625"/>
            </a:xfrm>
            <a:custGeom>
              <a:avLst/>
              <a:gdLst/>
              <a:ahLst/>
              <a:cxnLst/>
              <a:rect l="0" t="0" r="0" b="0"/>
              <a:pathLst>
                <a:path w="302" h="665" fill="none" extrusionOk="0">
                  <a:moveTo>
                    <a:pt x="1" y="1"/>
                  </a:moveTo>
                  <a:lnTo>
                    <a:pt x="302"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66" name="Shape 6566"/>
            <p:cNvSpPr/>
            <p:nvPr/>
          </p:nvSpPr>
          <p:spPr>
            <a:xfrm>
              <a:off x="896725" y="852375"/>
              <a:ext cx="7550" cy="27700"/>
            </a:xfrm>
            <a:custGeom>
              <a:avLst/>
              <a:gdLst/>
              <a:ahLst/>
              <a:cxnLst/>
              <a:rect l="0" t="0" r="0" b="0"/>
              <a:pathLst>
                <a:path w="302" h="1108" fill="none" extrusionOk="0">
                  <a:moveTo>
                    <a:pt x="1" y="1"/>
                  </a:moveTo>
                  <a:lnTo>
                    <a:pt x="302"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67" name="Shape 6567"/>
            <p:cNvSpPr/>
            <p:nvPr/>
          </p:nvSpPr>
          <p:spPr>
            <a:xfrm>
              <a:off x="904250" y="880050"/>
              <a:ext cx="8800" cy="38775"/>
            </a:xfrm>
            <a:custGeom>
              <a:avLst/>
              <a:gdLst/>
              <a:ahLst/>
              <a:cxnLst/>
              <a:rect l="0" t="0" r="0" b="0"/>
              <a:pathLst>
                <a:path w="352" h="1551" fill="none" extrusionOk="0">
                  <a:moveTo>
                    <a:pt x="1" y="1"/>
                  </a:moveTo>
                  <a:lnTo>
                    <a:pt x="352" y="155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68" name="Shape 6568"/>
            <p:cNvSpPr/>
            <p:nvPr/>
          </p:nvSpPr>
          <p:spPr>
            <a:xfrm>
              <a:off x="913025" y="918800"/>
              <a:ext cx="8800" cy="44300"/>
            </a:xfrm>
            <a:custGeom>
              <a:avLst/>
              <a:gdLst/>
              <a:ahLst/>
              <a:cxnLst/>
              <a:rect l="0" t="0" r="0" b="0"/>
              <a:pathLst>
                <a:path w="352" h="1772" fill="none" extrusionOk="0">
                  <a:moveTo>
                    <a:pt x="1" y="1"/>
                  </a:moveTo>
                  <a:lnTo>
                    <a:pt x="352"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69" name="Shape 6569"/>
            <p:cNvSpPr/>
            <p:nvPr/>
          </p:nvSpPr>
          <p:spPr>
            <a:xfrm>
              <a:off x="921800" y="963075"/>
              <a:ext cx="7550" cy="49850"/>
            </a:xfrm>
            <a:custGeom>
              <a:avLst/>
              <a:gdLst/>
              <a:ahLst/>
              <a:cxnLst/>
              <a:rect l="0" t="0" r="0" b="0"/>
              <a:pathLst>
                <a:path w="302" h="1994" fill="none" extrusionOk="0">
                  <a:moveTo>
                    <a:pt x="1" y="1"/>
                  </a:moveTo>
                  <a:lnTo>
                    <a:pt x="302" y="199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70" name="Shape 6570"/>
            <p:cNvSpPr/>
            <p:nvPr/>
          </p:nvSpPr>
          <p:spPr>
            <a:xfrm>
              <a:off x="929325" y="1012900"/>
              <a:ext cx="7550" cy="60925"/>
            </a:xfrm>
            <a:custGeom>
              <a:avLst/>
              <a:gdLst/>
              <a:ahLst/>
              <a:cxnLst/>
              <a:rect l="0" t="0" r="0" b="0"/>
              <a:pathLst>
                <a:path w="302" h="2437" fill="none" extrusionOk="0">
                  <a:moveTo>
                    <a:pt x="1" y="1"/>
                  </a:moveTo>
                  <a:lnTo>
                    <a:pt x="302"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71" name="Shape 6571"/>
            <p:cNvSpPr/>
            <p:nvPr/>
          </p:nvSpPr>
          <p:spPr>
            <a:xfrm>
              <a:off x="936850" y="1073800"/>
              <a:ext cx="7550" cy="66425"/>
            </a:xfrm>
            <a:custGeom>
              <a:avLst/>
              <a:gdLst/>
              <a:ahLst/>
              <a:cxnLst/>
              <a:rect l="0" t="0" r="0" b="0"/>
              <a:pathLst>
                <a:path w="302" h="2657" fill="none" extrusionOk="0">
                  <a:moveTo>
                    <a:pt x="1" y="0"/>
                  </a:moveTo>
                  <a:lnTo>
                    <a:pt x="302" y="265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72" name="Shape 6572"/>
            <p:cNvSpPr/>
            <p:nvPr/>
          </p:nvSpPr>
          <p:spPr>
            <a:xfrm>
              <a:off x="944375" y="1140200"/>
              <a:ext cx="7550" cy="72000"/>
            </a:xfrm>
            <a:custGeom>
              <a:avLst/>
              <a:gdLst/>
              <a:ahLst/>
              <a:cxnLst/>
              <a:rect l="0" t="0" r="0" b="0"/>
              <a:pathLst>
                <a:path w="302" h="2880" fill="none" extrusionOk="0">
                  <a:moveTo>
                    <a:pt x="1" y="1"/>
                  </a:moveTo>
                  <a:lnTo>
                    <a:pt x="302" y="287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73" name="Shape 6573"/>
            <p:cNvSpPr/>
            <p:nvPr/>
          </p:nvSpPr>
          <p:spPr>
            <a:xfrm>
              <a:off x="951900" y="1212175"/>
              <a:ext cx="8825" cy="71975"/>
            </a:xfrm>
            <a:custGeom>
              <a:avLst/>
              <a:gdLst/>
              <a:ahLst/>
              <a:cxnLst/>
              <a:rect l="0" t="0" r="0" b="0"/>
              <a:pathLst>
                <a:path w="353" h="2879" fill="none" extrusionOk="0">
                  <a:moveTo>
                    <a:pt x="1" y="0"/>
                  </a:moveTo>
                  <a:lnTo>
                    <a:pt x="352" y="287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74" name="Shape 6574"/>
            <p:cNvSpPr/>
            <p:nvPr/>
          </p:nvSpPr>
          <p:spPr>
            <a:xfrm>
              <a:off x="960700" y="1284125"/>
              <a:ext cx="16325" cy="149475"/>
            </a:xfrm>
            <a:custGeom>
              <a:avLst/>
              <a:gdLst/>
              <a:ahLst/>
              <a:cxnLst/>
              <a:rect l="0" t="0" r="0" b="0"/>
              <a:pathLst>
                <a:path w="653" h="5979" fill="none" extrusionOk="0">
                  <a:moveTo>
                    <a:pt x="0" y="0"/>
                  </a:moveTo>
                  <a:lnTo>
                    <a:pt x="652" y="597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75" name="Shape 6575"/>
            <p:cNvSpPr/>
            <p:nvPr/>
          </p:nvSpPr>
          <p:spPr>
            <a:xfrm>
              <a:off x="977000" y="1433575"/>
              <a:ext cx="7550" cy="77500"/>
            </a:xfrm>
            <a:custGeom>
              <a:avLst/>
              <a:gdLst/>
              <a:ahLst/>
              <a:cxnLst/>
              <a:rect l="0" t="0" r="0" b="0"/>
              <a:pathLst>
                <a:path w="302" h="3100" fill="none" extrusionOk="0">
                  <a:moveTo>
                    <a:pt x="0" y="0"/>
                  </a:moveTo>
                  <a:lnTo>
                    <a:pt x="301" y="310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76" name="Shape 6576"/>
            <p:cNvSpPr/>
            <p:nvPr/>
          </p:nvSpPr>
          <p:spPr>
            <a:xfrm>
              <a:off x="984525" y="1511050"/>
              <a:ext cx="7550" cy="72000"/>
            </a:xfrm>
            <a:custGeom>
              <a:avLst/>
              <a:gdLst/>
              <a:ahLst/>
              <a:cxnLst/>
              <a:rect l="0" t="0" r="0" b="0"/>
              <a:pathLst>
                <a:path w="302" h="2880" fill="none" extrusionOk="0">
                  <a:moveTo>
                    <a:pt x="0" y="1"/>
                  </a:moveTo>
                  <a:lnTo>
                    <a:pt x="301" y="287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77" name="Shape 6577"/>
            <p:cNvSpPr/>
            <p:nvPr/>
          </p:nvSpPr>
          <p:spPr>
            <a:xfrm>
              <a:off x="992050" y="1583025"/>
              <a:ext cx="7550" cy="71975"/>
            </a:xfrm>
            <a:custGeom>
              <a:avLst/>
              <a:gdLst/>
              <a:ahLst/>
              <a:cxnLst/>
              <a:rect l="0" t="0" r="0" b="0"/>
              <a:pathLst>
                <a:path w="302" h="2879" fill="none" extrusionOk="0">
                  <a:moveTo>
                    <a:pt x="0" y="0"/>
                  </a:moveTo>
                  <a:lnTo>
                    <a:pt x="301" y="287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78" name="Shape 6578"/>
            <p:cNvSpPr/>
            <p:nvPr/>
          </p:nvSpPr>
          <p:spPr>
            <a:xfrm>
              <a:off x="999575" y="1654975"/>
              <a:ext cx="8800" cy="66450"/>
            </a:xfrm>
            <a:custGeom>
              <a:avLst/>
              <a:gdLst/>
              <a:ahLst/>
              <a:cxnLst/>
              <a:rect l="0" t="0" r="0" b="0"/>
              <a:pathLst>
                <a:path w="352" h="2658" fill="none" extrusionOk="0">
                  <a:moveTo>
                    <a:pt x="0" y="0"/>
                  </a:moveTo>
                  <a:lnTo>
                    <a:pt x="351" y="265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79" name="Shape 6579"/>
            <p:cNvSpPr/>
            <p:nvPr/>
          </p:nvSpPr>
          <p:spPr>
            <a:xfrm>
              <a:off x="1008350" y="1721400"/>
              <a:ext cx="8800" cy="60900"/>
            </a:xfrm>
            <a:custGeom>
              <a:avLst/>
              <a:gdLst/>
              <a:ahLst/>
              <a:cxnLst/>
              <a:rect l="0" t="0" r="0" b="0"/>
              <a:pathLst>
                <a:path w="352" h="2436" fill="none" extrusionOk="0">
                  <a:moveTo>
                    <a:pt x="0" y="0"/>
                  </a:moveTo>
                  <a:lnTo>
                    <a:pt x="352"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80" name="Shape 6580"/>
            <p:cNvSpPr/>
            <p:nvPr/>
          </p:nvSpPr>
          <p:spPr>
            <a:xfrm>
              <a:off x="1017125" y="1782275"/>
              <a:ext cx="7550" cy="49850"/>
            </a:xfrm>
            <a:custGeom>
              <a:avLst/>
              <a:gdLst/>
              <a:ahLst/>
              <a:cxnLst/>
              <a:rect l="0" t="0" r="0" b="0"/>
              <a:pathLst>
                <a:path w="302" h="1994" fill="none" extrusionOk="0">
                  <a:moveTo>
                    <a:pt x="1" y="1"/>
                  </a:moveTo>
                  <a:lnTo>
                    <a:pt x="302"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81" name="Shape 6581"/>
            <p:cNvSpPr/>
            <p:nvPr/>
          </p:nvSpPr>
          <p:spPr>
            <a:xfrm>
              <a:off x="1024650" y="1832100"/>
              <a:ext cx="7550" cy="49825"/>
            </a:xfrm>
            <a:custGeom>
              <a:avLst/>
              <a:gdLst/>
              <a:ahLst/>
              <a:cxnLst/>
              <a:rect l="0" t="0" r="0" b="0"/>
              <a:pathLst>
                <a:path w="302" h="1993" fill="none" extrusionOk="0">
                  <a:moveTo>
                    <a:pt x="1" y="0"/>
                  </a:moveTo>
                  <a:lnTo>
                    <a:pt x="302"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82" name="Shape 6582"/>
            <p:cNvSpPr/>
            <p:nvPr/>
          </p:nvSpPr>
          <p:spPr>
            <a:xfrm>
              <a:off x="1032175" y="1881900"/>
              <a:ext cx="7550" cy="38775"/>
            </a:xfrm>
            <a:custGeom>
              <a:avLst/>
              <a:gdLst/>
              <a:ahLst/>
              <a:cxnLst/>
              <a:rect l="0" t="0" r="0" b="0"/>
              <a:pathLst>
                <a:path w="302" h="1551" fill="none" extrusionOk="0">
                  <a:moveTo>
                    <a:pt x="1" y="1"/>
                  </a:moveTo>
                  <a:lnTo>
                    <a:pt x="302" y="155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83" name="Shape 6583"/>
            <p:cNvSpPr/>
            <p:nvPr/>
          </p:nvSpPr>
          <p:spPr>
            <a:xfrm>
              <a:off x="1039700" y="1920650"/>
              <a:ext cx="7550" cy="27700"/>
            </a:xfrm>
            <a:custGeom>
              <a:avLst/>
              <a:gdLst/>
              <a:ahLst/>
              <a:cxnLst/>
              <a:rect l="0" t="0" r="0" b="0"/>
              <a:pathLst>
                <a:path w="302" h="1108" fill="none" extrusionOk="0">
                  <a:moveTo>
                    <a:pt x="1" y="1"/>
                  </a:moveTo>
                  <a:lnTo>
                    <a:pt x="302"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84" name="Shape 6584"/>
            <p:cNvSpPr/>
            <p:nvPr/>
          </p:nvSpPr>
          <p:spPr>
            <a:xfrm>
              <a:off x="1047225" y="1948325"/>
              <a:ext cx="8800" cy="22175"/>
            </a:xfrm>
            <a:custGeom>
              <a:avLst/>
              <a:gdLst/>
              <a:ahLst/>
              <a:cxnLst/>
              <a:rect l="0" t="0" r="0" b="0"/>
              <a:pathLst>
                <a:path w="352" h="887" fill="none" extrusionOk="0">
                  <a:moveTo>
                    <a:pt x="1" y="1"/>
                  </a:moveTo>
                  <a:lnTo>
                    <a:pt x="352"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85" name="Shape 6585"/>
            <p:cNvSpPr/>
            <p:nvPr/>
          </p:nvSpPr>
          <p:spPr>
            <a:xfrm>
              <a:off x="1056000" y="1970475"/>
              <a:ext cx="8800" cy="11075"/>
            </a:xfrm>
            <a:custGeom>
              <a:avLst/>
              <a:gdLst/>
              <a:ahLst/>
              <a:cxnLst/>
              <a:rect l="0" t="0" r="0" b="0"/>
              <a:pathLst>
                <a:path w="352" h="443" fill="none" extrusionOk="0">
                  <a:moveTo>
                    <a:pt x="1" y="0"/>
                  </a:moveTo>
                  <a:lnTo>
                    <a:pt x="352"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86" name="Shape 6586"/>
            <p:cNvSpPr/>
            <p:nvPr/>
          </p:nvSpPr>
          <p:spPr>
            <a:xfrm>
              <a:off x="1064775" y="1981525"/>
              <a:ext cx="7550" cy="5575"/>
            </a:xfrm>
            <a:custGeom>
              <a:avLst/>
              <a:gdLst/>
              <a:ahLst/>
              <a:cxnLst/>
              <a:rect l="0" t="0" r="0" b="0"/>
              <a:pathLst>
                <a:path w="302" h="223" fill="none" extrusionOk="0">
                  <a:moveTo>
                    <a:pt x="1" y="1"/>
                  </a:moveTo>
                  <a:lnTo>
                    <a:pt x="30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87" name="Shape 6587"/>
            <p:cNvSpPr/>
            <p:nvPr/>
          </p:nvSpPr>
          <p:spPr>
            <a:xfrm>
              <a:off x="1072300" y="1981525"/>
              <a:ext cx="7550" cy="5575"/>
            </a:xfrm>
            <a:custGeom>
              <a:avLst/>
              <a:gdLst/>
              <a:ahLst/>
              <a:cxnLst/>
              <a:rect l="0" t="0" r="0" b="0"/>
              <a:pathLst>
                <a:path w="302" h="223" fill="none" extrusionOk="0">
                  <a:moveTo>
                    <a:pt x="1" y="222"/>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88" name="Shape 6588"/>
            <p:cNvSpPr/>
            <p:nvPr/>
          </p:nvSpPr>
          <p:spPr>
            <a:xfrm>
              <a:off x="1079825" y="1964925"/>
              <a:ext cx="7550" cy="16625"/>
            </a:xfrm>
            <a:custGeom>
              <a:avLst/>
              <a:gdLst/>
              <a:ahLst/>
              <a:cxnLst/>
              <a:rect l="0" t="0" r="0" b="0"/>
              <a:pathLst>
                <a:path w="302" h="665" fill="none" extrusionOk="0">
                  <a:moveTo>
                    <a:pt x="1" y="665"/>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89" name="Shape 6589"/>
            <p:cNvSpPr/>
            <p:nvPr/>
          </p:nvSpPr>
          <p:spPr>
            <a:xfrm>
              <a:off x="1087350" y="1937250"/>
              <a:ext cx="7550" cy="27700"/>
            </a:xfrm>
            <a:custGeom>
              <a:avLst/>
              <a:gdLst/>
              <a:ahLst/>
              <a:cxnLst/>
              <a:rect l="0" t="0" r="0" b="0"/>
              <a:pathLst>
                <a:path w="302" h="1108" fill="none" extrusionOk="0">
                  <a:moveTo>
                    <a:pt x="1" y="1108"/>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90" name="Shape 6590"/>
            <p:cNvSpPr/>
            <p:nvPr/>
          </p:nvSpPr>
          <p:spPr>
            <a:xfrm>
              <a:off x="1094875" y="1904050"/>
              <a:ext cx="8825" cy="33225"/>
            </a:xfrm>
            <a:custGeom>
              <a:avLst/>
              <a:gdLst/>
              <a:ahLst/>
              <a:cxnLst/>
              <a:rect l="0" t="0" r="0" b="0"/>
              <a:pathLst>
                <a:path w="353" h="1329" fill="none" extrusionOk="0">
                  <a:moveTo>
                    <a:pt x="1" y="1329"/>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91" name="Shape 6591"/>
            <p:cNvSpPr/>
            <p:nvPr/>
          </p:nvSpPr>
          <p:spPr>
            <a:xfrm>
              <a:off x="1103675" y="1865300"/>
              <a:ext cx="8800" cy="38775"/>
            </a:xfrm>
            <a:custGeom>
              <a:avLst/>
              <a:gdLst/>
              <a:ahLst/>
              <a:cxnLst/>
              <a:rect l="0" t="0" r="0" b="0"/>
              <a:pathLst>
                <a:path w="352" h="1551" fill="none" extrusionOk="0">
                  <a:moveTo>
                    <a:pt x="0" y="1550"/>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92" name="Shape 6592"/>
            <p:cNvSpPr/>
            <p:nvPr/>
          </p:nvSpPr>
          <p:spPr>
            <a:xfrm>
              <a:off x="1112450" y="1815475"/>
              <a:ext cx="7550" cy="49850"/>
            </a:xfrm>
            <a:custGeom>
              <a:avLst/>
              <a:gdLst/>
              <a:ahLst/>
              <a:cxnLst/>
              <a:rect l="0" t="0" r="0" b="0"/>
              <a:pathLst>
                <a:path w="302" h="1994" fill="none" extrusionOk="0">
                  <a:moveTo>
                    <a:pt x="0" y="1994"/>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93" name="Shape 6593"/>
            <p:cNvSpPr/>
            <p:nvPr/>
          </p:nvSpPr>
          <p:spPr>
            <a:xfrm>
              <a:off x="1119975" y="1760125"/>
              <a:ext cx="7550" cy="55375"/>
            </a:xfrm>
            <a:custGeom>
              <a:avLst/>
              <a:gdLst/>
              <a:ahLst/>
              <a:cxnLst/>
              <a:rect l="0" t="0" r="0" b="0"/>
              <a:pathLst>
                <a:path w="302" h="2215" fill="none" extrusionOk="0">
                  <a:moveTo>
                    <a:pt x="0" y="2215"/>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94" name="Shape 6594"/>
            <p:cNvSpPr/>
            <p:nvPr/>
          </p:nvSpPr>
          <p:spPr>
            <a:xfrm>
              <a:off x="1127500" y="1704775"/>
              <a:ext cx="7550" cy="55375"/>
            </a:xfrm>
            <a:custGeom>
              <a:avLst/>
              <a:gdLst/>
              <a:ahLst/>
              <a:cxnLst/>
              <a:rect l="0" t="0" r="0" b="0"/>
              <a:pathLst>
                <a:path w="302" h="2215" fill="none" extrusionOk="0">
                  <a:moveTo>
                    <a:pt x="0" y="2215"/>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95" name="Shape 6595"/>
            <p:cNvSpPr/>
            <p:nvPr/>
          </p:nvSpPr>
          <p:spPr>
            <a:xfrm>
              <a:off x="1135025" y="1638375"/>
              <a:ext cx="7550" cy="66425"/>
            </a:xfrm>
            <a:custGeom>
              <a:avLst/>
              <a:gdLst/>
              <a:ahLst/>
              <a:cxnLst/>
              <a:rect l="0" t="0" r="0" b="0"/>
              <a:pathLst>
                <a:path w="302" h="2657" fill="none" extrusionOk="0">
                  <a:moveTo>
                    <a:pt x="0" y="2657"/>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96" name="Shape 6596"/>
            <p:cNvSpPr/>
            <p:nvPr/>
          </p:nvSpPr>
          <p:spPr>
            <a:xfrm>
              <a:off x="1142550" y="1571950"/>
              <a:ext cx="8800" cy="66450"/>
            </a:xfrm>
            <a:custGeom>
              <a:avLst/>
              <a:gdLst/>
              <a:ahLst/>
              <a:cxnLst/>
              <a:rect l="0" t="0" r="0" b="0"/>
              <a:pathLst>
                <a:path w="352" h="2658" fill="none" extrusionOk="0">
                  <a:moveTo>
                    <a:pt x="0" y="2657"/>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97" name="Shape 6597"/>
            <p:cNvSpPr/>
            <p:nvPr/>
          </p:nvSpPr>
          <p:spPr>
            <a:xfrm>
              <a:off x="1151325" y="1433575"/>
              <a:ext cx="16325" cy="138400"/>
            </a:xfrm>
            <a:custGeom>
              <a:avLst/>
              <a:gdLst/>
              <a:ahLst/>
              <a:cxnLst/>
              <a:rect l="0" t="0" r="0" b="0"/>
              <a:pathLst>
                <a:path w="653" h="5536" fill="none" extrusionOk="0">
                  <a:moveTo>
                    <a:pt x="1" y="5535"/>
                  </a:moveTo>
                  <a:lnTo>
                    <a:pt x="653"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98" name="Shape 6598"/>
            <p:cNvSpPr/>
            <p:nvPr/>
          </p:nvSpPr>
          <p:spPr>
            <a:xfrm>
              <a:off x="1167625" y="1361600"/>
              <a:ext cx="7550" cy="72000"/>
            </a:xfrm>
            <a:custGeom>
              <a:avLst/>
              <a:gdLst/>
              <a:ahLst/>
              <a:cxnLst/>
              <a:rect l="0" t="0" r="0" b="0"/>
              <a:pathLst>
                <a:path w="302" h="2880" fill="none" extrusionOk="0">
                  <a:moveTo>
                    <a:pt x="1" y="2879"/>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99" name="Shape 6599"/>
            <p:cNvSpPr/>
            <p:nvPr/>
          </p:nvSpPr>
          <p:spPr>
            <a:xfrm>
              <a:off x="1175150" y="1295200"/>
              <a:ext cx="7550" cy="66425"/>
            </a:xfrm>
            <a:custGeom>
              <a:avLst/>
              <a:gdLst/>
              <a:ahLst/>
              <a:cxnLst/>
              <a:rect l="0" t="0" r="0" b="0"/>
              <a:pathLst>
                <a:path w="302" h="2657" fill="none" extrusionOk="0">
                  <a:moveTo>
                    <a:pt x="1" y="2657"/>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00" name="Shape 6600"/>
            <p:cNvSpPr/>
            <p:nvPr/>
          </p:nvSpPr>
          <p:spPr>
            <a:xfrm>
              <a:off x="1182675" y="1234300"/>
              <a:ext cx="7550" cy="60925"/>
            </a:xfrm>
            <a:custGeom>
              <a:avLst/>
              <a:gdLst/>
              <a:ahLst/>
              <a:cxnLst/>
              <a:rect l="0" t="0" r="0" b="0"/>
              <a:pathLst>
                <a:path w="302" h="2437" fill="none" extrusionOk="0">
                  <a:moveTo>
                    <a:pt x="1" y="2436"/>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01" name="Shape 6601"/>
            <p:cNvSpPr/>
            <p:nvPr/>
          </p:nvSpPr>
          <p:spPr>
            <a:xfrm>
              <a:off x="1190200" y="1173425"/>
              <a:ext cx="8800" cy="60900"/>
            </a:xfrm>
            <a:custGeom>
              <a:avLst/>
              <a:gdLst/>
              <a:ahLst/>
              <a:cxnLst/>
              <a:rect l="0" t="0" r="0" b="0"/>
              <a:pathLst>
                <a:path w="352" h="2436" fill="none" extrusionOk="0">
                  <a:moveTo>
                    <a:pt x="1" y="2436"/>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02" name="Shape 6602"/>
            <p:cNvSpPr/>
            <p:nvPr/>
          </p:nvSpPr>
          <p:spPr>
            <a:xfrm>
              <a:off x="1198975" y="1118075"/>
              <a:ext cx="8825" cy="55375"/>
            </a:xfrm>
            <a:custGeom>
              <a:avLst/>
              <a:gdLst/>
              <a:ahLst/>
              <a:cxnLst/>
              <a:rect l="0" t="0" r="0" b="0"/>
              <a:pathLst>
                <a:path w="353" h="2215" fill="none" extrusionOk="0">
                  <a:moveTo>
                    <a:pt x="1" y="2214"/>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03" name="Shape 6603"/>
            <p:cNvSpPr/>
            <p:nvPr/>
          </p:nvSpPr>
          <p:spPr>
            <a:xfrm>
              <a:off x="1207775" y="1068250"/>
              <a:ext cx="7550" cy="49850"/>
            </a:xfrm>
            <a:custGeom>
              <a:avLst/>
              <a:gdLst/>
              <a:ahLst/>
              <a:cxnLst/>
              <a:rect l="0" t="0" r="0" b="0"/>
              <a:pathLst>
                <a:path w="302" h="1994" fill="none" extrusionOk="0">
                  <a:moveTo>
                    <a:pt x="0" y="1993"/>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04" name="Shape 6604"/>
            <p:cNvSpPr/>
            <p:nvPr/>
          </p:nvSpPr>
          <p:spPr>
            <a:xfrm>
              <a:off x="1215300" y="1023975"/>
              <a:ext cx="7550" cy="44300"/>
            </a:xfrm>
            <a:custGeom>
              <a:avLst/>
              <a:gdLst/>
              <a:ahLst/>
              <a:cxnLst/>
              <a:rect l="0" t="0" r="0" b="0"/>
              <a:pathLst>
                <a:path w="302" h="1772" fill="none" extrusionOk="0">
                  <a:moveTo>
                    <a:pt x="0" y="1772"/>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05" name="Shape 6605"/>
            <p:cNvSpPr/>
            <p:nvPr/>
          </p:nvSpPr>
          <p:spPr>
            <a:xfrm>
              <a:off x="1222825" y="990750"/>
              <a:ext cx="7550" cy="33250"/>
            </a:xfrm>
            <a:custGeom>
              <a:avLst/>
              <a:gdLst/>
              <a:ahLst/>
              <a:cxnLst/>
              <a:rect l="0" t="0" r="0" b="0"/>
              <a:pathLst>
                <a:path w="302" h="1330" fill="none" extrusionOk="0">
                  <a:moveTo>
                    <a:pt x="0" y="1329"/>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06" name="Shape 6606"/>
            <p:cNvSpPr/>
            <p:nvPr/>
          </p:nvSpPr>
          <p:spPr>
            <a:xfrm>
              <a:off x="1230350" y="963075"/>
              <a:ext cx="7550" cy="27700"/>
            </a:xfrm>
            <a:custGeom>
              <a:avLst/>
              <a:gdLst/>
              <a:ahLst/>
              <a:cxnLst/>
              <a:rect l="0" t="0" r="0" b="0"/>
              <a:pathLst>
                <a:path w="302" h="1108" fill="none" extrusionOk="0">
                  <a:moveTo>
                    <a:pt x="0" y="1108"/>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07" name="Shape 6607"/>
            <p:cNvSpPr/>
            <p:nvPr/>
          </p:nvSpPr>
          <p:spPr>
            <a:xfrm>
              <a:off x="1237875" y="940950"/>
              <a:ext cx="8800" cy="22150"/>
            </a:xfrm>
            <a:custGeom>
              <a:avLst/>
              <a:gdLst/>
              <a:ahLst/>
              <a:cxnLst/>
              <a:rect l="0" t="0" r="0" b="0"/>
              <a:pathLst>
                <a:path w="352" h="886" fill="none" extrusionOk="0">
                  <a:moveTo>
                    <a:pt x="0" y="886"/>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08" name="Shape 6608"/>
            <p:cNvSpPr/>
            <p:nvPr/>
          </p:nvSpPr>
          <p:spPr>
            <a:xfrm>
              <a:off x="1246650" y="929875"/>
              <a:ext cx="8800" cy="11100"/>
            </a:xfrm>
            <a:custGeom>
              <a:avLst/>
              <a:gdLst/>
              <a:ahLst/>
              <a:cxnLst/>
              <a:rect l="0" t="0" r="0" b="0"/>
              <a:pathLst>
                <a:path w="352" h="444" fill="none" extrusionOk="0">
                  <a:moveTo>
                    <a:pt x="0" y="443"/>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09" name="Shape 6609"/>
            <p:cNvSpPr/>
            <p:nvPr/>
          </p:nvSpPr>
          <p:spPr>
            <a:xfrm>
              <a:off x="1255425" y="929875"/>
              <a:ext cx="7550" cy="25"/>
            </a:xfrm>
            <a:custGeom>
              <a:avLst/>
              <a:gdLst/>
              <a:ahLst/>
              <a:cxnLst/>
              <a:rect l="0" t="0" r="0" b="0"/>
              <a:pathLst>
                <a:path w="302" h="1" fill="none" extrusionOk="0">
                  <a:moveTo>
                    <a:pt x="0" y="1"/>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10" name="Shape 6610"/>
            <p:cNvSpPr/>
            <p:nvPr/>
          </p:nvSpPr>
          <p:spPr>
            <a:xfrm>
              <a:off x="1262950" y="929875"/>
              <a:ext cx="7550" cy="5550"/>
            </a:xfrm>
            <a:custGeom>
              <a:avLst/>
              <a:gdLst/>
              <a:ahLst/>
              <a:cxnLst/>
              <a:rect l="0" t="0" r="0" b="0"/>
              <a:pathLst>
                <a:path w="302" h="222" fill="none" extrusionOk="0">
                  <a:moveTo>
                    <a:pt x="0" y="1"/>
                  </a:moveTo>
                  <a:lnTo>
                    <a:pt x="30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11" name="Shape 6611"/>
            <p:cNvSpPr/>
            <p:nvPr/>
          </p:nvSpPr>
          <p:spPr>
            <a:xfrm>
              <a:off x="1270475" y="935400"/>
              <a:ext cx="7550" cy="11100"/>
            </a:xfrm>
            <a:custGeom>
              <a:avLst/>
              <a:gdLst/>
              <a:ahLst/>
              <a:cxnLst/>
              <a:rect l="0" t="0" r="0" b="0"/>
              <a:pathLst>
                <a:path w="302" h="444" fill="none" extrusionOk="0">
                  <a:moveTo>
                    <a:pt x="0" y="1"/>
                  </a:moveTo>
                  <a:lnTo>
                    <a:pt x="301" y="44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12" name="Shape 6612"/>
            <p:cNvSpPr/>
            <p:nvPr/>
          </p:nvSpPr>
          <p:spPr>
            <a:xfrm>
              <a:off x="1278000" y="946475"/>
              <a:ext cx="7550" cy="22175"/>
            </a:xfrm>
            <a:custGeom>
              <a:avLst/>
              <a:gdLst/>
              <a:ahLst/>
              <a:cxnLst/>
              <a:rect l="0" t="0" r="0" b="0"/>
              <a:pathLst>
                <a:path w="302" h="887" fill="none" extrusionOk="0">
                  <a:moveTo>
                    <a:pt x="0" y="1"/>
                  </a:moveTo>
                  <a:lnTo>
                    <a:pt x="30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13" name="Shape 6613"/>
            <p:cNvSpPr/>
            <p:nvPr/>
          </p:nvSpPr>
          <p:spPr>
            <a:xfrm>
              <a:off x="1285525" y="968625"/>
              <a:ext cx="8800" cy="33225"/>
            </a:xfrm>
            <a:custGeom>
              <a:avLst/>
              <a:gdLst/>
              <a:ahLst/>
              <a:cxnLst/>
              <a:rect l="0" t="0" r="0" b="0"/>
              <a:pathLst>
                <a:path w="352" h="1329" fill="none" extrusionOk="0">
                  <a:moveTo>
                    <a:pt x="0" y="0"/>
                  </a:moveTo>
                  <a:lnTo>
                    <a:pt x="352"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14" name="Shape 6614"/>
            <p:cNvSpPr/>
            <p:nvPr/>
          </p:nvSpPr>
          <p:spPr>
            <a:xfrm>
              <a:off x="1294300" y="1001825"/>
              <a:ext cx="8800" cy="38775"/>
            </a:xfrm>
            <a:custGeom>
              <a:avLst/>
              <a:gdLst/>
              <a:ahLst/>
              <a:cxnLst/>
              <a:rect l="0" t="0" r="0" b="0"/>
              <a:pathLst>
                <a:path w="352" h="1551" fill="none" extrusionOk="0">
                  <a:moveTo>
                    <a:pt x="1" y="1"/>
                  </a:moveTo>
                  <a:lnTo>
                    <a:pt x="352" y="155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15" name="Shape 6615"/>
            <p:cNvSpPr/>
            <p:nvPr/>
          </p:nvSpPr>
          <p:spPr>
            <a:xfrm>
              <a:off x="1303075" y="1040575"/>
              <a:ext cx="7550" cy="44300"/>
            </a:xfrm>
            <a:custGeom>
              <a:avLst/>
              <a:gdLst/>
              <a:ahLst/>
              <a:cxnLst/>
              <a:rect l="0" t="0" r="0" b="0"/>
              <a:pathLst>
                <a:path w="302" h="1772" fill="none" extrusionOk="0">
                  <a:moveTo>
                    <a:pt x="1" y="1"/>
                  </a:moveTo>
                  <a:lnTo>
                    <a:pt x="302"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16" name="Shape 6616"/>
            <p:cNvSpPr/>
            <p:nvPr/>
          </p:nvSpPr>
          <p:spPr>
            <a:xfrm>
              <a:off x="1310600" y="1084850"/>
              <a:ext cx="7550" cy="49850"/>
            </a:xfrm>
            <a:custGeom>
              <a:avLst/>
              <a:gdLst/>
              <a:ahLst/>
              <a:cxnLst/>
              <a:rect l="0" t="0" r="0" b="0"/>
              <a:pathLst>
                <a:path w="302" h="1994" fill="none" extrusionOk="0">
                  <a:moveTo>
                    <a:pt x="1" y="1"/>
                  </a:moveTo>
                  <a:lnTo>
                    <a:pt x="302"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17" name="Shape 6617"/>
            <p:cNvSpPr/>
            <p:nvPr/>
          </p:nvSpPr>
          <p:spPr>
            <a:xfrm>
              <a:off x="1318125" y="1134675"/>
              <a:ext cx="7550" cy="55375"/>
            </a:xfrm>
            <a:custGeom>
              <a:avLst/>
              <a:gdLst/>
              <a:ahLst/>
              <a:cxnLst/>
              <a:rect l="0" t="0" r="0" b="0"/>
              <a:pathLst>
                <a:path w="302" h="2215" fill="none" extrusionOk="0">
                  <a:moveTo>
                    <a:pt x="1" y="0"/>
                  </a:moveTo>
                  <a:lnTo>
                    <a:pt x="302" y="221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18" name="Shape 6618"/>
            <p:cNvSpPr/>
            <p:nvPr/>
          </p:nvSpPr>
          <p:spPr>
            <a:xfrm>
              <a:off x="1325650" y="1190025"/>
              <a:ext cx="16325" cy="116250"/>
            </a:xfrm>
            <a:custGeom>
              <a:avLst/>
              <a:gdLst/>
              <a:ahLst/>
              <a:cxnLst/>
              <a:rect l="0" t="0" r="0" b="0"/>
              <a:pathLst>
                <a:path w="653" h="4650" fill="none" extrusionOk="0">
                  <a:moveTo>
                    <a:pt x="1" y="0"/>
                  </a:moveTo>
                  <a:lnTo>
                    <a:pt x="653" y="46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19" name="Shape 6619"/>
            <p:cNvSpPr/>
            <p:nvPr/>
          </p:nvSpPr>
          <p:spPr>
            <a:xfrm>
              <a:off x="1341950" y="1306250"/>
              <a:ext cx="8825" cy="60925"/>
            </a:xfrm>
            <a:custGeom>
              <a:avLst/>
              <a:gdLst/>
              <a:ahLst/>
              <a:cxnLst/>
              <a:rect l="0" t="0" r="0" b="0"/>
              <a:pathLst>
                <a:path w="353" h="2437" fill="none" extrusionOk="0">
                  <a:moveTo>
                    <a:pt x="1" y="1"/>
                  </a:moveTo>
                  <a:lnTo>
                    <a:pt x="352"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20" name="Shape 6620"/>
            <p:cNvSpPr/>
            <p:nvPr/>
          </p:nvSpPr>
          <p:spPr>
            <a:xfrm>
              <a:off x="1350750" y="1367150"/>
              <a:ext cx="7550" cy="66450"/>
            </a:xfrm>
            <a:custGeom>
              <a:avLst/>
              <a:gdLst/>
              <a:ahLst/>
              <a:cxnLst/>
              <a:rect l="0" t="0" r="0" b="0"/>
              <a:pathLst>
                <a:path w="302" h="2658" fill="none" extrusionOk="0">
                  <a:moveTo>
                    <a:pt x="0" y="0"/>
                  </a:moveTo>
                  <a:lnTo>
                    <a:pt x="301" y="265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21" name="Shape 6621"/>
            <p:cNvSpPr/>
            <p:nvPr/>
          </p:nvSpPr>
          <p:spPr>
            <a:xfrm>
              <a:off x="1358275" y="1433575"/>
              <a:ext cx="15075" cy="121800"/>
            </a:xfrm>
            <a:custGeom>
              <a:avLst/>
              <a:gdLst/>
              <a:ahLst/>
              <a:cxnLst/>
              <a:rect l="0" t="0" r="0" b="0"/>
              <a:pathLst>
                <a:path w="603" h="4872" fill="none" extrusionOk="0">
                  <a:moveTo>
                    <a:pt x="0" y="0"/>
                  </a:moveTo>
                  <a:lnTo>
                    <a:pt x="602" y="487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22" name="Shape 6622"/>
            <p:cNvSpPr/>
            <p:nvPr/>
          </p:nvSpPr>
          <p:spPr>
            <a:xfrm>
              <a:off x="1373325" y="1555350"/>
              <a:ext cx="7550" cy="60900"/>
            </a:xfrm>
            <a:custGeom>
              <a:avLst/>
              <a:gdLst/>
              <a:ahLst/>
              <a:cxnLst/>
              <a:rect l="0" t="0" r="0" b="0"/>
              <a:pathLst>
                <a:path w="302" h="2436" fill="none" extrusionOk="0">
                  <a:moveTo>
                    <a:pt x="0" y="0"/>
                  </a:moveTo>
                  <a:lnTo>
                    <a:pt x="301" y="243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23" name="Shape 6623"/>
            <p:cNvSpPr/>
            <p:nvPr/>
          </p:nvSpPr>
          <p:spPr>
            <a:xfrm>
              <a:off x="1380850" y="1616225"/>
              <a:ext cx="8800" cy="55375"/>
            </a:xfrm>
            <a:custGeom>
              <a:avLst/>
              <a:gdLst/>
              <a:ahLst/>
              <a:cxnLst/>
              <a:rect l="0" t="0" r="0" b="0"/>
              <a:pathLst>
                <a:path w="352" h="2215" fill="none" extrusionOk="0">
                  <a:moveTo>
                    <a:pt x="0" y="0"/>
                  </a:moveTo>
                  <a:lnTo>
                    <a:pt x="351" y="221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24" name="Shape 6624"/>
            <p:cNvSpPr/>
            <p:nvPr/>
          </p:nvSpPr>
          <p:spPr>
            <a:xfrm>
              <a:off x="1389625" y="1671575"/>
              <a:ext cx="8800" cy="49850"/>
            </a:xfrm>
            <a:custGeom>
              <a:avLst/>
              <a:gdLst/>
              <a:ahLst/>
              <a:cxnLst/>
              <a:rect l="0" t="0" r="0" b="0"/>
              <a:pathLst>
                <a:path w="352" h="1994" fill="none" extrusionOk="0">
                  <a:moveTo>
                    <a:pt x="0" y="0"/>
                  </a:moveTo>
                  <a:lnTo>
                    <a:pt x="351"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25" name="Shape 6625"/>
            <p:cNvSpPr/>
            <p:nvPr/>
          </p:nvSpPr>
          <p:spPr>
            <a:xfrm>
              <a:off x="1398400" y="1721400"/>
              <a:ext cx="7550" cy="44300"/>
            </a:xfrm>
            <a:custGeom>
              <a:avLst/>
              <a:gdLst/>
              <a:ahLst/>
              <a:cxnLst/>
              <a:rect l="0" t="0" r="0" b="0"/>
              <a:pathLst>
                <a:path w="302" h="1772" fill="none" extrusionOk="0">
                  <a:moveTo>
                    <a:pt x="0" y="0"/>
                  </a:moveTo>
                  <a:lnTo>
                    <a:pt x="301" y="177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26" name="Shape 6626"/>
            <p:cNvSpPr/>
            <p:nvPr/>
          </p:nvSpPr>
          <p:spPr>
            <a:xfrm>
              <a:off x="1405925" y="1765675"/>
              <a:ext cx="7550" cy="38775"/>
            </a:xfrm>
            <a:custGeom>
              <a:avLst/>
              <a:gdLst/>
              <a:ahLst/>
              <a:cxnLst/>
              <a:rect l="0" t="0" r="0" b="0"/>
              <a:pathLst>
                <a:path w="302" h="1551" fill="none" extrusionOk="0">
                  <a:moveTo>
                    <a:pt x="0" y="0"/>
                  </a:moveTo>
                  <a:lnTo>
                    <a:pt x="301"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27" name="Shape 6627"/>
            <p:cNvSpPr/>
            <p:nvPr/>
          </p:nvSpPr>
          <p:spPr>
            <a:xfrm>
              <a:off x="1413450" y="1804425"/>
              <a:ext cx="7550" cy="33225"/>
            </a:xfrm>
            <a:custGeom>
              <a:avLst/>
              <a:gdLst/>
              <a:ahLst/>
              <a:cxnLst/>
              <a:rect l="0" t="0" r="0" b="0"/>
              <a:pathLst>
                <a:path w="302" h="1329" fill="none" extrusionOk="0">
                  <a:moveTo>
                    <a:pt x="0" y="0"/>
                  </a:moveTo>
                  <a:lnTo>
                    <a:pt x="301"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28" name="Shape 6628"/>
            <p:cNvSpPr/>
            <p:nvPr/>
          </p:nvSpPr>
          <p:spPr>
            <a:xfrm>
              <a:off x="1420975" y="1837625"/>
              <a:ext cx="7550" cy="22175"/>
            </a:xfrm>
            <a:custGeom>
              <a:avLst/>
              <a:gdLst/>
              <a:ahLst/>
              <a:cxnLst/>
              <a:rect l="0" t="0" r="0" b="0"/>
              <a:pathLst>
                <a:path w="302" h="887" fill="none" extrusionOk="0">
                  <a:moveTo>
                    <a:pt x="0" y="1"/>
                  </a:moveTo>
                  <a:lnTo>
                    <a:pt x="30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29" name="Shape 6629"/>
            <p:cNvSpPr/>
            <p:nvPr/>
          </p:nvSpPr>
          <p:spPr>
            <a:xfrm>
              <a:off x="1428500" y="1859775"/>
              <a:ext cx="8800" cy="16625"/>
            </a:xfrm>
            <a:custGeom>
              <a:avLst/>
              <a:gdLst/>
              <a:ahLst/>
              <a:cxnLst/>
              <a:rect l="0" t="0" r="0" b="0"/>
              <a:pathLst>
                <a:path w="352" h="665" fill="none" extrusionOk="0">
                  <a:moveTo>
                    <a:pt x="0" y="0"/>
                  </a:moveTo>
                  <a:lnTo>
                    <a:pt x="352" y="6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30" name="Shape 6630"/>
            <p:cNvSpPr/>
            <p:nvPr/>
          </p:nvSpPr>
          <p:spPr>
            <a:xfrm>
              <a:off x="1437275" y="1876375"/>
              <a:ext cx="8800" cy="11100"/>
            </a:xfrm>
            <a:custGeom>
              <a:avLst/>
              <a:gdLst/>
              <a:ahLst/>
              <a:cxnLst/>
              <a:rect l="0" t="0" r="0" b="0"/>
              <a:pathLst>
                <a:path w="352" h="444" fill="none" extrusionOk="0">
                  <a:moveTo>
                    <a:pt x="1" y="0"/>
                  </a:moveTo>
                  <a:lnTo>
                    <a:pt x="352"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31" name="Shape 6631"/>
            <p:cNvSpPr/>
            <p:nvPr/>
          </p:nvSpPr>
          <p:spPr>
            <a:xfrm>
              <a:off x="1446050" y="1887450"/>
              <a:ext cx="7550" cy="5550"/>
            </a:xfrm>
            <a:custGeom>
              <a:avLst/>
              <a:gdLst/>
              <a:ahLst/>
              <a:cxnLst/>
              <a:rect l="0" t="0" r="0" b="0"/>
              <a:pathLst>
                <a:path w="302" h="222" fill="none" extrusionOk="0">
                  <a:moveTo>
                    <a:pt x="1" y="0"/>
                  </a:moveTo>
                  <a:lnTo>
                    <a:pt x="30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32" name="Shape 6632"/>
            <p:cNvSpPr/>
            <p:nvPr/>
          </p:nvSpPr>
          <p:spPr>
            <a:xfrm>
              <a:off x="1453575" y="1887450"/>
              <a:ext cx="7550" cy="5550"/>
            </a:xfrm>
            <a:custGeom>
              <a:avLst/>
              <a:gdLst/>
              <a:ahLst/>
              <a:cxnLst/>
              <a:rect l="0" t="0" r="0" b="0"/>
              <a:pathLst>
                <a:path w="302" h="222" fill="none" extrusionOk="0">
                  <a:moveTo>
                    <a:pt x="1" y="222"/>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33" name="Shape 6633"/>
            <p:cNvSpPr/>
            <p:nvPr/>
          </p:nvSpPr>
          <p:spPr>
            <a:xfrm>
              <a:off x="1461100" y="1870825"/>
              <a:ext cx="7550" cy="16650"/>
            </a:xfrm>
            <a:custGeom>
              <a:avLst/>
              <a:gdLst/>
              <a:ahLst/>
              <a:cxnLst/>
              <a:rect l="0" t="0" r="0" b="0"/>
              <a:pathLst>
                <a:path w="302" h="666" fill="none" extrusionOk="0">
                  <a:moveTo>
                    <a:pt x="1" y="665"/>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34" name="Shape 6634"/>
            <p:cNvSpPr/>
            <p:nvPr/>
          </p:nvSpPr>
          <p:spPr>
            <a:xfrm>
              <a:off x="1468625" y="1848700"/>
              <a:ext cx="7550" cy="22150"/>
            </a:xfrm>
            <a:custGeom>
              <a:avLst/>
              <a:gdLst/>
              <a:ahLst/>
              <a:cxnLst/>
              <a:rect l="0" t="0" r="0" b="0"/>
              <a:pathLst>
                <a:path w="302" h="886" fill="none" extrusionOk="0">
                  <a:moveTo>
                    <a:pt x="1" y="886"/>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35" name="Shape 6635"/>
            <p:cNvSpPr/>
            <p:nvPr/>
          </p:nvSpPr>
          <p:spPr>
            <a:xfrm>
              <a:off x="1476150" y="1821025"/>
              <a:ext cx="8800" cy="27700"/>
            </a:xfrm>
            <a:custGeom>
              <a:avLst/>
              <a:gdLst/>
              <a:ahLst/>
              <a:cxnLst/>
              <a:rect l="0" t="0" r="0" b="0"/>
              <a:pathLst>
                <a:path w="352" h="1108" fill="none" extrusionOk="0">
                  <a:moveTo>
                    <a:pt x="1" y="1107"/>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36" name="Shape 6636"/>
            <p:cNvSpPr/>
            <p:nvPr/>
          </p:nvSpPr>
          <p:spPr>
            <a:xfrm>
              <a:off x="1484925" y="1787800"/>
              <a:ext cx="8825" cy="33250"/>
            </a:xfrm>
            <a:custGeom>
              <a:avLst/>
              <a:gdLst/>
              <a:ahLst/>
              <a:cxnLst/>
              <a:rect l="0" t="0" r="0" b="0"/>
              <a:pathLst>
                <a:path w="353" h="1330" fill="none" extrusionOk="0">
                  <a:moveTo>
                    <a:pt x="1" y="1329"/>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37" name="Shape 6637"/>
            <p:cNvSpPr/>
            <p:nvPr/>
          </p:nvSpPr>
          <p:spPr>
            <a:xfrm>
              <a:off x="1493725" y="1749075"/>
              <a:ext cx="7550" cy="38750"/>
            </a:xfrm>
            <a:custGeom>
              <a:avLst/>
              <a:gdLst/>
              <a:ahLst/>
              <a:cxnLst/>
              <a:rect l="0" t="0" r="0" b="0"/>
              <a:pathLst>
                <a:path w="302" h="1550" fill="none" extrusionOk="0">
                  <a:moveTo>
                    <a:pt x="0" y="1550"/>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38" name="Shape 6638"/>
            <p:cNvSpPr/>
            <p:nvPr/>
          </p:nvSpPr>
          <p:spPr>
            <a:xfrm>
              <a:off x="1501250" y="1704775"/>
              <a:ext cx="7550" cy="44325"/>
            </a:xfrm>
            <a:custGeom>
              <a:avLst/>
              <a:gdLst/>
              <a:ahLst/>
              <a:cxnLst/>
              <a:rect l="0" t="0" r="0" b="0"/>
              <a:pathLst>
                <a:path w="302" h="1773" fill="none" extrusionOk="0">
                  <a:moveTo>
                    <a:pt x="0" y="1772"/>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39" name="Shape 6639"/>
            <p:cNvSpPr/>
            <p:nvPr/>
          </p:nvSpPr>
          <p:spPr>
            <a:xfrm>
              <a:off x="1508775" y="1654975"/>
              <a:ext cx="7550" cy="49825"/>
            </a:xfrm>
            <a:custGeom>
              <a:avLst/>
              <a:gdLst/>
              <a:ahLst/>
              <a:cxnLst/>
              <a:rect l="0" t="0" r="0" b="0"/>
              <a:pathLst>
                <a:path w="302" h="1993" fill="none" extrusionOk="0">
                  <a:moveTo>
                    <a:pt x="0" y="1993"/>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40" name="Shape 6640"/>
            <p:cNvSpPr/>
            <p:nvPr/>
          </p:nvSpPr>
          <p:spPr>
            <a:xfrm>
              <a:off x="1516300" y="1599625"/>
              <a:ext cx="7550" cy="55375"/>
            </a:xfrm>
            <a:custGeom>
              <a:avLst/>
              <a:gdLst/>
              <a:ahLst/>
              <a:cxnLst/>
              <a:rect l="0" t="0" r="0" b="0"/>
              <a:pathLst>
                <a:path w="302" h="2215" fill="none" extrusionOk="0">
                  <a:moveTo>
                    <a:pt x="0" y="2214"/>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41" name="Shape 6641"/>
            <p:cNvSpPr/>
            <p:nvPr/>
          </p:nvSpPr>
          <p:spPr>
            <a:xfrm>
              <a:off x="1523825" y="1544275"/>
              <a:ext cx="8800" cy="55375"/>
            </a:xfrm>
            <a:custGeom>
              <a:avLst/>
              <a:gdLst/>
              <a:ahLst/>
              <a:cxnLst/>
              <a:rect l="0" t="0" r="0" b="0"/>
              <a:pathLst>
                <a:path w="352" h="2215" fill="none" extrusionOk="0">
                  <a:moveTo>
                    <a:pt x="0" y="2214"/>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42" name="Shape 6642"/>
            <p:cNvSpPr/>
            <p:nvPr/>
          </p:nvSpPr>
          <p:spPr>
            <a:xfrm>
              <a:off x="1532600" y="1433575"/>
              <a:ext cx="16325" cy="110725"/>
            </a:xfrm>
            <a:custGeom>
              <a:avLst/>
              <a:gdLst/>
              <a:ahLst/>
              <a:cxnLst/>
              <a:rect l="0" t="0" r="0" b="0"/>
              <a:pathLst>
                <a:path w="653" h="4429" fill="none" extrusionOk="0">
                  <a:moveTo>
                    <a:pt x="0" y="4428"/>
                  </a:moveTo>
                  <a:lnTo>
                    <a:pt x="653"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43" name="Shape 6643"/>
            <p:cNvSpPr/>
            <p:nvPr/>
          </p:nvSpPr>
          <p:spPr>
            <a:xfrm>
              <a:off x="1548900" y="1378225"/>
              <a:ext cx="7550" cy="55375"/>
            </a:xfrm>
            <a:custGeom>
              <a:avLst/>
              <a:gdLst/>
              <a:ahLst/>
              <a:cxnLst/>
              <a:rect l="0" t="0" r="0" b="0"/>
              <a:pathLst>
                <a:path w="302" h="2215" fill="none" extrusionOk="0">
                  <a:moveTo>
                    <a:pt x="1" y="2214"/>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44" name="Shape 6644"/>
            <p:cNvSpPr/>
            <p:nvPr/>
          </p:nvSpPr>
          <p:spPr>
            <a:xfrm>
              <a:off x="1556425" y="1322875"/>
              <a:ext cx="7550" cy="55375"/>
            </a:xfrm>
            <a:custGeom>
              <a:avLst/>
              <a:gdLst/>
              <a:ahLst/>
              <a:cxnLst/>
              <a:rect l="0" t="0" r="0" b="0"/>
              <a:pathLst>
                <a:path w="302" h="2215" fill="none" extrusionOk="0">
                  <a:moveTo>
                    <a:pt x="1" y="2214"/>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45" name="Shape 6645"/>
            <p:cNvSpPr/>
            <p:nvPr/>
          </p:nvSpPr>
          <p:spPr>
            <a:xfrm>
              <a:off x="1563950" y="1223225"/>
              <a:ext cx="16325" cy="99675"/>
            </a:xfrm>
            <a:custGeom>
              <a:avLst/>
              <a:gdLst/>
              <a:ahLst/>
              <a:cxnLst/>
              <a:rect l="0" t="0" r="0" b="0"/>
              <a:pathLst>
                <a:path w="653" h="3987" fill="none" extrusionOk="0">
                  <a:moveTo>
                    <a:pt x="1" y="3986"/>
                  </a:moveTo>
                  <a:lnTo>
                    <a:pt x="653"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46" name="Shape 6646"/>
            <p:cNvSpPr/>
            <p:nvPr/>
          </p:nvSpPr>
          <p:spPr>
            <a:xfrm>
              <a:off x="1580250" y="1178950"/>
              <a:ext cx="8800" cy="44300"/>
            </a:xfrm>
            <a:custGeom>
              <a:avLst/>
              <a:gdLst/>
              <a:ahLst/>
              <a:cxnLst/>
              <a:rect l="0" t="0" r="0" b="0"/>
              <a:pathLst>
                <a:path w="352" h="1772" fill="none" extrusionOk="0">
                  <a:moveTo>
                    <a:pt x="1" y="1772"/>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47" name="Shape 6647"/>
            <p:cNvSpPr/>
            <p:nvPr/>
          </p:nvSpPr>
          <p:spPr>
            <a:xfrm>
              <a:off x="1589025" y="1134675"/>
              <a:ext cx="7550" cy="44300"/>
            </a:xfrm>
            <a:custGeom>
              <a:avLst/>
              <a:gdLst/>
              <a:ahLst/>
              <a:cxnLst/>
              <a:rect l="0" t="0" r="0" b="0"/>
              <a:pathLst>
                <a:path w="302" h="1772" fill="none" extrusionOk="0">
                  <a:moveTo>
                    <a:pt x="1" y="1772"/>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48" name="Shape 6648"/>
            <p:cNvSpPr/>
            <p:nvPr/>
          </p:nvSpPr>
          <p:spPr>
            <a:xfrm>
              <a:off x="1596550" y="1101475"/>
              <a:ext cx="7550" cy="33225"/>
            </a:xfrm>
            <a:custGeom>
              <a:avLst/>
              <a:gdLst/>
              <a:ahLst/>
              <a:cxnLst/>
              <a:rect l="0" t="0" r="0" b="0"/>
              <a:pathLst>
                <a:path w="302" h="1329" fill="none" extrusionOk="0">
                  <a:moveTo>
                    <a:pt x="1" y="1328"/>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49" name="Shape 6649"/>
            <p:cNvSpPr/>
            <p:nvPr/>
          </p:nvSpPr>
          <p:spPr>
            <a:xfrm>
              <a:off x="1604075" y="1073800"/>
              <a:ext cx="7550" cy="27700"/>
            </a:xfrm>
            <a:custGeom>
              <a:avLst/>
              <a:gdLst/>
              <a:ahLst/>
              <a:cxnLst/>
              <a:rect l="0" t="0" r="0" b="0"/>
              <a:pathLst>
                <a:path w="302" h="1108" fill="none" extrusionOk="0">
                  <a:moveTo>
                    <a:pt x="1" y="1107"/>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50" name="Shape 6650"/>
            <p:cNvSpPr/>
            <p:nvPr/>
          </p:nvSpPr>
          <p:spPr>
            <a:xfrm>
              <a:off x="1611600" y="1051650"/>
              <a:ext cx="7550" cy="22175"/>
            </a:xfrm>
            <a:custGeom>
              <a:avLst/>
              <a:gdLst/>
              <a:ahLst/>
              <a:cxnLst/>
              <a:rect l="0" t="0" r="0" b="0"/>
              <a:pathLst>
                <a:path w="302" h="887" fill="none" extrusionOk="0">
                  <a:moveTo>
                    <a:pt x="1" y="886"/>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51" name="Shape 6651"/>
            <p:cNvSpPr/>
            <p:nvPr/>
          </p:nvSpPr>
          <p:spPr>
            <a:xfrm>
              <a:off x="1619125" y="1035050"/>
              <a:ext cx="8825" cy="16625"/>
            </a:xfrm>
            <a:custGeom>
              <a:avLst/>
              <a:gdLst/>
              <a:ahLst/>
              <a:cxnLst/>
              <a:rect l="0" t="0" r="0" b="0"/>
              <a:pathLst>
                <a:path w="353" h="665" fill="none" extrusionOk="0">
                  <a:moveTo>
                    <a:pt x="1" y="664"/>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52" name="Shape 6652"/>
            <p:cNvSpPr/>
            <p:nvPr/>
          </p:nvSpPr>
          <p:spPr>
            <a:xfrm>
              <a:off x="1627925" y="1023975"/>
              <a:ext cx="8800" cy="11100"/>
            </a:xfrm>
            <a:custGeom>
              <a:avLst/>
              <a:gdLst/>
              <a:ahLst/>
              <a:cxnLst/>
              <a:rect l="0" t="0" r="0" b="0"/>
              <a:pathLst>
                <a:path w="352" h="444" fill="none" extrusionOk="0">
                  <a:moveTo>
                    <a:pt x="0" y="443"/>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53" name="Shape 6653"/>
            <p:cNvSpPr/>
            <p:nvPr/>
          </p:nvSpPr>
          <p:spPr>
            <a:xfrm>
              <a:off x="1636700" y="1023975"/>
              <a:ext cx="7550" cy="25"/>
            </a:xfrm>
            <a:custGeom>
              <a:avLst/>
              <a:gdLst/>
              <a:ahLst/>
              <a:cxnLst/>
              <a:rect l="0" t="0" r="0" b="0"/>
              <a:pathLst>
                <a:path w="302" h="1" fill="none" extrusionOk="0">
                  <a:moveTo>
                    <a:pt x="0" y="0"/>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54" name="Shape 6654"/>
            <p:cNvSpPr/>
            <p:nvPr/>
          </p:nvSpPr>
          <p:spPr>
            <a:xfrm>
              <a:off x="1644225" y="1023975"/>
              <a:ext cx="7550" cy="5550"/>
            </a:xfrm>
            <a:custGeom>
              <a:avLst/>
              <a:gdLst/>
              <a:ahLst/>
              <a:cxnLst/>
              <a:rect l="0" t="0" r="0" b="0"/>
              <a:pathLst>
                <a:path w="302" h="222" fill="none" extrusionOk="0">
                  <a:moveTo>
                    <a:pt x="0" y="0"/>
                  </a:moveTo>
                  <a:lnTo>
                    <a:pt x="30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55" name="Shape 6655"/>
            <p:cNvSpPr/>
            <p:nvPr/>
          </p:nvSpPr>
          <p:spPr>
            <a:xfrm>
              <a:off x="1651750" y="1029500"/>
              <a:ext cx="7550" cy="16650"/>
            </a:xfrm>
            <a:custGeom>
              <a:avLst/>
              <a:gdLst/>
              <a:ahLst/>
              <a:cxnLst/>
              <a:rect l="0" t="0" r="0" b="0"/>
              <a:pathLst>
                <a:path w="302" h="666" fill="none" extrusionOk="0">
                  <a:moveTo>
                    <a:pt x="0" y="1"/>
                  </a:moveTo>
                  <a:lnTo>
                    <a:pt x="30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56" name="Shape 6656"/>
            <p:cNvSpPr/>
            <p:nvPr/>
          </p:nvSpPr>
          <p:spPr>
            <a:xfrm>
              <a:off x="1659275" y="1046125"/>
              <a:ext cx="7550" cy="16625"/>
            </a:xfrm>
            <a:custGeom>
              <a:avLst/>
              <a:gdLst/>
              <a:ahLst/>
              <a:cxnLst/>
              <a:rect l="0" t="0" r="0" b="0"/>
              <a:pathLst>
                <a:path w="302" h="665" fill="none" extrusionOk="0">
                  <a:moveTo>
                    <a:pt x="0" y="0"/>
                  </a:moveTo>
                  <a:lnTo>
                    <a:pt x="301" y="6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57" name="Shape 6657"/>
            <p:cNvSpPr/>
            <p:nvPr/>
          </p:nvSpPr>
          <p:spPr>
            <a:xfrm>
              <a:off x="1666800" y="1062725"/>
              <a:ext cx="8800" cy="22150"/>
            </a:xfrm>
            <a:custGeom>
              <a:avLst/>
              <a:gdLst/>
              <a:ahLst/>
              <a:cxnLst/>
              <a:rect l="0" t="0" r="0" b="0"/>
              <a:pathLst>
                <a:path w="352" h="886" fill="none" extrusionOk="0">
                  <a:moveTo>
                    <a:pt x="0" y="0"/>
                  </a:moveTo>
                  <a:lnTo>
                    <a:pt x="35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58" name="Shape 6658"/>
            <p:cNvSpPr/>
            <p:nvPr/>
          </p:nvSpPr>
          <p:spPr>
            <a:xfrm>
              <a:off x="1675575" y="1084850"/>
              <a:ext cx="8800" cy="27700"/>
            </a:xfrm>
            <a:custGeom>
              <a:avLst/>
              <a:gdLst/>
              <a:ahLst/>
              <a:cxnLst/>
              <a:rect l="0" t="0" r="0" b="0"/>
              <a:pathLst>
                <a:path w="352" h="1108" fill="none" extrusionOk="0">
                  <a:moveTo>
                    <a:pt x="0" y="1"/>
                  </a:moveTo>
                  <a:lnTo>
                    <a:pt x="352"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59" name="Shape 6659"/>
            <p:cNvSpPr/>
            <p:nvPr/>
          </p:nvSpPr>
          <p:spPr>
            <a:xfrm>
              <a:off x="1684350" y="1112525"/>
              <a:ext cx="7550" cy="38775"/>
            </a:xfrm>
            <a:custGeom>
              <a:avLst/>
              <a:gdLst/>
              <a:ahLst/>
              <a:cxnLst/>
              <a:rect l="0" t="0" r="0" b="0"/>
              <a:pathLst>
                <a:path w="302" h="1551" fill="none" extrusionOk="0">
                  <a:moveTo>
                    <a:pt x="1" y="1"/>
                  </a:moveTo>
                  <a:lnTo>
                    <a:pt x="302" y="155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60" name="Shape 6660"/>
            <p:cNvSpPr/>
            <p:nvPr/>
          </p:nvSpPr>
          <p:spPr>
            <a:xfrm>
              <a:off x="1691875" y="1151275"/>
              <a:ext cx="7550" cy="44300"/>
            </a:xfrm>
            <a:custGeom>
              <a:avLst/>
              <a:gdLst/>
              <a:ahLst/>
              <a:cxnLst/>
              <a:rect l="0" t="0" r="0" b="0"/>
              <a:pathLst>
                <a:path w="302" h="1772" fill="none" extrusionOk="0">
                  <a:moveTo>
                    <a:pt x="1" y="1"/>
                  </a:moveTo>
                  <a:lnTo>
                    <a:pt x="302"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61" name="Shape 6661"/>
            <p:cNvSpPr/>
            <p:nvPr/>
          </p:nvSpPr>
          <p:spPr>
            <a:xfrm>
              <a:off x="1699400" y="1195550"/>
              <a:ext cx="7550" cy="44325"/>
            </a:xfrm>
            <a:custGeom>
              <a:avLst/>
              <a:gdLst/>
              <a:ahLst/>
              <a:cxnLst/>
              <a:rect l="0" t="0" r="0" b="0"/>
              <a:pathLst>
                <a:path w="302" h="1773" fill="none" extrusionOk="0">
                  <a:moveTo>
                    <a:pt x="1" y="1"/>
                  </a:moveTo>
                  <a:lnTo>
                    <a:pt x="302"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62" name="Shape 6662"/>
            <p:cNvSpPr/>
            <p:nvPr/>
          </p:nvSpPr>
          <p:spPr>
            <a:xfrm>
              <a:off x="1706925" y="1239850"/>
              <a:ext cx="16325" cy="94100"/>
            </a:xfrm>
            <a:custGeom>
              <a:avLst/>
              <a:gdLst/>
              <a:ahLst/>
              <a:cxnLst/>
              <a:rect l="0" t="0" r="0" b="0"/>
              <a:pathLst>
                <a:path w="653" h="3764" fill="none" extrusionOk="0">
                  <a:moveTo>
                    <a:pt x="1" y="0"/>
                  </a:moveTo>
                  <a:lnTo>
                    <a:pt x="653" y="37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63" name="Shape 6663"/>
            <p:cNvSpPr/>
            <p:nvPr/>
          </p:nvSpPr>
          <p:spPr>
            <a:xfrm>
              <a:off x="1723225" y="1333925"/>
              <a:ext cx="16325" cy="99675"/>
            </a:xfrm>
            <a:custGeom>
              <a:avLst/>
              <a:gdLst/>
              <a:ahLst/>
              <a:cxnLst/>
              <a:rect l="0" t="0" r="0" b="0"/>
              <a:pathLst>
                <a:path w="653" h="3987" fill="none" extrusionOk="0">
                  <a:moveTo>
                    <a:pt x="1" y="1"/>
                  </a:moveTo>
                  <a:lnTo>
                    <a:pt x="653" y="39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64" name="Shape 6664"/>
            <p:cNvSpPr/>
            <p:nvPr/>
          </p:nvSpPr>
          <p:spPr>
            <a:xfrm>
              <a:off x="1739525" y="1433575"/>
              <a:ext cx="7550" cy="49825"/>
            </a:xfrm>
            <a:custGeom>
              <a:avLst/>
              <a:gdLst/>
              <a:ahLst/>
              <a:cxnLst/>
              <a:rect l="0" t="0" r="0" b="0"/>
              <a:pathLst>
                <a:path w="302" h="1993" fill="none" extrusionOk="0">
                  <a:moveTo>
                    <a:pt x="1" y="0"/>
                  </a:moveTo>
                  <a:lnTo>
                    <a:pt x="302"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65" name="Shape 6665"/>
            <p:cNvSpPr/>
            <p:nvPr/>
          </p:nvSpPr>
          <p:spPr>
            <a:xfrm>
              <a:off x="1747050" y="1483375"/>
              <a:ext cx="7550" cy="49850"/>
            </a:xfrm>
            <a:custGeom>
              <a:avLst/>
              <a:gdLst/>
              <a:ahLst/>
              <a:cxnLst/>
              <a:rect l="0" t="0" r="0" b="0"/>
              <a:pathLst>
                <a:path w="302" h="1994" fill="none" extrusionOk="0">
                  <a:moveTo>
                    <a:pt x="1" y="1"/>
                  </a:moveTo>
                  <a:lnTo>
                    <a:pt x="302"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66" name="Shape 6666"/>
            <p:cNvSpPr/>
            <p:nvPr/>
          </p:nvSpPr>
          <p:spPr>
            <a:xfrm>
              <a:off x="1754575" y="1533200"/>
              <a:ext cx="7550" cy="44300"/>
            </a:xfrm>
            <a:custGeom>
              <a:avLst/>
              <a:gdLst/>
              <a:ahLst/>
              <a:cxnLst/>
              <a:rect l="0" t="0" r="0" b="0"/>
              <a:pathLst>
                <a:path w="302" h="1772" fill="none" extrusionOk="0">
                  <a:moveTo>
                    <a:pt x="1" y="0"/>
                  </a:moveTo>
                  <a:lnTo>
                    <a:pt x="302"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67" name="Shape 6667"/>
            <p:cNvSpPr/>
            <p:nvPr/>
          </p:nvSpPr>
          <p:spPr>
            <a:xfrm>
              <a:off x="1762100" y="1577475"/>
              <a:ext cx="8825" cy="44300"/>
            </a:xfrm>
            <a:custGeom>
              <a:avLst/>
              <a:gdLst/>
              <a:ahLst/>
              <a:cxnLst/>
              <a:rect l="0" t="0" r="0" b="0"/>
              <a:pathLst>
                <a:path w="353" h="1772" fill="none" extrusionOk="0">
                  <a:moveTo>
                    <a:pt x="1" y="1"/>
                  </a:moveTo>
                  <a:lnTo>
                    <a:pt x="352"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68" name="Shape 6668"/>
            <p:cNvSpPr/>
            <p:nvPr/>
          </p:nvSpPr>
          <p:spPr>
            <a:xfrm>
              <a:off x="1770900" y="1621750"/>
              <a:ext cx="8800" cy="38775"/>
            </a:xfrm>
            <a:custGeom>
              <a:avLst/>
              <a:gdLst/>
              <a:ahLst/>
              <a:cxnLst/>
              <a:rect l="0" t="0" r="0" b="0"/>
              <a:pathLst>
                <a:path w="352" h="1551" fill="none" extrusionOk="0">
                  <a:moveTo>
                    <a:pt x="0" y="1"/>
                  </a:moveTo>
                  <a:lnTo>
                    <a:pt x="351" y="155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69" name="Shape 6669"/>
            <p:cNvSpPr/>
            <p:nvPr/>
          </p:nvSpPr>
          <p:spPr>
            <a:xfrm>
              <a:off x="1779675" y="1660500"/>
              <a:ext cx="7550" cy="33250"/>
            </a:xfrm>
            <a:custGeom>
              <a:avLst/>
              <a:gdLst/>
              <a:ahLst/>
              <a:cxnLst/>
              <a:rect l="0" t="0" r="0" b="0"/>
              <a:pathLst>
                <a:path w="302" h="1330" fill="none" extrusionOk="0">
                  <a:moveTo>
                    <a:pt x="0" y="1"/>
                  </a:moveTo>
                  <a:lnTo>
                    <a:pt x="301"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70" name="Shape 6670"/>
            <p:cNvSpPr/>
            <p:nvPr/>
          </p:nvSpPr>
          <p:spPr>
            <a:xfrm>
              <a:off x="1787200" y="1693725"/>
              <a:ext cx="7550" cy="27700"/>
            </a:xfrm>
            <a:custGeom>
              <a:avLst/>
              <a:gdLst/>
              <a:ahLst/>
              <a:cxnLst/>
              <a:rect l="0" t="0" r="0" b="0"/>
              <a:pathLst>
                <a:path w="302" h="1108" fill="none" extrusionOk="0">
                  <a:moveTo>
                    <a:pt x="0" y="0"/>
                  </a:moveTo>
                  <a:lnTo>
                    <a:pt x="301"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71" name="Shape 6671"/>
            <p:cNvSpPr/>
            <p:nvPr/>
          </p:nvSpPr>
          <p:spPr>
            <a:xfrm>
              <a:off x="1794725" y="1721400"/>
              <a:ext cx="7550" cy="27700"/>
            </a:xfrm>
            <a:custGeom>
              <a:avLst/>
              <a:gdLst/>
              <a:ahLst/>
              <a:cxnLst/>
              <a:rect l="0" t="0" r="0" b="0"/>
              <a:pathLst>
                <a:path w="302" h="1108" fill="none" extrusionOk="0">
                  <a:moveTo>
                    <a:pt x="0" y="0"/>
                  </a:moveTo>
                  <a:lnTo>
                    <a:pt x="301"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72" name="Shape 6672"/>
            <p:cNvSpPr/>
            <p:nvPr/>
          </p:nvSpPr>
          <p:spPr>
            <a:xfrm>
              <a:off x="1802250" y="1749075"/>
              <a:ext cx="7550" cy="16625"/>
            </a:xfrm>
            <a:custGeom>
              <a:avLst/>
              <a:gdLst/>
              <a:ahLst/>
              <a:cxnLst/>
              <a:rect l="0" t="0" r="0" b="0"/>
              <a:pathLst>
                <a:path w="302" h="665" fill="none" extrusionOk="0">
                  <a:moveTo>
                    <a:pt x="0" y="0"/>
                  </a:moveTo>
                  <a:lnTo>
                    <a:pt x="301" y="6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73" name="Shape 6673"/>
            <p:cNvSpPr/>
            <p:nvPr/>
          </p:nvSpPr>
          <p:spPr>
            <a:xfrm>
              <a:off x="1809775" y="1765675"/>
              <a:ext cx="8800" cy="16625"/>
            </a:xfrm>
            <a:custGeom>
              <a:avLst/>
              <a:gdLst/>
              <a:ahLst/>
              <a:cxnLst/>
              <a:rect l="0" t="0" r="0" b="0"/>
              <a:pathLst>
                <a:path w="352" h="665" fill="none" extrusionOk="0">
                  <a:moveTo>
                    <a:pt x="0" y="0"/>
                  </a:moveTo>
                  <a:lnTo>
                    <a:pt x="35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74" name="Shape 6674"/>
            <p:cNvSpPr/>
            <p:nvPr/>
          </p:nvSpPr>
          <p:spPr>
            <a:xfrm>
              <a:off x="1818550" y="1782275"/>
              <a:ext cx="8800" cy="11100"/>
            </a:xfrm>
            <a:custGeom>
              <a:avLst/>
              <a:gdLst/>
              <a:ahLst/>
              <a:cxnLst/>
              <a:rect l="0" t="0" r="0" b="0"/>
              <a:pathLst>
                <a:path w="352" h="444" fill="none" extrusionOk="0">
                  <a:moveTo>
                    <a:pt x="0" y="1"/>
                  </a:moveTo>
                  <a:lnTo>
                    <a:pt x="352"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75" name="Shape 6675"/>
            <p:cNvSpPr/>
            <p:nvPr/>
          </p:nvSpPr>
          <p:spPr>
            <a:xfrm>
              <a:off x="1827325" y="1793350"/>
              <a:ext cx="7550" cy="25"/>
            </a:xfrm>
            <a:custGeom>
              <a:avLst/>
              <a:gdLst/>
              <a:ahLst/>
              <a:cxnLst/>
              <a:rect l="0" t="0" r="0" b="0"/>
              <a:pathLst>
                <a:path w="302" h="1" fill="none" extrusionOk="0">
                  <a:moveTo>
                    <a:pt x="1" y="0"/>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76" name="Shape 6676"/>
            <p:cNvSpPr/>
            <p:nvPr/>
          </p:nvSpPr>
          <p:spPr>
            <a:xfrm>
              <a:off x="1834850" y="1787800"/>
              <a:ext cx="7550" cy="5575"/>
            </a:xfrm>
            <a:custGeom>
              <a:avLst/>
              <a:gdLst/>
              <a:ahLst/>
              <a:cxnLst/>
              <a:rect l="0" t="0" r="0" b="0"/>
              <a:pathLst>
                <a:path w="302" h="223" fill="none" extrusionOk="0">
                  <a:moveTo>
                    <a:pt x="1" y="222"/>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77" name="Shape 6677"/>
            <p:cNvSpPr/>
            <p:nvPr/>
          </p:nvSpPr>
          <p:spPr>
            <a:xfrm>
              <a:off x="1842375" y="1776750"/>
              <a:ext cx="7550" cy="11075"/>
            </a:xfrm>
            <a:custGeom>
              <a:avLst/>
              <a:gdLst/>
              <a:ahLst/>
              <a:cxnLst/>
              <a:rect l="0" t="0" r="0" b="0"/>
              <a:pathLst>
                <a:path w="302" h="443" fill="none" extrusionOk="0">
                  <a:moveTo>
                    <a:pt x="1" y="443"/>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78" name="Shape 6678"/>
            <p:cNvSpPr/>
            <p:nvPr/>
          </p:nvSpPr>
          <p:spPr>
            <a:xfrm>
              <a:off x="1849900" y="1760125"/>
              <a:ext cx="7550" cy="16650"/>
            </a:xfrm>
            <a:custGeom>
              <a:avLst/>
              <a:gdLst/>
              <a:ahLst/>
              <a:cxnLst/>
              <a:rect l="0" t="0" r="0" b="0"/>
              <a:pathLst>
                <a:path w="302" h="666" fill="none" extrusionOk="0">
                  <a:moveTo>
                    <a:pt x="1" y="665"/>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79" name="Shape 6679"/>
            <p:cNvSpPr/>
            <p:nvPr/>
          </p:nvSpPr>
          <p:spPr>
            <a:xfrm>
              <a:off x="1857425" y="1738000"/>
              <a:ext cx="8800" cy="22150"/>
            </a:xfrm>
            <a:custGeom>
              <a:avLst/>
              <a:gdLst/>
              <a:ahLst/>
              <a:cxnLst/>
              <a:rect l="0" t="0" r="0" b="0"/>
              <a:pathLst>
                <a:path w="352" h="886" fill="none" extrusionOk="0">
                  <a:moveTo>
                    <a:pt x="1" y="886"/>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80" name="Shape 6680"/>
            <p:cNvSpPr/>
            <p:nvPr/>
          </p:nvSpPr>
          <p:spPr>
            <a:xfrm>
              <a:off x="1866200" y="1710325"/>
              <a:ext cx="8800" cy="27700"/>
            </a:xfrm>
            <a:custGeom>
              <a:avLst/>
              <a:gdLst/>
              <a:ahLst/>
              <a:cxnLst/>
              <a:rect l="0" t="0" r="0" b="0"/>
              <a:pathLst>
                <a:path w="352" h="1108" fill="none" extrusionOk="0">
                  <a:moveTo>
                    <a:pt x="1" y="1107"/>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81" name="Shape 6681"/>
            <p:cNvSpPr/>
            <p:nvPr/>
          </p:nvSpPr>
          <p:spPr>
            <a:xfrm>
              <a:off x="1875000" y="1677100"/>
              <a:ext cx="7525" cy="33250"/>
            </a:xfrm>
            <a:custGeom>
              <a:avLst/>
              <a:gdLst/>
              <a:ahLst/>
              <a:cxnLst/>
              <a:rect l="0" t="0" r="0" b="0"/>
              <a:pathLst>
                <a:path w="301" h="1330" fill="none" extrusionOk="0">
                  <a:moveTo>
                    <a:pt x="0" y="1329"/>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82" name="Shape 6682"/>
            <p:cNvSpPr/>
            <p:nvPr/>
          </p:nvSpPr>
          <p:spPr>
            <a:xfrm>
              <a:off x="1882525" y="1605150"/>
              <a:ext cx="15075" cy="71975"/>
            </a:xfrm>
            <a:custGeom>
              <a:avLst/>
              <a:gdLst/>
              <a:ahLst/>
              <a:cxnLst/>
              <a:rect l="0" t="0" r="0" b="0"/>
              <a:pathLst>
                <a:path w="603" h="2879" fill="none" extrusionOk="0">
                  <a:moveTo>
                    <a:pt x="0" y="2879"/>
                  </a:moveTo>
                  <a:lnTo>
                    <a:pt x="6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83" name="Shape 6683"/>
            <p:cNvSpPr/>
            <p:nvPr/>
          </p:nvSpPr>
          <p:spPr>
            <a:xfrm>
              <a:off x="1897575" y="1566400"/>
              <a:ext cx="7550" cy="38775"/>
            </a:xfrm>
            <a:custGeom>
              <a:avLst/>
              <a:gdLst/>
              <a:ahLst/>
              <a:cxnLst/>
              <a:rect l="0" t="0" r="0" b="0"/>
              <a:pathLst>
                <a:path w="302" h="1551" fill="none" extrusionOk="0">
                  <a:moveTo>
                    <a:pt x="0" y="1551"/>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84" name="Shape 6684"/>
            <p:cNvSpPr/>
            <p:nvPr/>
          </p:nvSpPr>
          <p:spPr>
            <a:xfrm>
              <a:off x="1905100" y="1522125"/>
              <a:ext cx="8800" cy="44300"/>
            </a:xfrm>
            <a:custGeom>
              <a:avLst/>
              <a:gdLst/>
              <a:ahLst/>
              <a:cxnLst/>
              <a:rect l="0" t="0" r="0" b="0"/>
              <a:pathLst>
                <a:path w="352" h="1772" fill="none" extrusionOk="0">
                  <a:moveTo>
                    <a:pt x="0" y="1772"/>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85" name="Shape 6685"/>
            <p:cNvSpPr/>
            <p:nvPr/>
          </p:nvSpPr>
          <p:spPr>
            <a:xfrm>
              <a:off x="1913875" y="1477850"/>
              <a:ext cx="8800" cy="44300"/>
            </a:xfrm>
            <a:custGeom>
              <a:avLst/>
              <a:gdLst/>
              <a:ahLst/>
              <a:cxnLst/>
              <a:rect l="0" t="0" r="0" b="0"/>
              <a:pathLst>
                <a:path w="352" h="1772" fill="none" extrusionOk="0">
                  <a:moveTo>
                    <a:pt x="0" y="1772"/>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86" name="Shape 6686"/>
            <p:cNvSpPr/>
            <p:nvPr/>
          </p:nvSpPr>
          <p:spPr>
            <a:xfrm>
              <a:off x="1922650" y="1433575"/>
              <a:ext cx="7550" cy="44300"/>
            </a:xfrm>
            <a:custGeom>
              <a:avLst/>
              <a:gdLst/>
              <a:ahLst/>
              <a:cxnLst/>
              <a:rect l="0" t="0" r="0" b="0"/>
              <a:pathLst>
                <a:path w="302" h="1772" fill="none" extrusionOk="0">
                  <a:moveTo>
                    <a:pt x="0" y="1771"/>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87" name="Shape 6687"/>
            <p:cNvSpPr/>
            <p:nvPr/>
          </p:nvSpPr>
          <p:spPr>
            <a:xfrm>
              <a:off x="1930175" y="1350550"/>
              <a:ext cx="15075" cy="83050"/>
            </a:xfrm>
            <a:custGeom>
              <a:avLst/>
              <a:gdLst/>
              <a:ahLst/>
              <a:cxnLst/>
              <a:rect l="0" t="0" r="0" b="0"/>
              <a:pathLst>
                <a:path w="603" h="3322" fill="none" extrusionOk="0">
                  <a:moveTo>
                    <a:pt x="0" y="3321"/>
                  </a:moveTo>
                  <a:lnTo>
                    <a:pt x="6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88" name="Shape 6688"/>
            <p:cNvSpPr/>
            <p:nvPr/>
          </p:nvSpPr>
          <p:spPr>
            <a:xfrm>
              <a:off x="1945225" y="1311800"/>
              <a:ext cx="7550" cy="38775"/>
            </a:xfrm>
            <a:custGeom>
              <a:avLst/>
              <a:gdLst/>
              <a:ahLst/>
              <a:cxnLst/>
              <a:rect l="0" t="0" r="0" b="0"/>
              <a:pathLst>
                <a:path w="302" h="1551" fill="none" extrusionOk="0">
                  <a:moveTo>
                    <a:pt x="0" y="1550"/>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89" name="Shape 6689"/>
            <p:cNvSpPr/>
            <p:nvPr/>
          </p:nvSpPr>
          <p:spPr>
            <a:xfrm>
              <a:off x="1952750" y="1273050"/>
              <a:ext cx="8800" cy="38775"/>
            </a:xfrm>
            <a:custGeom>
              <a:avLst/>
              <a:gdLst/>
              <a:ahLst/>
              <a:cxnLst/>
              <a:rect l="0" t="0" r="0" b="0"/>
              <a:pathLst>
                <a:path w="352" h="1551" fill="none" extrusionOk="0">
                  <a:moveTo>
                    <a:pt x="0" y="1550"/>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90" name="Shape 6690"/>
            <p:cNvSpPr/>
            <p:nvPr/>
          </p:nvSpPr>
          <p:spPr>
            <a:xfrm>
              <a:off x="1961525" y="1239850"/>
              <a:ext cx="8800" cy="33225"/>
            </a:xfrm>
            <a:custGeom>
              <a:avLst/>
              <a:gdLst/>
              <a:ahLst/>
              <a:cxnLst/>
              <a:rect l="0" t="0" r="0" b="0"/>
              <a:pathLst>
                <a:path w="352" h="1329" fill="none" extrusionOk="0">
                  <a:moveTo>
                    <a:pt x="1" y="1329"/>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91" name="Shape 6691"/>
            <p:cNvSpPr/>
            <p:nvPr/>
          </p:nvSpPr>
          <p:spPr>
            <a:xfrm>
              <a:off x="1970300" y="1206625"/>
              <a:ext cx="7550" cy="33250"/>
            </a:xfrm>
            <a:custGeom>
              <a:avLst/>
              <a:gdLst/>
              <a:ahLst/>
              <a:cxnLst/>
              <a:rect l="0" t="0" r="0" b="0"/>
              <a:pathLst>
                <a:path w="302" h="1330" fill="none" extrusionOk="0">
                  <a:moveTo>
                    <a:pt x="1" y="1329"/>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92" name="Shape 6692"/>
            <p:cNvSpPr/>
            <p:nvPr/>
          </p:nvSpPr>
          <p:spPr>
            <a:xfrm>
              <a:off x="1977825" y="1178950"/>
              <a:ext cx="7550" cy="27700"/>
            </a:xfrm>
            <a:custGeom>
              <a:avLst/>
              <a:gdLst/>
              <a:ahLst/>
              <a:cxnLst/>
              <a:rect l="0" t="0" r="0" b="0"/>
              <a:pathLst>
                <a:path w="302" h="1108" fill="none" extrusionOk="0">
                  <a:moveTo>
                    <a:pt x="1" y="1108"/>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93" name="Shape 6693"/>
            <p:cNvSpPr/>
            <p:nvPr/>
          </p:nvSpPr>
          <p:spPr>
            <a:xfrm>
              <a:off x="1985350" y="1156825"/>
              <a:ext cx="7550" cy="22150"/>
            </a:xfrm>
            <a:custGeom>
              <a:avLst/>
              <a:gdLst/>
              <a:ahLst/>
              <a:cxnLst/>
              <a:rect l="0" t="0" r="0" b="0"/>
              <a:pathLst>
                <a:path w="302" h="886" fill="none" extrusionOk="0">
                  <a:moveTo>
                    <a:pt x="1" y="886"/>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94" name="Shape 6694"/>
            <p:cNvSpPr/>
            <p:nvPr/>
          </p:nvSpPr>
          <p:spPr>
            <a:xfrm>
              <a:off x="1992875" y="1140200"/>
              <a:ext cx="7550" cy="16650"/>
            </a:xfrm>
            <a:custGeom>
              <a:avLst/>
              <a:gdLst/>
              <a:ahLst/>
              <a:cxnLst/>
              <a:rect l="0" t="0" r="0" b="0"/>
              <a:pathLst>
                <a:path w="302" h="666" fill="none" extrusionOk="0">
                  <a:moveTo>
                    <a:pt x="1" y="665"/>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95" name="Shape 6695"/>
            <p:cNvSpPr/>
            <p:nvPr/>
          </p:nvSpPr>
          <p:spPr>
            <a:xfrm>
              <a:off x="2000400" y="1129150"/>
              <a:ext cx="8800" cy="11075"/>
            </a:xfrm>
            <a:custGeom>
              <a:avLst/>
              <a:gdLst/>
              <a:ahLst/>
              <a:cxnLst/>
              <a:rect l="0" t="0" r="0" b="0"/>
              <a:pathLst>
                <a:path w="352" h="443" fill="none" extrusionOk="0">
                  <a:moveTo>
                    <a:pt x="1" y="443"/>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96" name="Shape 6696"/>
            <p:cNvSpPr/>
            <p:nvPr/>
          </p:nvSpPr>
          <p:spPr>
            <a:xfrm>
              <a:off x="2009175" y="1123600"/>
              <a:ext cx="8825" cy="5575"/>
            </a:xfrm>
            <a:custGeom>
              <a:avLst/>
              <a:gdLst/>
              <a:ahLst/>
              <a:cxnLst/>
              <a:rect l="0" t="0" r="0" b="0"/>
              <a:pathLst>
                <a:path w="353" h="223" fill="none" extrusionOk="0">
                  <a:moveTo>
                    <a:pt x="1" y="222"/>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97" name="Shape 6697"/>
            <p:cNvSpPr/>
            <p:nvPr/>
          </p:nvSpPr>
          <p:spPr>
            <a:xfrm>
              <a:off x="2017975" y="1123600"/>
              <a:ext cx="7550" cy="25"/>
            </a:xfrm>
            <a:custGeom>
              <a:avLst/>
              <a:gdLst/>
              <a:ahLst/>
              <a:cxnLst/>
              <a:rect l="0" t="0" r="0" b="0"/>
              <a:pathLst>
                <a:path w="302" h="1" fill="none" extrusionOk="0">
                  <a:moveTo>
                    <a:pt x="0" y="1"/>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98" name="Shape 6698"/>
            <p:cNvSpPr/>
            <p:nvPr/>
          </p:nvSpPr>
          <p:spPr>
            <a:xfrm>
              <a:off x="2025500" y="1123600"/>
              <a:ext cx="7550" cy="5575"/>
            </a:xfrm>
            <a:custGeom>
              <a:avLst/>
              <a:gdLst/>
              <a:ahLst/>
              <a:cxnLst/>
              <a:rect l="0" t="0" r="0" b="0"/>
              <a:pathLst>
                <a:path w="302" h="223" fill="none" extrusionOk="0">
                  <a:moveTo>
                    <a:pt x="0" y="1"/>
                  </a:moveTo>
                  <a:lnTo>
                    <a:pt x="30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99" name="Shape 6699"/>
            <p:cNvSpPr/>
            <p:nvPr/>
          </p:nvSpPr>
          <p:spPr>
            <a:xfrm>
              <a:off x="2033025" y="1129150"/>
              <a:ext cx="7550" cy="11075"/>
            </a:xfrm>
            <a:custGeom>
              <a:avLst/>
              <a:gdLst/>
              <a:ahLst/>
              <a:cxnLst/>
              <a:rect l="0" t="0" r="0" b="0"/>
              <a:pathLst>
                <a:path w="302" h="443" fill="none" extrusionOk="0">
                  <a:moveTo>
                    <a:pt x="0" y="0"/>
                  </a:moveTo>
                  <a:lnTo>
                    <a:pt x="301"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00" name="Shape 6700"/>
            <p:cNvSpPr/>
            <p:nvPr/>
          </p:nvSpPr>
          <p:spPr>
            <a:xfrm>
              <a:off x="2040550" y="1140200"/>
              <a:ext cx="16325" cy="33250"/>
            </a:xfrm>
            <a:custGeom>
              <a:avLst/>
              <a:gdLst/>
              <a:ahLst/>
              <a:cxnLst/>
              <a:rect l="0" t="0" r="0" b="0"/>
              <a:pathLst>
                <a:path w="653" h="1330" fill="none" extrusionOk="0">
                  <a:moveTo>
                    <a:pt x="0" y="1"/>
                  </a:moveTo>
                  <a:lnTo>
                    <a:pt x="652"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01" name="Shape 6701"/>
            <p:cNvSpPr/>
            <p:nvPr/>
          </p:nvSpPr>
          <p:spPr>
            <a:xfrm>
              <a:off x="2056850" y="1173425"/>
              <a:ext cx="8800" cy="22150"/>
            </a:xfrm>
            <a:custGeom>
              <a:avLst/>
              <a:gdLst/>
              <a:ahLst/>
              <a:cxnLst/>
              <a:rect l="0" t="0" r="0" b="0"/>
              <a:pathLst>
                <a:path w="352" h="886" fill="none" extrusionOk="0">
                  <a:moveTo>
                    <a:pt x="0" y="0"/>
                  </a:moveTo>
                  <a:lnTo>
                    <a:pt x="35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02" name="Shape 6702"/>
            <p:cNvSpPr/>
            <p:nvPr/>
          </p:nvSpPr>
          <p:spPr>
            <a:xfrm>
              <a:off x="2065625" y="1195550"/>
              <a:ext cx="7550" cy="27700"/>
            </a:xfrm>
            <a:custGeom>
              <a:avLst/>
              <a:gdLst/>
              <a:ahLst/>
              <a:cxnLst/>
              <a:rect l="0" t="0" r="0" b="0"/>
              <a:pathLst>
                <a:path w="302" h="1108" fill="none" extrusionOk="0">
                  <a:moveTo>
                    <a:pt x="0" y="1"/>
                  </a:moveTo>
                  <a:lnTo>
                    <a:pt x="301"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03" name="Shape 6703"/>
            <p:cNvSpPr/>
            <p:nvPr/>
          </p:nvSpPr>
          <p:spPr>
            <a:xfrm>
              <a:off x="2073150" y="1223225"/>
              <a:ext cx="15075" cy="60925"/>
            </a:xfrm>
            <a:custGeom>
              <a:avLst/>
              <a:gdLst/>
              <a:ahLst/>
              <a:cxnLst/>
              <a:rect l="0" t="0" r="0" b="0"/>
              <a:pathLst>
                <a:path w="603" h="2437" fill="none" extrusionOk="0">
                  <a:moveTo>
                    <a:pt x="0" y="1"/>
                  </a:moveTo>
                  <a:lnTo>
                    <a:pt x="602"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04" name="Shape 6704"/>
            <p:cNvSpPr/>
            <p:nvPr/>
          </p:nvSpPr>
          <p:spPr>
            <a:xfrm>
              <a:off x="2088200" y="1284125"/>
              <a:ext cx="16325" cy="71975"/>
            </a:xfrm>
            <a:custGeom>
              <a:avLst/>
              <a:gdLst/>
              <a:ahLst/>
              <a:cxnLst/>
              <a:rect l="0" t="0" r="0" b="0"/>
              <a:pathLst>
                <a:path w="653" h="2879" fill="none" extrusionOk="0">
                  <a:moveTo>
                    <a:pt x="0" y="0"/>
                  </a:moveTo>
                  <a:lnTo>
                    <a:pt x="653" y="287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05" name="Shape 6705"/>
            <p:cNvSpPr/>
            <p:nvPr/>
          </p:nvSpPr>
          <p:spPr>
            <a:xfrm>
              <a:off x="2104500" y="1356075"/>
              <a:ext cx="16325" cy="77525"/>
            </a:xfrm>
            <a:custGeom>
              <a:avLst/>
              <a:gdLst/>
              <a:ahLst/>
              <a:cxnLst/>
              <a:rect l="0" t="0" r="0" b="0"/>
              <a:pathLst>
                <a:path w="653" h="3101" fill="none" extrusionOk="0">
                  <a:moveTo>
                    <a:pt x="1" y="1"/>
                  </a:moveTo>
                  <a:lnTo>
                    <a:pt x="653" y="310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06" name="Shape 6706"/>
            <p:cNvSpPr/>
            <p:nvPr/>
          </p:nvSpPr>
          <p:spPr>
            <a:xfrm>
              <a:off x="2120800" y="1433575"/>
              <a:ext cx="15075" cy="71975"/>
            </a:xfrm>
            <a:custGeom>
              <a:avLst/>
              <a:gdLst/>
              <a:ahLst/>
              <a:cxnLst/>
              <a:rect l="0" t="0" r="0" b="0"/>
              <a:pathLst>
                <a:path w="603" h="2879" fill="none" extrusionOk="0">
                  <a:moveTo>
                    <a:pt x="1" y="0"/>
                  </a:moveTo>
                  <a:lnTo>
                    <a:pt x="603" y="287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07" name="Shape 6707"/>
            <p:cNvSpPr/>
            <p:nvPr/>
          </p:nvSpPr>
          <p:spPr>
            <a:xfrm>
              <a:off x="2135850" y="1505525"/>
              <a:ext cx="7550" cy="33225"/>
            </a:xfrm>
            <a:custGeom>
              <a:avLst/>
              <a:gdLst/>
              <a:ahLst/>
              <a:cxnLst/>
              <a:rect l="0" t="0" r="0" b="0"/>
              <a:pathLst>
                <a:path w="302" h="1329" fill="none" extrusionOk="0">
                  <a:moveTo>
                    <a:pt x="1" y="0"/>
                  </a:moveTo>
                  <a:lnTo>
                    <a:pt x="302"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08" name="Shape 6708"/>
            <p:cNvSpPr/>
            <p:nvPr/>
          </p:nvSpPr>
          <p:spPr>
            <a:xfrm>
              <a:off x="2143375" y="1538725"/>
              <a:ext cx="8800" cy="33250"/>
            </a:xfrm>
            <a:custGeom>
              <a:avLst/>
              <a:gdLst/>
              <a:ahLst/>
              <a:cxnLst/>
              <a:rect l="0" t="0" r="0" b="0"/>
              <a:pathLst>
                <a:path w="352" h="1330" fill="none" extrusionOk="0">
                  <a:moveTo>
                    <a:pt x="1" y="1"/>
                  </a:moveTo>
                  <a:lnTo>
                    <a:pt x="352"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09" name="Shape 6709"/>
            <p:cNvSpPr/>
            <p:nvPr/>
          </p:nvSpPr>
          <p:spPr>
            <a:xfrm>
              <a:off x="2152150" y="1571950"/>
              <a:ext cx="8825" cy="27700"/>
            </a:xfrm>
            <a:custGeom>
              <a:avLst/>
              <a:gdLst/>
              <a:ahLst/>
              <a:cxnLst/>
              <a:rect l="0" t="0" r="0" b="0"/>
              <a:pathLst>
                <a:path w="353" h="1108" fill="none" extrusionOk="0">
                  <a:moveTo>
                    <a:pt x="1" y="0"/>
                  </a:moveTo>
                  <a:lnTo>
                    <a:pt x="352"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10" name="Shape 6710"/>
            <p:cNvSpPr/>
            <p:nvPr/>
          </p:nvSpPr>
          <p:spPr>
            <a:xfrm>
              <a:off x="2160950" y="1599625"/>
              <a:ext cx="7550" cy="27700"/>
            </a:xfrm>
            <a:custGeom>
              <a:avLst/>
              <a:gdLst/>
              <a:ahLst/>
              <a:cxnLst/>
              <a:rect l="0" t="0" r="0" b="0"/>
              <a:pathLst>
                <a:path w="302" h="1108" fill="none" extrusionOk="0">
                  <a:moveTo>
                    <a:pt x="0" y="0"/>
                  </a:moveTo>
                  <a:lnTo>
                    <a:pt x="301"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11" name="Shape 6711"/>
            <p:cNvSpPr/>
            <p:nvPr/>
          </p:nvSpPr>
          <p:spPr>
            <a:xfrm>
              <a:off x="2168475" y="1627300"/>
              <a:ext cx="7550" cy="22150"/>
            </a:xfrm>
            <a:custGeom>
              <a:avLst/>
              <a:gdLst/>
              <a:ahLst/>
              <a:cxnLst/>
              <a:rect l="0" t="0" r="0" b="0"/>
              <a:pathLst>
                <a:path w="302" h="886" fill="none" extrusionOk="0">
                  <a:moveTo>
                    <a:pt x="0" y="0"/>
                  </a:moveTo>
                  <a:lnTo>
                    <a:pt x="30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12" name="Shape 6712"/>
            <p:cNvSpPr/>
            <p:nvPr/>
          </p:nvSpPr>
          <p:spPr>
            <a:xfrm>
              <a:off x="2176000" y="1649425"/>
              <a:ext cx="7550" cy="16650"/>
            </a:xfrm>
            <a:custGeom>
              <a:avLst/>
              <a:gdLst/>
              <a:ahLst/>
              <a:cxnLst/>
              <a:rect l="0" t="0" r="0" b="0"/>
              <a:pathLst>
                <a:path w="302" h="666" fill="none" extrusionOk="0">
                  <a:moveTo>
                    <a:pt x="0" y="1"/>
                  </a:moveTo>
                  <a:lnTo>
                    <a:pt x="30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13" name="Shape 6713"/>
            <p:cNvSpPr/>
            <p:nvPr/>
          </p:nvSpPr>
          <p:spPr>
            <a:xfrm>
              <a:off x="2183525" y="1666050"/>
              <a:ext cx="7550" cy="11075"/>
            </a:xfrm>
            <a:custGeom>
              <a:avLst/>
              <a:gdLst/>
              <a:ahLst/>
              <a:cxnLst/>
              <a:rect l="0" t="0" r="0" b="0"/>
              <a:pathLst>
                <a:path w="302" h="443" fill="none" extrusionOk="0">
                  <a:moveTo>
                    <a:pt x="0" y="0"/>
                  </a:moveTo>
                  <a:lnTo>
                    <a:pt x="301"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14" name="Shape 6714"/>
            <p:cNvSpPr/>
            <p:nvPr/>
          </p:nvSpPr>
          <p:spPr>
            <a:xfrm>
              <a:off x="2191050" y="1677100"/>
              <a:ext cx="8800" cy="11100"/>
            </a:xfrm>
            <a:custGeom>
              <a:avLst/>
              <a:gdLst/>
              <a:ahLst/>
              <a:cxnLst/>
              <a:rect l="0" t="0" r="0" b="0"/>
              <a:pathLst>
                <a:path w="352" h="444" fill="none" extrusionOk="0">
                  <a:moveTo>
                    <a:pt x="0" y="1"/>
                  </a:moveTo>
                  <a:lnTo>
                    <a:pt x="351" y="44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15" name="Shape 6715"/>
            <p:cNvSpPr/>
            <p:nvPr/>
          </p:nvSpPr>
          <p:spPr>
            <a:xfrm>
              <a:off x="2199825" y="1688175"/>
              <a:ext cx="15075" cy="5575"/>
            </a:xfrm>
            <a:custGeom>
              <a:avLst/>
              <a:gdLst/>
              <a:ahLst/>
              <a:cxnLst/>
              <a:rect l="0" t="0" r="0" b="0"/>
              <a:pathLst>
                <a:path w="603" h="223" fill="none" extrusionOk="0">
                  <a:moveTo>
                    <a:pt x="0" y="1"/>
                  </a:moveTo>
                  <a:lnTo>
                    <a:pt x="60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16" name="Shape 6716"/>
            <p:cNvSpPr/>
            <p:nvPr/>
          </p:nvSpPr>
          <p:spPr>
            <a:xfrm>
              <a:off x="2214875" y="1688175"/>
              <a:ext cx="7550" cy="5575"/>
            </a:xfrm>
            <a:custGeom>
              <a:avLst/>
              <a:gdLst/>
              <a:ahLst/>
              <a:cxnLst/>
              <a:rect l="0" t="0" r="0" b="0"/>
              <a:pathLst>
                <a:path w="302" h="223" fill="none" extrusionOk="0">
                  <a:moveTo>
                    <a:pt x="0" y="222"/>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17" name="Shape 6717"/>
            <p:cNvSpPr/>
            <p:nvPr/>
          </p:nvSpPr>
          <p:spPr>
            <a:xfrm>
              <a:off x="2222400" y="1682650"/>
              <a:ext cx="8800" cy="5550"/>
            </a:xfrm>
            <a:custGeom>
              <a:avLst/>
              <a:gdLst/>
              <a:ahLst/>
              <a:cxnLst/>
              <a:rect l="0" t="0" r="0" b="0"/>
              <a:pathLst>
                <a:path w="352" h="222" fill="none" extrusionOk="0">
                  <a:moveTo>
                    <a:pt x="0" y="222"/>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18" name="Shape 6718"/>
            <p:cNvSpPr/>
            <p:nvPr/>
          </p:nvSpPr>
          <p:spPr>
            <a:xfrm>
              <a:off x="2231175" y="1671575"/>
              <a:ext cx="8800" cy="11100"/>
            </a:xfrm>
            <a:custGeom>
              <a:avLst/>
              <a:gdLst/>
              <a:ahLst/>
              <a:cxnLst/>
              <a:rect l="0" t="0" r="0" b="0"/>
              <a:pathLst>
                <a:path w="352" h="444" fill="none" extrusionOk="0">
                  <a:moveTo>
                    <a:pt x="0" y="443"/>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19" name="Shape 6719"/>
            <p:cNvSpPr/>
            <p:nvPr/>
          </p:nvSpPr>
          <p:spPr>
            <a:xfrm>
              <a:off x="2239950" y="1654975"/>
              <a:ext cx="7550" cy="16625"/>
            </a:xfrm>
            <a:custGeom>
              <a:avLst/>
              <a:gdLst/>
              <a:ahLst/>
              <a:cxnLst/>
              <a:rect l="0" t="0" r="0" b="0"/>
              <a:pathLst>
                <a:path w="302" h="665" fill="none" extrusionOk="0">
                  <a:moveTo>
                    <a:pt x="1" y="664"/>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20" name="Shape 6720"/>
            <p:cNvSpPr/>
            <p:nvPr/>
          </p:nvSpPr>
          <p:spPr>
            <a:xfrm>
              <a:off x="2247475" y="1632825"/>
              <a:ext cx="7550" cy="22175"/>
            </a:xfrm>
            <a:custGeom>
              <a:avLst/>
              <a:gdLst/>
              <a:ahLst/>
              <a:cxnLst/>
              <a:rect l="0" t="0" r="0" b="0"/>
              <a:pathLst>
                <a:path w="302" h="887" fill="none" extrusionOk="0">
                  <a:moveTo>
                    <a:pt x="1" y="886"/>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21" name="Shape 6721"/>
            <p:cNvSpPr/>
            <p:nvPr/>
          </p:nvSpPr>
          <p:spPr>
            <a:xfrm>
              <a:off x="2255000" y="1610700"/>
              <a:ext cx="7550" cy="22150"/>
            </a:xfrm>
            <a:custGeom>
              <a:avLst/>
              <a:gdLst/>
              <a:ahLst/>
              <a:cxnLst/>
              <a:rect l="0" t="0" r="0" b="0"/>
              <a:pathLst>
                <a:path w="302" h="886" fill="none" extrusionOk="0">
                  <a:moveTo>
                    <a:pt x="1" y="886"/>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22" name="Shape 6722"/>
            <p:cNvSpPr/>
            <p:nvPr/>
          </p:nvSpPr>
          <p:spPr>
            <a:xfrm>
              <a:off x="2262525" y="1555350"/>
              <a:ext cx="16325" cy="55375"/>
            </a:xfrm>
            <a:custGeom>
              <a:avLst/>
              <a:gdLst/>
              <a:ahLst/>
              <a:cxnLst/>
              <a:rect l="0" t="0" r="0" b="0"/>
              <a:pathLst>
                <a:path w="653" h="2215" fill="none" extrusionOk="0">
                  <a:moveTo>
                    <a:pt x="1" y="2214"/>
                  </a:moveTo>
                  <a:lnTo>
                    <a:pt x="653"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23" name="Shape 6723"/>
            <p:cNvSpPr/>
            <p:nvPr/>
          </p:nvSpPr>
          <p:spPr>
            <a:xfrm>
              <a:off x="2278825" y="1494450"/>
              <a:ext cx="16350" cy="60925"/>
            </a:xfrm>
            <a:custGeom>
              <a:avLst/>
              <a:gdLst/>
              <a:ahLst/>
              <a:cxnLst/>
              <a:rect l="0" t="0" r="0" b="0"/>
              <a:pathLst>
                <a:path w="654" h="2437" fill="none" extrusionOk="0">
                  <a:moveTo>
                    <a:pt x="1" y="2436"/>
                  </a:moveTo>
                  <a:lnTo>
                    <a:pt x="653"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24" name="Shape 6724"/>
            <p:cNvSpPr/>
            <p:nvPr/>
          </p:nvSpPr>
          <p:spPr>
            <a:xfrm>
              <a:off x="2295150" y="1433575"/>
              <a:ext cx="15075" cy="60900"/>
            </a:xfrm>
            <a:custGeom>
              <a:avLst/>
              <a:gdLst/>
              <a:ahLst/>
              <a:cxnLst/>
              <a:rect l="0" t="0" r="0" b="0"/>
              <a:pathLst>
                <a:path w="603" h="2436" fill="none" extrusionOk="0">
                  <a:moveTo>
                    <a:pt x="0" y="2436"/>
                  </a:moveTo>
                  <a:lnTo>
                    <a:pt x="6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25" name="Shape 6725"/>
            <p:cNvSpPr/>
            <p:nvPr/>
          </p:nvSpPr>
          <p:spPr>
            <a:xfrm>
              <a:off x="2310200" y="1372675"/>
              <a:ext cx="16325" cy="60925"/>
            </a:xfrm>
            <a:custGeom>
              <a:avLst/>
              <a:gdLst/>
              <a:ahLst/>
              <a:cxnLst/>
              <a:rect l="0" t="0" r="0" b="0"/>
              <a:pathLst>
                <a:path w="653" h="2437" fill="none" extrusionOk="0">
                  <a:moveTo>
                    <a:pt x="0" y="2436"/>
                  </a:moveTo>
                  <a:lnTo>
                    <a:pt x="6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26" name="Shape 6726"/>
            <p:cNvSpPr/>
            <p:nvPr/>
          </p:nvSpPr>
          <p:spPr>
            <a:xfrm>
              <a:off x="2326500" y="1317325"/>
              <a:ext cx="16325" cy="55375"/>
            </a:xfrm>
            <a:custGeom>
              <a:avLst/>
              <a:gdLst/>
              <a:ahLst/>
              <a:cxnLst/>
              <a:rect l="0" t="0" r="0" b="0"/>
              <a:pathLst>
                <a:path w="653" h="2215" fill="none" extrusionOk="0">
                  <a:moveTo>
                    <a:pt x="0" y="2215"/>
                  </a:moveTo>
                  <a:lnTo>
                    <a:pt x="6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27" name="Shape 6727"/>
            <p:cNvSpPr/>
            <p:nvPr/>
          </p:nvSpPr>
          <p:spPr>
            <a:xfrm>
              <a:off x="2342800" y="1295200"/>
              <a:ext cx="7550" cy="22150"/>
            </a:xfrm>
            <a:custGeom>
              <a:avLst/>
              <a:gdLst/>
              <a:ahLst/>
              <a:cxnLst/>
              <a:rect l="0" t="0" r="0" b="0"/>
              <a:pathLst>
                <a:path w="302" h="886" fill="none" extrusionOk="0">
                  <a:moveTo>
                    <a:pt x="0" y="886"/>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28" name="Shape 6728"/>
            <p:cNvSpPr/>
            <p:nvPr/>
          </p:nvSpPr>
          <p:spPr>
            <a:xfrm>
              <a:off x="2350325" y="1273050"/>
              <a:ext cx="7550" cy="22175"/>
            </a:xfrm>
            <a:custGeom>
              <a:avLst/>
              <a:gdLst/>
              <a:ahLst/>
              <a:cxnLst/>
              <a:rect l="0" t="0" r="0" b="0"/>
              <a:pathLst>
                <a:path w="302" h="887" fill="none" extrusionOk="0">
                  <a:moveTo>
                    <a:pt x="0" y="886"/>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29" name="Shape 6729"/>
            <p:cNvSpPr/>
            <p:nvPr/>
          </p:nvSpPr>
          <p:spPr>
            <a:xfrm>
              <a:off x="2357850" y="1256450"/>
              <a:ext cx="7550" cy="16625"/>
            </a:xfrm>
            <a:custGeom>
              <a:avLst/>
              <a:gdLst/>
              <a:ahLst/>
              <a:cxnLst/>
              <a:rect l="0" t="0" r="0" b="0"/>
              <a:pathLst>
                <a:path w="302" h="665" fill="none" extrusionOk="0">
                  <a:moveTo>
                    <a:pt x="0" y="665"/>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30" name="Shape 6730"/>
            <p:cNvSpPr/>
            <p:nvPr/>
          </p:nvSpPr>
          <p:spPr>
            <a:xfrm>
              <a:off x="2365375" y="1245375"/>
              <a:ext cx="8800" cy="11100"/>
            </a:xfrm>
            <a:custGeom>
              <a:avLst/>
              <a:gdLst/>
              <a:ahLst/>
              <a:cxnLst/>
              <a:rect l="0" t="0" r="0" b="0"/>
              <a:pathLst>
                <a:path w="352" h="444" fill="none" extrusionOk="0">
                  <a:moveTo>
                    <a:pt x="0" y="443"/>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31" name="Shape 6731"/>
            <p:cNvSpPr/>
            <p:nvPr/>
          </p:nvSpPr>
          <p:spPr>
            <a:xfrm>
              <a:off x="2374150" y="1234300"/>
              <a:ext cx="8800" cy="11100"/>
            </a:xfrm>
            <a:custGeom>
              <a:avLst/>
              <a:gdLst/>
              <a:ahLst/>
              <a:cxnLst/>
              <a:rect l="0" t="0" r="0" b="0"/>
              <a:pathLst>
                <a:path w="352" h="444" fill="none" extrusionOk="0">
                  <a:moveTo>
                    <a:pt x="1" y="444"/>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32" name="Shape 6732"/>
            <p:cNvSpPr/>
            <p:nvPr/>
          </p:nvSpPr>
          <p:spPr>
            <a:xfrm>
              <a:off x="2382925" y="1223225"/>
              <a:ext cx="7550" cy="11100"/>
            </a:xfrm>
            <a:custGeom>
              <a:avLst/>
              <a:gdLst/>
              <a:ahLst/>
              <a:cxnLst/>
              <a:rect l="0" t="0" r="0" b="0"/>
              <a:pathLst>
                <a:path w="302" h="444" fill="none" extrusionOk="0">
                  <a:moveTo>
                    <a:pt x="1" y="444"/>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33" name="Shape 6733"/>
            <p:cNvSpPr/>
            <p:nvPr/>
          </p:nvSpPr>
          <p:spPr>
            <a:xfrm>
              <a:off x="2390450" y="1223225"/>
              <a:ext cx="7550" cy="25"/>
            </a:xfrm>
            <a:custGeom>
              <a:avLst/>
              <a:gdLst/>
              <a:ahLst/>
              <a:cxnLst/>
              <a:rect l="0" t="0" r="0" b="0"/>
              <a:pathLst>
                <a:path w="302" h="1" fill="none" extrusionOk="0">
                  <a:moveTo>
                    <a:pt x="1" y="1"/>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34" name="Shape 6734"/>
            <p:cNvSpPr/>
            <p:nvPr/>
          </p:nvSpPr>
          <p:spPr>
            <a:xfrm>
              <a:off x="2397975" y="1223225"/>
              <a:ext cx="7550" cy="25"/>
            </a:xfrm>
            <a:custGeom>
              <a:avLst/>
              <a:gdLst/>
              <a:ahLst/>
              <a:cxnLst/>
              <a:rect l="0" t="0" r="0" b="0"/>
              <a:pathLst>
                <a:path w="302" h="1" fill="none" extrusionOk="0">
                  <a:moveTo>
                    <a:pt x="1" y="1"/>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35" name="Shape 6735"/>
            <p:cNvSpPr/>
            <p:nvPr/>
          </p:nvSpPr>
          <p:spPr>
            <a:xfrm>
              <a:off x="2405500" y="1223225"/>
              <a:ext cx="16325" cy="11100"/>
            </a:xfrm>
            <a:custGeom>
              <a:avLst/>
              <a:gdLst/>
              <a:ahLst/>
              <a:cxnLst/>
              <a:rect l="0" t="0" r="0" b="0"/>
              <a:pathLst>
                <a:path w="653" h="444" fill="none" extrusionOk="0">
                  <a:moveTo>
                    <a:pt x="1" y="1"/>
                  </a:moveTo>
                  <a:lnTo>
                    <a:pt x="653" y="44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36" name="Shape 6736"/>
            <p:cNvSpPr/>
            <p:nvPr/>
          </p:nvSpPr>
          <p:spPr>
            <a:xfrm>
              <a:off x="2421800" y="1234300"/>
              <a:ext cx="16350" cy="22175"/>
            </a:xfrm>
            <a:custGeom>
              <a:avLst/>
              <a:gdLst/>
              <a:ahLst/>
              <a:cxnLst/>
              <a:rect l="0" t="0" r="0" b="0"/>
              <a:pathLst>
                <a:path w="654" h="887" fill="none" extrusionOk="0">
                  <a:moveTo>
                    <a:pt x="1" y="1"/>
                  </a:moveTo>
                  <a:lnTo>
                    <a:pt x="653"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37" name="Shape 6737"/>
            <p:cNvSpPr/>
            <p:nvPr/>
          </p:nvSpPr>
          <p:spPr>
            <a:xfrm>
              <a:off x="2438125" y="1256450"/>
              <a:ext cx="15075" cy="33225"/>
            </a:xfrm>
            <a:custGeom>
              <a:avLst/>
              <a:gdLst/>
              <a:ahLst/>
              <a:cxnLst/>
              <a:rect l="0" t="0" r="0" b="0"/>
              <a:pathLst>
                <a:path w="603" h="1329" fill="none" extrusionOk="0">
                  <a:moveTo>
                    <a:pt x="0" y="0"/>
                  </a:moveTo>
                  <a:lnTo>
                    <a:pt x="602"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38" name="Shape 6738"/>
            <p:cNvSpPr/>
            <p:nvPr/>
          </p:nvSpPr>
          <p:spPr>
            <a:xfrm>
              <a:off x="2453175" y="1289650"/>
              <a:ext cx="7550" cy="22175"/>
            </a:xfrm>
            <a:custGeom>
              <a:avLst/>
              <a:gdLst/>
              <a:ahLst/>
              <a:cxnLst/>
              <a:rect l="0" t="0" r="0" b="0"/>
              <a:pathLst>
                <a:path w="302" h="887" fill="none" extrusionOk="0">
                  <a:moveTo>
                    <a:pt x="0" y="1"/>
                  </a:moveTo>
                  <a:lnTo>
                    <a:pt x="30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39" name="Shape 6739"/>
            <p:cNvSpPr/>
            <p:nvPr/>
          </p:nvSpPr>
          <p:spPr>
            <a:xfrm>
              <a:off x="2460700" y="1311800"/>
              <a:ext cx="8800" cy="22150"/>
            </a:xfrm>
            <a:custGeom>
              <a:avLst/>
              <a:gdLst/>
              <a:ahLst/>
              <a:cxnLst/>
              <a:rect l="0" t="0" r="0" b="0"/>
              <a:pathLst>
                <a:path w="352" h="886" fill="none" extrusionOk="0">
                  <a:moveTo>
                    <a:pt x="0" y="0"/>
                  </a:moveTo>
                  <a:lnTo>
                    <a:pt x="35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40" name="Shape 6740"/>
            <p:cNvSpPr/>
            <p:nvPr/>
          </p:nvSpPr>
          <p:spPr>
            <a:xfrm>
              <a:off x="2469475" y="1333925"/>
              <a:ext cx="16325" cy="49850"/>
            </a:xfrm>
            <a:custGeom>
              <a:avLst/>
              <a:gdLst/>
              <a:ahLst/>
              <a:cxnLst/>
              <a:rect l="0" t="0" r="0" b="0"/>
              <a:pathLst>
                <a:path w="653" h="1994" fill="none" extrusionOk="0">
                  <a:moveTo>
                    <a:pt x="0" y="1"/>
                  </a:moveTo>
                  <a:lnTo>
                    <a:pt x="652" y="199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41" name="Shape 6741"/>
            <p:cNvSpPr/>
            <p:nvPr/>
          </p:nvSpPr>
          <p:spPr>
            <a:xfrm>
              <a:off x="2485775" y="1383750"/>
              <a:ext cx="15075" cy="49850"/>
            </a:xfrm>
            <a:custGeom>
              <a:avLst/>
              <a:gdLst/>
              <a:ahLst/>
              <a:cxnLst/>
              <a:rect l="0" t="0" r="0" b="0"/>
              <a:pathLst>
                <a:path w="603" h="1994" fill="none" extrusionOk="0">
                  <a:moveTo>
                    <a:pt x="0" y="1"/>
                  </a:moveTo>
                  <a:lnTo>
                    <a:pt x="602"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42" name="Shape 6742"/>
            <p:cNvSpPr/>
            <p:nvPr/>
          </p:nvSpPr>
          <p:spPr>
            <a:xfrm>
              <a:off x="2500825" y="1433575"/>
              <a:ext cx="7550" cy="27700"/>
            </a:xfrm>
            <a:custGeom>
              <a:avLst/>
              <a:gdLst/>
              <a:ahLst/>
              <a:cxnLst/>
              <a:rect l="0" t="0" r="0" b="0"/>
              <a:pathLst>
                <a:path w="302" h="1108" fill="none" extrusionOk="0">
                  <a:moveTo>
                    <a:pt x="0" y="0"/>
                  </a:moveTo>
                  <a:lnTo>
                    <a:pt x="301"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43" name="Shape 6743"/>
            <p:cNvSpPr/>
            <p:nvPr/>
          </p:nvSpPr>
          <p:spPr>
            <a:xfrm>
              <a:off x="2508350" y="1461250"/>
              <a:ext cx="8800" cy="22150"/>
            </a:xfrm>
            <a:custGeom>
              <a:avLst/>
              <a:gdLst/>
              <a:ahLst/>
              <a:cxnLst/>
              <a:rect l="0" t="0" r="0" b="0"/>
              <a:pathLst>
                <a:path w="352" h="886" fill="none" extrusionOk="0">
                  <a:moveTo>
                    <a:pt x="0" y="0"/>
                  </a:moveTo>
                  <a:lnTo>
                    <a:pt x="352"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44" name="Shape 6744"/>
            <p:cNvSpPr/>
            <p:nvPr/>
          </p:nvSpPr>
          <p:spPr>
            <a:xfrm>
              <a:off x="2517125" y="1483375"/>
              <a:ext cx="16325" cy="38775"/>
            </a:xfrm>
            <a:custGeom>
              <a:avLst/>
              <a:gdLst/>
              <a:ahLst/>
              <a:cxnLst/>
              <a:rect l="0" t="0" r="0" b="0"/>
              <a:pathLst>
                <a:path w="653" h="1551" fill="none" extrusionOk="0">
                  <a:moveTo>
                    <a:pt x="1" y="1"/>
                  </a:moveTo>
                  <a:lnTo>
                    <a:pt x="653" y="155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45" name="Shape 6745"/>
            <p:cNvSpPr/>
            <p:nvPr/>
          </p:nvSpPr>
          <p:spPr>
            <a:xfrm>
              <a:off x="2533425" y="1522125"/>
              <a:ext cx="15075" cy="33250"/>
            </a:xfrm>
            <a:custGeom>
              <a:avLst/>
              <a:gdLst/>
              <a:ahLst/>
              <a:cxnLst/>
              <a:rect l="0" t="0" r="0" b="0"/>
              <a:pathLst>
                <a:path w="603" h="1330" fill="none" extrusionOk="0">
                  <a:moveTo>
                    <a:pt x="1" y="1"/>
                  </a:moveTo>
                  <a:lnTo>
                    <a:pt x="603"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46" name="Shape 6746"/>
            <p:cNvSpPr/>
            <p:nvPr/>
          </p:nvSpPr>
          <p:spPr>
            <a:xfrm>
              <a:off x="2548475" y="1555350"/>
              <a:ext cx="7550" cy="16625"/>
            </a:xfrm>
            <a:custGeom>
              <a:avLst/>
              <a:gdLst/>
              <a:ahLst/>
              <a:cxnLst/>
              <a:rect l="0" t="0" r="0" b="0"/>
              <a:pathLst>
                <a:path w="302" h="665" fill="none" extrusionOk="0">
                  <a:moveTo>
                    <a:pt x="1" y="0"/>
                  </a:moveTo>
                  <a:lnTo>
                    <a:pt x="302" y="6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47" name="Shape 6747"/>
            <p:cNvSpPr/>
            <p:nvPr/>
          </p:nvSpPr>
          <p:spPr>
            <a:xfrm>
              <a:off x="2556000" y="1571950"/>
              <a:ext cx="8800" cy="11100"/>
            </a:xfrm>
            <a:custGeom>
              <a:avLst/>
              <a:gdLst/>
              <a:ahLst/>
              <a:cxnLst/>
              <a:rect l="0" t="0" r="0" b="0"/>
              <a:pathLst>
                <a:path w="352" h="444" fill="none" extrusionOk="0">
                  <a:moveTo>
                    <a:pt x="1" y="0"/>
                  </a:moveTo>
                  <a:lnTo>
                    <a:pt x="352"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48" name="Shape 6748"/>
            <p:cNvSpPr/>
            <p:nvPr/>
          </p:nvSpPr>
          <p:spPr>
            <a:xfrm>
              <a:off x="2564775" y="1583025"/>
              <a:ext cx="8825" cy="5550"/>
            </a:xfrm>
            <a:custGeom>
              <a:avLst/>
              <a:gdLst/>
              <a:ahLst/>
              <a:cxnLst/>
              <a:rect l="0" t="0" r="0" b="0"/>
              <a:pathLst>
                <a:path w="353" h="222" fill="none" extrusionOk="0">
                  <a:moveTo>
                    <a:pt x="1" y="0"/>
                  </a:moveTo>
                  <a:lnTo>
                    <a:pt x="352" y="22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49" name="Shape 6749"/>
            <p:cNvSpPr/>
            <p:nvPr/>
          </p:nvSpPr>
          <p:spPr>
            <a:xfrm>
              <a:off x="2573575" y="1588550"/>
              <a:ext cx="7550" cy="5550"/>
            </a:xfrm>
            <a:custGeom>
              <a:avLst/>
              <a:gdLst/>
              <a:ahLst/>
              <a:cxnLst/>
              <a:rect l="0" t="0" r="0" b="0"/>
              <a:pathLst>
                <a:path w="302" h="222" fill="none" extrusionOk="0">
                  <a:moveTo>
                    <a:pt x="0" y="0"/>
                  </a:moveTo>
                  <a:lnTo>
                    <a:pt x="30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50" name="Shape 6750"/>
            <p:cNvSpPr/>
            <p:nvPr/>
          </p:nvSpPr>
          <p:spPr>
            <a:xfrm>
              <a:off x="2581100" y="1594075"/>
              <a:ext cx="15075" cy="25"/>
            </a:xfrm>
            <a:custGeom>
              <a:avLst/>
              <a:gdLst/>
              <a:ahLst/>
              <a:cxnLst/>
              <a:rect l="0" t="0" r="0" b="0"/>
              <a:pathLst>
                <a:path w="603" h="1" fill="none" extrusionOk="0">
                  <a:moveTo>
                    <a:pt x="0" y="1"/>
                  </a:moveTo>
                  <a:lnTo>
                    <a:pt x="6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51" name="Shape 6751"/>
            <p:cNvSpPr/>
            <p:nvPr/>
          </p:nvSpPr>
          <p:spPr>
            <a:xfrm>
              <a:off x="2596150" y="1594075"/>
              <a:ext cx="7550" cy="25"/>
            </a:xfrm>
            <a:custGeom>
              <a:avLst/>
              <a:gdLst/>
              <a:ahLst/>
              <a:cxnLst/>
              <a:rect l="0" t="0" r="0" b="0"/>
              <a:pathLst>
                <a:path w="302" h="1" fill="none" extrusionOk="0">
                  <a:moveTo>
                    <a:pt x="0" y="1"/>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52" name="Shape 6752"/>
            <p:cNvSpPr/>
            <p:nvPr/>
          </p:nvSpPr>
          <p:spPr>
            <a:xfrm>
              <a:off x="2603675" y="1588550"/>
              <a:ext cx="8800" cy="5550"/>
            </a:xfrm>
            <a:custGeom>
              <a:avLst/>
              <a:gdLst/>
              <a:ahLst/>
              <a:cxnLst/>
              <a:rect l="0" t="0" r="0" b="0"/>
              <a:pathLst>
                <a:path w="352" h="222" fill="none" extrusionOk="0">
                  <a:moveTo>
                    <a:pt x="0" y="222"/>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53" name="Shape 6753"/>
            <p:cNvSpPr/>
            <p:nvPr/>
          </p:nvSpPr>
          <p:spPr>
            <a:xfrm>
              <a:off x="2612450" y="1577475"/>
              <a:ext cx="8800" cy="11100"/>
            </a:xfrm>
            <a:custGeom>
              <a:avLst/>
              <a:gdLst/>
              <a:ahLst/>
              <a:cxnLst/>
              <a:rect l="0" t="0" r="0" b="0"/>
              <a:pathLst>
                <a:path w="352" h="444" fill="none" extrusionOk="0">
                  <a:moveTo>
                    <a:pt x="0" y="443"/>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54" name="Shape 6754"/>
            <p:cNvSpPr/>
            <p:nvPr/>
          </p:nvSpPr>
          <p:spPr>
            <a:xfrm>
              <a:off x="2621225" y="1566400"/>
              <a:ext cx="7550" cy="11100"/>
            </a:xfrm>
            <a:custGeom>
              <a:avLst/>
              <a:gdLst/>
              <a:ahLst/>
              <a:cxnLst/>
              <a:rect l="0" t="0" r="0" b="0"/>
              <a:pathLst>
                <a:path w="302" h="444" fill="none" extrusionOk="0">
                  <a:moveTo>
                    <a:pt x="1" y="444"/>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55" name="Shape 6755"/>
            <p:cNvSpPr/>
            <p:nvPr/>
          </p:nvSpPr>
          <p:spPr>
            <a:xfrm>
              <a:off x="2628750" y="1538725"/>
              <a:ext cx="15075" cy="27700"/>
            </a:xfrm>
            <a:custGeom>
              <a:avLst/>
              <a:gdLst/>
              <a:ahLst/>
              <a:cxnLst/>
              <a:rect l="0" t="0" r="0" b="0"/>
              <a:pathLst>
                <a:path w="603" h="1108" fill="none" extrusionOk="0">
                  <a:moveTo>
                    <a:pt x="1" y="1108"/>
                  </a:moveTo>
                  <a:lnTo>
                    <a:pt x="603"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56" name="Shape 6756"/>
            <p:cNvSpPr/>
            <p:nvPr/>
          </p:nvSpPr>
          <p:spPr>
            <a:xfrm>
              <a:off x="2643800" y="1505525"/>
              <a:ext cx="16325" cy="33225"/>
            </a:xfrm>
            <a:custGeom>
              <a:avLst/>
              <a:gdLst/>
              <a:ahLst/>
              <a:cxnLst/>
              <a:rect l="0" t="0" r="0" b="0"/>
              <a:pathLst>
                <a:path w="653" h="1329" fill="none" extrusionOk="0">
                  <a:moveTo>
                    <a:pt x="1" y="1329"/>
                  </a:moveTo>
                  <a:lnTo>
                    <a:pt x="653"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57" name="Shape 6757"/>
            <p:cNvSpPr/>
            <p:nvPr/>
          </p:nvSpPr>
          <p:spPr>
            <a:xfrm>
              <a:off x="2660100" y="1472300"/>
              <a:ext cx="16325" cy="33250"/>
            </a:xfrm>
            <a:custGeom>
              <a:avLst/>
              <a:gdLst/>
              <a:ahLst/>
              <a:cxnLst/>
              <a:rect l="0" t="0" r="0" b="0"/>
              <a:pathLst>
                <a:path w="653" h="1330" fill="none" extrusionOk="0">
                  <a:moveTo>
                    <a:pt x="1" y="1329"/>
                  </a:moveTo>
                  <a:lnTo>
                    <a:pt x="653"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58" name="Shape 6758"/>
            <p:cNvSpPr/>
            <p:nvPr/>
          </p:nvSpPr>
          <p:spPr>
            <a:xfrm>
              <a:off x="2676400" y="1450175"/>
              <a:ext cx="7550" cy="22150"/>
            </a:xfrm>
            <a:custGeom>
              <a:avLst/>
              <a:gdLst/>
              <a:ahLst/>
              <a:cxnLst/>
              <a:rect l="0" t="0" r="0" b="0"/>
              <a:pathLst>
                <a:path w="302" h="886" fill="none" extrusionOk="0">
                  <a:moveTo>
                    <a:pt x="1" y="886"/>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59" name="Shape 6759"/>
            <p:cNvSpPr/>
            <p:nvPr/>
          </p:nvSpPr>
          <p:spPr>
            <a:xfrm>
              <a:off x="2683925" y="1433575"/>
              <a:ext cx="7550" cy="16625"/>
            </a:xfrm>
            <a:custGeom>
              <a:avLst/>
              <a:gdLst/>
              <a:ahLst/>
              <a:cxnLst/>
              <a:rect l="0" t="0" r="0" b="0"/>
              <a:pathLst>
                <a:path w="302" h="665" fill="none" extrusionOk="0">
                  <a:moveTo>
                    <a:pt x="1" y="664"/>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60" name="Shape 6760"/>
            <p:cNvSpPr/>
            <p:nvPr/>
          </p:nvSpPr>
          <p:spPr>
            <a:xfrm>
              <a:off x="2691450" y="1400350"/>
              <a:ext cx="16350" cy="33250"/>
            </a:xfrm>
            <a:custGeom>
              <a:avLst/>
              <a:gdLst/>
              <a:ahLst/>
              <a:cxnLst/>
              <a:rect l="0" t="0" r="0" b="0"/>
              <a:pathLst>
                <a:path w="654" h="1330" fill="none" extrusionOk="0">
                  <a:moveTo>
                    <a:pt x="1" y="1329"/>
                  </a:moveTo>
                  <a:lnTo>
                    <a:pt x="653"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61" name="Shape 6761"/>
            <p:cNvSpPr/>
            <p:nvPr/>
          </p:nvSpPr>
          <p:spPr>
            <a:xfrm>
              <a:off x="2707775" y="1383750"/>
              <a:ext cx="8800" cy="16625"/>
            </a:xfrm>
            <a:custGeom>
              <a:avLst/>
              <a:gdLst/>
              <a:ahLst/>
              <a:cxnLst/>
              <a:rect l="0" t="0" r="0" b="0"/>
              <a:pathLst>
                <a:path w="352" h="665" fill="none" extrusionOk="0">
                  <a:moveTo>
                    <a:pt x="0" y="665"/>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62" name="Shape 6762"/>
            <p:cNvSpPr/>
            <p:nvPr/>
          </p:nvSpPr>
          <p:spPr>
            <a:xfrm>
              <a:off x="2716550" y="1367150"/>
              <a:ext cx="7550" cy="16625"/>
            </a:xfrm>
            <a:custGeom>
              <a:avLst/>
              <a:gdLst/>
              <a:ahLst/>
              <a:cxnLst/>
              <a:rect l="0" t="0" r="0" b="0"/>
              <a:pathLst>
                <a:path w="302" h="665" fill="none" extrusionOk="0">
                  <a:moveTo>
                    <a:pt x="0" y="665"/>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63" name="Shape 6763"/>
            <p:cNvSpPr/>
            <p:nvPr/>
          </p:nvSpPr>
          <p:spPr>
            <a:xfrm>
              <a:off x="2724075" y="1345000"/>
              <a:ext cx="15075" cy="22175"/>
            </a:xfrm>
            <a:custGeom>
              <a:avLst/>
              <a:gdLst/>
              <a:ahLst/>
              <a:cxnLst/>
              <a:rect l="0" t="0" r="0" b="0"/>
              <a:pathLst>
                <a:path w="603" h="887" fill="none" extrusionOk="0">
                  <a:moveTo>
                    <a:pt x="0" y="886"/>
                  </a:moveTo>
                  <a:lnTo>
                    <a:pt x="6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64" name="Shape 6764"/>
            <p:cNvSpPr/>
            <p:nvPr/>
          </p:nvSpPr>
          <p:spPr>
            <a:xfrm>
              <a:off x="2739125" y="1328400"/>
              <a:ext cx="16325" cy="16625"/>
            </a:xfrm>
            <a:custGeom>
              <a:avLst/>
              <a:gdLst/>
              <a:ahLst/>
              <a:cxnLst/>
              <a:rect l="0" t="0" r="0" b="0"/>
              <a:pathLst>
                <a:path w="653" h="665" fill="none" extrusionOk="0">
                  <a:moveTo>
                    <a:pt x="0" y="665"/>
                  </a:moveTo>
                  <a:lnTo>
                    <a:pt x="6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65" name="Shape 6765"/>
            <p:cNvSpPr/>
            <p:nvPr/>
          </p:nvSpPr>
          <p:spPr>
            <a:xfrm>
              <a:off x="2755425" y="1322875"/>
              <a:ext cx="8800" cy="5550"/>
            </a:xfrm>
            <a:custGeom>
              <a:avLst/>
              <a:gdLst/>
              <a:ahLst/>
              <a:cxnLst/>
              <a:rect l="0" t="0" r="0" b="0"/>
              <a:pathLst>
                <a:path w="352" h="222" fill="none" extrusionOk="0">
                  <a:moveTo>
                    <a:pt x="0" y="222"/>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66" name="Shape 6766"/>
            <p:cNvSpPr/>
            <p:nvPr/>
          </p:nvSpPr>
          <p:spPr>
            <a:xfrm>
              <a:off x="2764200" y="1317325"/>
              <a:ext cx="7550" cy="5575"/>
            </a:xfrm>
            <a:custGeom>
              <a:avLst/>
              <a:gdLst/>
              <a:ahLst/>
              <a:cxnLst/>
              <a:rect l="0" t="0" r="0" b="0"/>
              <a:pathLst>
                <a:path w="302" h="223" fill="none" extrusionOk="0">
                  <a:moveTo>
                    <a:pt x="1" y="222"/>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67" name="Shape 6767"/>
            <p:cNvSpPr/>
            <p:nvPr/>
          </p:nvSpPr>
          <p:spPr>
            <a:xfrm>
              <a:off x="2771725" y="1317325"/>
              <a:ext cx="15075" cy="25"/>
            </a:xfrm>
            <a:custGeom>
              <a:avLst/>
              <a:gdLst/>
              <a:ahLst/>
              <a:cxnLst/>
              <a:rect l="0" t="0" r="0" b="0"/>
              <a:pathLst>
                <a:path w="603" h="1" fill="none" extrusionOk="0">
                  <a:moveTo>
                    <a:pt x="1" y="1"/>
                  </a:moveTo>
                  <a:lnTo>
                    <a:pt x="603"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68" name="Shape 6768"/>
            <p:cNvSpPr/>
            <p:nvPr/>
          </p:nvSpPr>
          <p:spPr>
            <a:xfrm>
              <a:off x="2786775" y="1317325"/>
              <a:ext cx="7550" cy="5575"/>
            </a:xfrm>
            <a:custGeom>
              <a:avLst/>
              <a:gdLst/>
              <a:ahLst/>
              <a:cxnLst/>
              <a:rect l="0" t="0" r="0" b="0"/>
              <a:pathLst>
                <a:path w="302" h="223" fill="none" extrusionOk="0">
                  <a:moveTo>
                    <a:pt x="1" y="1"/>
                  </a:moveTo>
                  <a:lnTo>
                    <a:pt x="30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69" name="Shape 6769"/>
            <p:cNvSpPr/>
            <p:nvPr/>
          </p:nvSpPr>
          <p:spPr>
            <a:xfrm>
              <a:off x="2794300" y="1322875"/>
              <a:ext cx="8800" cy="5550"/>
            </a:xfrm>
            <a:custGeom>
              <a:avLst/>
              <a:gdLst/>
              <a:ahLst/>
              <a:cxnLst/>
              <a:rect l="0" t="0" r="0" b="0"/>
              <a:pathLst>
                <a:path w="352" h="222" fill="none" extrusionOk="0">
                  <a:moveTo>
                    <a:pt x="1" y="0"/>
                  </a:moveTo>
                  <a:lnTo>
                    <a:pt x="35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70" name="Shape 6770"/>
            <p:cNvSpPr/>
            <p:nvPr/>
          </p:nvSpPr>
          <p:spPr>
            <a:xfrm>
              <a:off x="2803075" y="1328400"/>
              <a:ext cx="8800" cy="5550"/>
            </a:xfrm>
            <a:custGeom>
              <a:avLst/>
              <a:gdLst/>
              <a:ahLst/>
              <a:cxnLst/>
              <a:rect l="0" t="0" r="0" b="0"/>
              <a:pathLst>
                <a:path w="352" h="222" fill="none" extrusionOk="0">
                  <a:moveTo>
                    <a:pt x="1" y="1"/>
                  </a:moveTo>
                  <a:lnTo>
                    <a:pt x="35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71" name="Shape 6771"/>
            <p:cNvSpPr/>
            <p:nvPr/>
          </p:nvSpPr>
          <p:spPr>
            <a:xfrm>
              <a:off x="2811850" y="1333925"/>
              <a:ext cx="7550" cy="5575"/>
            </a:xfrm>
            <a:custGeom>
              <a:avLst/>
              <a:gdLst/>
              <a:ahLst/>
              <a:cxnLst/>
              <a:rect l="0" t="0" r="0" b="0"/>
              <a:pathLst>
                <a:path w="302" h="223" fill="none" extrusionOk="0">
                  <a:moveTo>
                    <a:pt x="1" y="1"/>
                  </a:moveTo>
                  <a:lnTo>
                    <a:pt x="30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72" name="Shape 6772"/>
            <p:cNvSpPr/>
            <p:nvPr/>
          </p:nvSpPr>
          <p:spPr>
            <a:xfrm>
              <a:off x="2819375" y="1339475"/>
              <a:ext cx="7550" cy="11100"/>
            </a:xfrm>
            <a:custGeom>
              <a:avLst/>
              <a:gdLst/>
              <a:ahLst/>
              <a:cxnLst/>
              <a:rect l="0" t="0" r="0" b="0"/>
              <a:pathLst>
                <a:path w="302" h="444" fill="none" extrusionOk="0">
                  <a:moveTo>
                    <a:pt x="1" y="0"/>
                  </a:moveTo>
                  <a:lnTo>
                    <a:pt x="302"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73" name="Shape 6773"/>
            <p:cNvSpPr/>
            <p:nvPr/>
          </p:nvSpPr>
          <p:spPr>
            <a:xfrm>
              <a:off x="2826900" y="1350550"/>
              <a:ext cx="7550" cy="11075"/>
            </a:xfrm>
            <a:custGeom>
              <a:avLst/>
              <a:gdLst/>
              <a:ahLst/>
              <a:cxnLst/>
              <a:rect l="0" t="0" r="0" b="0"/>
              <a:pathLst>
                <a:path w="302" h="443" fill="none" extrusionOk="0">
                  <a:moveTo>
                    <a:pt x="1" y="0"/>
                  </a:moveTo>
                  <a:lnTo>
                    <a:pt x="302"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74" name="Shape 6774"/>
            <p:cNvSpPr/>
            <p:nvPr/>
          </p:nvSpPr>
          <p:spPr>
            <a:xfrm>
              <a:off x="2834425" y="1361600"/>
              <a:ext cx="16350" cy="22175"/>
            </a:xfrm>
            <a:custGeom>
              <a:avLst/>
              <a:gdLst/>
              <a:ahLst/>
              <a:cxnLst/>
              <a:rect l="0" t="0" r="0" b="0"/>
              <a:pathLst>
                <a:path w="654" h="887" fill="none" extrusionOk="0">
                  <a:moveTo>
                    <a:pt x="1" y="1"/>
                  </a:moveTo>
                  <a:lnTo>
                    <a:pt x="653" y="88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75" name="Shape 6775"/>
            <p:cNvSpPr/>
            <p:nvPr/>
          </p:nvSpPr>
          <p:spPr>
            <a:xfrm>
              <a:off x="2850750" y="1383750"/>
              <a:ext cx="16325" cy="27700"/>
            </a:xfrm>
            <a:custGeom>
              <a:avLst/>
              <a:gdLst/>
              <a:ahLst/>
              <a:cxnLst/>
              <a:rect l="0" t="0" r="0" b="0"/>
              <a:pathLst>
                <a:path w="653" h="1108" fill="none" extrusionOk="0">
                  <a:moveTo>
                    <a:pt x="0" y="1"/>
                  </a:moveTo>
                  <a:lnTo>
                    <a:pt x="652"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76" name="Shape 6776"/>
            <p:cNvSpPr/>
            <p:nvPr/>
          </p:nvSpPr>
          <p:spPr>
            <a:xfrm>
              <a:off x="2867050" y="1411425"/>
              <a:ext cx="15075" cy="22175"/>
            </a:xfrm>
            <a:custGeom>
              <a:avLst/>
              <a:gdLst/>
              <a:ahLst/>
              <a:cxnLst/>
              <a:rect l="0" t="0" r="0" b="0"/>
              <a:pathLst>
                <a:path w="603" h="887" fill="none" extrusionOk="0">
                  <a:moveTo>
                    <a:pt x="0" y="1"/>
                  </a:moveTo>
                  <a:lnTo>
                    <a:pt x="602"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77" name="Shape 6777"/>
            <p:cNvSpPr/>
            <p:nvPr/>
          </p:nvSpPr>
          <p:spPr>
            <a:xfrm>
              <a:off x="2882100" y="1433575"/>
              <a:ext cx="16325" cy="22150"/>
            </a:xfrm>
            <a:custGeom>
              <a:avLst/>
              <a:gdLst/>
              <a:ahLst/>
              <a:cxnLst/>
              <a:rect l="0" t="0" r="0" b="0"/>
              <a:pathLst>
                <a:path w="653" h="886" fill="none" extrusionOk="0">
                  <a:moveTo>
                    <a:pt x="0" y="0"/>
                  </a:moveTo>
                  <a:lnTo>
                    <a:pt x="652"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78" name="Shape 6778"/>
            <p:cNvSpPr/>
            <p:nvPr/>
          </p:nvSpPr>
          <p:spPr>
            <a:xfrm>
              <a:off x="2898400" y="1455700"/>
              <a:ext cx="16325" cy="16625"/>
            </a:xfrm>
            <a:custGeom>
              <a:avLst/>
              <a:gdLst/>
              <a:ahLst/>
              <a:cxnLst/>
              <a:rect l="0" t="0" r="0" b="0"/>
              <a:pathLst>
                <a:path w="653" h="665" fill="none" extrusionOk="0">
                  <a:moveTo>
                    <a:pt x="0" y="1"/>
                  </a:moveTo>
                  <a:lnTo>
                    <a:pt x="653"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779" name="Shape 6779"/>
          <p:cNvGrpSpPr/>
          <p:nvPr/>
        </p:nvGrpSpPr>
        <p:grpSpPr>
          <a:xfrm>
            <a:off x="1721818" y="3272809"/>
            <a:ext cx="7187849" cy="1550495"/>
            <a:chOff x="21300" y="94075"/>
            <a:chExt cx="2957400" cy="2817375"/>
          </a:xfrm>
        </p:grpSpPr>
        <p:sp>
          <p:nvSpPr>
            <p:cNvPr id="6780" name="Shape 6780"/>
            <p:cNvSpPr/>
            <p:nvPr/>
          </p:nvSpPr>
          <p:spPr>
            <a:xfrm>
              <a:off x="22575" y="99625"/>
              <a:ext cx="2954850" cy="2806300"/>
            </a:xfrm>
            <a:custGeom>
              <a:avLst/>
              <a:gdLst/>
              <a:ahLst/>
              <a:cxnLst/>
              <a:rect l="0" t="0" r="0" b="0"/>
              <a:pathLst>
                <a:path w="118194" h="112252" extrusionOk="0">
                  <a:moveTo>
                    <a:pt x="0" y="0"/>
                  </a:moveTo>
                  <a:lnTo>
                    <a:pt x="0" y="112251"/>
                  </a:lnTo>
                  <a:lnTo>
                    <a:pt x="118194" y="112251"/>
                  </a:lnTo>
                  <a:lnTo>
                    <a:pt x="11819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6781" name="Shape 6781"/>
            <p:cNvSpPr/>
            <p:nvPr/>
          </p:nvSpPr>
          <p:spPr>
            <a:xfrm>
              <a:off x="21300" y="94075"/>
              <a:ext cx="2957400" cy="2817375"/>
            </a:xfrm>
            <a:custGeom>
              <a:avLst/>
              <a:gdLst/>
              <a:ahLst/>
              <a:cxnLst/>
              <a:rect l="0" t="0" r="0" b="0"/>
              <a:pathLst>
                <a:path w="118296" h="112695" fill="none" extrusionOk="0">
                  <a:moveTo>
                    <a:pt x="1" y="1"/>
                  </a:moveTo>
                  <a:lnTo>
                    <a:pt x="118295" y="1"/>
                  </a:lnTo>
                  <a:lnTo>
                    <a:pt x="118295" y="112695"/>
                  </a:lnTo>
                  <a:lnTo>
                    <a:pt x="1" y="112695"/>
                  </a:lnTo>
                  <a:lnTo>
                    <a:pt x="1" y="1"/>
                  </a:lnTo>
                  <a:close/>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82" name="Shape 6782"/>
            <p:cNvSpPr/>
            <p:nvPr/>
          </p:nvSpPr>
          <p:spPr>
            <a:xfrm>
              <a:off x="62700" y="276750"/>
              <a:ext cx="2874600" cy="2446500"/>
            </a:xfrm>
            <a:custGeom>
              <a:avLst/>
              <a:gdLst/>
              <a:ahLst/>
              <a:cxnLst/>
              <a:rect l="0" t="0" r="0" b="0"/>
              <a:pathLst>
                <a:path w="114984" h="97860" extrusionOk="0">
                  <a:moveTo>
                    <a:pt x="0" y="0"/>
                  </a:moveTo>
                  <a:lnTo>
                    <a:pt x="0" y="97860"/>
                  </a:lnTo>
                  <a:lnTo>
                    <a:pt x="114984" y="97860"/>
                  </a:lnTo>
                  <a:lnTo>
                    <a:pt x="11498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6783" name="Shape 6783"/>
            <p:cNvSpPr/>
            <p:nvPr/>
          </p:nvSpPr>
          <p:spPr>
            <a:xfrm>
              <a:off x="62700" y="27232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84" name="Shape 6784"/>
            <p:cNvSpPr/>
            <p:nvPr/>
          </p:nvSpPr>
          <p:spPr>
            <a:xfrm>
              <a:off x="62700" y="23136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85" name="Shape 6785"/>
            <p:cNvSpPr/>
            <p:nvPr/>
          </p:nvSpPr>
          <p:spPr>
            <a:xfrm>
              <a:off x="62700" y="190957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86" name="Shape 6786"/>
            <p:cNvSpPr/>
            <p:nvPr/>
          </p:nvSpPr>
          <p:spPr>
            <a:xfrm>
              <a:off x="62700" y="1500000"/>
              <a:ext cx="2874600" cy="0"/>
            </a:xfrm>
            <a:custGeom>
              <a:avLst/>
              <a:gdLst/>
              <a:ahLst/>
              <a:cxnLst/>
              <a:rect l="0" t="0" r="0" b="0"/>
              <a:pathLst>
                <a:path w="114984"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87" name="Shape 6787"/>
            <p:cNvSpPr/>
            <p:nvPr/>
          </p:nvSpPr>
          <p:spPr>
            <a:xfrm>
              <a:off x="62700" y="109040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88" name="Shape 6788"/>
            <p:cNvSpPr/>
            <p:nvPr/>
          </p:nvSpPr>
          <p:spPr>
            <a:xfrm>
              <a:off x="62700" y="6863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89" name="Shape 6789"/>
            <p:cNvSpPr/>
            <p:nvPr/>
          </p:nvSpPr>
          <p:spPr>
            <a:xfrm>
              <a:off x="62700" y="2767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90" name="Shape 6790"/>
            <p:cNvSpPr/>
            <p:nvPr/>
          </p:nvSpPr>
          <p:spPr>
            <a:xfrm>
              <a:off x="60200" y="265675"/>
              <a:ext cx="2874600" cy="25"/>
            </a:xfrm>
            <a:custGeom>
              <a:avLst/>
              <a:gdLst/>
              <a:ahLst/>
              <a:cxnLst/>
              <a:rect l="0" t="0" r="0" b="0"/>
              <a:pathLst>
                <a:path w="114984" h="1" fill="none" extrusionOk="0">
                  <a:moveTo>
                    <a:pt x="0" y="0"/>
                  </a:moveTo>
                  <a:lnTo>
                    <a:pt x="114983"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91" name="Shape 6791"/>
            <p:cNvSpPr/>
            <p:nvPr/>
          </p:nvSpPr>
          <p:spPr>
            <a:xfrm>
              <a:off x="2934775" y="265675"/>
              <a:ext cx="25" cy="2446525"/>
            </a:xfrm>
            <a:custGeom>
              <a:avLst/>
              <a:gdLst/>
              <a:ahLst/>
              <a:cxnLst/>
              <a:rect l="0" t="0" r="0" b="0"/>
              <a:pathLst>
                <a:path w="1" h="97861" fill="none" extrusionOk="0">
                  <a:moveTo>
                    <a:pt x="0" y="0"/>
                  </a:moveTo>
                  <a:lnTo>
                    <a:pt x="0" y="9786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92" name="Shape 6792"/>
            <p:cNvSpPr/>
            <p:nvPr/>
          </p:nvSpPr>
          <p:spPr>
            <a:xfrm>
              <a:off x="60200" y="2712175"/>
              <a:ext cx="2874600" cy="25"/>
            </a:xfrm>
            <a:custGeom>
              <a:avLst/>
              <a:gdLst/>
              <a:ahLst/>
              <a:cxnLst/>
              <a:rect l="0" t="0" r="0" b="0"/>
              <a:pathLst>
                <a:path w="114984" h="1" fill="none" extrusionOk="0">
                  <a:moveTo>
                    <a:pt x="114983" y="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93" name="Shape 6793"/>
            <p:cNvSpPr/>
            <p:nvPr/>
          </p:nvSpPr>
          <p:spPr>
            <a:xfrm>
              <a:off x="60200" y="265675"/>
              <a:ext cx="25" cy="2446525"/>
            </a:xfrm>
            <a:custGeom>
              <a:avLst/>
              <a:gdLst/>
              <a:ahLst/>
              <a:cxnLst/>
              <a:rect l="0" t="0" r="0" b="0"/>
              <a:pathLst>
                <a:path w="1" h="97861" fill="none" extrusionOk="0">
                  <a:moveTo>
                    <a:pt x="0" y="9786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94" name="Shape 6794"/>
            <p:cNvSpPr/>
            <p:nvPr/>
          </p:nvSpPr>
          <p:spPr>
            <a:xfrm>
              <a:off x="55175" y="1328400"/>
              <a:ext cx="7550" cy="105200"/>
            </a:xfrm>
            <a:custGeom>
              <a:avLst/>
              <a:gdLst/>
              <a:ahLst/>
              <a:cxnLst/>
              <a:rect l="0" t="0" r="0" b="0"/>
              <a:pathLst>
                <a:path w="302" h="4208" fill="none" extrusionOk="0">
                  <a:moveTo>
                    <a:pt x="0" y="4207"/>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95" name="Shape 6795"/>
            <p:cNvSpPr/>
            <p:nvPr/>
          </p:nvSpPr>
          <p:spPr>
            <a:xfrm>
              <a:off x="62700" y="1223225"/>
              <a:ext cx="8800" cy="105200"/>
            </a:xfrm>
            <a:custGeom>
              <a:avLst/>
              <a:gdLst/>
              <a:ahLst/>
              <a:cxnLst/>
              <a:rect l="0" t="0" r="0" b="0"/>
              <a:pathLst>
                <a:path w="352" h="4208" fill="none" extrusionOk="0">
                  <a:moveTo>
                    <a:pt x="0" y="4208"/>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96" name="Shape 6796"/>
            <p:cNvSpPr/>
            <p:nvPr/>
          </p:nvSpPr>
          <p:spPr>
            <a:xfrm>
              <a:off x="71475" y="1123600"/>
              <a:ext cx="8800" cy="99650"/>
            </a:xfrm>
            <a:custGeom>
              <a:avLst/>
              <a:gdLst/>
              <a:ahLst/>
              <a:cxnLst/>
              <a:rect l="0" t="0" r="0" b="0"/>
              <a:pathLst>
                <a:path w="352" h="3986" fill="none" extrusionOk="0">
                  <a:moveTo>
                    <a:pt x="1" y="3986"/>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97" name="Shape 6797"/>
            <p:cNvSpPr/>
            <p:nvPr/>
          </p:nvSpPr>
          <p:spPr>
            <a:xfrm>
              <a:off x="80250" y="1029500"/>
              <a:ext cx="7550" cy="94125"/>
            </a:xfrm>
            <a:custGeom>
              <a:avLst/>
              <a:gdLst/>
              <a:ahLst/>
              <a:cxnLst/>
              <a:rect l="0" t="0" r="0" b="0"/>
              <a:pathLst>
                <a:path w="302" h="3765" fill="none" extrusionOk="0">
                  <a:moveTo>
                    <a:pt x="1" y="3765"/>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98" name="Shape 6798"/>
            <p:cNvSpPr/>
            <p:nvPr/>
          </p:nvSpPr>
          <p:spPr>
            <a:xfrm>
              <a:off x="87775" y="940950"/>
              <a:ext cx="7550" cy="88575"/>
            </a:xfrm>
            <a:custGeom>
              <a:avLst/>
              <a:gdLst/>
              <a:ahLst/>
              <a:cxnLst/>
              <a:rect l="0" t="0" r="0" b="0"/>
              <a:pathLst>
                <a:path w="302" h="3543" fill="none" extrusionOk="0">
                  <a:moveTo>
                    <a:pt x="1" y="3543"/>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99" name="Shape 6799"/>
            <p:cNvSpPr/>
            <p:nvPr/>
          </p:nvSpPr>
          <p:spPr>
            <a:xfrm>
              <a:off x="95300" y="863450"/>
              <a:ext cx="7550" cy="77525"/>
            </a:xfrm>
            <a:custGeom>
              <a:avLst/>
              <a:gdLst/>
              <a:ahLst/>
              <a:cxnLst/>
              <a:rect l="0" t="0" r="0" b="0"/>
              <a:pathLst>
                <a:path w="302" h="3101" fill="none" extrusionOk="0">
                  <a:moveTo>
                    <a:pt x="1" y="3100"/>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00" name="Shape 6800"/>
            <p:cNvSpPr/>
            <p:nvPr/>
          </p:nvSpPr>
          <p:spPr>
            <a:xfrm>
              <a:off x="102825" y="797025"/>
              <a:ext cx="7550" cy="66450"/>
            </a:xfrm>
            <a:custGeom>
              <a:avLst/>
              <a:gdLst/>
              <a:ahLst/>
              <a:cxnLst/>
              <a:rect l="0" t="0" r="0" b="0"/>
              <a:pathLst>
                <a:path w="302" h="2658" fill="none" extrusionOk="0">
                  <a:moveTo>
                    <a:pt x="1" y="2658"/>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01" name="Shape 6801"/>
            <p:cNvSpPr/>
            <p:nvPr/>
          </p:nvSpPr>
          <p:spPr>
            <a:xfrm>
              <a:off x="110350" y="741675"/>
              <a:ext cx="8800" cy="55375"/>
            </a:xfrm>
            <a:custGeom>
              <a:avLst/>
              <a:gdLst/>
              <a:ahLst/>
              <a:cxnLst/>
              <a:rect l="0" t="0" r="0" b="0"/>
              <a:pathLst>
                <a:path w="352" h="2215" fill="none" extrusionOk="0">
                  <a:moveTo>
                    <a:pt x="1" y="2215"/>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02" name="Shape 6802"/>
            <p:cNvSpPr/>
            <p:nvPr/>
          </p:nvSpPr>
          <p:spPr>
            <a:xfrm>
              <a:off x="119125" y="697400"/>
              <a:ext cx="8825" cy="44300"/>
            </a:xfrm>
            <a:custGeom>
              <a:avLst/>
              <a:gdLst/>
              <a:ahLst/>
              <a:cxnLst/>
              <a:rect l="0" t="0" r="0" b="0"/>
              <a:pathLst>
                <a:path w="353" h="1772" fill="none" extrusionOk="0">
                  <a:moveTo>
                    <a:pt x="1" y="1772"/>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03" name="Shape 6803"/>
            <p:cNvSpPr/>
            <p:nvPr/>
          </p:nvSpPr>
          <p:spPr>
            <a:xfrm>
              <a:off x="127925" y="664200"/>
              <a:ext cx="7550" cy="33225"/>
            </a:xfrm>
            <a:custGeom>
              <a:avLst/>
              <a:gdLst/>
              <a:ahLst/>
              <a:cxnLst/>
              <a:rect l="0" t="0" r="0" b="0"/>
              <a:pathLst>
                <a:path w="302" h="1329" fill="none" extrusionOk="0">
                  <a:moveTo>
                    <a:pt x="0" y="1329"/>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04" name="Shape 6804"/>
            <p:cNvSpPr/>
            <p:nvPr/>
          </p:nvSpPr>
          <p:spPr>
            <a:xfrm>
              <a:off x="135450" y="647600"/>
              <a:ext cx="7550" cy="16625"/>
            </a:xfrm>
            <a:custGeom>
              <a:avLst/>
              <a:gdLst/>
              <a:ahLst/>
              <a:cxnLst/>
              <a:rect l="0" t="0" r="0" b="0"/>
              <a:pathLst>
                <a:path w="302" h="665" fill="none" extrusionOk="0">
                  <a:moveTo>
                    <a:pt x="0" y="664"/>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05" name="Shape 6805"/>
            <p:cNvSpPr/>
            <p:nvPr/>
          </p:nvSpPr>
          <p:spPr>
            <a:xfrm>
              <a:off x="142975" y="642050"/>
              <a:ext cx="7550" cy="5575"/>
            </a:xfrm>
            <a:custGeom>
              <a:avLst/>
              <a:gdLst/>
              <a:ahLst/>
              <a:cxnLst/>
              <a:rect l="0" t="0" r="0" b="0"/>
              <a:pathLst>
                <a:path w="302" h="223" fill="none" extrusionOk="0">
                  <a:moveTo>
                    <a:pt x="0" y="222"/>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06" name="Shape 6806"/>
            <p:cNvSpPr/>
            <p:nvPr/>
          </p:nvSpPr>
          <p:spPr>
            <a:xfrm>
              <a:off x="150500" y="642050"/>
              <a:ext cx="7550" cy="11100"/>
            </a:xfrm>
            <a:custGeom>
              <a:avLst/>
              <a:gdLst/>
              <a:ahLst/>
              <a:cxnLst/>
              <a:rect l="0" t="0" r="0" b="0"/>
              <a:pathLst>
                <a:path w="302" h="444" fill="none" extrusionOk="0">
                  <a:moveTo>
                    <a:pt x="0" y="1"/>
                  </a:moveTo>
                  <a:lnTo>
                    <a:pt x="30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07" name="Shape 6807"/>
            <p:cNvSpPr/>
            <p:nvPr/>
          </p:nvSpPr>
          <p:spPr>
            <a:xfrm>
              <a:off x="158025" y="653125"/>
              <a:ext cx="8800" cy="22175"/>
            </a:xfrm>
            <a:custGeom>
              <a:avLst/>
              <a:gdLst/>
              <a:ahLst/>
              <a:cxnLst/>
              <a:rect l="0" t="0" r="0" b="0"/>
              <a:pathLst>
                <a:path w="352" h="887" fill="none" extrusionOk="0">
                  <a:moveTo>
                    <a:pt x="0" y="0"/>
                  </a:moveTo>
                  <a:lnTo>
                    <a:pt x="35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08" name="Shape 6808"/>
            <p:cNvSpPr/>
            <p:nvPr/>
          </p:nvSpPr>
          <p:spPr>
            <a:xfrm>
              <a:off x="166800" y="675275"/>
              <a:ext cx="8800" cy="33225"/>
            </a:xfrm>
            <a:custGeom>
              <a:avLst/>
              <a:gdLst/>
              <a:ahLst/>
              <a:cxnLst/>
              <a:rect l="0" t="0" r="0" b="0"/>
              <a:pathLst>
                <a:path w="352" h="1329" fill="none" extrusionOk="0">
                  <a:moveTo>
                    <a:pt x="0" y="0"/>
                  </a:moveTo>
                  <a:lnTo>
                    <a:pt x="351" y="132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09" name="Shape 6809"/>
            <p:cNvSpPr/>
            <p:nvPr/>
          </p:nvSpPr>
          <p:spPr>
            <a:xfrm>
              <a:off x="175575" y="708475"/>
              <a:ext cx="7550" cy="49850"/>
            </a:xfrm>
            <a:custGeom>
              <a:avLst/>
              <a:gdLst/>
              <a:ahLst/>
              <a:cxnLst/>
              <a:rect l="0" t="0" r="0" b="0"/>
              <a:pathLst>
                <a:path w="302" h="1994" fill="none" extrusionOk="0">
                  <a:moveTo>
                    <a:pt x="0" y="0"/>
                  </a:moveTo>
                  <a:lnTo>
                    <a:pt x="301"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10" name="Shape 6810"/>
            <p:cNvSpPr/>
            <p:nvPr/>
          </p:nvSpPr>
          <p:spPr>
            <a:xfrm>
              <a:off x="183100" y="758300"/>
              <a:ext cx="7550" cy="60900"/>
            </a:xfrm>
            <a:custGeom>
              <a:avLst/>
              <a:gdLst/>
              <a:ahLst/>
              <a:cxnLst/>
              <a:rect l="0" t="0" r="0" b="0"/>
              <a:pathLst>
                <a:path w="302" h="2436" fill="none" extrusionOk="0">
                  <a:moveTo>
                    <a:pt x="0" y="0"/>
                  </a:moveTo>
                  <a:lnTo>
                    <a:pt x="30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11" name="Shape 6811"/>
            <p:cNvSpPr/>
            <p:nvPr/>
          </p:nvSpPr>
          <p:spPr>
            <a:xfrm>
              <a:off x="190625" y="819175"/>
              <a:ext cx="7550" cy="66450"/>
            </a:xfrm>
            <a:custGeom>
              <a:avLst/>
              <a:gdLst/>
              <a:ahLst/>
              <a:cxnLst/>
              <a:rect l="0" t="0" r="0" b="0"/>
              <a:pathLst>
                <a:path w="302" h="2658" fill="none" extrusionOk="0">
                  <a:moveTo>
                    <a:pt x="0" y="1"/>
                  </a:moveTo>
                  <a:lnTo>
                    <a:pt x="301" y="265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12" name="Shape 6812"/>
            <p:cNvSpPr/>
            <p:nvPr/>
          </p:nvSpPr>
          <p:spPr>
            <a:xfrm>
              <a:off x="198150" y="885600"/>
              <a:ext cx="7550" cy="77500"/>
            </a:xfrm>
            <a:custGeom>
              <a:avLst/>
              <a:gdLst/>
              <a:ahLst/>
              <a:cxnLst/>
              <a:rect l="0" t="0" r="0" b="0"/>
              <a:pathLst>
                <a:path w="302" h="3100" fill="none" extrusionOk="0">
                  <a:moveTo>
                    <a:pt x="0" y="0"/>
                  </a:moveTo>
                  <a:lnTo>
                    <a:pt x="301" y="310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13" name="Shape 6813"/>
            <p:cNvSpPr/>
            <p:nvPr/>
          </p:nvSpPr>
          <p:spPr>
            <a:xfrm>
              <a:off x="205675" y="963075"/>
              <a:ext cx="8800" cy="83075"/>
            </a:xfrm>
            <a:custGeom>
              <a:avLst/>
              <a:gdLst/>
              <a:ahLst/>
              <a:cxnLst/>
              <a:rect l="0" t="0" r="0" b="0"/>
              <a:pathLst>
                <a:path w="352" h="3323" fill="none" extrusionOk="0">
                  <a:moveTo>
                    <a:pt x="0" y="1"/>
                  </a:moveTo>
                  <a:lnTo>
                    <a:pt x="352" y="33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14" name="Shape 6814"/>
            <p:cNvSpPr/>
            <p:nvPr/>
          </p:nvSpPr>
          <p:spPr>
            <a:xfrm>
              <a:off x="214450" y="1046125"/>
              <a:ext cx="8800" cy="94100"/>
            </a:xfrm>
            <a:custGeom>
              <a:avLst/>
              <a:gdLst/>
              <a:ahLst/>
              <a:cxnLst/>
              <a:rect l="0" t="0" r="0" b="0"/>
              <a:pathLst>
                <a:path w="352" h="3764" fill="none" extrusionOk="0">
                  <a:moveTo>
                    <a:pt x="1" y="0"/>
                  </a:moveTo>
                  <a:lnTo>
                    <a:pt x="352" y="376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15" name="Shape 6815"/>
            <p:cNvSpPr/>
            <p:nvPr/>
          </p:nvSpPr>
          <p:spPr>
            <a:xfrm>
              <a:off x="223225" y="1140200"/>
              <a:ext cx="7550" cy="94125"/>
            </a:xfrm>
            <a:custGeom>
              <a:avLst/>
              <a:gdLst/>
              <a:ahLst/>
              <a:cxnLst/>
              <a:rect l="0" t="0" r="0" b="0"/>
              <a:pathLst>
                <a:path w="302" h="3765" fill="none" extrusionOk="0">
                  <a:moveTo>
                    <a:pt x="1" y="1"/>
                  </a:moveTo>
                  <a:lnTo>
                    <a:pt x="302" y="37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16" name="Shape 6816"/>
            <p:cNvSpPr/>
            <p:nvPr/>
          </p:nvSpPr>
          <p:spPr>
            <a:xfrm>
              <a:off x="230750" y="1234300"/>
              <a:ext cx="7550" cy="99650"/>
            </a:xfrm>
            <a:custGeom>
              <a:avLst/>
              <a:gdLst/>
              <a:ahLst/>
              <a:cxnLst/>
              <a:rect l="0" t="0" r="0" b="0"/>
              <a:pathLst>
                <a:path w="302" h="3986" fill="none" extrusionOk="0">
                  <a:moveTo>
                    <a:pt x="1" y="1"/>
                  </a:moveTo>
                  <a:lnTo>
                    <a:pt x="302" y="39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17" name="Shape 6817"/>
            <p:cNvSpPr/>
            <p:nvPr/>
          </p:nvSpPr>
          <p:spPr>
            <a:xfrm>
              <a:off x="238275" y="1333925"/>
              <a:ext cx="7550" cy="99675"/>
            </a:xfrm>
            <a:custGeom>
              <a:avLst/>
              <a:gdLst/>
              <a:ahLst/>
              <a:cxnLst/>
              <a:rect l="0" t="0" r="0" b="0"/>
              <a:pathLst>
                <a:path w="302" h="3987" fill="none" extrusionOk="0">
                  <a:moveTo>
                    <a:pt x="1" y="1"/>
                  </a:moveTo>
                  <a:lnTo>
                    <a:pt x="302" y="39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18" name="Shape 6818"/>
            <p:cNvSpPr/>
            <p:nvPr/>
          </p:nvSpPr>
          <p:spPr>
            <a:xfrm>
              <a:off x="245800" y="1433575"/>
              <a:ext cx="7550" cy="99650"/>
            </a:xfrm>
            <a:custGeom>
              <a:avLst/>
              <a:gdLst/>
              <a:ahLst/>
              <a:cxnLst/>
              <a:rect l="0" t="0" r="0" b="0"/>
              <a:pathLst>
                <a:path w="302" h="3986" fill="none" extrusionOk="0">
                  <a:moveTo>
                    <a:pt x="1" y="0"/>
                  </a:moveTo>
                  <a:lnTo>
                    <a:pt x="302" y="398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19" name="Shape 6819"/>
            <p:cNvSpPr/>
            <p:nvPr/>
          </p:nvSpPr>
          <p:spPr>
            <a:xfrm>
              <a:off x="253325" y="1533200"/>
              <a:ext cx="8800" cy="99650"/>
            </a:xfrm>
            <a:custGeom>
              <a:avLst/>
              <a:gdLst/>
              <a:ahLst/>
              <a:cxnLst/>
              <a:rect l="0" t="0" r="0" b="0"/>
              <a:pathLst>
                <a:path w="352" h="3986" fill="none" extrusionOk="0">
                  <a:moveTo>
                    <a:pt x="1" y="0"/>
                  </a:moveTo>
                  <a:lnTo>
                    <a:pt x="352" y="39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20" name="Shape 6820"/>
            <p:cNvSpPr/>
            <p:nvPr/>
          </p:nvSpPr>
          <p:spPr>
            <a:xfrm>
              <a:off x="262100" y="1632825"/>
              <a:ext cx="8825" cy="94125"/>
            </a:xfrm>
            <a:custGeom>
              <a:avLst/>
              <a:gdLst/>
              <a:ahLst/>
              <a:cxnLst/>
              <a:rect l="0" t="0" r="0" b="0"/>
              <a:pathLst>
                <a:path w="353" h="3765" fill="none" extrusionOk="0">
                  <a:moveTo>
                    <a:pt x="1" y="1"/>
                  </a:moveTo>
                  <a:lnTo>
                    <a:pt x="352" y="376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21" name="Shape 6821"/>
            <p:cNvSpPr/>
            <p:nvPr/>
          </p:nvSpPr>
          <p:spPr>
            <a:xfrm>
              <a:off x="270900" y="1726925"/>
              <a:ext cx="7550" cy="88575"/>
            </a:xfrm>
            <a:custGeom>
              <a:avLst/>
              <a:gdLst/>
              <a:ahLst/>
              <a:cxnLst/>
              <a:rect l="0" t="0" r="0" b="0"/>
              <a:pathLst>
                <a:path w="302" h="3543" fill="none" extrusionOk="0">
                  <a:moveTo>
                    <a:pt x="0" y="0"/>
                  </a:moveTo>
                  <a:lnTo>
                    <a:pt x="301" y="35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22" name="Shape 6822"/>
            <p:cNvSpPr/>
            <p:nvPr/>
          </p:nvSpPr>
          <p:spPr>
            <a:xfrm>
              <a:off x="278425" y="1815475"/>
              <a:ext cx="7550" cy="77525"/>
            </a:xfrm>
            <a:custGeom>
              <a:avLst/>
              <a:gdLst/>
              <a:ahLst/>
              <a:cxnLst/>
              <a:rect l="0" t="0" r="0" b="0"/>
              <a:pathLst>
                <a:path w="302" h="3101" fill="none" extrusionOk="0">
                  <a:moveTo>
                    <a:pt x="0" y="1"/>
                  </a:moveTo>
                  <a:lnTo>
                    <a:pt x="301" y="310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23" name="Shape 6823"/>
            <p:cNvSpPr/>
            <p:nvPr/>
          </p:nvSpPr>
          <p:spPr>
            <a:xfrm>
              <a:off x="285950" y="1892975"/>
              <a:ext cx="7550" cy="71975"/>
            </a:xfrm>
            <a:custGeom>
              <a:avLst/>
              <a:gdLst/>
              <a:ahLst/>
              <a:cxnLst/>
              <a:rect l="0" t="0" r="0" b="0"/>
              <a:pathLst>
                <a:path w="302" h="2879" fill="none" extrusionOk="0">
                  <a:moveTo>
                    <a:pt x="0" y="1"/>
                  </a:moveTo>
                  <a:lnTo>
                    <a:pt x="301" y="287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24" name="Shape 6824"/>
            <p:cNvSpPr/>
            <p:nvPr/>
          </p:nvSpPr>
          <p:spPr>
            <a:xfrm>
              <a:off x="293475" y="1964925"/>
              <a:ext cx="7550" cy="60925"/>
            </a:xfrm>
            <a:custGeom>
              <a:avLst/>
              <a:gdLst/>
              <a:ahLst/>
              <a:cxnLst/>
              <a:rect l="0" t="0" r="0" b="0"/>
              <a:pathLst>
                <a:path w="302" h="2437" fill="none" extrusionOk="0">
                  <a:moveTo>
                    <a:pt x="0" y="1"/>
                  </a:moveTo>
                  <a:lnTo>
                    <a:pt x="30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25" name="Shape 6825"/>
            <p:cNvSpPr/>
            <p:nvPr/>
          </p:nvSpPr>
          <p:spPr>
            <a:xfrm>
              <a:off x="301000" y="2025825"/>
              <a:ext cx="8800" cy="55375"/>
            </a:xfrm>
            <a:custGeom>
              <a:avLst/>
              <a:gdLst/>
              <a:ahLst/>
              <a:cxnLst/>
              <a:rect l="0" t="0" r="0" b="0"/>
              <a:pathLst>
                <a:path w="352" h="2215" fill="none" extrusionOk="0">
                  <a:moveTo>
                    <a:pt x="0" y="0"/>
                  </a:moveTo>
                  <a:lnTo>
                    <a:pt x="351" y="221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26" name="Shape 6826"/>
            <p:cNvSpPr/>
            <p:nvPr/>
          </p:nvSpPr>
          <p:spPr>
            <a:xfrm>
              <a:off x="309775" y="2081175"/>
              <a:ext cx="8800" cy="44300"/>
            </a:xfrm>
            <a:custGeom>
              <a:avLst/>
              <a:gdLst/>
              <a:ahLst/>
              <a:cxnLst/>
              <a:rect l="0" t="0" r="0" b="0"/>
              <a:pathLst>
                <a:path w="352" h="1772" fill="none" extrusionOk="0">
                  <a:moveTo>
                    <a:pt x="0" y="0"/>
                  </a:moveTo>
                  <a:lnTo>
                    <a:pt x="351" y="17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27" name="Shape 6827"/>
            <p:cNvSpPr/>
            <p:nvPr/>
          </p:nvSpPr>
          <p:spPr>
            <a:xfrm>
              <a:off x="318550" y="2125450"/>
              <a:ext cx="7550" cy="27700"/>
            </a:xfrm>
            <a:custGeom>
              <a:avLst/>
              <a:gdLst/>
              <a:ahLst/>
              <a:cxnLst/>
              <a:rect l="0" t="0" r="0" b="0"/>
              <a:pathLst>
                <a:path w="302" h="1108" fill="none" extrusionOk="0">
                  <a:moveTo>
                    <a:pt x="0" y="0"/>
                  </a:moveTo>
                  <a:lnTo>
                    <a:pt x="301"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28" name="Shape 6828"/>
            <p:cNvSpPr/>
            <p:nvPr/>
          </p:nvSpPr>
          <p:spPr>
            <a:xfrm>
              <a:off x="326075" y="2153125"/>
              <a:ext cx="7550" cy="16625"/>
            </a:xfrm>
            <a:custGeom>
              <a:avLst/>
              <a:gdLst/>
              <a:ahLst/>
              <a:cxnLst/>
              <a:rect l="0" t="0" r="0" b="0"/>
              <a:pathLst>
                <a:path w="302" h="665" fill="none" extrusionOk="0">
                  <a:moveTo>
                    <a:pt x="0" y="0"/>
                  </a:moveTo>
                  <a:lnTo>
                    <a:pt x="301"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29" name="Shape 6829"/>
            <p:cNvSpPr/>
            <p:nvPr/>
          </p:nvSpPr>
          <p:spPr>
            <a:xfrm>
              <a:off x="333600" y="2169725"/>
              <a:ext cx="7550" cy="5575"/>
            </a:xfrm>
            <a:custGeom>
              <a:avLst/>
              <a:gdLst/>
              <a:ahLst/>
              <a:cxnLst/>
              <a:rect l="0" t="0" r="0" b="0"/>
              <a:pathLst>
                <a:path w="302" h="223" fill="none" extrusionOk="0">
                  <a:moveTo>
                    <a:pt x="0" y="1"/>
                  </a:moveTo>
                  <a:lnTo>
                    <a:pt x="30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30" name="Shape 6830"/>
            <p:cNvSpPr/>
            <p:nvPr/>
          </p:nvSpPr>
          <p:spPr>
            <a:xfrm>
              <a:off x="341125" y="2169725"/>
              <a:ext cx="7550" cy="5575"/>
            </a:xfrm>
            <a:custGeom>
              <a:avLst/>
              <a:gdLst/>
              <a:ahLst/>
              <a:cxnLst/>
              <a:rect l="0" t="0" r="0" b="0"/>
              <a:pathLst>
                <a:path w="302" h="223" fill="none" extrusionOk="0">
                  <a:moveTo>
                    <a:pt x="0" y="222"/>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31" name="Shape 6831"/>
            <p:cNvSpPr/>
            <p:nvPr/>
          </p:nvSpPr>
          <p:spPr>
            <a:xfrm>
              <a:off x="348650" y="2147600"/>
              <a:ext cx="8800" cy="22150"/>
            </a:xfrm>
            <a:custGeom>
              <a:avLst/>
              <a:gdLst/>
              <a:ahLst/>
              <a:cxnLst/>
              <a:rect l="0" t="0" r="0" b="0"/>
              <a:pathLst>
                <a:path w="352" h="886" fill="none" extrusionOk="0">
                  <a:moveTo>
                    <a:pt x="0" y="886"/>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32" name="Shape 6832"/>
            <p:cNvSpPr/>
            <p:nvPr/>
          </p:nvSpPr>
          <p:spPr>
            <a:xfrm>
              <a:off x="357425" y="2114375"/>
              <a:ext cx="8800" cy="33250"/>
            </a:xfrm>
            <a:custGeom>
              <a:avLst/>
              <a:gdLst/>
              <a:ahLst/>
              <a:cxnLst/>
              <a:rect l="0" t="0" r="0" b="0"/>
              <a:pathLst>
                <a:path w="352" h="1330" fill="none" extrusionOk="0">
                  <a:moveTo>
                    <a:pt x="1" y="1329"/>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33" name="Shape 6833"/>
            <p:cNvSpPr/>
            <p:nvPr/>
          </p:nvSpPr>
          <p:spPr>
            <a:xfrm>
              <a:off x="366200" y="2070100"/>
              <a:ext cx="7550" cy="44300"/>
            </a:xfrm>
            <a:custGeom>
              <a:avLst/>
              <a:gdLst/>
              <a:ahLst/>
              <a:cxnLst/>
              <a:rect l="0" t="0" r="0" b="0"/>
              <a:pathLst>
                <a:path w="302" h="1772" fill="none" extrusionOk="0">
                  <a:moveTo>
                    <a:pt x="1" y="1772"/>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34" name="Shape 6834"/>
            <p:cNvSpPr/>
            <p:nvPr/>
          </p:nvSpPr>
          <p:spPr>
            <a:xfrm>
              <a:off x="373725" y="2014750"/>
              <a:ext cx="7550" cy="55375"/>
            </a:xfrm>
            <a:custGeom>
              <a:avLst/>
              <a:gdLst/>
              <a:ahLst/>
              <a:cxnLst/>
              <a:rect l="0" t="0" r="0" b="0"/>
              <a:pathLst>
                <a:path w="302" h="2215" fill="none" extrusionOk="0">
                  <a:moveTo>
                    <a:pt x="1" y="2214"/>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35" name="Shape 6835"/>
            <p:cNvSpPr/>
            <p:nvPr/>
          </p:nvSpPr>
          <p:spPr>
            <a:xfrm>
              <a:off x="381250" y="1948325"/>
              <a:ext cx="7550" cy="66450"/>
            </a:xfrm>
            <a:custGeom>
              <a:avLst/>
              <a:gdLst/>
              <a:ahLst/>
              <a:cxnLst/>
              <a:rect l="0" t="0" r="0" b="0"/>
              <a:pathLst>
                <a:path w="302" h="2658" fill="none" extrusionOk="0">
                  <a:moveTo>
                    <a:pt x="1" y="2657"/>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36" name="Shape 6836"/>
            <p:cNvSpPr/>
            <p:nvPr/>
          </p:nvSpPr>
          <p:spPr>
            <a:xfrm>
              <a:off x="388775" y="1876375"/>
              <a:ext cx="7550" cy="71975"/>
            </a:xfrm>
            <a:custGeom>
              <a:avLst/>
              <a:gdLst/>
              <a:ahLst/>
              <a:cxnLst/>
              <a:rect l="0" t="0" r="0" b="0"/>
              <a:pathLst>
                <a:path w="302" h="2879" fill="none" extrusionOk="0">
                  <a:moveTo>
                    <a:pt x="1" y="2879"/>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37" name="Shape 6837"/>
            <p:cNvSpPr/>
            <p:nvPr/>
          </p:nvSpPr>
          <p:spPr>
            <a:xfrm>
              <a:off x="396300" y="1798875"/>
              <a:ext cx="8825" cy="77525"/>
            </a:xfrm>
            <a:custGeom>
              <a:avLst/>
              <a:gdLst/>
              <a:ahLst/>
              <a:cxnLst/>
              <a:rect l="0" t="0" r="0" b="0"/>
              <a:pathLst>
                <a:path w="353" h="3101" fill="none" extrusionOk="0">
                  <a:moveTo>
                    <a:pt x="1" y="3100"/>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38" name="Shape 6838"/>
            <p:cNvSpPr/>
            <p:nvPr/>
          </p:nvSpPr>
          <p:spPr>
            <a:xfrm>
              <a:off x="405100" y="1710325"/>
              <a:ext cx="8800" cy="88575"/>
            </a:xfrm>
            <a:custGeom>
              <a:avLst/>
              <a:gdLst/>
              <a:ahLst/>
              <a:cxnLst/>
              <a:rect l="0" t="0" r="0" b="0"/>
              <a:pathLst>
                <a:path w="352" h="3543" fill="none" extrusionOk="0">
                  <a:moveTo>
                    <a:pt x="0" y="3543"/>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39" name="Shape 6839"/>
            <p:cNvSpPr/>
            <p:nvPr/>
          </p:nvSpPr>
          <p:spPr>
            <a:xfrm>
              <a:off x="413875" y="1621750"/>
              <a:ext cx="7550" cy="88600"/>
            </a:xfrm>
            <a:custGeom>
              <a:avLst/>
              <a:gdLst/>
              <a:ahLst/>
              <a:cxnLst/>
              <a:rect l="0" t="0" r="0" b="0"/>
              <a:pathLst>
                <a:path w="302" h="3544" fill="none" extrusionOk="0">
                  <a:moveTo>
                    <a:pt x="0" y="3543"/>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40" name="Shape 6840"/>
            <p:cNvSpPr/>
            <p:nvPr/>
          </p:nvSpPr>
          <p:spPr>
            <a:xfrm>
              <a:off x="421400" y="1527675"/>
              <a:ext cx="7550" cy="94100"/>
            </a:xfrm>
            <a:custGeom>
              <a:avLst/>
              <a:gdLst/>
              <a:ahLst/>
              <a:cxnLst/>
              <a:rect l="0" t="0" r="0" b="0"/>
              <a:pathLst>
                <a:path w="302" h="3764" fill="none" extrusionOk="0">
                  <a:moveTo>
                    <a:pt x="0" y="3764"/>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41" name="Shape 6841"/>
            <p:cNvSpPr/>
            <p:nvPr/>
          </p:nvSpPr>
          <p:spPr>
            <a:xfrm>
              <a:off x="428925" y="1433575"/>
              <a:ext cx="7550" cy="94125"/>
            </a:xfrm>
            <a:custGeom>
              <a:avLst/>
              <a:gdLst/>
              <a:ahLst/>
              <a:cxnLst/>
              <a:rect l="0" t="0" r="0" b="0"/>
              <a:pathLst>
                <a:path w="302" h="3765" fill="none" extrusionOk="0">
                  <a:moveTo>
                    <a:pt x="0" y="3764"/>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42" name="Shape 6842"/>
            <p:cNvSpPr/>
            <p:nvPr/>
          </p:nvSpPr>
          <p:spPr>
            <a:xfrm>
              <a:off x="436450" y="1339475"/>
              <a:ext cx="7550" cy="94125"/>
            </a:xfrm>
            <a:custGeom>
              <a:avLst/>
              <a:gdLst/>
              <a:ahLst/>
              <a:cxnLst/>
              <a:rect l="0" t="0" r="0" b="0"/>
              <a:pathLst>
                <a:path w="302" h="3765" fill="none" extrusionOk="0">
                  <a:moveTo>
                    <a:pt x="0" y="3764"/>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43" name="Shape 6843"/>
            <p:cNvSpPr/>
            <p:nvPr/>
          </p:nvSpPr>
          <p:spPr>
            <a:xfrm>
              <a:off x="443975" y="1250900"/>
              <a:ext cx="8800" cy="88600"/>
            </a:xfrm>
            <a:custGeom>
              <a:avLst/>
              <a:gdLst/>
              <a:ahLst/>
              <a:cxnLst/>
              <a:rect l="0" t="0" r="0" b="0"/>
              <a:pathLst>
                <a:path w="352" h="3544" fill="none" extrusionOk="0">
                  <a:moveTo>
                    <a:pt x="0" y="3543"/>
                  </a:moveTo>
                  <a:lnTo>
                    <a:pt x="3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44" name="Shape 6844"/>
            <p:cNvSpPr/>
            <p:nvPr/>
          </p:nvSpPr>
          <p:spPr>
            <a:xfrm>
              <a:off x="452750" y="1162350"/>
              <a:ext cx="8800" cy="88575"/>
            </a:xfrm>
            <a:custGeom>
              <a:avLst/>
              <a:gdLst/>
              <a:ahLst/>
              <a:cxnLst/>
              <a:rect l="0" t="0" r="0" b="0"/>
              <a:pathLst>
                <a:path w="352" h="3543" fill="none" extrusionOk="0">
                  <a:moveTo>
                    <a:pt x="0" y="3543"/>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45" name="Shape 6845"/>
            <p:cNvSpPr/>
            <p:nvPr/>
          </p:nvSpPr>
          <p:spPr>
            <a:xfrm>
              <a:off x="461525" y="1079325"/>
              <a:ext cx="7550" cy="83050"/>
            </a:xfrm>
            <a:custGeom>
              <a:avLst/>
              <a:gdLst/>
              <a:ahLst/>
              <a:cxnLst/>
              <a:rect l="0" t="0" r="0" b="0"/>
              <a:pathLst>
                <a:path w="302" h="3322" fill="none" extrusionOk="0">
                  <a:moveTo>
                    <a:pt x="1" y="3321"/>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46" name="Shape 6846"/>
            <p:cNvSpPr/>
            <p:nvPr/>
          </p:nvSpPr>
          <p:spPr>
            <a:xfrm>
              <a:off x="469050" y="1001825"/>
              <a:ext cx="7550" cy="77525"/>
            </a:xfrm>
            <a:custGeom>
              <a:avLst/>
              <a:gdLst/>
              <a:ahLst/>
              <a:cxnLst/>
              <a:rect l="0" t="0" r="0" b="0"/>
              <a:pathLst>
                <a:path w="302" h="3101" fill="none" extrusionOk="0">
                  <a:moveTo>
                    <a:pt x="1" y="3100"/>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47" name="Shape 6847"/>
            <p:cNvSpPr/>
            <p:nvPr/>
          </p:nvSpPr>
          <p:spPr>
            <a:xfrm>
              <a:off x="476575" y="935400"/>
              <a:ext cx="7550" cy="66450"/>
            </a:xfrm>
            <a:custGeom>
              <a:avLst/>
              <a:gdLst/>
              <a:ahLst/>
              <a:cxnLst/>
              <a:rect l="0" t="0" r="0" b="0"/>
              <a:pathLst>
                <a:path w="302" h="2658" fill="none" extrusionOk="0">
                  <a:moveTo>
                    <a:pt x="1" y="2658"/>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48" name="Shape 6848"/>
            <p:cNvSpPr/>
            <p:nvPr/>
          </p:nvSpPr>
          <p:spPr>
            <a:xfrm>
              <a:off x="484100" y="874525"/>
              <a:ext cx="7550" cy="60900"/>
            </a:xfrm>
            <a:custGeom>
              <a:avLst/>
              <a:gdLst/>
              <a:ahLst/>
              <a:cxnLst/>
              <a:rect l="0" t="0" r="0" b="0"/>
              <a:pathLst>
                <a:path w="302" h="2436" fill="none" extrusionOk="0">
                  <a:moveTo>
                    <a:pt x="1" y="2436"/>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49" name="Shape 6849"/>
            <p:cNvSpPr/>
            <p:nvPr/>
          </p:nvSpPr>
          <p:spPr>
            <a:xfrm>
              <a:off x="491625" y="824700"/>
              <a:ext cx="8800" cy="49850"/>
            </a:xfrm>
            <a:custGeom>
              <a:avLst/>
              <a:gdLst/>
              <a:ahLst/>
              <a:cxnLst/>
              <a:rect l="0" t="0" r="0" b="0"/>
              <a:pathLst>
                <a:path w="352" h="1994" fill="none" extrusionOk="0">
                  <a:moveTo>
                    <a:pt x="1" y="1994"/>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50" name="Shape 6850"/>
            <p:cNvSpPr/>
            <p:nvPr/>
          </p:nvSpPr>
          <p:spPr>
            <a:xfrm>
              <a:off x="500400" y="785975"/>
              <a:ext cx="8800" cy="38750"/>
            </a:xfrm>
            <a:custGeom>
              <a:avLst/>
              <a:gdLst/>
              <a:ahLst/>
              <a:cxnLst/>
              <a:rect l="0" t="0" r="0" b="0"/>
              <a:pathLst>
                <a:path w="352" h="1550" fill="none" extrusionOk="0">
                  <a:moveTo>
                    <a:pt x="1" y="1550"/>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51" name="Shape 6851"/>
            <p:cNvSpPr/>
            <p:nvPr/>
          </p:nvSpPr>
          <p:spPr>
            <a:xfrm>
              <a:off x="509175" y="758300"/>
              <a:ext cx="7550" cy="27700"/>
            </a:xfrm>
            <a:custGeom>
              <a:avLst/>
              <a:gdLst/>
              <a:ahLst/>
              <a:cxnLst/>
              <a:rect l="0" t="0" r="0" b="0"/>
              <a:pathLst>
                <a:path w="302" h="1108" fill="none" extrusionOk="0">
                  <a:moveTo>
                    <a:pt x="1" y="1107"/>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52" name="Shape 6852"/>
            <p:cNvSpPr/>
            <p:nvPr/>
          </p:nvSpPr>
          <p:spPr>
            <a:xfrm>
              <a:off x="516700" y="741675"/>
              <a:ext cx="7550" cy="16650"/>
            </a:xfrm>
            <a:custGeom>
              <a:avLst/>
              <a:gdLst/>
              <a:ahLst/>
              <a:cxnLst/>
              <a:rect l="0" t="0" r="0" b="0"/>
              <a:pathLst>
                <a:path w="302" h="666" fill="none" extrusionOk="0">
                  <a:moveTo>
                    <a:pt x="1" y="665"/>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53" name="Shape 6853"/>
            <p:cNvSpPr/>
            <p:nvPr/>
          </p:nvSpPr>
          <p:spPr>
            <a:xfrm>
              <a:off x="524225" y="741675"/>
              <a:ext cx="7550" cy="25"/>
            </a:xfrm>
            <a:custGeom>
              <a:avLst/>
              <a:gdLst/>
              <a:ahLst/>
              <a:cxnLst/>
              <a:rect l="0" t="0" r="0" b="0"/>
              <a:pathLst>
                <a:path w="302" h="1" fill="none" extrusionOk="0">
                  <a:moveTo>
                    <a:pt x="1" y="1"/>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54" name="Shape 6854"/>
            <p:cNvSpPr/>
            <p:nvPr/>
          </p:nvSpPr>
          <p:spPr>
            <a:xfrm>
              <a:off x="531750" y="741675"/>
              <a:ext cx="7550" cy="5575"/>
            </a:xfrm>
            <a:custGeom>
              <a:avLst/>
              <a:gdLst/>
              <a:ahLst/>
              <a:cxnLst/>
              <a:rect l="0" t="0" r="0" b="0"/>
              <a:pathLst>
                <a:path w="302" h="223" fill="none" extrusionOk="0">
                  <a:moveTo>
                    <a:pt x="1" y="1"/>
                  </a:moveTo>
                  <a:lnTo>
                    <a:pt x="30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55" name="Shape 6855"/>
            <p:cNvSpPr/>
            <p:nvPr/>
          </p:nvSpPr>
          <p:spPr>
            <a:xfrm>
              <a:off x="539275" y="747225"/>
              <a:ext cx="8825" cy="22150"/>
            </a:xfrm>
            <a:custGeom>
              <a:avLst/>
              <a:gdLst/>
              <a:ahLst/>
              <a:cxnLst/>
              <a:rect l="0" t="0" r="0" b="0"/>
              <a:pathLst>
                <a:path w="353" h="886" fill="none" extrusionOk="0">
                  <a:moveTo>
                    <a:pt x="1" y="0"/>
                  </a:moveTo>
                  <a:lnTo>
                    <a:pt x="352"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56" name="Shape 6856"/>
            <p:cNvSpPr/>
            <p:nvPr/>
          </p:nvSpPr>
          <p:spPr>
            <a:xfrm>
              <a:off x="548075" y="769350"/>
              <a:ext cx="8800" cy="33250"/>
            </a:xfrm>
            <a:custGeom>
              <a:avLst/>
              <a:gdLst/>
              <a:ahLst/>
              <a:cxnLst/>
              <a:rect l="0" t="0" r="0" b="0"/>
              <a:pathLst>
                <a:path w="352" h="1330" fill="none" extrusionOk="0">
                  <a:moveTo>
                    <a:pt x="0" y="1"/>
                  </a:moveTo>
                  <a:lnTo>
                    <a:pt x="351"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57" name="Shape 6857"/>
            <p:cNvSpPr/>
            <p:nvPr/>
          </p:nvSpPr>
          <p:spPr>
            <a:xfrm>
              <a:off x="556850" y="802575"/>
              <a:ext cx="7550" cy="38775"/>
            </a:xfrm>
            <a:custGeom>
              <a:avLst/>
              <a:gdLst/>
              <a:ahLst/>
              <a:cxnLst/>
              <a:rect l="0" t="0" r="0" b="0"/>
              <a:pathLst>
                <a:path w="302" h="1551" fill="none" extrusionOk="0">
                  <a:moveTo>
                    <a:pt x="0" y="0"/>
                  </a:moveTo>
                  <a:lnTo>
                    <a:pt x="301"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58" name="Shape 6858"/>
            <p:cNvSpPr/>
            <p:nvPr/>
          </p:nvSpPr>
          <p:spPr>
            <a:xfrm>
              <a:off x="564375" y="841325"/>
              <a:ext cx="7550" cy="49825"/>
            </a:xfrm>
            <a:custGeom>
              <a:avLst/>
              <a:gdLst/>
              <a:ahLst/>
              <a:cxnLst/>
              <a:rect l="0" t="0" r="0" b="0"/>
              <a:pathLst>
                <a:path w="302" h="1993" fill="none" extrusionOk="0">
                  <a:moveTo>
                    <a:pt x="0" y="0"/>
                  </a:moveTo>
                  <a:lnTo>
                    <a:pt x="301"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59" name="Shape 6859"/>
            <p:cNvSpPr/>
            <p:nvPr/>
          </p:nvSpPr>
          <p:spPr>
            <a:xfrm>
              <a:off x="571900" y="891125"/>
              <a:ext cx="7550" cy="60925"/>
            </a:xfrm>
            <a:custGeom>
              <a:avLst/>
              <a:gdLst/>
              <a:ahLst/>
              <a:cxnLst/>
              <a:rect l="0" t="0" r="0" b="0"/>
              <a:pathLst>
                <a:path w="302" h="2437" fill="none" extrusionOk="0">
                  <a:moveTo>
                    <a:pt x="0" y="1"/>
                  </a:moveTo>
                  <a:lnTo>
                    <a:pt x="30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60" name="Shape 6860"/>
            <p:cNvSpPr/>
            <p:nvPr/>
          </p:nvSpPr>
          <p:spPr>
            <a:xfrm>
              <a:off x="579425" y="952025"/>
              <a:ext cx="7550" cy="66450"/>
            </a:xfrm>
            <a:custGeom>
              <a:avLst/>
              <a:gdLst/>
              <a:ahLst/>
              <a:cxnLst/>
              <a:rect l="0" t="0" r="0" b="0"/>
              <a:pathLst>
                <a:path w="302" h="2658" fill="none" extrusionOk="0">
                  <a:moveTo>
                    <a:pt x="0" y="0"/>
                  </a:moveTo>
                  <a:lnTo>
                    <a:pt x="301" y="265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61" name="Shape 6861"/>
            <p:cNvSpPr/>
            <p:nvPr/>
          </p:nvSpPr>
          <p:spPr>
            <a:xfrm>
              <a:off x="586950" y="1018450"/>
              <a:ext cx="8800" cy="77500"/>
            </a:xfrm>
            <a:custGeom>
              <a:avLst/>
              <a:gdLst/>
              <a:ahLst/>
              <a:cxnLst/>
              <a:rect l="0" t="0" r="0" b="0"/>
              <a:pathLst>
                <a:path w="352" h="3100" fill="none" extrusionOk="0">
                  <a:moveTo>
                    <a:pt x="0" y="0"/>
                  </a:moveTo>
                  <a:lnTo>
                    <a:pt x="351" y="310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62" name="Shape 6862"/>
            <p:cNvSpPr/>
            <p:nvPr/>
          </p:nvSpPr>
          <p:spPr>
            <a:xfrm>
              <a:off x="595725" y="1095925"/>
              <a:ext cx="8800" cy="83050"/>
            </a:xfrm>
            <a:custGeom>
              <a:avLst/>
              <a:gdLst/>
              <a:ahLst/>
              <a:cxnLst/>
              <a:rect l="0" t="0" r="0" b="0"/>
              <a:pathLst>
                <a:path w="352" h="3322" fill="none" extrusionOk="0">
                  <a:moveTo>
                    <a:pt x="0" y="1"/>
                  </a:moveTo>
                  <a:lnTo>
                    <a:pt x="352" y="33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63" name="Shape 6863"/>
            <p:cNvSpPr/>
            <p:nvPr/>
          </p:nvSpPr>
          <p:spPr>
            <a:xfrm>
              <a:off x="604500" y="1178950"/>
              <a:ext cx="7550" cy="83050"/>
            </a:xfrm>
            <a:custGeom>
              <a:avLst/>
              <a:gdLst/>
              <a:ahLst/>
              <a:cxnLst/>
              <a:rect l="0" t="0" r="0" b="0"/>
              <a:pathLst>
                <a:path w="302" h="3322" fill="none" extrusionOk="0">
                  <a:moveTo>
                    <a:pt x="1" y="1"/>
                  </a:moveTo>
                  <a:lnTo>
                    <a:pt x="302" y="33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64" name="Shape 6864"/>
            <p:cNvSpPr/>
            <p:nvPr/>
          </p:nvSpPr>
          <p:spPr>
            <a:xfrm>
              <a:off x="612025" y="1261975"/>
              <a:ext cx="15075" cy="171625"/>
            </a:xfrm>
            <a:custGeom>
              <a:avLst/>
              <a:gdLst/>
              <a:ahLst/>
              <a:cxnLst/>
              <a:rect l="0" t="0" r="0" b="0"/>
              <a:pathLst>
                <a:path w="603" h="6865" fill="none" extrusionOk="0">
                  <a:moveTo>
                    <a:pt x="1" y="1"/>
                  </a:moveTo>
                  <a:lnTo>
                    <a:pt x="603" y="686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65" name="Shape 6865"/>
            <p:cNvSpPr/>
            <p:nvPr/>
          </p:nvSpPr>
          <p:spPr>
            <a:xfrm>
              <a:off x="627075" y="1433575"/>
              <a:ext cx="7550" cy="88575"/>
            </a:xfrm>
            <a:custGeom>
              <a:avLst/>
              <a:gdLst/>
              <a:ahLst/>
              <a:cxnLst/>
              <a:rect l="0" t="0" r="0" b="0"/>
              <a:pathLst>
                <a:path w="302" h="3543" fill="none" extrusionOk="0">
                  <a:moveTo>
                    <a:pt x="1" y="0"/>
                  </a:moveTo>
                  <a:lnTo>
                    <a:pt x="302" y="35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66" name="Shape 6866"/>
            <p:cNvSpPr/>
            <p:nvPr/>
          </p:nvSpPr>
          <p:spPr>
            <a:xfrm>
              <a:off x="634600" y="1522125"/>
              <a:ext cx="8800" cy="83050"/>
            </a:xfrm>
            <a:custGeom>
              <a:avLst/>
              <a:gdLst/>
              <a:ahLst/>
              <a:cxnLst/>
              <a:rect l="0" t="0" r="0" b="0"/>
              <a:pathLst>
                <a:path w="352" h="3322" fill="none" extrusionOk="0">
                  <a:moveTo>
                    <a:pt x="1" y="1"/>
                  </a:moveTo>
                  <a:lnTo>
                    <a:pt x="352" y="33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67" name="Shape 6867"/>
            <p:cNvSpPr/>
            <p:nvPr/>
          </p:nvSpPr>
          <p:spPr>
            <a:xfrm>
              <a:off x="643375" y="1605150"/>
              <a:ext cx="8800" cy="83050"/>
            </a:xfrm>
            <a:custGeom>
              <a:avLst/>
              <a:gdLst/>
              <a:ahLst/>
              <a:cxnLst/>
              <a:rect l="0" t="0" r="0" b="0"/>
              <a:pathLst>
                <a:path w="352" h="3322" fill="none" extrusionOk="0">
                  <a:moveTo>
                    <a:pt x="1" y="1"/>
                  </a:moveTo>
                  <a:lnTo>
                    <a:pt x="352" y="33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68" name="Shape 6868"/>
            <p:cNvSpPr/>
            <p:nvPr/>
          </p:nvSpPr>
          <p:spPr>
            <a:xfrm>
              <a:off x="652150" y="1688175"/>
              <a:ext cx="7550" cy="77525"/>
            </a:xfrm>
            <a:custGeom>
              <a:avLst/>
              <a:gdLst/>
              <a:ahLst/>
              <a:cxnLst/>
              <a:rect l="0" t="0" r="0" b="0"/>
              <a:pathLst>
                <a:path w="302" h="3101" fill="none" extrusionOk="0">
                  <a:moveTo>
                    <a:pt x="1" y="1"/>
                  </a:moveTo>
                  <a:lnTo>
                    <a:pt x="302" y="310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69" name="Shape 6869"/>
            <p:cNvSpPr/>
            <p:nvPr/>
          </p:nvSpPr>
          <p:spPr>
            <a:xfrm>
              <a:off x="659675" y="1765675"/>
              <a:ext cx="7550" cy="71975"/>
            </a:xfrm>
            <a:custGeom>
              <a:avLst/>
              <a:gdLst/>
              <a:ahLst/>
              <a:cxnLst/>
              <a:rect l="0" t="0" r="0" b="0"/>
              <a:pathLst>
                <a:path w="302" h="2879" fill="none" extrusionOk="0">
                  <a:moveTo>
                    <a:pt x="1" y="0"/>
                  </a:moveTo>
                  <a:lnTo>
                    <a:pt x="302" y="287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70" name="Shape 6870"/>
            <p:cNvSpPr/>
            <p:nvPr/>
          </p:nvSpPr>
          <p:spPr>
            <a:xfrm>
              <a:off x="667200" y="1837625"/>
              <a:ext cx="7550" cy="60900"/>
            </a:xfrm>
            <a:custGeom>
              <a:avLst/>
              <a:gdLst/>
              <a:ahLst/>
              <a:cxnLst/>
              <a:rect l="0" t="0" r="0" b="0"/>
              <a:pathLst>
                <a:path w="302" h="2436" fill="none" extrusionOk="0">
                  <a:moveTo>
                    <a:pt x="1" y="1"/>
                  </a:moveTo>
                  <a:lnTo>
                    <a:pt x="302"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71" name="Shape 6871"/>
            <p:cNvSpPr/>
            <p:nvPr/>
          </p:nvSpPr>
          <p:spPr>
            <a:xfrm>
              <a:off x="674725" y="1898500"/>
              <a:ext cx="7550" cy="55375"/>
            </a:xfrm>
            <a:custGeom>
              <a:avLst/>
              <a:gdLst/>
              <a:ahLst/>
              <a:cxnLst/>
              <a:rect l="0" t="0" r="0" b="0"/>
              <a:pathLst>
                <a:path w="302" h="2215" fill="none" extrusionOk="0">
                  <a:moveTo>
                    <a:pt x="1" y="1"/>
                  </a:moveTo>
                  <a:lnTo>
                    <a:pt x="302" y="221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72" name="Shape 6872"/>
            <p:cNvSpPr/>
            <p:nvPr/>
          </p:nvSpPr>
          <p:spPr>
            <a:xfrm>
              <a:off x="682250" y="1953850"/>
              <a:ext cx="8825" cy="44325"/>
            </a:xfrm>
            <a:custGeom>
              <a:avLst/>
              <a:gdLst/>
              <a:ahLst/>
              <a:cxnLst/>
              <a:rect l="0" t="0" r="0" b="0"/>
              <a:pathLst>
                <a:path w="353" h="1773" fill="none" extrusionOk="0">
                  <a:moveTo>
                    <a:pt x="1" y="1"/>
                  </a:moveTo>
                  <a:lnTo>
                    <a:pt x="352" y="177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73" name="Shape 6873"/>
            <p:cNvSpPr/>
            <p:nvPr/>
          </p:nvSpPr>
          <p:spPr>
            <a:xfrm>
              <a:off x="691050" y="1998150"/>
              <a:ext cx="8800" cy="33225"/>
            </a:xfrm>
            <a:custGeom>
              <a:avLst/>
              <a:gdLst/>
              <a:ahLst/>
              <a:cxnLst/>
              <a:rect l="0" t="0" r="0" b="0"/>
              <a:pathLst>
                <a:path w="352" h="1329" fill="none" extrusionOk="0">
                  <a:moveTo>
                    <a:pt x="0" y="0"/>
                  </a:moveTo>
                  <a:lnTo>
                    <a:pt x="351"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74" name="Shape 6874"/>
            <p:cNvSpPr/>
            <p:nvPr/>
          </p:nvSpPr>
          <p:spPr>
            <a:xfrm>
              <a:off x="699825" y="2031350"/>
              <a:ext cx="7550" cy="27700"/>
            </a:xfrm>
            <a:custGeom>
              <a:avLst/>
              <a:gdLst/>
              <a:ahLst/>
              <a:cxnLst/>
              <a:rect l="0" t="0" r="0" b="0"/>
              <a:pathLst>
                <a:path w="302" h="1108" fill="none" extrusionOk="0">
                  <a:moveTo>
                    <a:pt x="0" y="1"/>
                  </a:moveTo>
                  <a:lnTo>
                    <a:pt x="301"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75" name="Shape 6875"/>
            <p:cNvSpPr/>
            <p:nvPr/>
          </p:nvSpPr>
          <p:spPr>
            <a:xfrm>
              <a:off x="707350" y="2059025"/>
              <a:ext cx="7550" cy="11100"/>
            </a:xfrm>
            <a:custGeom>
              <a:avLst/>
              <a:gdLst/>
              <a:ahLst/>
              <a:cxnLst/>
              <a:rect l="0" t="0" r="0" b="0"/>
              <a:pathLst>
                <a:path w="302" h="444" fill="none" extrusionOk="0">
                  <a:moveTo>
                    <a:pt x="0" y="1"/>
                  </a:moveTo>
                  <a:lnTo>
                    <a:pt x="30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76" name="Shape 6876"/>
            <p:cNvSpPr/>
            <p:nvPr/>
          </p:nvSpPr>
          <p:spPr>
            <a:xfrm>
              <a:off x="714875" y="2070100"/>
              <a:ext cx="7550" cy="5550"/>
            </a:xfrm>
            <a:custGeom>
              <a:avLst/>
              <a:gdLst/>
              <a:ahLst/>
              <a:cxnLst/>
              <a:rect l="0" t="0" r="0" b="0"/>
              <a:pathLst>
                <a:path w="302" h="222" fill="none" extrusionOk="0">
                  <a:moveTo>
                    <a:pt x="0" y="0"/>
                  </a:moveTo>
                  <a:lnTo>
                    <a:pt x="30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77" name="Shape 6877"/>
            <p:cNvSpPr/>
            <p:nvPr/>
          </p:nvSpPr>
          <p:spPr>
            <a:xfrm>
              <a:off x="722400" y="2070100"/>
              <a:ext cx="7550" cy="5550"/>
            </a:xfrm>
            <a:custGeom>
              <a:avLst/>
              <a:gdLst/>
              <a:ahLst/>
              <a:cxnLst/>
              <a:rect l="0" t="0" r="0" b="0"/>
              <a:pathLst>
                <a:path w="302" h="222" fill="none" extrusionOk="0">
                  <a:moveTo>
                    <a:pt x="0" y="222"/>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78" name="Shape 6878"/>
            <p:cNvSpPr/>
            <p:nvPr/>
          </p:nvSpPr>
          <p:spPr>
            <a:xfrm>
              <a:off x="729925" y="2053500"/>
              <a:ext cx="8800" cy="16625"/>
            </a:xfrm>
            <a:custGeom>
              <a:avLst/>
              <a:gdLst/>
              <a:ahLst/>
              <a:cxnLst/>
              <a:rect l="0" t="0" r="0" b="0"/>
              <a:pathLst>
                <a:path w="352" h="665" fill="none" extrusionOk="0">
                  <a:moveTo>
                    <a:pt x="0" y="664"/>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79" name="Shape 6879"/>
            <p:cNvSpPr/>
            <p:nvPr/>
          </p:nvSpPr>
          <p:spPr>
            <a:xfrm>
              <a:off x="738700" y="2025825"/>
              <a:ext cx="8800" cy="27700"/>
            </a:xfrm>
            <a:custGeom>
              <a:avLst/>
              <a:gdLst/>
              <a:ahLst/>
              <a:cxnLst/>
              <a:rect l="0" t="0" r="0" b="0"/>
              <a:pathLst>
                <a:path w="352" h="1108" fill="none" extrusionOk="0">
                  <a:moveTo>
                    <a:pt x="0" y="1107"/>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80" name="Shape 6880"/>
            <p:cNvSpPr/>
            <p:nvPr/>
          </p:nvSpPr>
          <p:spPr>
            <a:xfrm>
              <a:off x="747475" y="1987075"/>
              <a:ext cx="7550" cy="38775"/>
            </a:xfrm>
            <a:custGeom>
              <a:avLst/>
              <a:gdLst/>
              <a:ahLst/>
              <a:cxnLst/>
              <a:rect l="0" t="0" r="0" b="0"/>
              <a:pathLst>
                <a:path w="302" h="1551" fill="none" extrusionOk="0">
                  <a:moveTo>
                    <a:pt x="1" y="1550"/>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81" name="Shape 6881"/>
            <p:cNvSpPr/>
            <p:nvPr/>
          </p:nvSpPr>
          <p:spPr>
            <a:xfrm>
              <a:off x="755000" y="1937250"/>
              <a:ext cx="7550" cy="49850"/>
            </a:xfrm>
            <a:custGeom>
              <a:avLst/>
              <a:gdLst/>
              <a:ahLst/>
              <a:cxnLst/>
              <a:rect l="0" t="0" r="0" b="0"/>
              <a:pathLst>
                <a:path w="302" h="1994" fill="none" extrusionOk="0">
                  <a:moveTo>
                    <a:pt x="1" y="1993"/>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82" name="Shape 6882"/>
            <p:cNvSpPr/>
            <p:nvPr/>
          </p:nvSpPr>
          <p:spPr>
            <a:xfrm>
              <a:off x="762525" y="1881900"/>
              <a:ext cx="7550" cy="55375"/>
            </a:xfrm>
            <a:custGeom>
              <a:avLst/>
              <a:gdLst/>
              <a:ahLst/>
              <a:cxnLst/>
              <a:rect l="0" t="0" r="0" b="0"/>
              <a:pathLst>
                <a:path w="302" h="2215" fill="none" extrusionOk="0">
                  <a:moveTo>
                    <a:pt x="1" y="2215"/>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83" name="Shape 6883"/>
            <p:cNvSpPr/>
            <p:nvPr/>
          </p:nvSpPr>
          <p:spPr>
            <a:xfrm>
              <a:off x="770050" y="1821025"/>
              <a:ext cx="7550" cy="60900"/>
            </a:xfrm>
            <a:custGeom>
              <a:avLst/>
              <a:gdLst/>
              <a:ahLst/>
              <a:cxnLst/>
              <a:rect l="0" t="0" r="0" b="0"/>
              <a:pathLst>
                <a:path w="302" h="2436" fill="none" extrusionOk="0">
                  <a:moveTo>
                    <a:pt x="1" y="2436"/>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84" name="Shape 6884"/>
            <p:cNvSpPr/>
            <p:nvPr/>
          </p:nvSpPr>
          <p:spPr>
            <a:xfrm>
              <a:off x="777575" y="1749075"/>
              <a:ext cx="8800" cy="71975"/>
            </a:xfrm>
            <a:custGeom>
              <a:avLst/>
              <a:gdLst/>
              <a:ahLst/>
              <a:cxnLst/>
              <a:rect l="0" t="0" r="0" b="0"/>
              <a:pathLst>
                <a:path w="352" h="2879" fill="none" extrusionOk="0">
                  <a:moveTo>
                    <a:pt x="1" y="2878"/>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85" name="Shape 6885"/>
            <p:cNvSpPr/>
            <p:nvPr/>
          </p:nvSpPr>
          <p:spPr>
            <a:xfrm>
              <a:off x="786350" y="1671575"/>
              <a:ext cx="7550" cy="77525"/>
            </a:xfrm>
            <a:custGeom>
              <a:avLst/>
              <a:gdLst/>
              <a:ahLst/>
              <a:cxnLst/>
              <a:rect l="0" t="0" r="0" b="0"/>
              <a:pathLst>
                <a:path w="302" h="3101" fill="none" extrusionOk="0">
                  <a:moveTo>
                    <a:pt x="1" y="3100"/>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86" name="Shape 6886"/>
            <p:cNvSpPr/>
            <p:nvPr/>
          </p:nvSpPr>
          <p:spPr>
            <a:xfrm>
              <a:off x="793875" y="1594075"/>
              <a:ext cx="7550" cy="77525"/>
            </a:xfrm>
            <a:custGeom>
              <a:avLst/>
              <a:gdLst/>
              <a:ahLst/>
              <a:cxnLst/>
              <a:rect l="0" t="0" r="0" b="0"/>
              <a:pathLst>
                <a:path w="302" h="3101" fill="none" extrusionOk="0">
                  <a:moveTo>
                    <a:pt x="1" y="3100"/>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87" name="Shape 6887"/>
            <p:cNvSpPr/>
            <p:nvPr/>
          </p:nvSpPr>
          <p:spPr>
            <a:xfrm>
              <a:off x="801400" y="1433575"/>
              <a:ext cx="16350" cy="160525"/>
            </a:xfrm>
            <a:custGeom>
              <a:avLst/>
              <a:gdLst/>
              <a:ahLst/>
              <a:cxnLst/>
              <a:rect l="0" t="0" r="0" b="0"/>
              <a:pathLst>
                <a:path w="654" h="6421" fill="none" extrusionOk="0">
                  <a:moveTo>
                    <a:pt x="1" y="6421"/>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88" name="Shape 6888"/>
            <p:cNvSpPr/>
            <p:nvPr/>
          </p:nvSpPr>
          <p:spPr>
            <a:xfrm>
              <a:off x="817725" y="1350550"/>
              <a:ext cx="8800" cy="83050"/>
            </a:xfrm>
            <a:custGeom>
              <a:avLst/>
              <a:gdLst/>
              <a:ahLst/>
              <a:cxnLst/>
              <a:rect l="0" t="0" r="0" b="0"/>
              <a:pathLst>
                <a:path w="352" h="3322" fill="none" extrusionOk="0">
                  <a:moveTo>
                    <a:pt x="0" y="3321"/>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89" name="Shape 6889"/>
            <p:cNvSpPr/>
            <p:nvPr/>
          </p:nvSpPr>
          <p:spPr>
            <a:xfrm>
              <a:off x="826500" y="1273050"/>
              <a:ext cx="7550" cy="77525"/>
            </a:xfrm>
            <a:custGeom>
              <a:avLst/>
              <a:gdLst/>
              <a:ahLst/>
              <a:cxnLst/>
              <a:rect l="0" t="0" r="0" b="0"/>
              <a:pathLst>
                <a:path w="302" h="3101" fill="none" extrusionOk="0">
                  <a:moveTo>
                    <a:pt x="0" y="3100"/>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90" name="Shape 6890"/>
            <p:cNvSpPr/>
            <p:nvPr/>
          </p:nvSpPr>
          <p:spPr>
            <a:xfrm>
              <a:off x="834025" y="1201100"/>
              <a:ext cx="7550" cy="71975"/>
            </a:xfrm>
            <a:custGeom>
              <a:avLst/>
              <a:gdLst/>
              <a:ahLst/>
              <a:cxnLst/>
              <a:rect l="0" t="0" r="0" b="0"/>
              <a:pathLst>
                <a:path w="302" h="2879" fill="none" extrusionOk="0">
                  <a:moveTo>
                    <a:pt x="0" y="2879"/>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91" name="Shape 6891"/>
            <p:cNvSpPr/>
            <p:nvPr/>
          </p:nvSpPr>
          <p:spPr>
            <a:xfrm>
              <a:off x="841550" y="1129150"/>
              <a:ext cx="7550" cy="71975"/>
            </a:xfrm>
            <a:custGeom>
              <a:avLst/>
              <a:gdLst/>
              <a:ahLst/>
              <a:cxnLst/>
              <a:rect l="0" t="0" r="0" b="0"/>
              <a:pathLst>
                <a:path w="302" h="2879" fill="none" extrusionOk="0">
                  <a:moveTo>
                    <a:pt x="0" y="2878"/>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92" name="Shape 6892"/>
            <p:cNvSpPr/>
            <p:nvPr/>
          </p:nvSpPr>
          <p:spPr>
            <a:xfrm>
              <a:off x="849075" y="1062725"/>
              <a:ext cx="7550" cy="66450"/>
            </a:xfrm>
            <a:custGeom>
              <a:avLst/>
              <a:gdLst/>
              <a:ahLst/>
              <a:cxnLst/>
              <a:rect l="0" t="0" r="0" b="0"/>
              <a:pathLst>
                <a:path w="302" h="2658" fill="none" extrusionOk="0">
                  <a:moveTo>
                    <a:pt x="0" y="2657"/>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93" name="Shape 6893"/>
            <p:cNvSpPr/>
            <p:nvPr/>
          </p:nvSpPr>
          <p:spPr>
            <a:xfrm>
              <a:off x="856600" y="1001825"/>
              <a:ext cx="8800" cy="60925"/>
            </a:xfrm>
            <a:custGeom>
              <a:avLst/>
              <a:gdLst/>
              <a:ahLst/>
              <a:cxnLst/>
              <a:rect l="0" t="0" r="0" b="0"/>
              <a:pathLst>
                <a:path w="352" h="2437" fill="none" extrusionOk="0">
                  <a:moveTo>
                    <a:pt x="0" y="2436"/>
                  </a:moveTo>
                  <a:lnTo>
                    <a:pt x="3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94" name="Shape 6894"/>
            <p:cNvSpPr/>
            <p:nvPr/>
          </p:nvSpPr>
          <p:spPr>
            <a:xfrm>
              <a:off x="865375" y="952025"/>
              <a:ext cx="8800" cy="49825"/>
            </a:xfrm>
            <a:custGeom>
              <a:avLst/>
              <a:gdLst/>
              <a:ahLst/>
              <a:cxnLst/>
              <a:rect l="0" t="0" r="0" b="0"/>
              <a:pathLst>
                <a:path w="352" h="1993" fill="none" extrusionOk="0">
                  <a:moveTo>
                    <a:pt x="0" y="1993"/>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95" name="Shape 6895"/>
            <p:cNvSpPr/>
            <p:nvPr/>
          </p:nvSpPr>
          <p:spPr>
            <a:xfrm>
              <a:off x="874150" y="913275"/>
              <a:ext cx="7550" cy="38775"/>
            </a:xfrm>
            <a:custGeom>
              <a:avLst/>
              <a:gdLst/>
              <a:ahLst/>
              <a:cxnLst/>
              <a:rect l="0" t="0" r="0" b="0"/>
              <a:pathLst>
                <a:path w="302" h="1551" fill="none" extrusionOk="0">
                  <a:moveTo>
                    <a:pt x="1" y="1550"/>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96" name="Shape 6896"/>
            <p:cNvSpPr/>
            <p:nvPr/>
          </p:nvSpPr>
          <p:spPr>
            <a:xfrm>
              <a:off x="881675" y="880050"/>
              <a:ext cx="7550" cy="33250"/>
            </a:xfrm>
            <a:custGeom>
              <a:avLst/>
              <a:gdLst/>
              <a:ahLst/>
              <a:cxnLst/>
              <a:rect l="0" t="0" r="0" b="0"/>
              <a:pathLst>
                <a:path w="302" h="1330" fill="none" extrusionOk="0">
                  <a:moveTo>
                    <a:pt x="1" y="1329"/>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97" name="Shape 6897"/>
            <p:cNvSpPr/>
            <p:nvPr/>
          </p:nvSpPr>
          <p:spPr>
            <a:xfrm>
              <a:off x="889200" y="852375"/>
              <a:ext cx="7550" cy="27700"/>
            </a:xfrm>
            <a:custGeom>
              <a:avLst/>
              <a:gdLst/>
              <a:ahLst/>
              <a:cxnLst/>
              <a:rect l="0" t="0" r="0" b="0"/>
              <a:pathLst>
                <a:path w="302" h="1108" fill="none" extrusionOk="0">
                  <a:moveTo>
                    <a:pt x="1" y="1108"/>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98" name="Shape 6898"/>
            <p:cNvSpPr/>
            <p:nvPr/>
          </p:nvSpPr>
          <p:spPr>
            <a:xfrm>
              <a:off x="896725" y="841325"/>
              <a:ext cx="7550" cy="11075"/>
            </a:xfrm>
            <a:custGeom>
              <a:avLst/>
              <a:gdLst/>
              <a:ahLst/>
              <a:cxnLst/>
              <a:rect l="0" t="0" r="0" b="0"/>
              <a:pathLst>
                <a:path w="302" h="443" fill="none" extrusionOk="0">
                  <a:moveTo>
                    <a:pt x="1" y="443"/>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99" name="Shape 6899"/>
            <p:cNvSpPr/>
            <p:nvPr/>
          </p:nvSpPr>
          <p:spPr>
            <a:xfrm>
              <a:off x="904250" y="835775"/>
              <a:ext cx="8800" cy="5575"/>
            </a:xfrm>
            <a:custGeom>
              <a:avLst/>
              <a:gdLst/>
              <a:ahLst/>
              <a:cxnLst/>
              <a:rect l="0" t="0" r="0" b="0"/>
              <a:pathLst>
                <a:path w="352" h="223" fill="none" extrusionOk="0">
                  <a:moveTo>
                    <a:pt x="1" y="222"/>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00" name="Shape 6900"/>
            <p:cNvSpPr/>
            <p:nvPr/>
          </p:nvSpPr>
          <p:spPr>
            <a:xfrm>
              <a:off x="913025" y="835775"/>
              <a:ext cx="8800" cy="11100"/>
            </a:xfrm>
            <a:custGeom>
              <a:avLst/>
              <a:gdLst/>
              <a:ahLst/>
              <a:cxnLst/>
              <a:rect l="0" t="0" r="0" b="0"/>
              <a:pathLst>
                <a:path w="352" h="444" fill="none" extrusionOk="0">
                  <a:moveTo>
                    <a:pt x="1" y="1"/>
                  </a:moveTo>
                  <a:lnTo>
                    <a:pt x="352" y="44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01" name="Shape 6901"/>
            <p:cNvSpPr/>
            <p:nvPr/>
          </p:nvSpPr>
          <p:spPr>
            <a:xfrm>
              <a:off x="921800" y="846850"/>
              <a:ext cx="7550" cy="16625"/>
            </a:xfrm>
            <a:custGeom>
              <a:avLst/>
              <a:gdLst/>
              <a:ahLst/>
              <a:cxnLst/>
              <a:rect l="0" t="0" r="0" b="0"/>
              <a:pathLst>
                <a:path w="302" h="665" fill="none" extrusionOk="0">
                  <a:moveTo>
                    <a:pt x="1" y="1"/>
                  </a:moveTo>
                  <a:lnTo>
                    <a:pt x="302"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02" name="Shape 6902"/>
            <p:cNvSpPr/>
            <p:nvPr/>
          </p:nvSpPr>
          <p:spPr>
            <a:xfrm>
              <a:off x="929325" y="863450"/>
              <a:ext cx="7550" cy="27700"/>
            </a:xfrm>
            <a:custGeom>
              <a:avLst/>
              <a:gdLst/>
              <a:ahLst/>
              <a:cxnLst/>
              <a:rect l="0" t="0" r="0" b="0"/>
              <a:pathLst>
                <a:path w="302" h="1108" fill="none" extrusionOk="0">
                  <a:moveTo>
                    <a:pt x="1" y="1"/>
                  </a:moveTo>
                  <a:lnTo>
                    <a:pt x="302"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03" name="Shape 6903"/>
            <p:cNvSpPr/>
            <p:nvPr/>
          </p:nvSpPr>
          <p:spPr>
            <a:xfrm>
              <a:off x="936850" y="891125"/>
              <a:ext cx="7550" cy="33250"/>
            </a:xfrm>
            <a:custGeom>
              <a:avLst/>
              <a:gdLst/>
              <a:ahLst/>
              <a:cxnLst/>
              <a:rect l="0" t="0" r="0" b="0"/>
              <a:pathLst>
                <a:path w="302" h="1330" fill="none" extrusionOk="0">
                  <a:moveTo>
                    <a:pt x="1" y="1"/>
                  </a:moveTo>
                  <a:lnTo>
                    <a:pt x="302"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04" name="Shape 6904"/>
            <p:cNvSpPr/>
            <p:nvPr/>
          </p:nvSpPr>
          <p:spPr>
            <a:xfrm>
              <a:off x="944375" y="924350"/>
              <a:ext cx="7550" cy="44300"/>
            </a:xfrm>
            <a:custGeom>
              <a:avLst/>
              <a:gdLst/>
              <a:ahLst/>
              <a:cxnLst/>
              <a:rect l="0" t="0" r="0" b="0"/>
              <a:pathLst>
                <a:path w="302" h="1772" fill="none" extrusionOk="0">
                  <a:moveTo>
                    <a:pt x="1" y="0"/>
                  </a:moveTo>
                  <a:lnTo>
                    <a:pt x="302" y="17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05" name="Shape 6905"/>
            <p:cNvSpPr/>
            <p:nvPr/>
          </p:nvSpPr>
          <p:spPr>
            <a:xfrm>
              <a:off x="951900" y="968625"/>
              <a:ext cx="8825" cy="55375"/>
            </a:xfrm>
            <a:custGeom>
              <a:avLst/>
              <a:gdLst/>
              <a:ahLst/>
              <a:cxnLst/>
              <a:rect l="0" t="0" r="0" b="0"/>
              <a:pathLst>
                <a:path w="353" h="2215" fill="none" extrusionOk="0">
                  <a:moveTo>
                    <a:pt x="1" y="0"/>
                  </a:moveTo>
                  <a:lnTo>
                    <a:pt x="352" y="221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06" name="Shape 6906"/>
            <p:cNvSpPr/>
            <p:nvPr/>
          </p:nvSpPr>
          <p:spPr>
            <a:xfrm>
              <a:off x="960700" y="1023975"/>
              <a:ext cx="8800" cy="60900"/>
            </a:xfrm>
            <a:custGeom>
              <a:avLst/>
              <a:gdLst/>
              <a:ahLst/>
              <a:cxnLst/>
              <a:rect l="0" t="0" r="0" b="0"/>
              <a:pathLst>
                <a:path w="352" h="2436" fill="none" extrusionOk="0">
                  <a:moveTo>
                    <a:pt x="0" y="0"/>
                  </a:moveTo>
                  <a:lnTo>
                    <a:pt x="35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07" name="Shape 6907"/>
            <p:cNvSpPr/>
            <p:nvPr/>
          </p:nvSpPr>
          <p:spPr>
            <a:xfrm>
              <a:off x="969475" y="1084850"/>
              <a:ext cx="7550" cy="60925"/>
            </a:xfrm>
            <a:custGeom>
              <a:avLst/>
              <a:gdLst/>
              <a:ahLst/>
              <a:cxnLst/>
              <a:rect l="0" t="0" r="0" b="0"/>
              <a:pathLst>
                <a:path w="302" h="2437" fill="none" extrusionOk="0">
                  <a:moveTo>
                    <a:pt x="0" y="1"/>
                  </a:moveTo>
                  <a:lnTo>
                    <a:pt x="30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08" name="Shape 6908"/>
            <p:cNvSpPr/>
            <p:nvPr/>
          </p:nvSpPr>
          <p:spPr>
            <a:xfrm>
              <a:off x="977000" y="1145750"/>
              <a:ext cx="7550" cy="66450"/>
            </a:xfrm>
            <a:custGeom>
              <a:avLst/>
              <a:gdLst/>
              <a:ahLst/>
              <a:cxnLst/>
              <a:rect l="0" t="0" r="0" b="0"/>
              <a:pathLst>
                <a:path w="302" h="2658" fill="none" extrusionOk="0">
                  <a:moveTo>
                    <a:pt x="0" y="0"/>
                  </a:moveTo>
                  <a:lnTo>
                    <a:pt x="301" y="265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09" name="Shape 6909"/>
            <p:cNvSpPr/>
            <p:nvPr/>
          </p:nvSpPr>
          <p:spPr>
            <a:xfrm>
              <a:off x="984525" y="1212175"/>
              <a:ext cx="7550" cy="71975"/>
            </a:xfrm>
            <a:custGeom>
              <a:avLst/>
              <a:gdLst/>
              <a:ahLst/>
              <a:cxnLst/>
              <a:rect l="0" t="0" r="0" b="0"/>
              <a:pathLst>
                <a:path w="302" h="2879" fill="none" extrusionOk="0">
                  <a:moveTo>
                    <a:pt x="0" y="0"/>
                  </a:moveTo>
                  <a:lnTo>
                    <a:pt x="301" y="287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10" name="Shape 6910"/>
            <p:cNvSpPr/>
            <p:nvPr/>
          </p:nvSpPr>
          <p:spPr>
            <a:xfrm>
              <a:off x="992050" y="1284125"/>
              <a:ext cx="7550" cy="71975"/>
            </a:xfrm>
            <a:custGeom>
              <a:avLst/>
              <a:gdLst/>
              <a:ahLst/>
              <a:cxnLst/>
              <a:rect l="0" t="0" r="0" b="0"/>
              <a:pathLst>
                <a:path w="302" h="2879" fill="none" extrusionOk="0">
                  <a:moveTo>
                    <a:pt x="0" y="0"/>
                  </a:moveTo>
                  <a:lnTo>
                    <a:pt x="301" y="287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11" name="Shape 6911"/>
            <p:cNvSpPr/>
            <p:nvPr/>
          </p:nvSpPr>
          <p:spPr>
            <a:xfrm>
              <a:off x="999575" y="1356075"/>
              <a:ext cx="8800" cy="77525"/>
            </a:xfrm>
            <a:custGeom>
              <a:avLst/>
              <a:gdLst/>
              <a:ahLst/>
              <a:cxnLst/>
              <a:rect l="0" t="0" r="0" b="0"/>
              <a:pathLst>
                <a:path w="352" h="3101" fill="none" extrusionOk="0">
                  <a:moveTo>
                    <a:pt x="0" y="1"/>
                  </a:moveTo>
                  <a:lnTo>
                    <a:pt x="351" y="310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12" name="Shape 6912"/>
            <p:cNvSpPr/>
            <p:nvPr/>
          </p:nvSpPr>
          <p:spPr>
            <a:xfrm>
              <a:off x="1008350" y="1433575"/>
              <a:ext cx="8800" cy="77500"/>
            </a:xfrm>
            <a:custGeom>
              <a:avLst/>
              <a:gdLst/>
              <a:ahLst/>
              <a:cxnLst/>
              <a:rect l="0" t="0" r="0" b="0"/>
              <a:pathLst>
                <a:path w="352" h="3100" fill="none" extrusionOk="0">
                  <a:moveTo>
                    <a:pt x="0" y="0"/>
                  </a:moveTo>
                  <a:lnTo>
                    <a:pt x="352" y="310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13" name="Shape 6913"/>
            <p:cNvSpPr/>
            <p:nvPr/>
          </p:nvSpPr>
          <p:spPr>
            <a:xfrm>
              <a:off x="1017125" y="1511050"/>
              <a:ext cx="7550" cy="72000"/>
            </a:xfrm>
            <a:custGeom>
              <a:avLst/>
              <a:gdLst/>
              <a:ahLst/>
              <a:cxnLst/>
              <a:rect l="0" t="0" r="0" b="0"/>
              <a:pathLst>
                <a:path w="302" h="2880" fill="none" extrusionOk="0">
                  <a:moveTo>
                    <a:pt x="1" y="1"/>
                  </a:moveTo>
                  <a:lnTo>
                    <a:pt x="302" y="287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14" name="Shape 6914"/>
            <p:cNvSpPr/>
            <p:nvPr/>
          </p:nvSpPr>
          <p:spPr>
            <a:xfrm>
              <a:off x="1024650" y="1583025"/>
              <a:ext cx="7550" cy="66425"/>
            </a:xfrm>
            <a:custGeom>
              <a:avLst/>
              <a:gdLst/>
              <a:ahLst/>
              <a:cxnLst/>
              <a:rect l="0" t="0" r="0" b="0"/>
              <a:pathLst>
                <a:path w="302" h="2657" fill="none" extrusionOk="0">
                  <a:moveTo>
                    <a:pt x="1" y="0"/>
                  </a:moveTo>
                  <a:lnTo>
                    <a:pt x="302" y="265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15" name="Shape 6915"/>
            <p:cNvSpPr/>
            <p:nvPr/>
          </p:nvSpPr>
          <p:spPr>
            <a:xfrm>
              <a:off x="1032175" y="1649425"/>
              <a:ext cx="7550" cy="66450"/>
            </a:xfrm>
            <a:custGeom>
              <a:avLst/>
              <a:gdLst/>
              <a:ahLst/>
              <a:cxnLst/>
              <a:rect l="0" t="0" r="0" b="0"/>
              <a:pathLst>
                <a:path w="302" h="2658" fill="none" extrusionOk="0">
                  <a:moveTo>
                    <a:pt x="1" y="1"/>
                  </a:moveTo>
                  <a:lnTo>
                    <a:pt x="302" y="265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16" name="Shape 6916"/>
            <p:cNvSpPr/>
            <p:nvPr/>
          </p:nvSpPr>
          <p:spPr>
            <a:xfrm>
              <a:off x="1039700" y="1715850"/>
              <a:ext cx="7550" cy="55375"/>
            </a:xfrm>
            <a:custGeom>
              <a:avLst/>
              <a:gdLst/>
              <a:ahLst/>
              <a:cxnLst/>
              <a:rect l="0" t="0" r="0" b="0"/>
              <a:pathLst>
                <a:path w="302" h="2215" fill="none" extrusionOk="0">
                  <a:moveTo>
                    <a:pt x="1" y="1"/>
                  </a:moveTo>
                  <a:lnTo>
                    <a:pt x="302" y="221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17" name="Shape 6917"/>
            <p:cNvSpPr/>
            <p:nvPr/>
          </p:nvSpPr>
          <p:spPr>
            <a:xfrm>
              <a:off x="1047225" y="1771200"/>
              <a:ext cx="8800" cy="55375"/>
            </a:xfrm>
            <a:custGeom>
              <a:avLst/>
              <a:gdLst/>
              <a:ahLst/>
              <a:cxnLst/>
              <a:rect l="0" t="0" r="0" b="0"/>
              <a:pathLst>
                <a:path w="352" h="2215" fill="none" extrusionOk="0">
                  <a:moveTo>
                    <a:pt x="1" y="1"/>
                  </a:moveTo>
                  <a:lnTo>
                    <a:pt x="352" y="221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18" name="Shape 6918"/>
            <p:cNvSpPr/>
            <p:nvPr/>
          </p:nvSpPr>
          <p:spPr>
            <a:xfrm>
              <a:off x="1056000" y="1826550"/>
              <a:ext cx="8800" cy="49850"/>
            </a:xfrm>
            <a:custGeom>
              <a:avLst/>
              <a:gdLst/>
              <a:ahLst/>
              <a:cxnLst/>
              <a:rect l="0" t="0" r="0" b="0"/>
              <a:pathLst>
                <a:path w="352" h="1994" fill="none" extrusionOk="0">
                  <a:moveTo>
                    <a:pt x="1" y="1"/>
                  </a:moveTo>
                  <a:lnTo>
                    <a:pt x="352"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19" name="Shape 6919"/>
            <p:cNvSpPr/>
            <p:nvPr/>
          </p:nvSpPr>
          <p:spPr>
            <a:xfrm>
              <a:off x="1064775" y="1876375"/>
              <a:ext cx="7550" cy="38775"/>
            </a:xfrm>
            <a:custGeom>
              <a:avLst/>
              <a:gdLst/>
              <a:ahLst/>
              <a:cxnLst/>
              <a:rect l="0" t="0" r="0" b="0"/>
              <a:pathLst>
                <a:path w="302" h="1551" fill="none" extrusionOk="0">
                  <a:moveTo>
                    <a:pt x="1" y="0"/>
                  </a:moveTo>
                  <a:lnTo>
                    <a:pt x="302"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20" name="Shape 6920"/>
            <p:cNvSpPr/>
            <p:nvPr/>
          </p:nvSpPr>
          <p:spPr>
            <a:xfrm>
              <a:off x="1072300" y="1915125"/>
              <a:ext cx="7550" cy="27700"/>
            </a:xfrm>
            <a:custGeom>
              <a:avLst/>
              <a:gdLst/>
              <a:ahLst/>
              <a:cxnLst/>
              <a:rect l="0" t="0" r="0" b="0"/>
              <a:pathLst>
                <a:path w="302" h="1108" fill="none" extrusionOk="0">
                  <a:moveTo>
                    <a:pt x="1" y="0"/>
                  </a:moveTo>
                  <a:lnTo>
                    <a:pt x="302"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21" name="Shape 6921"/>
            <p:cNvSpPr/>
            <p:nvPr/>
          </p:nvSpPr>
          <p:spPr>
            <a:xfrm>
              <a:off x="1079825" y="1942800"/>
              <a:ext cx="7550" cy="22150"/>
            </a:xfrm>
            <a:custGeom>
              <a:avLst/>
              <a:gdLst/>
              <a:ahLst/>
              <a:cxnLst/>
              <a:rect l="0" t="0" r="0" b="0"/>
              <a:pathLst>
                <a:path w="302" h="886" fill="none" extrusionOk="0">
                  <a:moveTo>
                    <a:pt x="1" y="0"/>
                  </a:moveTo>
                  <a:lnTo>
                    <a:pt x="302"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22" name="Shape 6922"/>
            <p:cNvSpPr/>
            <p:nvPr/>
          </p:nvSpPr>
          <p:spPr>
            <a:xfrm>
              <a:off x="1087350" y="1964925"/>
              <a:ext cx="7550" cy="11100"/>
            </a:xfrm>
            <a:custGeom>
              <a:avLst/>
              <a:gdLst/>
              <a:ahLst/>
              <a:cxnLst/>
              <a:rect l="0" t="0" r="0" b="0"/>
              <a:pathLst>
                <a:path w="302" h="444" fill="none" extrusionOk="0">
                  <a:moveTo>
                    <a:pt x="1" y="1"/>
                  </a:moveTo>
                  <a:lnTo>
                    <a:pt x="302" y="44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23" name="Shape 6923"/>
            <p:cNvSpPr/>
            <p:nvPr/>
          </p:nvSpPr>
          <p:spPr>
            <a:xfrm>
              <a:off x="1094875" y="1976000"/>
              <a:ext cx="8825" cy="5550"/>
            </a:xfrm>
            <a:custGeom>
              <a:avLst/>
              <a:gdLst/>
              <a:ahLst/>
              <a:cxnLst/>
              <a:rect l="0" t="0" r="0" b="0"/>
              <a:pathLst>
                <a:path w="353" h="222" fill="none" extrusionOk="0">
                  <a:moveTo>
                    <a:pt x="1" y="1"/>
                  </a:moveTo>
                  <a:lnTo>
                    <a:pt x="35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24" name="Shape 6924"/>
            <p:cNvSpPr/>
            <p:nvPr/>
          </p:nvSpPr>
          <p:spPr>
            <a:xfrm>
              <a:off x="1103675" y="1976000"/>
              <a:ext cx="8800" cy="5550"/>
            </a:xfrm>
            <a:custGeom>
              <a:avLst/>
              <a:gdLst/>
              <a:ahLst/>
              <a:cxnLst/>
              <a:rect l="0" t="0" r="0" b="0"/>
              <a:pathLst>
                <a:path w="352" h="222" fill="none" extrusionOk="0">
                  <a:moveTo>
                    <a:pt x="0" y="222"/>
                  </a:moveTo>
                  <a:lnTo>
                    <a:pt x="3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25" name="Shape 6925"/>
            <p:cNvSpPr/>
            <p:nvPr/>
          </p:nvSpPr>
          <p:spPr>
            <a:xfrm>
              <a:off x="1112450" y="1959400"/>
              <a:ext cx="7550" cy="16625"/>
            </a:xfrm>
            <a:custGeom>
              <a:avLst/>
              <a:gdLst/>
              <a:ahLst/>
              <a:cxnLst/>
              <a:rect l="0" t="0" r="0" b="0"/>
              <a:pathLst>
                <a:path w="302" h="665" fill="none" extrusionOk="0">
                  <a:moveTo>
                    <a:pt x="0" y="665"/>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26" name="Shape 6926"/>
            <p:cNvSpPr/>
            <p:nvPr/>
          </p:nvSpPr>
          <p:spPr>
            <a:xfrm>
              <a:off x="1119975" y="1931725"/>
              <a:ext cx="7550" cy="27700"/>
            </a:xfrm>
            <a:custGeom>
              <a:avLst/>
              <a:gdLst/>
              <a:ahLst/>
              <a:cxnLst/>
              <a:rect l="0" t="0" r="0" b="0"/>
              <a:pathLst>
                <a:path w="302" h="1108" fill="none" extrusionOk="0">
                  <a:moveTo>
                    <a:pt x="0" y="1107"/>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27" name="Shape 6927"/>
            <p:cNvSpPr/>
            <p:nvPr/>
          </p:nvSpPr>
          <p:spPr>
            <a:xfrm>
              <a:off x="1127500" y="1898500"/>
              <a:ext cx="7550" cy="33250"/>
            </a:xfrm>
            <a:custGeom>
              <a:avLst/>
              <a:gdLst/>
              <a:ahLst/>
              <a:cxnLst/>
              <a:rect l="0" t="0" r="0" b="0"/>
              <a:pathLst>
                <a:path w="302" h="1330" fill="none" extrusionOk="0">
                  <a:moveTo>
                    <a:pt x="0" y="1329"/>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28" name="Shape 6928"/>
            <p:cNvSpPr/>
            <p:nvPr/>
          </p:nvSpPr>
          <p:spPr>
            <a:xfrm>
              <a:off x="1135025" y="1859775"/>
              <a:ext cx="7550" cy="38750"/>
            </a:xfrm>
            <a:custGeom>
              <a:avLst/>
              <a:gdLst/>
              <a:ahLst/>
              <a:cxnLst/>
              <a:rect l="0" t="0" r="0" b="0"/>
              <a:pathLst>
                <a:path w="302" h="1550" fill="none" extrusionOk="0">
                  <a:moveTo>
                    <a:pt x="0" y="1550"/>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29" name="Shape 6929"/>
            <p:cNvSpPr/>
            <p:nvPr/>
          </p:nvSpPr>
          <p:spPr>
            <a:xfrm>
              <a:off x="1142550" y="1809950"/>
              <a:ext cx="8800" cy="49850"/>
            </a:xfrm>
            <a:custGeom>
              <a:avLst/>
              <a:gdLst/>
              <a:ahLst/>
              <a:cxnLst/>
              <a:rect l="0" t="0" r="0" b="0"/>
              <a:pathLst>
                <a:path w="352" h="1994" fill="none" extrusionOk="0">
                  <a:moveTo>
                    <a:pt x="0" y="1993"/>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30" name="Shape 6930"/>
            <p:cNvSpPr/>
            <p:nvPr/>
          </p:nvSpPr>
          <p:spPr>
            <a:xfrm>
              <a:off x="1151325" y="1754600"/>
              <a:ext cx="8800" cy="55375"/>
            </a:xfrm>
            <a:custGeom>
              <a:avLst/>
              <a:gdLst/>
              <a:ahLst/>
              <a:cxnLst/>
              <a:rect l="0" t="0" r="0" b="0"/>
              <a:pathLst>
                <a:path w="352" h="2215" fill="none" extrusionOk="0">
                  <a:moveTo>
                    <a:pt x="1" y="2215"/>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31" name="Shape 6931"/>
            <p:cNvSpPr/>
            <p:nvPr/>
          </p:nvSpPr>
          <p:spPr>
            <a:xfrm>
              <a:off x="1160100" y="1699250"/>
              <a:ext cx="7550" cy="55375"/>
            </a:xfrm>
            <a:custGeom>
              <a:avLst/>
              <a:gdLst/>
              <a:ahLst/>
              <a:cxnLst/>
              <a:rect l="0" t="0" r="0" b="0"/>
              <a:pathLst>
                <a:path w="302" h="2215" fill="none" extrusionOk="0">
                  <a:moveTo>
                    <a:pt x="1" y="2215"/>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32" name="Shape 6932"/>
            <p:cNvSpPr/>
            <p:nvPr/>
          </p:nvSpPr>
          <p:spPr>
            <a:xfrm>
              <a:off x="1167625" y="1638375"/>
              <a:ext cx="7550" cy="60900"/>
            </a:xfrm>
            <a:custGeom>
              <a:avLst/>
              <a:gdLst/>
              <a:ahLst/>
              <a:cxnLst/>
              <a:rect l="0" t="0" r="0" b="0"/>
              <a:pathLst>
                <a:path w="302" h="2436" fill="none" extrusionOk="0">
                  <a:moveTo>
                    <a:pt x="1" y="2435"/>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33" name="Shape 6933"/>
            <p:cNvSpPr/>
            <p:nvPr/>
          </p:nvSpPr>
          <p:spPr>
            <a:xfrm>
              <a:off x="1175150" y="1571950"/>
              <a:ext cx="7550" cy="66450"/>
            </a:xfrm>
            <a:custGeom>
              <a:avLst/>
              <a:gdLst/>
              <a:ahLst/>
              <a:cxnLst/>
              <a:rect l="0" t="0" r="0" b="0"/>
              <a:pathLst>
                <a:path w="302" h="2658" fill="none" extrusionOk="0">
                  <a:moveTo>
                    <a:pt x="1" y="2657"/>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34" name="Shape 6934"/>
            <p:cNvSpPr/>
            <p:nvPr/>
          </p:nvSpPr>
          <p:spPr>
            <a:xfrm>
              <a:off x="1182675" y="1505525"/>
              <a:ext cx="7550" cy="66450"/>
            </a:xfrm>
            <a:custGeom>
              <a:avLst/>
              <a:gdLst/>
              <a:ahLst/>
              <a:cxnLst/>
              <a:rect l="0" t="0" r="0" b="0"/>
              <a:pathLst>
                <a:path w="302" h="2658" fill="none" extrusionOk="0">
                  <a:moveTo>
                    <a:pt x="1" y="2657"/>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35" name="Shape 6935"/>
            <p:cNvSpPr/>
            <p:nvPr/>
          </p:nvSpPr>
          <p:spPr>
            <a:xfrm>
              <a:off x="1190200" y="1433575"/>
              <a:ext cx="8800" cy="71975"/>
            </a:xfrm>
            <a:custGeom>
              <a:avLst/>
              <a:gdLst/>
              <a:ahLst/>
              <a:cxnLst/>
              <a:rect l="0" t="0" r="0" b="0"/>
              <a:pathLst>
                <a:path w="352" h="2879" fill="none" extrusionOk="0">
                  <a:moveTo>
                    <a:pt x="1" y="2878"/>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36" name="Shape 6936"/>
            <p:cNvSpPr/>
            <p:nvPr/>
          </p:nvSpPr>
          <p:spPr>
            <a:xfrm>
              <a:off x="1198975" y="1367150"/>
              <a:ext cx="8825" cy="66450"/>
            </a:xfrm>
            <a:custGeom>
              <a:avLst/>
              <a:gdLst/>
              <a:ahLst/>
              <a:cxnLst/>
              <a:rect l="0" t="0" r="0" b="0"/>
              <a:pathLst>
                <a:path w="353" h="2658" fill="none" extrusionOk="0">
                  <a:moveTo>
                    <a:pt x="1" y="2657"/>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37" name="Shape 6937"/>
            <p:cNvSpPr/>
            <p:nvPr/>
          </p:nvSpPr>
          <p:spPr>
            <a:xfrm>
              <a:off x="1207775" y="1300725"/>
              <a:ext cx="7550" cy="66450"/>
            </a:xfrm>
            <a:custGeom>
              <a:avLst/>
              <a:gdLst/>
              <a:ahLst/>
              <a:cxnLst/>
              <a:rect l="0" t="0" r="0" b="0"/>
              <a:pathLst>
                <a:path w="302" h="2658" fill="none" extrusionOk="0">
                  <a:moveTo>
                    <a:pt x="0" y="2657"/>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38" name="Shape 6938"/>
            <p:cNvSpPr/>
            <p:nvPr/>
          </p:nvSpPr>
          <p:spPr>
            <a:xfrm>
              <a:off x="1215300" y="1239850"/>
              <a:ext cx="7550" cy="60900"/>
            </a:xfrm>
            <a:custGeom>
              <a:avLst/>
              <a:gdLst/>
              <a:ahLst/>
              <a:cxnLst/>
              <a:rect l="0" t="0" r="0" b="0"/>
              <a:pathLst>
                <a:path w="302" h="2436" fill="none" extrusionOk="0">
                  <a:moveTo>
                    <a:pt x="0" y="2436"/>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39" name="Shape 6939"/>
            <p:cNvSpPr/>
            <p:nvPr/>
          </p:nvSpPr>
          <p:spPr>
            <a:xfrm>
              <a:off x="1222825" y="1178950"/>
              <a:ext cx="7550" cy="60925"/>
            </a:xfrm>
            <a:custGeom>
              <a:avLst/>
              <a:gdLst/>
              <a:ahLst/>
              <a:cxnLst/>
              <a:rect l="0" t="0" r="0" b="0"/>
              <a:pathLst>
                <a:path w="302" h="2437" fill="none" extrusionOk="0">
                  <a:moveTo>
                    <a:pt x="0" y="2436"/>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40" name="Shape 6940"/>
            <p:cNvSpPr/>
            <p:nvPr/>
          </p:nvSpPr>
          <p:spPr>
            <a:xfrm>
              <a:off x="1230350" y="1123600"/>
              <a:ext cx="7550" cy="55375"/>
            </a:xfrm>
            <a:custGeom>
              <a:avLst/>
              <a:gdLst/>
              <a:ahLst/>
              <a:cxnLst/>
              <a:rect l="0" t="0" r="0" b="0"/>
              <a:pathLst>
                <a:path w="302" h="2215" fill="none" extrusionOk="0">
                  <a:moveTo>
                    <a:pt x="0" y="2215"/>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41" name="Shape 6941"/>
            <p:cNvSpPr/>
            <p:nvPr/>
          </p:nvSpPr>
          <p:spPr>
            <a:xfrm>
              <a:off x="1237875" y="1073800"/>
              <a:ext cx="8800" cy="49825"/>
            </a:xfrm>
            <a:custGeom>
              <a:avLst/>
              <a:gdLst/>
              <a:ahLst/>
              <a:cxnLst/>
              <a:rect l="0" t="0" r="0" b="0"/>
              <a:pathLst>
                <a:path w="352" h="1993" fill="none" extrusionOk="0">
                  <a:moveTo>
                    <a:pt x="0" y="1993"/>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42" name="Shape 6942"/>
            <p:cNvSpPr/>
            <p:nvPr/>
          </p:nvSpPr>
          <p:spPr>
            <a:xfrm>
              <a:off x="1246650" y="1029500"/>
              <a:ext cx="8800" cy="44325"/>
            </a:xfrm>
            <a:custGeom>
              <a:avLst/>
              <a:gdLst/>
              <a:ahLst/>
              <a:cxnLst/>
              <a:rect l="0" t="0" r="0" b="0"/>
              <a:pathLst>
                <a:path w="352" h="1773" fill="none" extrusionOk="0">
                  <a:moveTo>
                    <a:pt x="0" y="1772"/>
                  </a:moveTo>
                  <a:lnTo>
                    <a:pt x="3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43" name="Shape 6943"/>
            <p:cNvSpPr/>
            <p:nvPr/>
          </p:nvSpPr>
          <p:spPr>
            <a:xfrm>
              <a:off x="1255425" y="996300"/>
              <a:ext cx="7550" cy="33225"/>
            </a:xfrm>
            <a:custGeom>
              <a:avLst/>
              <a:gdLst/>
              <a:ahLst/>
              <a:cxnLst/>
              <a:rect l="0" t="0" r="0" b="0"/>
              <a:pathLst>
                <a:path w="302" h="1329" fill="none" extrusionOk="0">
                  <a:moveTo>
                    <a:pt x="0" y="1329"/>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44" name="Shape 6944"/>
            <p:cNvSpPr/>
            <p:nvPr/>
          </p:nvSpPr>
          <p:spPr>
            <a:xfrm>
              <a:off x="1262950" y="968625"/>
              <a:ext cx="7550" cy="27700"/>
            </a:xfrm>
            <a:custGeom>
              <a:avLst/>
              <a:gdLst/>
              <a:ahLst/>
              <a:cxnLst/>
              <a:rect l="0" t="0" r="0" b="0"/>
              <a:pathLst>
                <a:path w="302" h="1108" fill="none" extrusionOk="0">
                  <a:moveTo>
                    <a:pt x="0" y="1107"/>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45" name="Shape 6945"/>
            <p:cNvSpPr/>
            <p:nvPr/>
          </p:nvSpPr>
          <p:spPr>
            <a:xfrm>
              <a:off x="1270475" y="946475"/>
              <a:ext cx="7550" cy="22175"/>
            </a:xfrm>
            <a:custGeom>
              <a:avLst/>
              <a:gdLst/>
              <a:ahLst/>
              <a:cxnLst/>
              <a:rect l="0" t="0" r="0" b="0"/>
              <a:pathLst>
                <a:path w="302" h="887" fill="none" extrusionOk="0">
                  <a:moveTo>
                    <a:pt x="0" y="886"/>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46" name="Shape 6946"/>
            <p:cNvSpPr/>
            <p:nvPr/>
          </p:nvSpPr>
          <p:spPr>
            <a:xfrm>
              <a:off x="1278000" y="935400"/>
              <a:ext cx="7550" cy="11100"/>
            </a:xfrm>
            <a:custGeom>
              <a:avLst/>
              <a:gdLst/>
              <a:ahLst/>
              <a:cxnLst/>
              <a:rect l="0" t="0" r="0" b="0"/>
              <a:pathLst>
                <a:path w="302" h="444" fill="none" extrusionOk="0">
                  <a:moveTo>
                    <a:pt x="0" y="444"/>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47" name="Shape 6947"/>
            <p:cNvSpPr/>
            <p:nvPr/>
          </p:nvSpPr>
          <p:spPr>
            <a:xfrm>
              <a:off x="1285525" y="935400"/>
              <a:ext cx="8800" cy="25"/>
            </a:xfrm>
            <a:custGeom>
              <a:avLst/>
              <a:gdLst/>
              <a:ahLst/>
              <a:cxnLst/>
              <a:rect l="0" t="0" r="0" b="0"/>
              <a:pathLst>
                <a:path w="352" h="1" fill="none" extrusionOk="0">
                  <a:moveTo>
                    <a:pt x="0" y="1"/>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48" name="Shape 6948"/>
            <p:cNvSpPr/>
            <p:nvPr/>
          </p:nvSpPr>
          <p:spPr>
            <a:xfrm>
              <a:off x="1294300" y="935400"/>
              <a:ext cx="8800" cy="5575"/>
            </a:xfrm>
            <a:custGeom>
              <a:avLst/>
              <a:gdLst/>
              <a:ahLst/>
              <a:cxnLst/>
              <a:rect l="0" t="0" r="0" b="0"/>
              <a:pathLst>
                <a:path w="352" h="223" fill="none" extrusionOk="0">
                  <a:moveTo>
                    <a:pt x="1" y="1"/>
                  </a:moveTo>
                  <a:lnTo>
                    <a:pt x="35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49" name="Shape 6949"/>
            <p:cNvSpPr/>
            <p:nvPr/>
          </p:nvSpPr>
          <p:spPr>
            <a:xfrm>
              <a:off x="1303075" y="940950"/>
              <a:ext cx="7550" cy="16625"/>
            </a:xfrm>
            <a:custGeom>
              <a:avLst/>
              <a:gdLst/>
              <a:ahLst/>
              <a:cxnLst/>
              <a:rect l="0" t="0" r="0" b="0"/>
              <a:pathLst>
                <a:path w="302" h="665" fill="none" extrusionOk="0">
                  <a:moveTo>
                    <a:pt x="1" y="0"/>
                  </a:moveTo>
                  <a:lnTo>
                    <a:pt x="302"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50" name="Shape 6950"/>
            <p:cNvSpPr/>
            <p:nvPr/>
          </p:nvSpPr>
          <p:spPr>
            <a:xfrm>
              <a:off x="1310600" y="957550"/>
              <a:ext cx="7550" cy="22175"/>
            </a:xfrm>
            <a:custGeom>
              <a:avLst/>
              <a:gdLst/>
              <a:ahLst/>
              <a:cxnLst/>
              <a:rect l="0" t="0" r="0" b="0"/>
              <a:pathLst>
                <a:path w="302" h="887" fill="none" extrusionOk="0">
                  <a:moveTo>
                    <a:pt x="1" y="1"/>
                  </a:moveTo>
                  <a:lnTo>
                    <a:pt x="302"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51" name="Shape 6951"/>
            <p:cNvSpPr/>
            <p:nvPr/>
          </p:nvSpPr>
          <p:spPr>
            <a:xfrm>
              <a:off x="1318125" y="979700"/>
              <a:ext cx="7550" cy="27700"/>
            </a:xfrm>
            <a:custGeom>
              <a:avLst/>
              <a:gdLst/>
              <a:ahLst/>
              <a:cxnLst/>
              <a:rect l="0" t="0" r="0" b="0"/>
              <a:pathLst>
                <a:path w="302" h="1108" fill="none" extrusionOk="0">
                  <a:moveTo>
                    <a:pt x="1" y="0"/>
                  </a:moveTo>
                  <a:lnTo>
                    <a:pt x="302"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52" name="Shape 6952"/>
            <p:cNvSpPr/>
            <p:nvPr/>
          </p:nvSpPr>
          <p:spPr>
            <a:xfrm>
              <a:off x="1325650" y="1007375"/>
              <a:ext cx="7550" cy="38775"/>
            </a:xfrm>
            <a:custGeom>
              <a:avLst/>
              <a:gdLst/>
              <a:ahLst/>
              <a:cxnLst/>
              <a:rect l="0" t="0" r="0" b="0"/>
              <a:pathLst>
                <a:path w="302" h="1551" fill="none" extrusionOk="0">
                  <a:moveTo>
                    <a:pt x="1" y="0"/>
                  </a:moveTo>
                  <a:lnTo>
                    <a:pt x="302"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53" name="Shape 6953"/>
            <p:cNvSpPr/>
            <p:nvPr/>
          </p:nvSpPr>
          <p:spPr>
            <a:xfrm>
              <a:off x="1333175" y="1046125"/>
              <a:ext cx="8800" cy="44300"/>
            </a:xfrm>
            <a:custGeom>
              <a:avLst/>
              <a:gdLst/>
              <a:ahLst/>
              <a:cxnLst/>
              <a:rect l="0" t="0" r="0" b="0"/>
              <a:pathLst>
                <a:path w="352" h="1772" fill="none" extrusionOk="0">
                  <a:moveTo>
                    <a:pt x="1" y="0"/>
                  </a:moveTo>
                  <a:lnTo>
                    <a:pt x="352" y="17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54" name="Shape 6954"/>
            <p:cNvSpPr/>
            <p:nvPr/>
          </p:nvSpPr>
          <p:spPr>
            <a:xfrm>
              <a:off x="1341950" y="1090400"/>
              <a:ext cx="8825" cy="49825"/>
            </a:xfrm>
            <a:custGeom>
              <a:avLst/>
              <a:gdLst/>
              <a:ahLst/>
              <a:cxnLst/>
              <a:rect l="0" t="0" r="0" b="0"/>
              <a:pathLst>
                <a:path w="353" h="1993" fill="none" extrusionOk="0">
                  <a:moveTo>
                    <a:pt x="1" y="0"/>
                  </a:moveTo>
                  <a:lnTo>
                    <a:pt x="352"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55" name="Shape 6955"/>
            <p:cNvSpPr/>
            <p:nvPr/>
          </p:nvSpPr>
          <p:spPr>
            <a:xfrm>
              <a:off x="1350750" y="1140200"/>
              <a:ext cx="7550" cy="55375"/>
            </a:xfrm>
            <a:custGeom>
              <a:avLst/>
              <a:gdLst/>
              <a:ahLst/>
              <a:cxnLst/>
              <a:rect l="0" t="0" r="0" b="0"/>
              <a:pathLst>
                <a:path w="302" h="2215" fill="none" extrusionOk="0">
                  <a:moveTo>
                    <a:pt x="0" y="1"/>
                  </a:moveTo>
                  <a:lnTo>
                    <a:pt x="301" y="221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56" name="Shape 6956"/>
            <p:cNvSpPr/>
            <p:nvPr/>
          </p:nvSpPr>
          <p:spPr>
            <a:xfrm>
              <a:off x="1358275" y="1195550"/>
              <a:ext cx="7550" cy="55375"/>
            </a:xfrm>
            <a:custGeom>
              <a:avLst/>
              <a:gdLst/>
              <a:ahLst/>
              <a:cxnLst/>
              <a:rect l="0" t="0" r="0" b="0"/>
              <a:pathLst>
                <a:path w="302" h="2215" fill="none" extrusionOk="0">
                  <a:moveTo>
                    <a:pt x="0" y="1"/>
                  </a:moveTo>
                  <a:lnTo>
                    <a:pt x="301" y="221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57" name="Shape 6957"/>
            <p:cNvSpPr/>
            <p:nvPr/>
          </p:nvSpPr>
          <p:spPr>
            <a:xfrm>
              <a:off x="1365800" y="1250900"/>
              <a:ext cx="7550" cy="60925"/>
            </a:xfrm>
            <a:custGeom>
              <a:avLst/>
              <a:gdLst/>
              <a:ahLst/>
              <a:cxnLst/>
              <a:rect l="0" t="0" r="0" b="0"/>
              <a:pathLst>
                <a:path w="302" h="2437" fill="none" extrusionOk="0">
                  <a:moveTo>
                    <a:pt x="0" y="1"/>
                  </a:moveTo>
                  <a:lnTo>
                    <a:pt x="30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58" name="Shape 6958"/>
            <p:cNvSpPr/>
            <p:nvPr/>
          </p:nvSpPr>
          <p:spPr>
            <a:xfrm>
              <a:off x="1373325" y="1311800"/>
              <a:ext cx="16325" cy="121800"/>
            </a:xfrm>
            <a:custGeom>
              <a:avLst/>
              <a:gdLst/>
              <a:ahLst/>
              <a:cxnLst/>
              <a:rect l="0" t="0" r="0" b="0"/>
              <a:pathLst>
                <a:path w="653" h="4872" fill="none" extrusionOk="0">
                  <a:moveTo>
                    <a:pt x="0" y="0"/>
                  </a:moveTo>
                  <a:lnTo>
                    <a:pt x="652" y="48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59" name="Shape 6959"/>
            <p:cNvSpPr/>
            <p:nvPr/>
          </p:nvSpPr>
          <p:spPr>
            <a:xfrm>
              <a:off x="1389625" y="1433575"/>
              <a:ext cx="8800" cy="60900"/>
            </a:xfrm>
            <a:custGeom>
              <a:avLst/>
              <a:gdLst/>
              <a:ahLst/>
              <a:cxnLst/>
              <a:rect l="0" t="0" r="0" b="0"/>
              <a:pathLst>
                <a:path w="352" h="2436" fill="none" extrusionOk="0">
                  <a:moveTo>
                    <a:pt x="0" y="0"/>
                  </a:moveTo>
                  <a:lnTo>
                    <a:pt x="35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60" name="Shape 6960"/>
            <p:cNvSpPr/>
            <p:nvPr/>
          </p:nvSpPr>
          <p:spPr>
            <a:xfrm>
              <a:off x="1398400" y="1494450"/>
              <a:ext cx="7550" cy="60925"/>
            </a:xfrm>
            <a:custGeom>
              <a:avLst/>
              <a:gdLst/>
              <a:ahLst/>
              <a:cxnLst/>
              <a:rect l="0" t="0" r="0" b="0"/>
              <a:pathLst>
                <a:path w="302" h="2437" fill="none" extrusionOk="0">
                  <a:moveTo>
                    <a:pt x="0" y="1"/>
                  </a:moveTo>
                  <a:lnTo>
                    <a:pt x="30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61" name="Shape 6961"/>
            <p:cNvSpPr/>
            <p:nvPr/>
          </p:nvSpPr>
          <p:spPr>
            <a:xfrm>
              <a:off x="1405925" y="1555350"/>
              <a:ext cx="7550" cy="55375"/>
            </a:xfrm>
            <a:custGeom>
              <a:avLst/>
              <a:gdLst/>
              <a:ahLst/>
              <a:cxnLst/>
              <a:rect l="0" t="0" r="0" b="0"/>
              <a:pathLst>
                <a:path w="302" h="2215" fill="none" extrusionOk="0">
                  <a:moveTo>
                    <a:pt x="0" y="0"/>
                  </a:moveTo>
                  <a:lnTo>
                    <a:pt x="301" y="221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62" name="Shape 6962"/>
            <p:cNvSpPr/>
            <p:nvPr/>
          </p:nvSpPr>
          <p:spPr>
            <a:xfrm>
              <a:off x="1413450" y="1610700"/>
              <a:ext cx="7550" cy="55375"/>
            </a:xfrm>
            <a:custGeom>
              <a:avLst/>
              <a:gdLst/>
              <a:ahLst/>
              <a:cxnLst/>
              <a:rect l="0" t="0" r="0" b="0"/>
              <a:pathLst>
                <a:path w="302" h="2215" fill="none" extrusionOk="0">
                  <a:moveTo>
                    <a:pt x="0" y="0"/>
                  </a:moveTo>
                  <a:lnTo>
                    <a:pt x="301" y="221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63" name="Shape 6963"/>
            <p:cNvSpPr/>
            <p:nvPr/>
          </p:nvSpPr>
          <p:spPr>
            <a:xfrm>
              <a:off x="1420975" y="1666050"/>
              <a:ext cx="7550" cy="49825"/>
            </a:xfrm>
            <a:custGeom>
              <a:avLst/>
              <a:gdLst/>
              <a:ahLst/>
              <a:cxnLst/>
              <a:rect l="0" t="0" r="0" b="0"/>
              <a:pathLst>
                <a:path w="302" h="1993" fill="none" extrusionOk="0">
                  <a:moveTo>
                    <a:pt x="0" y="0"/>
                  </a:moveTo>
                  <a:lnTo>
                    <a:pt x="301"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64" name="Shape 6964"/>
            <p:cNvSpPr/>
            <p:nvPr/>
          </p:nvSpPr>
          <p:spPr>
            <a:xfrm>
              <a:off x="1428500" y="1715850"/>
              <a:ext cx="8800" cy="44300"/>
            </a:xfrm>
            <a:custGeom>
              <a:avLst/>
              <a:gdLst/>
              <a:ahLst/>
              <a:cxnLst/>
              <a:rect l="0" t="0" r="0" b="0"/>
              <a:pathLst>
                <a:path w="352" h="1772" fill="none" extrusionOk="0">
                  <a:moveTo>
                    <a:pt x="0" y="1"/>
                  </a:moveTo>
                  <a:lnTo>
                    <a:pt x="352" y="177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65" name="Shape 6965"/>
            <p:cNvSpPr/>
            <p:nvPr/>
          </p:nvSpPr>
          <p:spPr>
            <a:xfrm>
              <a:off x="1437275" y="1760125"/>
              <a:ext cx="8800" cy="38775"/>
            </a:xfrm>
            <a:custGeom>
              <a:avLst/>
              <a:gdLst/>
              <a:ahLst/>
              <a:cxnLst/>
              <a:rect l="0" t="0" r="0" b="0"/>
              <a:pathLst>
                <a:path w="352" h="1551" fill="none" extrusionOk="0">
                  <a:moveTo>
                    <a:pt x="1" y="1"/>
                  </a:moveTo>
                  <a:lnTo>
                    <a:pt x="352" y="155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66" name="Shape 6966"/>
            <p:cNvSpPr/>
            <p:nvPr/>
          </p:nvSpPr>
          <p:spPr>
            <a:xfrm>
              <a:off x="1446050" y="1798875"/>
              <a:ext cx="7550" cy="27700"/>
            </a:xfrm>
            <a:custGeom>
              <a:avLst/>
              <a:gdLst/>
              <a:ahLst/>
              <a:cxnLst/>
              <a:rect l="0" t="0" r="0" b="0"/>
              <a:pathLst>
                <a:path w="302" h="1108" fill="none" extrusionOk="0">
                  <a:moveTo>
                    <a:pt x="1" y="1"/>
                  </a:moveTo>
                  <a:lnTo>
                    <a:pt x="302"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67" name="Shape 6967"/>
            <p:cNvSpPr/>
            <p:nvPr/>
          </p:nvSpPr>
          <p:spPr>
            <a:xfrm>
              <a:off x="1453575" y="1826550"/>
              <a:ext cx="7550" cy="27700"/>
            </a:xfrm>
            <a:custGeom>
              <a:avLst/>
              <a:gdLst/>
              <a:ahLst/>
              <a:cxnLst/>
              <a:rect l="0" t="0" r="0" b="0"/>
              <a:pathLst>
                <a:path w="302" h="1108" fill="none" extrusionOk="0">
                  <a:moveTo>
                    <a:pt x="1" y="1"/>
                  </a:moveTo>
                  <a:lnTo>
                    <a:pt x="302"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68" name="Shape 6968"/>
            <p:cNvSpPr/>
            <p:nvPr/>
          </p:nvSpPr>
          <p:spPr>
            <a:xfrm>
              <a:off x="1461100" y="1854225"/>
              <a:ext cx="7550" cy="16625"/>
            </a:xfrm>
            <a:custGeom>
              <a:avLst/>
              <a:gdLst/>
              <a:ahLst/>
              <a:cxnLst/>
              <a:rect l="0" t="0" r="0" b="0"/>
              <a:pathLst>
                <a:path w="302" h="665" fill="none" extrusionOk="0">
                  <a:moveTo>
                    <a:pt x="1" y="1"/>
                  </a:moveTo>
                  <a:lnTo>
                    <a:pt x="302"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69" name="Shape 6969"/>
            <p:cNvSpPr/>
            <p:nvPr/>
          </p:nvSpPr>
          <p:spPr>
            <a:xfrm>
              <a:off x="1468625" y="1870825"/>
              <a:ext cx="7550" cy="11100"/>
            </a:xfrm>
            <a:custGeom>
              <a:avLst/>
              <a:gdLst/>
              <a:ahLst/>
              <a:cxnLst/>
              <a:rect l="0" t="0" r="0" b="0"/>
              <a:pathLst>
                <a:path w="302" h="444" fill="none" extrusionOk="0">
                  <a:moveTo>
                    <a:pt x="1" y="1"/>
                  </a:moveTo>
                  <a:lnTo>
                    <a:pt x="302" y="44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70" name="Shape 6970"/>
            <p:cNvSpPr/>
            <p:nvPr/>
          </p:nvSpPr>
          <p:spPr>
            <a:xfrm>
              <a:off x="1476150" y="1881900"/>
              <a:ext cx="8800" cy="25"/>
            </a:xfrm>
            <a:custGeom>
              <a:avLst/>
              <a:gdLst/>
              <a:ahLst/>
              <a:cxnLst/>
              <a:rect l="0" t="0" r="0" b="0"/>
              <a:pathLst>
                <a:path w="352" h="1" fill="none" extrusionOk="0">
                  <a:moveTo>
                    <a:pt x="1" y="1"/>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71" name="Shape 6971"/>
            <p:cNvSpPr/>
            <p:nvPr/>
          </p:nvSpPr>
          <p:spPr>
            <a:xfrm>
              <a:off x="1484925" y="1876375"/>
              <a:ext cx="8825" cy="5550"/>
            </a:xfrm>
            <a:custGeom>
              <a:avLst/>
              <a:gdLst/>
              <a:ahLst/>
              <a:cxnLst/>
              <a:rect l="0" t="0" r="0" b="0"/>
              <a:pathLst>
                <a:path w="353" h="222" fill="none" extrusionOk="0">
                  <a:moveTo>
                    <a:pt x="1" y="222"/>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72" name="Shape 6972"/>
            <p:cNvSpPr/>
            <p:nvPr/>
          </p:nvSpPr>
          <p:spPr>
            <a:xfrm>
              <a:off x="1493725" y="1865300"/>
              <a:ext cx="7550" cy="11100"/>
            </a:xfrm>
            <a:custGeom>
              <a:avLst/>
              <a:gdLst/>
              <a:ahLst/>
              <a:cxnLst/>
              <a:rect l="0" t="0" r="0" b="0"/>
              <a:pathLst>
                <a:path w="302" h="444" fill="none" extrusionOk="0">
                  <a:moveTo>
                    <a:pt x="0" y="443"/>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73" name="Shape 6973"/>
            <p:cNvSpPr/>
            <p:nvPr/>
          </p:nvSpPr>
          <p:spPr>
            <a:xfrm>
              <a:off x="1501250" y="1843150"/>
              <a:ext cx="7550" cy="22175"/>
            </a:xfrm>
            <a:custGeom>
              <a:avLst/>
              <a:gdLst/>
              <a:ahLst/>
              <a:cxnLst/>
              <a:rect l="0" t="0" r="0" b="0"/>
              <a:pathLst>
                <a:path w="302" h="887" fill="none" extrusionOk="0">
                  <a:moveTo>
                    <a:pt x="0" y="887"/>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74" name="Shape 6974"/>
            <p:cNvSpPr/>
            <p:nvPr/>
          </p:nvSpPr>
          <p:spPr>
            <a:xfrm>
              <a:off x="1508775" y="1815475"/>
              <a:ext cx="7550" cy="27700"/>
            </a:xfrm>
            <a:custGeom>
              <a:avLst/>
              <a:gdLst/>
              <a:ahLst/>
              <a:cxnLst/>
              <a:rect l="0" t="0" r="0" b="0"/>
              <a:pathLst>
                <a:path w="302" h="1108" fill="none" extrusionOk="0">
                  <a:moveTo>
                    <a:pt x="0" y="1108"/>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75" name="Shape 6975"/>
            <p:cNvSpPr/>
            <p:nvPr/>
          </p:nvSpPr>
          <p:spPr>
            <a:xfrm>
              <a:off x="1516300" y="1782275"/>
              <a:ext cx="7550" cy="33225"/>
            </a:xfrm>
            <a:custGeom>
              <a:avLst/>
              <a:gdLst/>
              <a:ahLst/>
              <a:cxnLst/>
              <a:rect l="0" t="0" r="0" b="0"/>
              <a:pathLst>
                <a:path w="302" h="1329" fill="none" extrusionOk="0">
                  <a:moveTo>
                    <a:pt x="0" y="1329"/>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76" name="Shape 6976"/>
            <p:cNvSpPr/>
            <p:nvPr/>
          </p:nvSpPr>
          <p:spPr>
            <a:xfrm>
              <a:off x="1523825" y="1743525"/>
              <a:ext cx="8800" cy="38775"/>
            </a:xfrm>
            <a:custGeom>
              <a:avLst/>
              <a:gdLst/>
              <a:ahLst/>
              <a:cxnLst/>
              <a:rect l="0" t="0" r="0" b="0"/>
              <a:pathLst>
                <a:path w="352" h="1551" fill="none" extrusionOk="0">
                  <a:moveTo>
                    <a:pt x="0" y="1551"/>
                  </a:moveTo>
                  <a:lnTo>
                    <a:pt x="3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77" name="Shape 6977"/>
            <p:cNvSpPr/>
            <p:nvPr/>
          </p:nvSpPr>
          <p:spPr>
            <a:xfrm>
              <a:off x="1532600" y="1699250"/>
              <a:ext cx="8800" cy="44300"/>
            </a:xfrm>
            <a:custGeom>
              <a:avLst/>
              <a:gdLst/>
              <a:ahLst/>
              <a:cxnLst/>
              <a:rect l="0" t="0" r="0" b="0"/>
              <a:pathLst>
                <a:path w="352" h="1772" fill="none" extrusionOk="0">
                  <a:moveTo>
                    <a:pt x="0" y="1772"/>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78" name="Shape 6978"/>
            <p:cNvSpPr/>
            <p:nvPr/>
          </p:nvSpPr>
          <p:spPr>
            <a:xfrm>
              <a:off x="1541375" y="1649425"/>
              <a:ext cx="7550" cy="49850"/>
            </a:xfrm>
            <a:custGeom>
              <a:avLst/>
              <a:gdLst/>
              <a:ahLst/>
              <a:cxnLst/>
              <a:rect l="0" t="0" r="0" b="0"/>
              <a:pathLst>
                <a:path w="302" h="1994" fill="none" extrusionOk="0">
                  <a:moveTo>
                    <a:pt x="1" y="1993"/>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79" name="Shape 6979"/>
            <p:cNvSpPr/>
            <p:nvPr/>
          </p:nvSpPr>
          <p:spPr>
            <a:xfrm>
              <a:off x="1548900" y="1544275"/>
              <a:ext cx="15075" cy="105175"/>
            </a:xfrm>
            <a:custGeom>
              <a:avLst/>
              <a:gdLst/>
              <a:ahLst/>
              <a:cxnLst/>
              <a:rect l="0" t="0" r="0" b="0"/>
              <a:pathLst>
                <a:path w="603" h="4207" fill="none" extrusionOk="0">
                  <a:moveTo>
                    <a:pt x="1" y="4207"/>
                  </a:moveTo>
                  <a:lnTo>
                    <a:pt x="60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80" name="Shape 6980"/>
            <p:cNvSpPr/>
            <p:nvPr/>
          </p:nvSpPr>
          <p:spPr>
            <a:xfrm>
              <a:off x="1563950" y="1433575"/>
              <a:ext cx="16325" cy="110725"/>
            </a:xfrm>
            <a:custGeom>
              <a:avLst/>
              <a:gdLst/>
              <a:ahLst/>
              <a:cxnLst/>
              <a:rect l="0" t="0" r="0" b="0"/>
              <a:pathLst>
                <a:path w="653" h="4429" fill="none" extrusionOk="0">
                  <a:moveTo>
                    <a:pt x="1" y="4428"/>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81" name="Shape 6981"/>
            <p:cNvSpPr/>
            <p:nvPr/>
          </p:nvSpPr>
          <p:spPr>
            <a:xfrm>
              <a:off x="1580250" y="1378225"/>
              <a:ext cx="8800" cy="55375"/>
            </a:xfrm>
            <a:custGeom>
              <a:avLst/>
              <a:gdLst/>
              <a:ahLst/>
              <a:cxnLst/>
              <a:rect l="0" t="0" r="0" b="0"/>
              <a:pathLst>
                <a:path w="352" h="2215" fill="none" extrusionOk="0">
                  <a:moveTo>
                    <a:pt x="1" y="2214"/>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82" name="Shape 6982"/>
            <p:cNvSpPr/>
            <p:nvPr/>
          </p:nvSpPr>
          <p:spPr>
            <a:xfrm>
              <a:off x="1589025" y="1322875"/>
              <a:ext cx="7550" cy="55375"/>
            </a:xfrm>
            <a:custGeom>
              <a:avLst/>
              <a:gdLst/>
              <a:ahLst/>
              <a:cxnLst/>
              <a:rect l="0" t="0" r="0" b="0"/>
              <a:pathLst>
                <a:path w="302" h="2215" fill="none" extrusionOk="0">
                  <a:moveTo>
                    <a:pt x="1" y="2214"/>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83" name="Shape 6983"/>
            <p:cNvSpPr/>
            <p:nvPr/>
          </p:nvSpPr>
          <p:spPr>
            <a:xfrm>
              <a:off x="1596550" y="1273050"/>
              <a:ext cx="7550" cy="49850"/>
            </a:xfrm>
            <a:custGeom>
              <a:avLst/>
              <a:gdLst/>
              <a:ahLst/>
              <a:cxnLst/>
              <a:rect l="0" t="0" r="0" b="0"/>
              <a:pathLst>
                <a:path w="302" h="1994" fill="none" extrusionOk="0">
                  <a:moveTo>
                    <a:pt x="1" y="1993"/>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84" name="Shape 6984"/>
            <p:cNvSpPr/>
            <p:nvPr/>
          </p:nvSpPr>
          <p:spPr>
            <a:xfrm>
              <a:off x="1604075" y="1223225"/>
              <a:ext cx="7550" cy="49850"/>
            </a:xfrm>
            <a:custGeom>
              <a:avLst/>
              <a:gdLst/>
              <a:ahLst/>
              <a:cxnLst/>
              <a:rect l="0" t="0" r="0" b="0"/>
              <a:pathLst>
                <a:path w="302" h="1994" fill="none" extrusionOk="0">
                  <a:moveTo>
                    <a:pt x="1" y="1994"/>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85" name="Shape 6985"/>
            <p:cNvSpPr/>
            <p:nvPr/>
          </p:nvSpPr>
          <p:spPr>
            <a:xfrm>
              <a:off x="1611600" y="1178950"/>
              <a:ext cx="7550" cy="44300"/>
            </a:xfrm>
            <a:custGeom>
              <a:avLst/>
              <a:gdLst/>
              <a:ahLst/>
              <a:cxnLst/>
              <a:rect l="0" t="0" r="0" b="0"/>
              <a:pathLst>
                <a:path w="302" h="1772" fill="none" extrusionOk="0">
                  <a:moveTo>
                    <a:pt x="1" y="1772"/>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86" name="Shape 6986"/>
            <p:cNvSpPr/>
            <p:nvPr/>
          </p:nvSpPr>
          <p:spPr>
            <a:xfrm>
              <a:off x="1619125" y="1140200"/>
              <a:ext cx="8825" cy="38775"/>
            </a:xfrm>
            <a:custGeom>
              <a:avLst/>
              <a:gdLst/>
              <a:ahLst/>
              <a:cxnLst/>
              <a:rect l="0" t="0" r="0" b="0"/>
              <a:pathLst>
                <a:path w="353" h="1551" fill="none" extrusionOk="0">
                  <a:moveTo>
                    <a:pt x="1" y="1551"/>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87" name="Shape 6987"/>
            <p:cNvSpPr/>
            <p:nvPr/>
          </p:nvSpPr>
          <p:spPr>
            <a:xfrm>
              <a:off x="1627925" y="1107000"/>
              <a:ext cx="8800" cy="33225"/>
            </a:xfrm>
            <a:custGeom>
              <a:avLst/>
              <a:gdLst/>
              <a:ahLst/>
              <a:cxnLst/>
              <a:rect l="0" t="0" r="0" b="0"/>
              <a:pathLst>
                <a:path w="352" h="1329" fill="none" extrusionOk="0">
                  <a:moveTo>
                    <a:pt x="0" y="1329"/>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88" name="Shape 6988"/>
            <p:cNvSpPr/>
            <p:nvPr/>
          </p:nvSpPr>
          <p:spPr>
            <a:xfrm>
              <a:off x="1636700" y="1079325"/>
              <a:ext cx="7550" cy="27700"/>
            </a:xfrm>
            <a:custGeom>
              <a:avLst/>
              <a:gdLst/>
              <a:ahLst/>
              <a:cxnLst/>
              <a:rect l="0" t="0" r="0" b="0"/>
              <a:pathLst>
                <a:path w="302" h="1108" fill="none" extrusionOk="0">
                  <a:moveTo>
                    <a:pt x="0" y="1107"/>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89" name="Shape 6989"/>
            <p:cNvSpPr/>
            <p:nvPr/>
          </p:nvSpPr>
          <p:spPr>
            <a:xfrm>
              <a:off x="1644225" y="1057175"/>
              <a:ext cx="7550" cy="22175"/>
            </a:xfrm>
            <a:custGeom>
              <a:avLst/>
              <a:gdLst/>
              <a:ahLst/>
              <a:cxnLst/>
              <a:rect l="0" t="0" r="0" b="0"/>
              <a:pathLst>
                <a:path w="302" h="887" fill="none" extrusionOk="0">
                  <a:moveTo>
                    <a:pt x="0" y="886"/>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90" name="Shape 6990"/>
            <p:cNvSpPr/>
            <p:nvPr/>
          </p:nvSpPr>
          <p:spPr>
            <a:xfrm>
              <a:off x="1651750" y="1046125"/>
              <a:ext cx="7550" cy="11075"/>
            </a:xfrm>
            <a:custGeom>
              <a:avLst/>
              <a:gdLst/>
              <a:ahLst/>
              <a:cxnLst/>
              <a:rect l="0" t="0" r="0" b="0"/>
              <a:pathLst>
                <a:path w="302" h="443" fill="none" extrusionOk="0">
                  <a:moveTo>
                    <a:pt x="0" y="443"/>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91" name="Shape 6991"/>
            <p:cNvSpPr/>
            <p:nvPr/>
          </p:nvSpPr>
          <p:spPr>
            <a:xfrm>
              <a:off x="1659275" y="1035050"/>
              <a:ext cx="7550" cy="11100"/>
            </a:xfrm>
            <a:custGeom>
              <a:avLst/>
              <a:gdLst/>
              <a:ahLst/>
              <a:cxnLst/>
              <a:rect l="0" t="0" r="0" b="0"/>
              <a:pathLst>
                <a:path w="302" h="444" fill="none" extrusionOk="0">
                  <a:moveTo>
                    <a:pt x="0" y="443"/>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92" name="Shape 6992"/>
            <p:cNvSpPr/>
            <p:nvPr/>
          </p:nvSpPr>
          <p:spPr>
            <a:xfrm>
              <a:off x="1666800" y="1035050"/>
              <a:ext cx="8800" cy="25"/>
            </a:xfrm>
            <a:custGeom>
              <a:avLst/>
              <a:gdLst/>
              <a:ahLst/>
              <a:cxnLst/>
              <a:rect l="0" t="0" r="0" b="0"/>
              <a:pathLst>
                <a:path w="352" h="1" fill="none" extrusionOk="0">
                  <a:moveTo>
                    <a:pt x="0" y="0"/>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93" name="Shape 6993"/>
            <p:cNvSpPr/>
            <p:nvPr/>
          </p:nvSpPr>
          <p:spPr>
            <a:xfrm>
              <a:off x="1675575" y="1035050"/>
              <a:ext cx="8800" cy="5550"/>
            </a:xfrm>
            <a:custGeom>
              <a:avLst/>
              <a:gdLst/>
              <a:ahLst/>
              <a:cxnLst/>
              <a:rect l="0" t="0" r="0" b="0"/>
              <a:pathLst>
                <a:path w="352" h="222" fill="none" extrusionOk="0">
                  <a:moveTo>
                    <a:pt x="0" y="0"/>
                  </a:moveTo>
                  <a:lnTo>
                    <a:pt x="35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94" name="Shape 6994"/>
            <p:cNvSpPr/>
            <p:nvPr/>
          </p:nvSpPr>
          <p:spPr>
            <a:xfrm>
              <a:off x="1684350" y="1040575"/>
              <a:ext cx="7550" cy="11100"/>
            </a:xfrm>
            <a:custGeom>
              <a:avLst/>
              <a:gdLst/>
              <a:ahLst/>
              <a:cxnLst/>
              <a:rect l="0" t="0" r="0" b="0"/>
              <a:pathLst>
                <a:path w="302" h="444" fill="none" extrusionOk="0">
                  <a:moveTo>
                    <a:pt x="1" y="1"/>
                  </a:moveTo>
                  <a:lnTo>
                    <a:pt x="302"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95" name="Shape 6995"/>
            <p:cNvSpPr/>
            <p:nvPr/>
          </p:nvSpPr>
          <p:spPr>
            <a:xfrm>
              <a:off x="1691875" y="1051650"/>
              <a:ext cx="7550" cy="16625"/>
            </a:xfrm>
            <a:custGeom>
              <a:avLst/>
              <a:gdLst/>
              <a:ahLst/>
              <a:cxnLst/>
              <a:rect l="0" t="0" r="0" b="0"/>
              <a:pathLst>
                <a:path w="302" h="665" fill="none" extrusionOk="0">
                  <a:moveTo>
                    <a:pt x="1" y="0"/>
                  </a:moveTo>
                  <a:lnTo>
                    <a:pt x="302"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96" name="Shape 6996"/>
            <p:cNvSpPr/>
            <p:nvPr/>
          </p:nvSpPr>
          <p:spPr>
            <a:xfrm>
              <a:off x="1699400" y="1068250"/>
              <a:ext cx="7550" cy="27700"/>
            </a:xfrm>
            <a:custGeom>
              <a:avLst/>
              <a:gdLst/>
              <a:ahLst/>
              <a:cxnLst/>
              <a:rect l="0" t="0" r="0" b="0"/>
              <a:pathLst>
                <a:path w="302" h="1108" fill="none" extrusionOk="0">
                  <a:moveTo>
                    <a:pt x="1" y="1"/>
                  </a:moveTo>
                  <a:lnTo>
                    <a:pt x="302"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97" name="Shape 6997"/>
            <p:cNvSpPr/>
            <p:nvPr/>
          </p:nvSpPr>
          <p:spPr>
            <a:xfrm>
              <a:off x="1706925" y="1095925"/>
              <a:ext cx="7550" cy="33250"/>
            </a:xfrm>
            <a:custGeom>
              <a:avLst/>
              <a:gdLst/>
              <a:ahLst/>
              <a:cxnLst/>
              <a:rect l="0" t="0" r="0" b="0"/>
              <a:pathLst>
                <a:path w="302" h="1330" fill="none" extrusionOk="0">
                  <a:moveTo>
                    <a:pt x="1" y="1"/>
                  </a:moveTo>
                  <a:lnTo>
                    <a:pt x="302"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98" name="Shape 6998"/>
            <p:cNvSpPr/>
            <p:nvPr/>
          </p:nvSpPr>
          <p:spPr>
            <a:xfrm>
              <a:off x="1714450" y="1129150"/>
              <a:ext cx="8800" cy="33225"/>
            </a:xfrm>
            <a:custGeom>
              <a:avLst/>
              <a:gdLst/>
              <a:ahLst/>
              <a:cxnLst/>
              <a:rect l="0" t="0" r="0" b="0"/>
              <a:pathLst>
                <a:path w="352" h="1329" fill="none" extrusionOk="0">
                  <a:moveTo>
                    <a:pt x="1" y="0"/>
                  </a:moveTo>
                  <a:lnTo>
                    <a:pt x="352" y="132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99" name="Shape 6999"/>
            <p:cNvSpPr/>
            <p:nvPr/>
          </p:nvSpPr>
          <p:spPr>
            <a:xfrm>
              <a:off x="1723225" y="1162350"/>
              <a:ext cx="8800" cy="38775"/>
            </a:xfrm>
            <a:custGeom>
              <a:avLst/>
              <a:gdLst/>
              <a:ahLst/>
              <a:cxnLst/>
              <a:rect l="0" t="0" r="0" b="0"/>
              <a:pathLst>
                <a:path w="352" h="1551" fill="none" extrusionOk="0">
                  <a:moveTo>
                    <a:pt x="1" y="0"/>
                  </a:moveTo>
                  <a:lnTo>
                    <a:pt x="352"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00" name="Shape 7000"/>
            <p:cNvSpPr/>
            <p:nvPr/>
          </p:nvSpPr>
          <p:spPr>
            <a:xfrm>
              <a:off x="1732000" y="1201100"/>
              <a:ext cx="7550" cy="38775"/>
            </a:xfrm>
            <a:custGeom>
              <a:avLst/>
              <a:gdLst/>
              <a:ahLst/>
              <a:cxnLst/>
              <a:rect l="0" t="0" r="0" b="0"/>
              <a:pathLst>
                <a:path w="302" h="1551" fill="none" extrusionOk="0">
                  <a:moveTo>
                    <a:pt x="1" y="0"/>
                  </a:moveTo>
                  <a:lnTo>
                    <a:pt x="302"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01" name="Shape 7001"/>
            <p:cNvSpPr/>
            <p:nvPr/>
          </p:nvSpPr>
          <p:spPr>
            <a:xfrm>
              <a:off x="1739525" y="1239850"/>
              <a:ext cx="7550" cy="44300"/>
            </a:xfrm>
            <a:custGeom>
              <a:avLst/>
              <a:gdLst/>
              <a:ahLst/>
              <a:cxnLst/>
              <a:rect l="0" t="0" r="0" b="0"/>
              <a:pathLst>
                <a:path w="302" h="1772" fill="none" extrusionOk="0">
                  <a:moveTo>
                    <a:pt x="1" y="0"/>
                  </a:moveTo>
                  <a:lnTo>
                    <a:pt x="302" y="17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02" name="Shape 7002"/>
            <p:cNvSpPr/>
            <p:nvPr/>
          </p:nvSpPr>
          <p:spPr>
            <a:xfrm>
              <a:off x="1747050" y="1284125"/>
              <a:ext cx="7550" cy="49825"/>
            </a:xfrm>
            <a:custGeom>
              <a:avLst/>
              <a:gdLst/>
              <a:ahLst/>
              <a:cxnLst/>
              <a:rect l="0" t="0" r="0" b="0"/>
              <a:pathLst>
                <a:path w="302" h="1993" fill="none" extrusionOk="0">
                  <a:moveTo>
                    <a:pt x="1" y="0"/>
                  </a:moveTo>
                  <a:lnTo>
                    <a:pt x="302"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03" name="Shape 7003"/>
            <p:cNvSpPr/>
            <p:nvPr/>
          </p:nvSpPr>
          <p:spPr>
            <a:xfrm>
              <a:off x="1754575" y="1333925"/>
              <a:ext cx="7550" cy="49850"/>
            </a:xfrm>
            <a:custGeom>
              <a:avLst/>
              <a:gdLst/>
              <a:ahLst/>
              <a:cxnLst/>
              <a:rect l="0" t="0" r="0" b="0"/>
              <a:pathLst>
                <a:path w="302" h="1994" fill="none" extrusionOk="0">
                  <a:moveTo>
                    <a:pt x="1" y="1"/>
                  </a:moveTo>
                  <a:lnTo>
                    <a:pt x="302" y="199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04" name="Shape 7004"/>
            <p:cNvSpPr/>
            <p:nvPr/>
          </p:nvSpPr>
          <p:spPr>
            <a:xfrm>
              <a:off x="1762100" y="1383750"/>
              <a:ext cx="8825" cy="49850"/>
            </a:xfrm>
            <a:custGeom>
              <a:avLst/>
              <a:gdLst/>
              <a:ahLst/>
              <a:cxnLst/>
              <a:rect l="0" t="0" r="0" b="0"/>
              <a:pathLst>
                <a:path w="353" h="1994" fill="none" extrusionOk="0">
                  <a:moveTo>
                    <a:pt x="1" y="1"/>
                  </a:moveTo>
                  <a:lnTo>
                    <a:pt x="352"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05" name="Shape 7005"/>
            <p:cNvSpPr/>
            <p:nvPr/>
          </p:nvSpPr>
          <p:spPr>
            <a:xfrm>
              <a:off x="1770900" y="1433575"/>
              <a:ext cx="16325" cy="94125"/>
            </a:xfrm>
            <a:custGeom>
              <a:avLst/>
              <a:gdLst/>
              <a:ahLst/>
              <a:cxnLst/>
              <a:rect l="0" t="0" r="0" b="0"/>
              <a:pathLst>
                <a:path w="653" h="3765" fill="none" extrusionOk="0">
                  <a:moveTo>
                    <a:pt x="0" y="0"/>
                  </a:moveTo>
                  <a:lnTo>
                    <a:pt x="652" y="376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06" name="Shape 7006"/>
            <p:cNvSpPr/>
            <p:nvPr/>
          </p:nvSpPr>
          <p:spPr>
            <a:xfrm>
              <a:off x="1787200" y="1527675"/>
              <a:ext cx="7550" cy="44300"/>
            </a:xfrm>
            <a:custGeom>
              <a:avLst/>
              <a:gdLst/>
              <a:ahLst/>
              <a:cxnLst/>
              <a:rect l="0" t="0" r="0" b="0"/>
              <a:pathLst>
                <a:path w="302" h="1772" fill="none" extrusionOk="0">
                  <a:moveTo>
                    <a:pt x="0" y="0"/>
                  </a:moveTo>
                  <a:lnTo>
                    <a:pt x="301" y="17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07" name="Shape 7007"/>
            <p:cNvSpPr/>
            <p:nvPr/>
          </p:nvSpPr>
          <p:spPr>
            <a:xfrm>
              <a:off x="1794725" y="1571950"/>
              <a:ext cx="7550" cy="44300"/>
            </a:xfrm>
            <a:custGeom>
              <a:avLst/>
              <a:gdLst/>
              <a:ahLst/>
              <a:cxnLst/>
              <a:rect l="0" t="0" r="0" b="0"/>
              <a:pathLst>
                <a:path w="302" h="1772" fill="none" extrusionOk="0">
                  <a:moveTo>
                    <a:pt x="0" y="0"/>
                  </a:moveTo>
                  <a:lnTo>
                    <a:pt x="301" y="17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08" name="Shape 7008"/>
            <p:cNvSpPr/>
            <p:nvPr/>
          </p:nvSpPr>
          <p:spPr>
            <a:xfrm>
              <a:off x="1802250" y="1616225"/>
              <a:ext cx="7550" cy="38775"/>
            </a:xfrm>
            <a:custGeom>
              <a:avLst/>
              <a:gdLst/>
              <a:ahLst/>
              <a:cxnLst/>
              <a:rect l="0" t="0" r="0" b="0"/>
              <a:pathLst>
                <a:path w="302" h="1551" fill="none" extrusionOk="0">
                  <a:moveTo>
                    <a:pt x="0" y="0"/>
                  </a:moveTo>
                  <a:lnTo>
                    <a:pt x="301"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09" name="Shape 7009"/>
            <p:cNvSpPr/>
            <p:nvPr/>
          </p:nvSpPr>
          <p:spPr>
            <a:xfrm>
              <a:off x="1809775" y="1654975"/>
              <a:ext cx="8800" cy="33225"/>
            </a:xfrm>
            <a:custGeom>
              <a:avLst/>
              <a:gdLst/>
              <a:ahLst/>
              <a:cxnLst/>
              <a:rect l="0" t="0" r="0" b="0"/>
              <a:pathLst>
                <a:path w="352" h="1329" fill="none" extrusionOk="0">
                  <a:moveTo>
                    <a:pt x="0" y="0"/>
                  </a:moveTo>
                  <a:lnTo>
                    <a:pt x="351"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10" name="Shape 7010"/>
            <p:cNvSpPr/>
            <p:nvPr/>
          </p:nvSpPr>
          <p:spPr>
            <a:xfrm>
              <a:off x="1818550" y="1688175"/>
              <a:ext cx="8800" cy="27700"/>
            </a:xfrm>
            <a:custGeom>
              <a:avLst/>
              <a:gdLst/>
              <a:ahLst/>
              <a:cxnLst/>
              <a:rect l="0" t="0" r="0" b="0"/>
              <a:pathLst>
                <a:path w="352" h="1108" fill="none" extrusionOk="0">
                  <a:moveTo>
                    <a:pt x="0" y="1"/>
                  </a:moveTo>
                  <a:lnTo>
                    <a:pt x="352"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11" name="Shape 7011"/>
            <p:cNvSpPr/>
            <p:nvPr/>
          </p:nvSpPr>
          <p:spPr>
            <a:xfrm>
              <a:off x="1827325" y="1715850"/>
              <a:ext cx="7550" cy="27700"/>
            </a:xfrm>
            <a:custGeom>
              <a:avLst/>
              <a:gdLst/>
              <a:ahLst/>
              <a:cxnLst/>
              <a:rect l="0" t="0" r="0" b="0"/>
              <a:pathLst>
                <a:path w="302" h="1108" fill="none" extrusionOk="0">
                  <a:moveTo>
                    <a:pt x="1" y="1"/>
                  </a:moveTo>
                  <a:lnTo>
                    <a:pt x="302"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12" name="Shape 7012"/>
            <p:cNvSpPr/>
            <p:nvPr/>
          </p:nvSpPr>
          <p:spPr>
            <a:xfrm>
              <a:off x="1834850" y="1743525"/>
              <a:ext cx="7550" cy="22175"/>
            </a:xfrm>
            <a:custGeom>
              <a:avLst/>
              <a:gdLst/>
              <a:ahLst/>
              <a:cxnLst/>
              <a:rect l="0" t="0" r="0" b="0"/>
              <a:pathLst>
                <a:path w="302" h="887" fill="none" extrusionOk="0">
                  <a:moveTo>
                    <a:pt x="1" y="1"/>
                  </a:moveTo>
                  <a:lnTo>
                    <a:pt x="302"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13" name="Shape 7013"/>
            <p:cNvSpPr/>
            <p:nvPr/>
          </p:nvSpPr>
          <p:spPr>
            <a:xfrm>
              <a:off x="1842375" y="1765675"/>
              <a:ext cx="7550" cy="11100"/>
            </a:xfrm>
            <a:custGeom>
              <a:avLst/>
              <a:gdLst/>
              <a:ahLst/>
              <a:cxnLst/>
              <a:rect l="0" t="0" r="0" b="0"/>
              <a:pathLst>
                <a:path w="302" h="444" fill="none" extrusionOk="0">
                  <a:moveTo>
                    <a:pt x="1" y="0"/>
                  </a:moveTo>
                  <a:lnTo>
                    <a:pt x="302"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14" name="Shape 7014"/>
            <p:cNvSpPr/>
            <p:nvPr/>
          </p:nvSpPr>
          <p:spPr>
            <a:xfrm>
              <a:off x="1849900" y="1776750"/>
              <a:ext cx="7550" cy="5550"/>
            </a:xfrm>
            <a:custGeom>
              <a:avLst/>
              <a:gdLst/>
              <a:ahLst/>
              <a:cxnLst/>
              <a:rect l="0" t="0" r="0" b="0"/>
              <a:pathLst>
                <a:path w="302" h="222" fill="none" extrusionOk="0">
                  <a:moveTo>
                    <a:pt x="1" y="0"/>
                  </a:moveTo>
                  <a:lnTo>
                    <a:pt x="30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15" name="Shape 7015"/>
            <p:cNvSpPr/>
            <p:nvPr/>
          </p:nvSpPr>
          <p:spPr>
            <a:xfrm>
              <a:off x="1857425" y="1782275"/>
              <a:ext cx="8800" cy="25"/>
            </a:xfrm>
            <a:custGeom>
              <a:avLst/>
              <a:gdLst/>
              <a:ahLst/>
              <a:cxnLst/>
              <a:rect l="0" t="0" r="0" b="0"/>
              <a:pathLst>
                <a:path w="352" h="1" fill="none" extrusionOk="0">
                  <a:moveTo>
                    <a:pt x="1" y="1"/>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16" name="Shape 7016"/>
            <p:cNvSpPr/>
            <p:nvPr/>
          </p:nvSpPr>
          <p:spPr>
            <a:xfrm>
              <a:off x="1866200" y="1776750"/>
              <a:ext cx="8800" cy="5550"/>
            </a:xfrm>
            <a:custGeom>
              <a:avLst/>
              <a:gdLst/>
              <a:ahLst/>
              <a:cxnLst/>
              <a:rect l="0" t="0" r="0" b="0"/>
              <a:pathLst>
                <a:path w="352" h="222" fill="none" extrusionOk="0">
                  <a:moveTo>
                    <a:pt x="1" y="222"/>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17" name="Shape 7017"/>
            <p:cNvSpPr/>
            <p:nvPr/>
          </p:nvSpPr>
          <p:spPr>
            <a:xfrm>
              <a:off x="1875000" y="1765675"/>
              <a:ext cx="7525" cy="11100"/>
            </a:xfrm>
            <a:custGeom>
              <a:avLst/>
              <a:gdLst/>
              <a:ahLst/>
              <a:cxnLst/>
              <a:rect l="0" t="0" r="0" b="0"/>
              <a:pathLst>
                <a:path w="301" h="444" fill="none" extrusionOk="0">
                  <a:moveTo>
                    <a:pt x="0" y="443"/>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18" name="Shape 7018"/>
            <p:cNvSpPr/>
            <p:nvPr/>
          </p:nvSpPr>
          <p:spPr>
            <a:xfrm>
              <a:off x="1882525" y="1749075"/>
              <a:ext cx="7550" cy="16625"/>
            </a:xfrm>
            <a:custGeom>
              <a:avLst/>
              <a:gdLst/>
              <a:ahLst/>
              <a:cxnLst/>
              <a:rect l="0" t="0" r="0" b="0"/>
              <a:pathLst>
                <a:path w="302" h="665" fill="none" extrusionOk="0">
                  <a:moveTo>
                    <a:pt x="0" y="664"/>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19" name="Shape 7019"/>
            <p:cNvSpPr/>
            <p:nvPr/>
          </p:nvSpPr>
          <p:spPr>
            <a:xfrm>
              <a:off x="1890050" y="1732450"/>
              <a:ext cx="7550" cy="16650"/>
            </a:xfrm>
            <a:custGeom>
              <a:avLst/>
              <a:gdLst/>
              <a:ahLst/>
              <a:cxnLst/>
              <a:rect l="0" t="0" r="0" b="0"/>
              <a:pathLst>
                <a:path w="302" h="666" fill="none" extrusionOk="0">
                  <a:moveTo>
                    <a:pt x="0" y="665"/>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20" name="Shape 7020"/>
            <p:cNvSpPr/>
            <p:nvPr/>
          </p:nvSpPr>
          <p:spPr>
            <a:xfrm>
              <a:off x="1897575" y="1704775"/>
              <a:ext cx="7550" cy="27700"/>
            </a:xfrm>
            <a:custGeom>
              <a:avLst/>
              <a:gdLst/>
              <a:ahLst/>
              <a:cxnLst/>
              <a:rect l="0" t="0" r="0" b="0"/>
              <a:pathLst>
                <a:path w="302" h="1108" fill="none" extrusionOk="0">
                  <a:moveTo>
                    <a:pt x="0" y="1108"/>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21" name="Shape 7021"/>
            <p:cNvSpPr/>
            <p:nvPr/>
          </p:nvSpPr>
          <p:spPr>
            <a:xfrm>
              <a:off x="1905100" y="1671575"/>
              <a:ext cx="8800" cy="33225"/>
            </a:xfrm>
            <a:custGeom>
              <a:avLst/>
              <a:gdLst/>
              <a:ahLst/>
              <a:cxnLst/>
              <a:rect l="0" t="0" r="0" b="0"/>
              <a:pathLst>
                <a:path w="352" h="1329" fill="none" extrusionOk="0">
                  <a:moveTo>
                    <a:pt x="0" y="1329"/>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22" name="Shape 7022"/>
            <p:cNvSpPr/>
            <p:nvPr/>
          </p:nvSpPr>
          <p:spPr>
            <a:xfrm>
              <a:off x="1913875" y="1599625"/>
              <a:ext cx="16325" cy="71975"/>
            </a:xfrm>
            <a:custGeom>
              <a:avLst/>
              <a:gdLst/>
              <a:ahLst/>
              <a:cxnLst/>
              <a:rect l="0" t="0" r="0" b="0"/>
              <a:pathLst>
                <a:path w="653" h="2879" fill="none" extrusionOk="0">
                  <a:moveTo>
                    <a:pt x="0" y="2878"/>
                  </a:moveTo>
                  <a:lnTo>
                    <a:pt x="6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23" name="Shape 7023"/>
            <p:cNvSpPr/>
            <p:nvPr/>
          </p:nvSpPr>
          <p:spPr>
            <a:xfrm>
              <a:off x="1930175" y="1560875"/>
              <a:ext cx="7550" cy="38775"/>
            </a:xfrm>
            <a:custGeom>
              <a:avLst/>
              <a:gdLst/>
              <a:ahLst/>
              <a:cxnLst/>
              <a:rect l="0" t="0" r="0" b="0"/>
              <a:pathLst>
                <a:path w="302" h="1551" fill="none" extrusionOk="0">
                  <a:moveTo>
                    <a:pt x="0" y="1550"/>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24" name="Shape 7024"/>
            <p:cNvSpPr/>
            <p:nvPr/>
          </p:nvSpPr>
          <p:spPr>
            <a:xfrm>
              <a:off x="1937700" y="1516600"/>
              <a:ext cx="7550" cy="44300"/>
            </a:xfrm>
            <a:custGeom>
              <a:avLst/>
              <a:gdLst/>
              <a:ahLst/>
              <a:cxnLst/>
              <a:rect l="0" t="0" r="0" b="0"/>
              <a:pathLst>
                <a:path w="302" h="1772" fill="none" extrusionOk="0">
                  <a:moveTo>
                    <a:pt x="0" y="1771"/>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25" name="Shape 7025"/>
            <p:cNvSpPr/>
            <p:nvPr/>
          </p:nvSpPr>
          <p:spPr>
            <a:xfrm>
              <a:off x="1945225" y="1433575"/>
              <a:ext cx="16325" cy="83050"/>
            </a:xfrm>
            <a:custGeom>
              <a:avLst/>
              <a:gdLst/>
              <a:ahLst/>
              <a:cxnLst/>
              <a:rect l="0" t="0" r="0" b="0"/>
              <a:pathLst>
                <a:path w="653" h="3322" fill="none" extrusionOk="0">
                  <a:moveTo>
                    <a:pt x="0" y="3321"/>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26" name="Shape 7026"/>
            <p:cNvSpPr/>
            <p:nvPr/>
          </p:nvSpPr>
          <p:spPr>
            <a:xfrm>
              <a:off x="1961525" y="1350550"/>
              <a:ext cx="16325" cy="83050"/>
            </a:xfrm>
            <a:custGeom>
              <a:avLst/>
              <a:gdLst/>
              <a:ahLst/>
              <a:cxnLst/>
              <a:rect l="0" t="0" r="0" b="0"/>
              <a:pathLst>
                <a:path w="653" h="3322" fill="none" extrusionOk="0">
                  <a:moveTo>
                    <a:pt x="1" y="3321"/>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27" name="Shape 7027"/>
            <p:cNvSpPr/>
            <p:nvPr/>
          </p:nvSpPr>
          <p:spPr>
            <a:xfrm>
              <a:off x="1977825" y="1311800"/>
              <a:ext cx="7550" cy="38775"/>
            </a:xfrm>
            <a:custGeom>
              <a:avLst/>
              <a:gdLst/>
              <a:ahLst/>
              <a:cxnLst/>
              <a:rect l="0" t="0" r="0" b="0"/>
              <a:pathLst>
                <a:path w="302" h="1551" fill="none" extrusionOk="0">
                  <a:moveTo>
                    <a:pt x="1" y="1550"/>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28" name="Shape 7028"/>
            <p:cNvSpPr/>
            <p:nvPr/>
          </p:nvSpPr>
          <p:spPr>
            <a:xfrm>
              <a:off x="1985350" y="1273050"/>
              <a:ext cx="7550" cy="38775"/>
            </a:xfrm>
            <a:custGeom>
              <a:avLst/>
              <a:gdLst/>
              <a:ahLst/>
              <a:cxnLst/>
              <a:rect l="0" t="0" r="0" b="0"/>
              <a:pathLst>
                <a:path w="302" h="1551" fill="none" extrusionOk="0">
                  <a:moveTo>
                    <a:pt x="1" y="1550"/>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29" name="Shape 7029"/>
            <p:cNvSpPr/>
            <p:nvPr/>
          </p:nvSpPr>
          <p:spPr>
            <a:xfrm>
              <a:off x="1992875" y="1239850"/>
              <a:ext cx="7550" cy="33225"/>
            </a:xfrm>
            <a:custGeom>
              <a:avLst/>
              <a:gdLst/>
              <a:ahLst/>
              <a:cxnLst/>
              <a:rect l="0" t="0" r="0" b="0"/>
              <a:pathLst>
                <a:path w="302" h="1329" fill="none" extrusionOk="0">
                  <a:moveTo>
                    <a:pt x="1" y="1329"/>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30" name="Shape 7030"/>
            <p:cNvSpPr/>
            <p:nvPr/>
          </p:nvSpPr>
          <p:spPr>
            <a:xfrm>
              <a:off x="2000400" y="1212175"/>
              <a:ext cx="8800" cy="27700"/>
            </a:xfrm>
            <a:custGeom>
              <a:avLst/>
              <a:gdLst/>
              <a:ahLst/>
              <a:cxnLst/>
              <a:rect l="0" t="0" r="0" b="0"/>
              <a:pathLst>
                <a:path w="352" h="1108" fill="none" extrusionOk="0">
                  <a:moveTo>
                    <a:pt x="1" y="1107"/>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31" name="Shape 7031"/>
            <p:cNvSpPr/>
            <p:nvPr/>
          </p:nvSpPr>
          <p:spPr>
            <a:xfrm>
              <a:off x="2009175" y="1190025"/>
              <a:ext cx="8825" cy="22175"/>
            </a:xfrm>
            <a:custGeom>
              <a:avLst/>
              <a:gdLst/>
              <a:ahLst/>
              <a:cxnLst/>
              <a:rect l="0" t="0" r="0" b="0"/>
              <a:pathLst>
                <a:path w="353" h="887" fill="none" extrusionOk="0">
                  <a:moveTo>
                    <a:pt x="1" y="886"/>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32" name="Shape 7032"/>
            <p:cNvSpPr/>
            <p:nvPr/>
          </p:nvSpPr>
          <p:spPr>
            <a:xfrm>
              <a:off x="2017975" y="1167875"/>
              <a:ext cx="7550" cy="22175"/>
            </a:xfrm>
            <a:custGeom>
              <a:avLst/>
              <a:gdLst/>
              <a:ahLst/>
              <a:cxnLst/>
              <a:rect l="0" t="0" r="0" b="0"/>
              <a:pathLst>
                <a:path w="302" h="887" fill="none" extrusionOk="0">
                  <a:moveTo>
                    <a:pt x="0" y="886"/>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33" name="Shape 7033"/>
            <p:cNvSpPr/>
            <p:nvPr/>
          </p:nvSpPr>
          <p:spPr>
            <a:xfrm>
              <a:off x="2025500" y="1151275"/>
              <a:ext cx="7550" cy="16625"/>
            </a:xfrm>
            <a:custGeom>
              <a:avLst/>
              <a:gdLst/>
              <a:ahLst/>
              <a:cxnLst/>
              <a:rect l="0" t="0" r="0" b="0"/>
              <a:pathLst>
                <a:path w="302" h="665" fill="none" extrusionOk="0">
                  <a:moveTo>
                    <a:pt x="0" y="665"/>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34" name="Shape 7034"/>
            <p:cNvSpPr/>
            <p:nvPr/>
          </p:nvSpPr>
          <p:spPr>
            <a:xfrm>
              <a:off x="2033025" y="1140200"/>
              <a:ext cx="7550" cy="11100"/>
            </a:xfrm>
            <a:custGeom>
              <a:avLst/>
              <a:gdLst/>
              <a:ahLst/>
              <a:cxnLst/>
              <a:rect l="0" t="0" r="0" b="0"/>
              <a:pathLst>
                <a:path w="302" h="444" fill="none" extrusionOk="0">
                  <a:moveTo>
                    <a:pt x="0" y="444"/>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35" name="Shape 7035"/>
            <p:cNvSpPr/>
            <p:nvPr/>
          </p:nvSpPr>
          <p:spPr>
            <a:xfrm>
              <a:off x="2040550" y="1134675"/>
              <a:ext cx="7550" cy="5550"/>
            </a:xfrm>
            <a:custGeom>
              <a:avLst/>
              <a:gdLst/>
              <a:ahLst/>
              <a:cxnLst/>
              <a:rect l="0" t="0" r="0" b="0"/>
              <a:pathLst>
                <a:path w="302" h="222" fill="none" extrusionOk="0">
                  <a:moveTo>
                    <a:pt x="0" y="222"/>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36" name="Shape 7036"/>
            <p:cNvSpPr/>
            <p:nvPr/>
          </p:nvSpPr>
          <p:spPr>
            <a:xfrm>
              <a:off x="2048075" y="1129150"/>
              <a:ext cx="8800" cy="5550"/>
            </a:xfrm>
            <a:custGeom>
              <a:avLst/>
              <a:gdLst/>
              <a:ahLst/>
              <a:cxnLst/>
              <a:rect l="0" t="0" r="0" b="0"/>
              <a:pathLst>
                <a:path w="352" h="222" fill="none" extrusionOk="0">
                  <a:moveTo>
                    <a:pt x="0" y="221"/>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37" name="Shape 7037"/>
            <p:cNvSpPr/>
            <p:nvPr/>
          </p:nvSpPr>
          <p:spPr>
            <a:xfrm>
              <a:off x="2056850" y="1129150"/>
              <a:ext cx="8800" cy="5550"/>
            </a:xfrm>
            <a:custGeom>
              <a:avLst/>
              <a:gdLst/>
              <a:ahLst/>
              <a:cxnLst/>
              <a:rect l="0" t="0" r="0" b="0"/>
              <a:pathLst>
                <a:path w="352" h="222" fill="none" extrusionOk="0">
                  <a:moveTo>
                    <a:pt x="0" y="0"/>
                  </a:moveTo>
                  <a:lnTo>
                    <a:pt x="351" y="22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38" name="Shape 7038"/>
            <p:cNvSpPr/>
            <p:nvPr/>
          </p:nvSpPr>
          <p:spPr>
            <a:xfrm>
              <a:off x="2065625" y="1134675"/>
              <a:ext cx="7550" cy="11100"/>
            </a:xfrm>
            <a:custGeom>
              <a:avLst/>
              <a:gdLst/>
              <a:ahLst/>
              <a:cxnLst/>
              <a:rect l="0" t="0" r="0" b="0"/>
              <a:pathLst>
                <a:path w="302" h="444" fill="none" extrusionOk="0">
                  <a:moveTo>
                    <a:pt x="0" y="0"/>
                  </a:moveTo>
                  <a:lnTo>
                    <a:pt x="30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39" name="Shape 7039"/>
            <p:cNvSpPr/>
            <p:nvPr/>
          </p:nvSpPr>
          <p:spPr>
            <a:xfrm>
              <a:off x="2073150" y="1145750"/>
              <a:ext cx="15075" cy="33225"/>
            </a:xfrm>
            <a:custGeom>
              <a:avLst/>
              <a:gdLst/>
              <a:ahLst/>
              <a:cxnLst/>
              <a:rect l="0" t="0" r="0" b="0"/>
              <a:pathLst>
                <a:path w="603" h="1329" fill="none" extrusionOk="0">
                  <a:moveTo>
                    <a:pt x="0" y="0"/>
                  </a:moveTo>
                  <a:lnTo>
                    <a:pt x="602"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40" name="Shape 7040"/>
            <p:cNvSpPr/>
            <p:nvPr/>
          </p:nvSpPr>
          <p:spPr>
            <a:xfrm>
              <a:off x="2088200" y="1178950"/>
              <a:ext cx="7550" cy="22175"/>
            </a:xfrm>
            <a:custGeom>
              <a:avLst/>
              <a:gdLst/>
              <a:ahLst/>
              <a:cxnLst/>
              <a:rect l="0" t="0" r="0" b="0"/>
              <a:pathLst>
                <a:path w="302" h="887" fill="none" extrusionOk="0">
                  <a:moveTo>
                    <a:pt x="0" y="1"/>
                  </a:moveTo>
                  <a:lnTo>
                    <a:pt x="30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41" name="Shape 7041"/>
            <p:cNvSpPr/>
            <p:nvPr/>
          </p:nvSpPr>
          <p:spPr>
            <a:xfrm>
              <a:off x="2095725" y="1201100"/>
              <a:ext cx="8800" cy="27700"/>
            </a:xfrm>
            <a:custGeom>
              <a:avLst/>
              <a:gdLst/>
              <a:ahLst/>
              <a:cxnLst/>
              <a:rect l="0" t="0" r="0" b="0"/>
              <a:pathLst>
                <a:path w="352" h="1108" fill="none" extrusionOk="0">
                  <a:moveTo>
                    <a:pt x="0" y="0"/>
                  </a:moveTo>
                  <a:lnTo>
                    <a:pt x="352"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42" name="Shape 7042"/>
            <p:cNvSpPr/>
            <p:nvPr/>
          </p:nvSpPr>
          <p:spPr>
            <a:xfrm>
              <a:off x="2104500" y="1228775"/>
              <a:ext cx="16325" cy="60900"/>
            </a:xfrm>
            <a:custGeom>
              <a:avLst/>
              <a:gdLst/>
              <a:ahLst/>
              <a:cxnLst/>
              <a:rect l="0" t="0" r="0" b="0"/>
              <a:pathLst>
                <a:path w="653" h="2436" fill="none" extrusionOk="0">
                  <a:moveTo>
                    <a:pt x="1" y="0"/>
                  </a:moveTo>
                  <a:lnTo>
                    <a:pt x="653"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43" name="Shape 7043"/>
            <p:cNvSpPr/>
            <p:nvPr/>
          </p:nvSpPr>
          <p:spPr>
            <a:xfrm>
              <a:off x="2120800" y="1289650"/>
              <a:ext cx="7550" cy="33250"/>
            </a:xfrm>
            <a:custGeom>
              <a:avLst/>
              <a:gdLst/>
              <a:ahLst/>
              <a:cxnLst/>
              <a:rect l="0" t="0" r="0" b="0"/>
              <a:pathLst>
                <a:path w="302" h="1330" fill="none" extrusionOk="0">
                  <a:moveTo>
                    <a:pt x="1" y="1"/>
                  </a:moveTo>
                  <a:lnTo>
                    <a:pt x="302"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44" name="Shape 7044"/>
            <p:cNvSpPr/>
            <p:nvPr/>
          </p:nvSpPr>
          <p:spPr>
            <a:xfrm>
              <a:off x="2128325" y="1322875"/>
              <a:ext cx="7550" cy="38750"/>
            </a:xfrm>
            <a:custGeom>
              <a:avLst/>
              <a:gdLst/>
              <a:ahLst/>
              <a:cxnLst/>
              <a:rect l="0" t="0" r="0" b="0"/>
              <a:pathLst>
                <a:path w="302" h="1550" fill="none" extrusionOk="0">
                  <a:moveTo>
                    <a:pt x="1" y="0"/>
                  </a:moveTo>
                  <a:lnTo>
                    <a:pt x="302"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45" name="Shape 7045"/>
            <p:cNvSpPr/>
            <p:nvPr/>
          </p:nvSpPr>
          <p:spPr>
            <a:xfrm>
              <a:off x="2135850" y="1361600"/>
              <a:ext cx="16325" cy="72000"/>
            </a:xfrm>
            <a:custGeom>
              <a:avLst/>
              <a:gdLst/>
              <a:ahLst/>
              <a:cxnLst/>
              <a:rect l="0" t="0" r="0" b="0"/>
              <a:pathLst>
                <a:path w="653" h="2880" fill="none" extrusionOk="0">
                  <a:moveTo>
                    <a:pt x="1" y="1"/>
                  </a:moveTo>
                  <a:lnTo>
                    <a:pt x="653" y="287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46" name="Shape 7046"/>
            <p:cNvSpPr/>
            <p:nvPr/>
          </p:nvSpPr>
          <p:spPr>
            <a:xfrm>
              <a:off x="2152150" y="1433575"/>
              <a:ext cx="8825" cy="38750"/>
            </a:xfrm>
            <a:custGeom>
              <a:avLst/>
              <a:gdLst/>
              <a:ahLst/>
              <a:cxnLst/>
              <a:rect l="0" t="0" r="0" b="0"/>
              <a:pathLst>
                <a:path w="353" h="1550" fill="none" extrusionOk="0">
                  <a:moveTo>
                    <a:pt x="1" y="0"/>
                  </a:moveTo>
                  <a:lnTo>
                    <a:pt x="352"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47" name="Shape 7047"/>
            <p:cNvSpPr/>
            <p:nvPr/>
          </p:nvSpPr>
          <p:spPr>
            <a:xfrm>
              <a:off x="2160950" y="1472300"/>
              <a:ext cx="7550" cy="33250"/>
            </a:xfrm>
            <a:custGeom>
              <a:avLst/>
              <a:gdLst/>
              <a:ahLst/>
              <a:cxnLst/>
              <a:rect l="0" t="0" r="0" b="0"/>
              <a:pathLst>
                <a:path w="302" h="1330" fill="none" extrusionOk="0">
                  <a:moveTo>
                    <a:pt x="0" y="1"/>
                  </a:moveTo>
                  <a:lnTo>
                    <a:pt x="301"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48" name="Shape 7048"/>
            <p:cNvSpPr/>
            <p:nvPr/>
          </p:nvSpPr>
          <p:spPr>
            <a:xfrm>
              <a:off x="2168475" y="1505525"/>
              <a:ext cx="15075" cy="60900"/>
            </a:xfrm>
            <a:custGeom>
              <a:avLst/>
              <a:gdLst/>
              <a:ahLst/>
              <a:cxnLst/>
              <a:rect l="0" t="0" r="0" b="0"/>
              <a:pathLst>
                <a:path w="603" h="2436" fill="none" extrusionOk="0">
                  <a:moveTo>
                    <a:pt x="0" y="0"/>
                  </a:moveTo>
                  <a:lnTo>
                    <a:pt x="602"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49" name="Shape 7049"/>
            <p:cNvSpPr/>
            <p:nvPr/>
          </p:nvSpPr>
          <p:spPr>
            <a:xfrm>
              <a:off x="2183525" y="1566400"/>
              <a:ext cx="7550" cy="27700"/>
            </a:xfrm>
            <a:custGeom>
              <a:avLst/>
              <a:gdLst/>
              <a:ahLst/>
              <a:cxnLst/>
              <a:rect l="0" t="0" r="0" b="0"/>
              <a:pathLst>
                <a:path w="302" h="1108" fill="none" extrusionOk="0">
                  <a:moveTo>
                    <a:pt x="0" y="1"/>
                  </a:moveTo>
                  <a:lnTo>
                    <a:pt x="301"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50" name="Shape 7050"/>
            <p:cNvSpPr/>
            <p:nvPr/>
          </p:nvSpPr>
          <p:spPr>
            <a:xfrm>
              <a:off x="2191050" y="1594075"/>
              <a:ext cx="8800" cy="27700"/>
            </a:xfrm>
            <a:custGeom>
              <a:avLst/>
              <a:gdLst/>
              <a:ahLst/>
              <a:cxnLst/>
              <a:rect l="0" t="0" r="0" b="0"/>
              <a:pathLst>
                <a:path w="352" h="1108" fill="none" extrusionOk="0">
                  <a:moveTo>
                    <a:pt x="0" y="1"/>
                  </a:moveTo>
                  <a:lnTo>
                    <a:pt x="351"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51" name="Shape 7051"/>
            <p:cNvSpPr/>
            <p:nvPr/>
          </p:nvSpPr>
          <p:spPr>
            <a:xfrm>
              <a:off x="2199825" y="1621750"/>
              <a:ext cx="7550" cy="22175"/>
            </a:xfrm>
            <a:custGeom>
              <a:avLst/>
              <a:gdLst/>
              <a:ahLst/>
              <a:cxnLst/>
              <a:rect l="0" t="0" r="0" b="0"/>
              <a:pathLst>
                <a:path w="302" h="887" fill="none" extrusionOk="0">
                  <a:moveTo>
                    <a:pt x="0" y="1"/>
                  </a:moveTo>
                  <a:lnTo>
                    <a:pt x="30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52" name="Shape 7052"/>
            <p:cNvSpPr/>
            <p:nvPr/>
          </p:nvSpPr>
          <p:spPr>
            <a:xfrm>
              <a:off x="2207350" y="1643900"/>
              <a:ext cx="7550" cy="16625"/>
            </a:xfrm>
            <a:custGeom>
              <a:avLst/>
              <a:gdLst/>
              <a:ahLst/>
              <a:cxnLst/>
              <a:rect l="0" t="0" r="0" b="0"/>
              <a:pathLst>
                <a:path w="302" h="665" fill="none" extrusionOk="0">
                  <a:moveTo>
                    <a:pt x="0" y="0"/>
                  </a:moveTo>
                  <a:lnTo>
                    <a:pt x="301"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53" name="Shape 7053"/>
            <p:cNvSpPr/>
            <p:nvPr/>
          </p:nvSpPr>
          <p:spPr>
            <a:xfrm>
              <a:off x="2214875" y="1660500"/>
              <a:ext cx="7550" cy="11100"/>
            </a:xfrm>
            <a:custGeom>
              <a:avLst/>
              <a:gdLst/>
              <a:ahLst/>
              <a:cxnLst/>
              <a:rect l="0" t="0" r="0" b="0"/>
              <a:pathLst>
                <a:path w="302" h="444" fill="none" extrusionOk="0">
                  <a:moveTo>
                    <a:pt x="0" y="1"/>
                  </a:moveTo>
                  <a:lnTo>
                    <a:pt x="30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54" name="Shape 7054"/>
            <p:cNvSpPr/>
            <p:nvPr/>
          </p:nvSpPr>
          <p:spPr>
            <a:xfrm>
              <a:off x="2222400" y="1671575"/>
              <a:ext cx="8800" cy="11100"/>
            </a:xfrm>
            <a:custGeom>
              <a:avLst/>
              <a:gdLst/>
              <a:ahLst/>
              <a:cxnLst/>
              <a:rect l="0" t="0" r="0" b="0"/>
              <a:pathLst>
                <a:path w="352" h="444" fill="none" extrusionOk="0">
                  <a:moveTo>
                    <a:pt x="0" y="0"/>
                  </a:moveTo>
                  <a:lnTo>
                    <a:pt x="35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55" name="Shape 7055"/>
            <p:cNvSpPr/>
            <p:nvPr/>
          </p:nvSpPr>
          <p:spPr>
            <a:xfrm>
              <a:off x="2231175" y="1682650"/>
              <a:ext cx="8800" cy="5550"/>
            </a:xfrm>
            <a:custGeom>
              <a:avLst/>
              <a:gdLst/>
              <a:ahLst/>
              <a:cxnLst/>
              <a:rect l="0" t="0" r="0" b="0"/>
              <a:pathLst>
                <a:path w="352" h="222" fill="none" extrusionOk="0">
                  <a:moveTo>
                    <a:pt x="0" y="0"/>
                  </a:moveTo>
                  <a:lnTo>
                    <a:pt x="35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56" name="Shape 7056"/>
            <p:cNvSpPr/>
            <p:nvPr/>
          </p:nvSpPr>
          <p:spPr>
            <a:xfrm>
              <a:off x="2239950" y="1688175"/>
              <a:ext cx="7550" cy="25"/>
            </a:xfrm>
            <a:custGeom>
              <a:avLst/>
              <a:gdLst/>
              <a:ahLst/>
              <a:cxnLst/>
              <a:rect l="0" t="0" r="0" b="0"/>
              <a:pathLst>
                <a:path w="302" h="1" fill="none" extrusionOk="0">
                  <a:moveTo>
                    <a:pt x="1" y="1"/>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57" name="Shape 7057"/>
            <p:cNvSpPr/>
            <p:nvPr/>
          </p:nvSpPr>
          <p:spPr>
            <a:xfrm>
              <a:off x="2247475" y="1682650"/>
              <a:ext cx="7550" cy="5550"/>
            </a:xfrm>
            <a:custGeom>
              <a:avLst/>
              <a:gdLst/>
              <a:ahLst/>
              <a:cxnLst/>
              <a:rect l="0" t="0" r="0" b="0"/>
              <a:pathLst>
                <a:path w="302" h="222" fill="none" extrusionOk="0">
                  <a:moveTo>
                    <a:pt x="1" y="222"/>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58" name="Shape 7058"/>
            <p:cNvSpPr/>
            <p:nvPr/>
          </p:nvSpPr>
          <p:spPr>
            <a:xfrm>
              <a:off x="2255000" y="1671575"/>
              <a:ext cx="7550" cy="11100"/>
            </a:xfrm>
            <a:custGeom>
              <a:avLst/>
              <a:gdLst/>
              <a:ahLst/>
              <a:cxnLst/>
              <a:rect l="0" t="0" r="0" b="0"/>
              <a:pathLst>
                <a:path w="302" h="444" fill="none" extrusionOk="0">
                  <a:moveTo>
                    <a:pt x="1" y="443"/>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59" name="Shape 7059"/>
            <p:cNvSpPr/>
            <p:nvPr/>
          </p:nvSpPr>
          <p:spPr>
            <a:xfrm>
              <a:off x="2262525" y="1643900"/>
              <a:ext cx="16325" cy="27700"/>
            </a:xfrm>
            <a:custGeom>
              <a:avLst/>
              <a:gdLst/>
              <a:ahLst/>
              <a:cxnLst/>
              <a:rect l="0" t="0" r="0" b="0"/>
              <a:pathLst>
                <a:path w="653" h="1108" fill="none" extrusionOk="0">
                  <a:moveTo>
                    <a:pt x="1" y="1107"/>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60" name="Shape 7060"/>
            <p:cNvSpPr/>
            <p:nvPr/>
          </p:nvSpPr>
          <p:spPr>
            <a:xfrm>
              <a:off x="2278825" y="1627300"/>
              <a:ext cx="8825" cy="16625"/>
            </a:xfrm>
            <a:custGeom>
              <a:avLst/>
              <a:gdLst/>
              <a:ahLst/>
              <a:cxnLst/>
              <a:rect l="0" t="0" r="0" b="0"/>
              <a:pathLst>
                <a:path w="353" h="665" fill="none" extrusionOk="0">
                  <a:moveTo>
                    <a:pt x="1" y="664"/>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61" name="Shape 7061"/>
            <p:cNvSpPr/>
            <p:nvPr/>
          </p:nvSpPr>
          <p:spPr>
            <a:xfrm>
              <a:off x="2287625" y="1605150"/>
              <a:ext cx="7550" cy="22175"/>
            </a:xfrm>
            <a:custGeom>
              <a:avLst/>
              <a:gdLst/>
              <a:ahLst/>
              <a:cxnLst/>
              <a:rect l="0" t="0" r="0" b="0"/>
              <a:pathLst>
                <a:path w="302" h="887" fill="none" extrusionOk="0">
                  <a:moveTo>
                    <a:pt x="0" y="886"/>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62" name="Shape 7062"/>
            <p:cNvSpPr/>
            <p:nvPr/>
          </p:nvSpPr>
          <p:spPr>
            <a:xfrm>
              <a:off x="2295150" y="1577475"/>
              <a:ext cx="7550" cy="27700"/>
            </a:xfrm>
            <a:custGeom>
              <a:avLst/>
              <a:gdLst/>
              <a:ahLst/>
              <a:cxnLst/>
              <a:rect l="0" t="0" r="0" b="0"/>
              <a:pathLst>
                <a:path w="302" h="1108" fill="none" extrusionOk="0">
                  <a:moveTo>
                    <a:pt x="0" y="1108"/>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63" name="Shape 7063"/>
            <p:cNvSpPr/>
            <p:nvPr/>
          </p:nvSpPr>
          <p:spPr>
            <a:xfrm>
              <a:off x="2302675" y="1549800"/>
              <a:ext cx="7550" cy="27700"/>
            </a:xfrm>
            <a:custGeom>
              <a:avLst/>
              <a:gdLst/>
              <a:ahLst/>
              <a:cxnLst/>
              <a:rect l="0" t="0" r="0" b="0"/>
              <a:pathLst>
                <a:path w="302" h="1108" fill="none" extrusionOk="0">
                  <a:moveTo>
                    <a:pt x="0" y="1108"/>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64" name="Shape 7064"/>
            <p:cNvSpPr/>
            <p:nvPr/>
          </p:nvSpPr>
          <p:spPr>
            <a:xfrm>
              <a:off x="2310200" y="1494450"/>
              <a:ext cx="16325" cy="55375"/>
            </a:xfrm>
            <a:custGeom>
              <a:avLst/>
              <a:gdLst/>
              <a:ahLst/>
              <a:cxnLst/>
              <a:rect l="0" t="0" r="0" b="0"/>
              <a:pathLst>
                <a:path w="653" h="2215" fill="none" extrusionOk="0">
                  <a:moveTo>
                    <a:pt x="0" y="2215"/>
                  </a:moveTo>
                  <a:lnTo>
                    <a:pt x="6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65" name="Shape 7065"/>
            <p:cNvSpPr/>
            <p:nvPr/>
          </p:nvSpPr>
          <p:spPr>
            <a:xfrm>
              <a:off x="2326500" y="1433575"/>
              <a:ext cx="16325" cy="60900"/>
            </a:xfrm>
            <a:custGeom>
              <a:avLst/>
              <a:gdLst/>
              <a:ahLst/>
              <a:cxnLst/>
              <a:rect l="0" t="0" r="0" b="0"/>
              <a:pathLst>
                <a:path w="653" h="2436" fill="none" extrusionOk="0">
                  <a:moveTo>
                    <a:pt x="0" y="2436"/>
                  </a:moveTo>
                  <a:lnTo>
                    <a:pt x="6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66" name="Shape 7066"/>
            <p:cNvSpPr/>
            <p:nvPr/>
          </p:nvSpPr>
          <p:spPr>
            <a:xfrm>
              <a:off x="2342800" y="1378225"/>
              <a:ext cx="15075" cy="55375"/>
            </a:xfrm>
            <a:custGeom>
              <a:avLst/>
              <a:gdLst/>
              <a:ahLst/>
              <a:cxnLst/>
              <a:rect l="0" t="0" r="0" b="0"/>
              <a:pathLst>
                <a:path w="603" h="2215" fill="none" extrusionOk="0">
                  <a:moveTo>
                    <a:pt x="0" y="2214"/>
                  </a:moveTo>
                  <a:lnTo>
                    <a:pt x="6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67" name="Shape 7067"/>
            <p:cNvSpPr/>
            <p:nvPr/>
          </p:nvSpPr>
          <p:spPr>
            <a:xfrm>
              <a:off x="2357850" y="1350550"/>
              <a:ext cx="7550" cy="27700"/>
            </a:xfrm>
            <a:custGeom>
              <a:avLst/>
              <a:gdLst/>
              <a:ahLst/>
              <a:cxnLst/>
              <a:rect l="0" t="0" r="0" b="0"/>
              <a:pathLst>
                <a:path w="302" h="1108" fill="none" extrusionOk="0">
                  <a:moveTo>
                    <a:pt x="0" y="1107"/>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68" name="Shape 7068"/>
            <p:cNvSpPr/>
            <p:nvPr/>
          </p:nvSpPr>
          <p:spPr>
            <a:xfrm>
              <a:off x="2365375" y="1322875"/>
              <a:ext cx="8800" cy="27700"/>
            </a:xfrm>
            <a:custGeom>
              <a:avLst/>
              <a:gdLst/>
              <a:ahLst/>
              <a:cxnLst/>
              <a:rect l="0" t="0" r="0" b="0"/>
              <a:pathLst>
                <a:path w="352" h="1108" fill="none" extrusionOk="0">
                  <a:moveTo>
                    <a:pt x="0" y="1107"/>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69" name="Shape 7069"/>
            <p:cNvSpPr/>
            <p:nvPr/>
          </p:nvSpPr>
          <p:spPr>
            <a:xfrm>
              <a:off x="2374150" y="1300725"/>
              <a:ext cx="8800" cy="22175"/>
            </a:xfrm>
            <a:custGeom>
              <a:avLst/>
              <a:gdLst/>
              <a:ahLst/>
              <a:cxnLst/>
              <a:rect l="0" t="0" r="0" b="0"/>
              <a:pathLst>
                <a:path w="352" h="887" fill="none" extrusionOk="0">
                  <a:moveTo>
                    <a:pt x="1" y="886"/>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70" name="Shape 7070"/>
            <p:cNvSpPr/>
            <p:nvPr/>
          </p:nvSpPr>
          <p:spPr>
            <a:xfrm>
              <a:off x="2382925" y="1278575"/>
              <a:ext cx="7550" cy="22175"/>
            </a:xfrm>
            <a:custGeom>
              <a:avLst/>
              <a:gdLst/>
              <a:ahLst/>
              <a:cxnLst/>
              <a:rect l="0" t="0" r="0" b="0"/>
              <a:pathLst>
                <a:path w="302" h="887" fill="none" extrusionOk="0">
                  <a:moveTo>
                    <a:pt x="1" y="887"/>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71" name="Shape 7071"/>
            <p:cNvSpPr/>
            <p:nvPr/>
          </p:nvSpPr>
          <p:spPr>
            <a:xfrm>
              <a:off x="2390450" y="1261975"/>
              <a:ext cx="7550" cy="16625"/>
            </a:xfrm>
            <a:custGeom>
              <a:avLst/>
              <a:gdLst/>
              <a:ahLst/>
              <a:cxnLst/>
              <a:rect l="0" t="0" r="0" b="0"/>
              <a:pathLst>
                <a:path w="302" h="665" fill="none" extrusionOk="0">
                  <a:moveTo>
                    <a:pt x="1" y="665"/>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72" name="Shape 7072"/>
            <p:cNvSpPr/>
            <p:nvPr/>
          </p:nvSpPr>
          <p:spPr>
            <a:xfrm>
              <a:off x="2397975" y="1250900"/>
              <a:ext cx="7550" cy="11100"/>
            </a:xfrm>
            <a:custGeom>
              <a:avLst/>
              <a:gdLst/>
              <a:ahLst/>
              <a:cxnLst/>
              <a:rect l="0" t="0" r="0" b="0"/>
              <a:pathLst>
                <a:path w="302" h="444" fill="none" extrusionOk="0">
                  <a:moveTo>
                    <a:pt x="1" y="444"/>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73" name="Shape 7073"/>
            <p:cNvSpPr/>
            <p:nvPr/>
          </p:nvSpPr>
          <p:spPr>
            <a:xfrm>
              <a:off x="2405500" y="1234300"/>
              <a:ext cx="16325" cy="16625"/>
            </a:xfrm>
            <a:custGeom>
              <a:avLst/>
              <a:gdLst/>
              <a:ahLst/>
              <a:cxnLst/>
              <a:rect l="0" t="0" r="0" b="0"/>
              <a:pathLst>
                <a:path w="653" h="665" fill="none" extrusionOk="0">
                  <a:moveTo>
                    <a:pt x="1" y="665"/>
                  </a:moveTo>
                  <a:lnTo>
                    <a:pt x="653"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74" name="Shape 7074"/>
            <p:cNvSpPr/>
            <p:nvPr/>
          </p:nvSpPr>
          <p:spPr>
            <a:xfrm>
              <a:off x="2421800" y="1228775"/>
              <a:ext cx="8825" cy="5550"/>
            </a:xfrm>
            <a:custGeom>
              <a:avLst/>
              <a:gdLst/>
              <a:ahLst/>
              <a:cxnLst/>
              <a:rect l="0" t="0" r="0" b="0"/>
              <a:pathLst>
                <a:path w="353" h="222" fill="none" extrusionOk="0">
                  <a:moveTo>
                    <a:pt x="1" y="222"/>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75" name="Shape 7075"/>
            <p:cNvSpPr/>
            <p:nvPr/>
          </p:nvSpPr>
          <p:spPr>
            <a:xfrm>
              <a:off x="2430600" y="1228775"/>
              <a:ext cx="7550" cy="25"/>
            </a:xfrm>
            <a:custGeom>
              <a:avLst/>
              <a:gdLst/>
              <a:ahLst/>
              <a:cxnLst/>
              <a:rect l="0" t="0" r="0" b="0"/>
              <a:pathLst>
                <a:path w="302" h="1" fill="none" extrusionOk="0">
                  <a:moveTo>
                    <a:pt x="0" y="0"/>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76" name="Shape 7076"/>
            <p:cNvSpPr/>
            <p:nvPr/>
          </p:nvSpPr>
          <p:spPr>
            <a:xfrm>
              <a:off x="2438125" y="1228775"/>
              <a:ext cx="7550" cy="5550"/>
            </a:xfrm>
            <a:custGeom>
              <a:avLst/>
              <a:gdLst/>
              <a:ahLst/>
              <a:cxnLst/>
              <a:rect l="0" t="0" r="0" b="0"/>
              <a:pathLst>
                <a:path w="302" h="222" fill="none" extrusionOk="0">
                  <a:moveTo>
                    <a:pt x="0" y="0"/>
                  </a:moveTo>
                  <a:lnTo>
                    <a:pt x="30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77" name="Shape 7077"/>
            <p:cNvSpPr/>
            <p:nvPr/>
          </p:nvSpPr>
          <p:spPr>
            <a:xfrm>
              <a:off x="2445650" y="1234300"/>
              <a:ext cx="7550" cy="5575"/>
            </a:xfrm>
            <a:custGeom>
              <a:avLst/>
              <a:gdLst/>
              <a:ahLst/>
              <a:cxnLst/>
              <a:rect l="0" t="0" r="0" b="0"/>
              <a:pathLst>
                <a:path w="302" h="223" fill="none" extrusionOk="0">
                  <a:moveTo>
                    <a:pt x="0" y="1"/>
                  </a:moveTo>
                  <a:lnTo>
                    <a:pt x="30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78" name="Shape 7078"/>
            <p:cNvSpPr/>
            <p:nvPr/>
          </p:nvSpPr>
          <p:spPr>
            <a:xfrm>
              <a:off x="2453175" y="1239850"/>
              <a:ext cx="7550" cy="11075"/>
            </a:xfrm>
            <a:custGeom>
              <a:avLst/>
              <a:gdLst/>
              <a:ahLst/>
              <a:cxnLst/>
              <a:rect l="0" t="0" r="0" b="0"/>
              <a:pathLst>
                <a:path w="302" h="443" fill="none" extrusionOk="0">
                  <a:moveTo>
                    <a:pt x="0" y="0"/>
                  </a:moveTo>
                  <a:lnTo>
                    <a:pt x="30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79" name="Shape 7079"/>
            <p:cNvSpPr/>
            <p:nvPr/>
          </p:nvSpPr>
          <p:spPr>
            <a:xfrm>
              <a:off x="2460700" y="1250900"/>
              <a:ext cx="8800" cy="11100"/>
            </a:xfrm>
            <a:custGeom>
              <a:avLst/>
              <a:gdLst/>
              <a:ahLst/>
              <a:cxnLst/>
              <a:rect l="0" t="0" r="0" b="0"/>
              <a:pathLst>
                <a:path w="352" h="444" fill="none" extrusionOk="0">
                  <a:moveTo>
                    <a:pt x="0" y="1"/>
                  </a:moveTo>
                  <a:lnTo>
                    <a:pt x="351" y="44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80" name="Shape 7080"/>
            <p:cNvSpPr/>
            <p:nvPr/>
          </p:nvSpPr>
          <p:spPr>
            <a:xfrm>
              <a:off x="2469475" y="1261975"/>
              <a:ext cx="8800" cy="16625"/>
            </a:xfrm>
            <a:custGeom>
              <a:avLst/>
              <a:gdLst/>
              <a:ahLst/>
              <a:cxnLst/>
              <a:rect l="0" t="0" r="0" b="0"/>
              <a:pathLst>
                <a:path w="352" h="665" fill="none" extrusionOk="0">
                  <a:moveTo>
                    <a:pt x="0" y="1"/>
                  </a:moveTo>
                  <a:lnTo>
                    <a:pt x="351"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81" name="Shape 7081"/>
            <p:cNvSpPr/>
            <p:nvPr/>
          </p:nvSpPr>
          <p:spPr>
            <a:xfrm>
              <a:off x="2478250" y="1278575"/>
              <a:ext cx="7550" cy="22175"/>
            </a:xfrm>
            <a:custGeom>
              <a:avLst/>
              <a:gdLst/>
              <a:ahLst/>
              <a:cxnLst/>
              <a:rect l="0" t="0" r="0" b="0"/>
              <a:pathLst>
                <a:path w="302" h="887" fill="none" extrusionOk="0">
                  <a:moveTo>
                    <a:pt x="0" y="1"/>
                  </a:moveTo>
                  <a:lnTo>
                    <a:pt x="301" y="88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82" name="Shape 7082"/>
            <p:cNvSpPr/>
            <p:nvPr/>
          </p:nvSpPr>
          <p:spPr>
            <a:xfrm>
              <a:off x="2485775" y="1300725"/>
              <a:ext cx="15075" cy="38775"/>
            </a:xfrm>
            <a:custGeom>
              <a:avLst/>
              <a:gdLst/>
              <a:ahLst/>
              <a:cxnLst/>
              <a:rect l="0" t="0" r="0" b="0"/>
              <a:pathLst>
                <a:path w="603" h="1551" fill="none" extrusionOk="0">
                  <a:moveTo>
                    <a:pt x="0" y="1"/>
                  </a:moveTo>
                  <a:lnTo>
                    <a:pt x="602"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83" name="Shape 7083"/>
            <p:cNvSpPr/>
            <p:nvPr/>
          </p:nvSpPr>
          <p:spPr>
            <a:xfrm>
              <a:off x="2500825" y="1339475"/>
              <a:ext cx="16325" cy="44300"/>
            </a:xfrm>
            <a:custGeom>
              <a:avLst/>
              <a:gdLst/>
              <a:ahLst/>
              <a:cxnLst/>
              <a:rect l="0" t="0" r="0" b="0"/>
              <a:pathLst>
                <a:path w="653" h="1772" fill="none" extrusionOk="0">
                  <a:moveTo>
                    <a:pt x="0" y="0"/>
                  </a:moveTo>
                  <a:lnTo>
                    <a:pt x="653" y="177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84" name="Shape 7084"/>
            <p:cNvSpPr/>
            <p:nvPr/>
          </p:nvSpPr>
          <p:spPr>
            <a:xfrm>
              <a:off x="2517125" y="1383750"/>
              <a:ext cx="8800" cy="22175"/>
            </a:xfrm>
            <a:custGeom>
              <a:avLst/>
              <a:gdLst/>
              <a:ahLst/>
              <a:cxnLst/>
              <a:rect l="0" t="0" r="0" b="0"/>
              <a:pathLst>
                <a:path w="352" h="887" fill="none" extrusionOk="0">
                  <a:moveTo>
                    <a:pt x="1" y="1"/>
                  </a:moveTo>
                  <a:lnTo>
                    <a:pt x="352"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85" name="Shape 7085"/>
            <p:cNvSpPr/>
            <p:nvPr/>
          </p:nvSpPr>
          <p:spPr>
            <a:xfrm>
              <a:off x="2525900" y="1405900"/>
              <a:ext cx="7550" cy="27700"/>
            </a:xfrm>
            <a:custGeom>
              <a:avLst/>
              <a:gdLst/>
              <a:ahLst/>
              <a:cxnLst/>
              <a:rect l="0" t="0" r="0" b="0"/>
              <a:pathLst>
                <a:path w="302" h="1108" fill="none" extrusionOk="0">
                  <a:moveTo>
                    <a:pt x="1" y="0"/>
                  </a:moveTo>
                  <a:lnTo>
                    <a:pt x="302"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86" name="Shape 7086"/>
            <p:cNvSpPr/>
            <p:nvPr/>
          </p:nvSpPr>
          <p:spPr>
            <a:xfrm>
              <a:off x="2533425" y="1433575"/>
              <a:ext cx="15075" cy="44300"/>
            </a:xfrm>
            <a:custGeom>
              <a:avLst/>
              <a:gdLst/>
              <a:ahLst/>
              <a:cxnLst/>
              <a:rect l="0" t="0" r="0" b="0"/>
              <a:pathLst>
                <a:path w="603" h="1772" fill="none" extrusionOk="0">
                  <a:moveTo>
                    <a:pt x="1" y="0"/>
                  </a:moveTo>
                  <a:lnTo>
                    <a:pt x="603" y="17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87" name="Shape 7087"/>
            <p:cNvSpPr/>
            <p:nvPr/>
          </p:nvSpPr>
          <p:spPr>
            <a:xfrm>
              <a:off x="2548475" y="1477850"/>
              <a:ext cx="16325" cy="38775"/>
            </a:xfrm>
            <a:custGeom>
              <a:avLst/>
              <a:gdLst/>
              <a:ahLst/>
              <a:cxnLst/>
              <a:rect l="0" t="0" r="0" b="0"/>
              <a:pathLst>
                <a:path w="653" h="1551" fill="none" extrusionOk="0">
                  <a:moveTo>
                    <a:pt x="1" y="0"/>
                  </a:moveTo>
                  <a:lnTo>
                    <a:pt x="653"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88" name="Shape 7088"/>
            <p:cNvSpPr/>
            <p:nvPr/>
          </p:nvSpPr>
          <p:spPr>
            <a:xfrm>
              <a:off x="2564775" y="1516600"/>
              <a:ext cx="16350" cy="33225"/>
            </a:xfrm>
            <a:custGeom>
              <a:avLst/>
              <a:gdLst/>
              <a:ahLst/>
              <a:cxnLst/>
              <a:rect l="0" t="0" r="0" b="0"/>
              <a:pathLst>
                <a:path w="654" h="1329" fill="none" extrusionOk="0">
                  <a:moveTo>
                    <a:pt x="1" y="0"/>
                  </a:moveTo>
                  <a:lnTo>
                    <a:pt x="653"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89" name="Shape 7089"/>
            <p:cNvSpPr/>
            <p:nvPr/>
          </p:nvSpPr>
          <p:spPr>
            <a:xfrm>
              <a:off x="2581100" y="1549800"/>
              <a:ext cx="7550" cy="16625"/>
            </a:xfrm>
            <a:custGeom>
              <a:avLst/>
              <a:gdLst/>
              <a:ahLst/>
              <a:cxnLst/>
              <a:rect l="0" t="0" r="0" b="0"/>
              <a:pathLst>
                <a:path w="302" h="665" fill="none" extrusionOk="0">
                  <a:moveTo>
                    <a:pt x="0" y="1"/>
                  </a:moveTo>
                  <a:lnTo>
                    <a:pt x="301"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90" name="Shape 7090"/>
            <p:cNvSpPr/>
            <p:nvPr/>
          </p:nvSpPr>
          <p:spPr>
            <a:xfrm>
              <a:off x="2588625" y="1566400"/>
              <a:ext cx="7550" cy="11100"/>
            </a:xfrm>
            <a:custGeom>
              <a:avLst/>
              <a:gdLst/>
              <a:ahLst/>
              <a:cxnLst/>
              <a:rect l="0" t="0" r="0" b="0"/>
              <a:pathLst>
                <a:path w="302" h="444" fill="none" extrusionOk="0">
                  <a:moveTo>
                    <a:pt x="0" y="1"/>
                  </a:moveTo>
                  <a:lnTo>
                    <a:pt x="301" y="44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91" name="Shape 7091"/>
            <p:cNvSpPr/>
            <p:nvPr/>
          </p:nvSpPr>
          <p:spPr>
            <a:xfrm>
              <a:off x="2596150" y="1577475"/>
              <a:ext cx="7550" cy="5575"/>
            </a:xfrm>
            <a:custGeom>
              <a:avLst/>
              <a:gdLst/>
              <a:ahLst/>
              <a:cxnLst/>
              <a:rect l="0" t="0" r="0" b="0"/>
              <a:pathLst>
                <a:path w="302" h="223" fill="none" extrusionOk="0">
                  <a:moveTo>
                    <a:pt x="0" y="1"/>
                  </a:moveTo>
                  <a:lnTo>
                    <a:pt x="30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92" name="Shape 7092"/>
            <p:cNvSpPr/>
            <p:nvPr/>
          </p:nvSpPr>
          <p:spPr>
            <a:xfrm>
              <a:off x="2603675" y="1583025"/>
              <a:ext cx="8800" cy="5550"/>
            </a:xfrm>
            <a:custGeom>
              <a:avLst/>
              <a:gdLst/>
              <a:ahLst/>
              <a:cxnLst/>
              <a:rect l="0" t="0" r="0" b="0"/>
              <a:pathLst>
                <a:path w="352" h="222" fill="none" extrusionOk="0">
                  <a:moveTo>
                    <a:pt x="0" y="0"/>
                  </a:moveTo>
                  <a:lnTo>
                    <a:pt x="351" y="22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93" name="Shape 7093"/>
            <p:cNvSpPr/>
            <p:nvPr/>
          </p:nvSpPr>
          <p:spPr>
            <a:xfrm>
              <a:off x="2612450" y="1588550"/>
              <a:ext cx="16325" cy="25"/>
            </a:xfrm>
            <a:custGeom>
              <a:avLst/>
              <a:gdLst/>
              <a:ahLst/>
              <a:cxnLst/>
              <a:rect l="0" t="0" r="0" b="0"/>
              <a:pathLst>
                <a:path w="653" h="1" fill="none" extrusionOk="0">
                  <a:moveTo>
                    <a:pt x="0" y="0"/>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94" name="Shape 7094"/>
            <p:cNvSpPr/>
            <p:nvPr/>
          </p:nvSpPr>
          <p:spPr>
            <a:xfrm>
              <a:off x="2628750" y="1583025"/>
              <a:ext cx="7550" cy="5550"/>
            </a:xfrm>
            <a:custGeom>
              <a:avLst/>
              <a:gdLst/>
              <a:ahLst/>
              <a:cxnLst/>
              <a:rect l="0" t="0" r="0" b="0"/>
              <a:pathLst>
                <a:path w="302" h="222" fill="none" extrusionOk="0">
                  <a:moveTo>
                    <a:pt x="1" y="221"/>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95" name="Shape 7095"/>
            <p:cNvSpPr/>
            <p:nvPr/>
          </p:nvSpPr>
          <p:spPr>
            <a:xfrm>
              <a:off x="2636275" y="1577475"/>
              <a:ext cx="7550" cy="5575"/>
            </a:xfrm>
            <a:custGeom>
              <a:avLst/>
              <a:gdLst/>
              <a:ahLst/>
              <a:cxnLst/>
              <a:rect l="0" t="0" r="0" b="0"/>
              <a:pathLst>
                <a:path w="302" h="223" fill="none" extrusionOk="0">
                  <a:moveTo>
                    <a:pt x="1" y="222"/>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96" name="Shape 7096"/>
            <p:cNvSpPr/>
            <p:nvPr/>
          </p:nvSpPr>
          <p:spPr>
            <a:xfrm>
              <a:off x="2643800" y="1560875"/>
              <a:ext cx="16325" cy="16625"/>
            </a:xfrm>
            <a:custGeom>
              <a:avLst/>
              <a:gdLst/>
              <a:ahLst/>
              <a:cxnLst/>
              <a:rect l="0" t="0" r="0" b="0"/>
              <a:pathLst>
                <a:path w="653" h="665" fill="none" extrusionOk="0">
                  <a:moveTo>
                    <a:pt x="1" y="665"/>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97" name="Shape 7097"/>
            <p:cNvSpPr/>
            <p:nvPr/>
          </p:nvSpPr>
          <p:spPr>
            <a:xfrm>
              <a:off x="2660100" y="1549800"/>
              <a:ext cx="8800" cy="11100"/>
            </a:xfrm>
            <a:custGeom>
              <a:avLst/>
              <a:gdLst/>
              <a:ahLst/>
              <a:cxnLst/>
              <a:rect l="0" t="0" r="0" b="0"/>
              <a:pathLst>
                <a:path w="352" h="444" fill="none" extrusionOk="0">
                  <a:moveTo>
                    <a:pt x="1" y="443"/>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98" name="Shape 7098"/>
            <p:cNvSpPr/>
            <p:nvPr/>
          </p:nvSpPr>
          <p:spPr>
            <a:xfrm>
              <a:off x="2668875" y="1533200"/>
              <a:ext cx="7550" cy="16625"/>
            </a:xfrm>
            <a:custGeom>
              <a:avLst/>
              <a:gdLst/>
              <a:ahLst/>
              <a:cxnLst/>
              <a:rect l="0" t="0" r="0" b="0"/>
              <a:pathLst>
                <a:path w="302" h="665" fill="none" extrusionOk="0">
                  <a:moveTo>
                    <a:pt x="1" y="665"/>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99" name="Shape 7099"/>
            <p:cNvSpPr/>
            <p:nvPr/>
          </p:nvSpPr>
          <p:spPr>
            <a:xfrm>
              <a:off x="2676400" y="1522125"/>
              <a:ext cx="7550" cy="11100"/>
            </a:xfrm>
            <a:custGeom>
              <a:avLst/>
              <a:gdLst/>
              <a:ahLst/>
              <a:cxnLst/>
              <a:rect l="0" t="0" r="0" b="0"/>
              <a:pathLst>
                <a:path w="302" h="444" fill="none" extrusionOk="0">
                  <a:moveTo>
                    <a:pt x="1" y="443"/>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00" name="Shape 7100"/>
            <p:cNvSpPr/>
            <p:nvPr/>
          </p:nvSpPr>
          <p:spPr>
            <a:xfrm>
              <a:off x="2683925" y="1505525"/>
              <a:ext cx="7550" cy="16625"/>
            </a:xfrm>
            <a:custGeom>
              <a:avLst/>
              <a:gdLst/>
              <a:ahLst/>
              <a:cxnLst/>
              <a:rect l="0" t="0" r="0" b="0"/>
              <a:pathLst>
                <a:path w="302" h="665" fill="none" extrusionOk="0">
                  <a:moveTo>
                    <a:pt x="1" y="665"/>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01" name="Shape 7101"/>
            <p:cNvSpPr/>
            <p:nvPr/>
          </p:nvSpPr>
          <p:spPr>
            <a:xfrm>
              <a:off x="2691450" y="1488925"/>
              <a:ext cx="7550" cy="16625"/>
            </a:xfrm>
            <a:custGeom>
              <a:avLst/>
              <a:gdLst/>
              <a:ahLst/>
              <a:cxnLst/>
              <a:rect l="0" t="0" r="0" b="0"/>
              <a:pathLst>
                <a:path w="302" h="665" fill="none" extrusionOk="0">
                  <a:moveTo>
                    <a:pt x="1" y="664"/>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02" name="Shape 7102"/>
            <p:cNvSpPr/>
            <p:nvPr/>
          </p:nvSpPr>
          <p:spPr>
            <a:xfrm>
              <a:off x="2698975" y="1466775"/>
              <a:ext cx="8825" cy="22175"/>
            </a:xfrm>
            <a:custGeom>
              <a:avLst/>
              <a:gdLst/>
              <a:ahLst/>
              <a:cxnLst/>
              <a:rect l="0" t="0" r="0" b="0"/>
              <a:pathLst>
                <a:path w="353" h="887" fill="none" extrusionOk="0">
                  <a:moveTo>
                    <a:pt x="1" y="886"/>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03" name="Shape 7103"/>
            <p:cNvSpPr/>
            <p:nvPr/>
          </p:nvSpPr>
          <p:spPr>
            <a:xfrm>
              <a:off x="2707775" y="1433575"/>
              <a:ext cx="16325" cy="33225"/>
            </a:xfrm>
            <a:custGeom>
              <a:avLst/>
              <a:gdLst/>
              <a:ahLst/>
              <a:cxnLst/>
              <a:rect l="0" t="0" r="0" b="0"/>
              <a:pathLst>
                <a:path w="653" h="1329" fill="none" extrusionOk="0">
                  <a:moveTo>
                    <a:pt x="0" y="1329"/>
                  </a:moveTo>
                  <a:lnTo>
                    <a:pt x="6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04" name="Shape 7104"/>
            <p:cNvSpPr/>
            <p:nvPr/>
          </p:nvSpPr>
          <p:spPr>
            <a:xfrm>
              <a:off x="2724075" y="1400350"/>
              <a:ext cx="15075" cy="33250"/>
            </a:xfrm>
            <a:custGeom>
              <a:avLst/>
              <a:gdLst/>
              <a:ahLst/>
              <a:cxnLst/>
              <a:rect l="0" t="0" r="0" b="0"/>
              <a:pathLst>
                <a:path w="603" h="1330" fill="none" extrusionOk="0">
                  <a:moveTo>
                    <a:pt x="0" y="1329"/>
                  </a:moveTo>
                  <a:lnTo>
                    <a:pt x="6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05" name="Shape 7105"/>
            <p:cNvSpPr/>
            <p:nvPr/>
          </p:nvSpPr>
          <p:spPr>
            <a:xfrm>
              <a:off x="2739125" y="1372675"/>
              <a:ext cx="16325" cy="27700"/>
            </a:xfrm>
            <a:custGeom>
              <a:avLst/>
              <a:gdLst/>
              <a:ahLst/>
              <a:cxnLst/>
              <a:rect l="0" t="0" r="0" b="0"/>
              <a:pathLst>
                <a:path w="653" h="1108" fill="none" extrusionOk="0">
                  <a:moveTo>
                    <a:pt x="0" y="1108"/>
                  </a:moveTo>
                  <a:lnTo>
                    <a:pt x="6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06" name="Shape 7106"/>
            <p:cNvSpPr/>
            <p:nvPr/>
          </p:nvSpPr>
          <p:spPr>
            <a:xfrm>
              <a:off x="2755425" y="1350550"/>
              <a:ext cx="16325" cy="22150"/>
            </a:xfrm>
            <a:custGeom>
              <a:avLst/>
              <a:gdLst/>
              <a:ahLst/>
              <a:cxnLst/>
              <a:rect l="0" t="0" r="0" b="0"/>
              <a:pathLst>
                <a:path w="653" h="886" fill="none" extrusionOk="0">
                  <a:moveTo>
                    <a:pt x="0" y="886"/>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07" name="Shape 7107"/>
            <p:cNvSpPr/>
            <p:nvPr/>
          </p:nvSpPr>
          <p:spPr>
            <a:xfrm>
              <a:off x="2771725" y="1339475"/>
              <a:ext cx="7550" cy="11100"/>
            </a:xfrm>
            <a:custGeom>
              <a:avLst/>
              <a:gdLst/>
              <a:ahLst/>
              <a:cxnLst/>
              <a:rect l="0" t="0" r="0" b="0"/>
              <a:pathLst>
                <a:path w="302" h="444" fill="none" extrusionOk="0">
                  <a:moveTo>
                    <a:pt x="1" y="443"/>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08" name="Shape 7108"/>
            <p:cNvSpPr/>
            <p:nvPr/>
          </p:nvSpPr>
          <p:spPr>
            <a:xfrm>
              <a:off x="2779250" y="1333925"/>
              <a:ext cx="7550" cy="5575"/>
            </a:xfrm>
            <a:custGeom>
              <a:avLst/>
              <a:gdLst/>
              <a:ahLst/>
              <a:cxnLst/>
              <a:rect l="0" t="0" r="0" b="0"/>
              <a:pathLst>
                <a:path w="302" h="223" fill="none" extrusionOk="0">
                  <a:moveTo>
                    <a:pt x="1" y="222"/>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09" name="Shape 7109"/>
            <p:cNvSpPr/>
            <p:nvPr/>
          </p:nvSpPr>
          <p:spPr>
            <a:xfrm>
              <a:off x="2786775" y="1328400"/>
              <a:ext cx="16325" cy="5550"/>
            </a:xfrm>
            <a:custGeom>
              <a:avLst/>
              <a:gdLst/>
              <a:ahLst/>
              <a:cxnLst/>
              <a:rect l="0" t="0" r="0" b="0"/>
              <a:pathLst>
                <a:path w="653" h="222" fill="none" extrusionOk="0">
                  <a:moveTo>
                    <a:pt x="1" y="222"/>
                  </a:moveTo>
                  <a:lnTo>
                    <a:pt x="653"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10" name="Shape 7110"/>
            <p:cNvSpPr/>
            <p:nvPr/>
          </p:nvSpPr>
          <p:spPr>
            <a:xfrm>
              <a:off x="2803075" y="1328400"/>
              <a:ext cx="16325" cy="25"/>
            </a:xfrm>
            <a:custGeom>
              <a:avLst/>
              <a:gdLst/>
              <a:ahLst/>
              <a:cxnLst/>
              <a:rect l="0" t="0" r="0" b="0"/>
              <a:pathLst>
                <a:path w="653" h="1" fill="none" extrusionOk="0">
                  <a:moveTo>
                    <a:pt x="1" y="1"/>
                  </a:moveTo>
                  <a:lnTo>
                    <a:pt x="653"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11" name="Shape 7111"/>
            <p:cNvSpPr/>
            <p:nvPr/>
          </p:nvSpPr>
          <p:spPr>
            <a:xfrm>
              <a:off x="2819375" y="1328400"/>
              <a:ext cx="15075" cy="5550"/>
            </a:xfrm>
            <a:custGeom>
              <a:avLst/>
              <a:gdLst/>
              <a:ahLst/>
              <a:cxnLst/>
              <a:rect l="0" t="0" r="0" b="0"/>
              <a:pathLst>
                <a:path w="603" h="222" fill="none" extrusionOk="0">
                  <a:moveTo>
                    <a:pt x="1" y="1"/>
                  </a:moveTo>
                  <a:lnTo>
                    <a:pt x="603"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12" name="Shape 7112"/>
            <p:cNvSpPr/>
            <p:nvPr/>
          </p:nvSpPr>
          <p:spPr>
            <a:xfrm>
              <a:off x="2834425" y="1333925"/>
              <a:ext cx="7550" cy="5575"/>
            </a:xfrm>
            <a:custGeom>
              <a:avLst/>
              <a:gdLst/>
              <a:ahLst/>
              <a:cxnLst/>
              <a:rect l="0" t="0" r="0" b="0"/>
              <a:pathLst>
                <a:path w="302" h="223" fill="none" extrusionOk="0">
                  <a:moveTo>
                    <a:pt x="1" y="1"/>
                  </a:moveTo>
                  <a:lnTo>
                    <a:pt x="30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13" name="Shape 7113"/>
            <p:cNvSpPr/>
            <p:nvPr/>
          </p:nvSpPr>
          <p:spPr>
            <a:xfrm>
              <a:off x="2841950" y="1339475"/>
              <a:ext cx="8825" cy="11100"/>
            </a:xfrm>
            <a:custGeom>
              <a:avLst/>
              <a:gdLst/>
              <a:ahLst/>
              <a:cxnLst/>
              <a:rect l="0" t="0" r="0" b="0"/>
              <a:pathLst>
                <a:path w="353" h="444" fill="none" extrusionOk="0">
                  <a:moveTo>
                    <a:pt x="1" y="0"/>
                  </a:moveTo>
                  <a:lnTo>
                    <a:pt x="352"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14" name="Shape 7114"/>
            <p:cNvSpPr/>
            <p:nvPr/>
          </p:nvSpPr>
          <p:spPr>
            <a:xfrm>
              <a:off x="2850750" y="1350550"/>
              <a:ext cx="16325" cy="16625"/>
            </a:xfrm>
            <a:custGeom>
              <a:avLst/>
              <a:gdLst/>
              <a:ahLst/>
              <a:cxnLst/>
              <a:rect l="0" t="0" r="0" b="0"/>
              <a:pathLst>
                <a:path w="653" h="665" fill="none" extrusionOk="0">
                  <a:moveTo>
                    <a:pt x="0" y="0"/>
                  </a:moveTo>
                  <a:lnTo>
                    <a:pt x="652" y="66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15" name="Shape 7115"/>
            <p:cNvSpPr/>
            <p:nvPr/>
          </p:nvSpPr>
          <p:spPr>
            <a:xfrm>
              <a:off x="2867050" y="1367150"/>
              <a:ext cx="15075" cy="22150"/>
            </a:xfrm>
            <a:custGeom>
              <a:avLst/>
              <a:gdLst/>
              <a:ahLst/>
              <a:cxnLst/>
              <a:rect l="0" t="0" r="0" b="0"/>
              <a:pathLst>
                <a:path w="603" h="886" fill="none" extrusionOk="0">
                  <a:moveTo>
                    <a:pt x="0" y="0"/>
                  </a:moveTo>
                  <a:lnTo>
                    <a:pt x="602"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16" name="Shape 7116"/>
            <p:cNvSpPr/>
            <p:nvPr/>
          </p:nvSpPr>
          <p:spPr>
            <a:xfrm>
              <a:off x="2882100" y="1389275"/>
              <a:ext cx="16325" cy="22175"/>
            </a:xfrm>
            <a:custGeom>
              <a:avLst/>
              <a:gdLst/>
              <a:ahLst/>
              <a:cxnLst/>
              <a:rect l="0" t="0" r="0" b="0"/>
              <a:pathLst>
                <a:path w="653" h="887" fill="none" extrusionOk="0">
                  <a:moveTo>
                    <a:pt x="0" y="1"/>
                  </a:moveTo>
                  <a:lnTo>
                    <a:pt x="652" y="88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17" name="Shape 7117"/>
            <p:cNvSpPr/>
            <p:nvPr/>
          </p:nvSpPr>
          <p:spPr>
            <a:xfrm>
              <a:off x="2898400" y="1411425"/>
              <a:ext cx="16325" cy="22175"/>
            </a:xfrm>
            <a:custGeom>
              <a:avLst/>
              <a:gdLst/>
              <a:ahLst/>
              <a:cxnLst/>
              <a:rect l="0" t="0" r="0" b="0"/>
              <a:pathLst>
                <a:path w="653" h="887" fill="none" extrusionOk="0">
                  <a:moveTo>
                    <a:pt x="0" y="1"/>
                  </a:moveTo>
                  <a:lnTo>
                    <a:pt x="653"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grpSp>
      <p:cxnSp>
        <p:nvCxnSpPr>
          <p:cNvPr id="7118" name="Shape 7118"/>
          <p:cNvCxnSpPr/>
          <p:nvPr/>
        </p:nvCxnSpPr>
        <p:spPr>
          <a:xfrm>
            <a:off x="3581400" y="1634836"/>
            <a:ext cx="0" cy="4816474"/>
          </a:xfrm>
          <a:prstGeom prst="straightConnector1">
            <a:avLst/>
          </a:prstGeom>
          <a:noFill/>
          <a:ln w="28575" cap="rnd" cmpd="sng">
            <a:solidFill>
              <a:schemeClr val="bg1"/>
            </a:solidFill>
            <a:prstDash val="solid"/>
            <a:miter/>
            <a:headEnd type="none" w="med" len="med"/>
            <a:tailEnd type="none" w="med" len="med"/>
          </a:ln>
        </p:spPr>
      </p:cxnSp>
      <p:cxnSp>
        <p:nvCxnSpPr>
          <p:cNvPr id="7119" name="Shape 7119"/>
          <p:cNvCxnSpPr/>
          <p:nvPr/>
        </p:nvCxnSpPr>
        <p:spPr>
          <a:xfrm>
            <a:off x="4724400" y="1634836"/>
            <a:ext cx="0" cy="4816474"/>
          </a:xfrm>
          <a:prstGeom prst="straightConnector1">
            <a:avLst/>
          </a:prstGeom>
          <a:noFill/>
          <a:ln w="28575" cap="rnd" cmpd="sng">
            <a:solidFill>
              <a:schemeClr val="bg1"/>
            </a:solidFill>
            <a:prstDash val="solid"/>
            <a:miter/>
            <a:headEnd type="none" w="med" len="med"/>
            <a:tailEnd type="none" w="med" len="med"/>
          </a:ln>
        </p:spPr>
      </p:cxnSp>
      <p:cxnSp>
        <p:nvCxnSpPr>
          <p:cNvPr id="7120" name="Shape 7120"/>
          <p:cNvCxnSpPr/>
          <p:nvPr/>
        </p:nvCxnSpPr>
        <p:spPr>
          <a:xfrm>
            <a:off x="5867400" y="1520536"/>
            <a:ext cx="0" cy="4816474"/>
          </a:xfrm>
          <a:prstGeom prst="straightConnector1">
            <a:avLst/>
          </a:prstGeom>
          <a:noFill/>
          <a:ln w="28575" cap="rnd" cmpd="sng">
            <a:solidFill>
              <a:schemeClr val="bg1"/>
            </a:solidFill>
            <a:prstDash val="solid"/>
            <a:miter/>
            <a:headEnd type="none" w="med" len="med"/>
            <a:tailEnd type="none" w="med" len="med"/>
          </a:ln>
        </p:spPr>
      </p:cxnSp>
      <p:sp>
        <p:nvSpPr>
          <p:cNvPr id="7121" name="Shape 7121"/>
          <p:cNvSpPr txBox="1"/>
          <p:nvPr/>
        </p:nvSpPr>
        <p:spPr>
          <a:xfrm>
            <a:off x="0" y="2755120"/>
            <a:ext cx="1219199" cy="2083200"/>
          </a:xfrm>
          <a:prstGeom prst="rect">
            <a:avLst/>
          </a:prstGeom>
          <a:noFill/>
          <a:ln>
            <a:noFill/>
          </a:ln>
        </p:spPr>
        <p:txBody>
          <a:bodyPr lIns="91425" tIns="45700" rIns="91425" bIns="45700" anchor="t" anchorCtr="0">
            <a:noAutofit/>
          </a:bodyPr>
          <a:lstStyle/>
          <a:p>
            <a:pPr marL="0" marR="0" lvl="0" indent="0" algn="ctr" rtl="0">
              <a:spcBef>
                <a:spcPts val="900"/>
              </a:spcBef>
              <a:buSzPct val="25000"/>
              <a:buFont typeface="Verdana"/>
              <a:buNone/>
            </a:pPr>
            <a:r>
              <a:rPr lang="en" sz="1800" b="0" i="0" u="none" strike="noStrike" cap="none">
                <a:solidFill>
                  <a:schemeClr val="hlink"/>
                </a:solidFill>
                <a:latin typeface="Verdana"/>
                <a:ea typeface="Verdana"/>
                <a:cs typeface="Verdana"/>
                <a:sym typeface="Verdana"/>
              </a:rPr>
              <a:t>Uniform Field</a:t>
            </a:r>
          </a:p>
          <a:p>
            <a:pPr lvl="0">
              <a:spcBef>
                <a:spcPts val="0"/>
              </a:spcBef>
              <a:buNone/>
            </a:pPr>
            <a:endParaRPr/>
          </a:p>
          <a:p>
            <a:pPr lvl="0">
              <a:spcBef>
                <a:spcPts val="0"/>
              </a:spcBef>
              <a:buNone/>
            </a:pPr>
            <a:endParaRPr/>
          </a:p>
          <a:p>
            <a:pPr marL="0" marR="0" lvl="0" indent="0" algn="ctr" rtl="0">
              <a:spcBef>
                <a:spcPts val="900"/>
              </a:spcBef>
              <a:buSzPct val="25000"/>
              <a:buFont typeface="Verdana"/>
              <a:buNone/>
            </a:pPr>
            <a:r>
              <a:rPr lang="en" sz="1800" b="0" i="0" u="none" strike="noStrike" cap="none">
                <a:solidFill>
                  <a:schemeClr val="hlink"/>
                </a:solidFill>
                <a:latin typeface="Verdana"/>
                <a:ea typeface="Verdana"/>
                <a:cs typeface="Verdana"/>
                <a:sym typeface="Verdana"/>
              </a:rPr>
              <a:t>Uniform Field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126"/>
        <p:cNvGrpSpPr/>
        <p:nvPr/>
      </p:nvGrpSpPr>
      <p:grpSpPr>
        <a:xfrm>
          <a:off x="0" y="0"/>
          <a:ext cx="0" cy="0"/>
          <a:chOff x="0" y="0"/>
          <a:chExt cx="0" cy="0"/>
        </a:xfrm>
      </p:grpSpPr>
      <p:sp>
        <p:nvSpPr>
          <p:cNvPr id="7127" name="Shape 7127"/>
          <p:cNvSpPr txBox="1">
            <a:spLocks noGrp="1"/>
          </p:cNvSpPr>
          <p:nvPr>
            <p:ph type="title"/>
          </p:nvPr>
        </p:nvSpPr>
        <p:spPr>
          <a:xfrm>
            <a:off x="685799" y="102950"/>
            <a:ext cx="77724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 sz="3600">
                <a:solidFill>
                  <a:srgbClr val="FFFFFF"/>
                </a:solidFill>
                <a:latin typeface="Arial"/>
                <a:ea typeface="Arial"/>
                <a:cs typeface="Arial"/>
                <a:sym typeface="Arial"/>
              </a:rPr>
              <a:t>LOCALIZING MAGNETIZATION</a:t>
            </a:r>
          </a:p>
        </p:txBody>
      </p:sp>
      <p:sp>
        <p:nvSpPr>
          <p:cNvPr id="7128" name="Shape 7128"/>
          <p:cNvSpPr txBox="1">
            <a:spLocks noGrp="1"/>
          </p:cNvSpPr>
          <p:nvPr>
            <p:ph idx="1"/>
          </p:nvPr>
        </p:nvSpPr>
        <p:spPr>
          <a:xfrm>
            <a:off x="685800" y="2317950"/>
            <a:ext cx="8307299" cy="2222100"/>
          </a:xfrm>
          <a:prstGeom prst="rect">
            <a:avLst/>
          </a:prstGeom>
          <a:noFill/>
          <a:ln>
            <a:noFill/>
          </a:ln>
        </p:spPr>
        <p:txBody>
          <a:bodyPr lIns="91425" tIns="45700" rIns="91425" bIns="45700" anchor="t" anchorCtr="0">
            <a:noAutofit/>
          </a:bodyPr>
          <a:lstStyle/>
          <a:p>
            <a:pPr marL="0" marR="0" lvl="0" indent="0" algn="l" rtl="0">
              <a:spcBef>
                <a:spcPts val="640"/>
              </a:spcBef>
              <a:spcAft>
                <a:spcPts val="0"/>
              </a:spcAft>
              <a:buNone/>
            </a:pPr>
            <a:r>
              <a:rPr lang="en" sz="2400">
                <a:latin typeface="Arial"/>
                <a:ea typeface="Arial"/>
                <a:cs typeface="Arial"/>
                <a:sym typeface="Arial"/>
              </a:rPr>
              <a:t>We can</a:t>
            </a:r>
          </a:p>
          <a:p>
            <a:pPr marL="457200" marR="0" lvl="0" indent="-381000" algn="l" rtl="0">
              <a:spcBef>
                <a:spcPts val="640"/>
              </a:spcBef>
              <a:spcAft>
                <a:spcPts val="0"/>
              </a:spcAft>
              <a:buSzPct val="100000"/>
              <a:buFont typeface="Arial"/>
              <a:buAutoNum type="alphaUcPeriod"/>
            </a:pPr>
            <a:r>
              <a:rPr lang="en" sz="2400">
                <a:latin typeface="Arial"/>
                <a:ea typeface="Arial"/>
                <a:cs typeface="Arial"/>
                <a:sym typeface="Arial"/>
              </a:rPr>
              <a:t>Excite only the protons in the desired slice (z-direction)</a:t>
            </a:r>
          </a:p>
          <a:p>
            <a:pPr marL="457200" marR="0" lvl="0" indent="-381000" algn="l" rtl="0">
              <a:spcBef>
                <a:spcPts val="640"/>
              </a:spcBef>
              <a:spcAft>
                <a:spcPts val="0"/>
              </a:spcAft>
              <a:buSzPct val="100000"/>
              <a:buFont typeface="Arial"/>
              <a:buAutoNum type="alphaUcPeriod"/>
            </a:pPr>
            <a:r>
              <a:rPr lang="en" sz="2400">
                <a:latin typeface="Arial"/>
                <a:ea typeface="Arial"/>
                <a:cs typeface="Arial"/>
                <a:sym typeface="Arial"/>
              </a:rPr>
              <a:t>Encode x-direction with different frequencies</a:t>
            </a:r>
          </a:p>
          <a:p>
            <a:pPr marL="457200" marR="0" lvl="0" indent="-381000" algn="l" rtl="0">
              <a:spcBef>
                <a:spcPts val="640"/>
              </a:spcBef>
              <a:spcAft>
                <a:spcPts val="0"/>
              </a:spcAft>
              <a:buSzPct val="100000"/>
              <a:buFont typeface="Arial"/>
              <a:buAutoNum type="alphaUcPeriod"/>
            </a:pPr>
            <a:r>
              <a:rPr lang="en" sz="2400">
                <a:latin typeface="Arial"/>
                <a:ea typeface="Arial"/>
                <a:cs typeface="Arial"/>
                <a:sym typeface="Arial"/>
              </a:rPr>
              <a:t>Encode y-direction with different phases</a:t>
            </a:r>
          </a:p>
          <a:p>
            <a:pPr marL="457200" marR="0" lvl="0" indent="-381000" algn="l" rtl="0">
              <a:spcBef>
                <a:spcPts val="640"/>
              </a:spcBef>
              <a:spcAft>
                <a:spcPts val="0"/>
              </a:spcAft>
              <a:buClr>
                <a:srgbClr val="FFCC00"/>
              </a:buClr>
              <a:buSzPct val="100000"/>
              <a:buFont typeface="Arial"/>
              <a:buAutoNum type="alphaUcPeriod"/>
            </a:pPr>
            <a:r>
              <a:rPr lang="en" sz="2400">
                <a:solidFill>
                  <a:srgbClr val="FFCC00"/>
                </a:solidFill>
                <a:latin typeface="Arial"/>
                <a:ea typeface="Arial"/>
                <a:cs typeface="Arial"/>
                <a:sym typeface="Arial"/>
              </a:rPr>
              <a:t>Read out amplitude at each frequency and phase</a:t>
            </a:r>
          </a:p>
          <a:p>
            <a:pPr marL="742950" marR="0" lvl="1" indent="-285750" algn="l" rtl="0">
              <a:spcBef>
                <a:spcPts val="560"/>
              </a:spcBef>
              <a:spcAft>
                <a:spcPts val="0"/>
              </a:spcAft>
              <a:buClr>
                <a:schemeClr val="lt1"/>
              </a:buClr>
              <a:buSzPct val="70833"/>
              <a:buFont typeface="Verdana"/>
              <a:buNone/>
            </a:pPr>
            <a:endParaRPr sz="2400" b="0" i="0" u="none" strike="noStrike" cap="non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p:spPr>
        <p:txBody>
          <a:bodyPr lIns="91425" tIns="91425" rIns="91425" bIns="91425" anchor="b" anchorCtr="0">
            <a:noAutofit/>
          </a:bodyPr>
          <a:lstStyle/>
          <a:p>
            <a:pPr lvl="0" algn="ctr" rtl="0">
              <a:spcBef>
                <a:spcPts val="0"/>
              </a:spcBef>
              <a:buNone/>
            </a:pPr>
            <a:r>
              <a:rPr lang="en" b="1" dirty="0">
                <a:latin typeface="+mj-lt"/>
              </a:rPr>
              <a:t>OUTLINE</a:t>
            </a:r>
          </a:p>
        </p:txBody>
      </p:sp>
      <p:sp>
        <p:nvSpPr>
          <p:cNvPr id="288" name="Shape 288"/>
          <p:cNvSpPr txBox="1">
            <a:spLocks noGrp="1"/>
          </p:cNvSpPr>
          <p:nvPr>
            <p:ph type="body" idx="1"/>
          </p:nvPr>
        </p:nvSpPr>
        <p:spPr>
          <a:xfrm>
            <a:off x="685800" y="1981200"/>
            <a:ext cx="8218714" cy="4114800"/>
          </a:xfrm>
          <a:prstGeom prst="rect">
            <a:avLst/>
          </a:prstGeom>
        </p:spPr>
        <p:txBody>
          <a:bodyPr lIns="91425" tIns="91425" rIns="91425" bIns="91425" anchor="t" anchorCtr="0">
            <a:noAutofit/>
          </a:bodyPr>
          <a:lstStyle/>
          <a:p>
            <a:pPr lvl="0" rtl="0">
              <a:spcBef>
                <a:spcPts val="0"/>
              </a:spcBef>
              <a:buNone/>
            </a:pPr>
            <a:r>
              <a:rPr lang="en" b="1" dirty="0">
                <a:solidFill>
                  <a:schemeClr val="tx1"/>
                </a:solidFill>
              </a:rPr>
              <a:t>I. Practical considerations for a subject visit</a:t>
            </a:r>
          </a:p>
          <a:p>
            <a:pPr lvl="0" rtl="0">
              <a:spcBef>
                <a:spcPts val="0"/>
              </a:spcBef>
              <a:buNone/>
            </a:pPr>
            <a:r>
              <a:rPr lang="en" dirty="0"/>
              <a:t>	</a:t>
            </a:r>
          </a:p>
          <a:p>
            <a:pPr lvl="0" rtl="0">
              <a:spcBef>
                <a:spcPts val="0"/>
              </a:spcBef>
              <a:buNone/>
            </a:pPr>
            <a:r>
              <a:rPr lang="en" dirty="0"/>
              <a:t>II. Taking measurements</a:t>
            </a:r>
          </a:p>
          <a:p>
            <a:pPr lvl="0" rtl="0">
              <a:spcBef>
                <a:spcPts val="0"/>
              </a:spcBef>
              <a:buNone/>
            </a:pPr>
            <a:endParaRPr dirty="0"/>
          </a:p>
          <a:p>
            <a:pPr lvl="0" rtl="0">
              <a:spcBef>
                <a:spcPts val="0"/>
              </a:spcBef>
              <a:buNone/>
            </a:pPr>
            <a:r>
              <a:rPr lang="en" dirty="0"/>
              <a:t>III. Data analysis and presentation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133"/>
        <p:cNvGrpSpPr/>
        <p:nvPr/>
      </p:nvGrpSpPr>
      <p:grpSpPr>
        <a:xfrm>
          <a:off x="0" y="0"/>
          <a:ext cx="0" cy="0"/>
          <a:chOff x="0" y="0"/>
          <a:chExt cx="0" cy="0"/>
        </a:xfrm>
      </p:grpSpPr>
      <p:sp>
        <p:nvSpPr>
          <p:cNvPr id="7134" name="Shape 7134"/>
          <p:cNvSpPr txBox="1">
            <a:spLocks noGrp="1"/>
          </p:cNvSpPr>
          <p:nvPr>
            <p:ph type="title"/>
          </p:nvPr>
        </p:nvSpPr>
        <p:spPr>
          <a:xfrm>
            <a:off x="685800" y="175325"/>
            <a:ext cx="7772400" cy="6399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Verdana"/>
              <a:buNone/>
            </a:pPr>
            <a:r>
              <a:rPr lang="en" sz="3000" b="0" i="0" u="none" strike="noStrike" cap="none">
                <a:solidFill>
                  <a:srgbClr val="FFFFFF"/>
                </a:solidFill>
                <a:latin typeface="Arial"/>
                <a:ea typeface="Arial"/>
                <a:cs typeface="Arial"/>
                <a:sym typeface="Arial"/>
              </a:rPr>
              <a:t>Sum Corresponds to Received Signal</a:t>
            </a:r>
          </a:p>
        </p:txBody>
      </p:sp>
      <p:grpSp>
        <p:nvGrpSpPr>
          <p:cNvPr id="7135" name="Shape 7135"/>
          <p:cNvGrpSpPr/>
          <p:nvPr/>
        </p:nvGrpSpPr>
        <p:grpSpPr>
          <a:xfrm>
            <a:off x="1111827" y="4060832"/>
            <a:ext cx="7835325" cy="1260060"/>
            <a:chOff x="22575" y="99625"/>
            <a:chExt cx="2954850" cy="2806300"/>
          </a:xfrm>
        </p:grpSpPr>
        <p:sp>
          <p:nvSpPr>
            <p:cNvPr id="7136" name="Shape 7136"/>
            <p:cNvSpPr/>
            <p:nvPr/>
          </p:nvSpPr>
          <p:spPr>
            <a:xfrm>
              <a:off x="22575" y="99625"/>
              <a:ext cx="2954850" cy="2806300"/>
            </a:xfrm>
            <a:custGeom>
              <a:avLst/>
              <a:gdLst/>
              <a:ahLst/>
              <a:cxnLst/>
              <a:rect l="0" t="0" r="0" b="0"/>
              <a:pathLst>
                <a:path w="118194" h="112252" extrusionOk="0">
                  <a:moveTo>
                    <a:pt x="0" y="0"/>
                  </a:moveTo>
                  <a:lnTo>
                    <a:pt x="0" y="112251"/>
                  </a:lnTo>
                  <a:lnTo>
                    <a:pt x="118194" y="112251"/>
                  </a:lnTo>
                  <a:lnTo>
                    <a:pt x="11819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7137" name="Shape 7137"/>
            <p:cNvSpPr/>
            <p:nvPr/>
          </p:nvSpPr>
          <p:spPr>
            <a:xfrm>
              <a:off x="62700" y="276750"/>
              <a:ext cx="2874600" cy="2446500"/>
            </a:xfrm>
            <a:custGeom>
              <a:avLst/>
              <a:gdLst/>
              <a:ahLst/>
              <a:cxnLst/>
              <a:rect l="0" t="0" r="0" b="0"/>
              <a:pathLst>
                <a:path w="114984" h="97860" extrusionOk="0">
                  <a:moveTo>
                    <a:pt x="0" y="0"/>
                  </a:moveTo>
                  <a:lnTo>
                    <a:pt x="0" y="97860"/>
                  </a:lnTo>
                  <a:lnTo>
                    <a:pt x="114984" y="97860"/>
                  </a:lnTo>
                  <a:lnTo>
                    <a:pt x="11498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7138" name="Shape 7138"/>
            <p:cNvSpPr/>
            <p:nvPr/>
          </p:nvSpPr>
          <p:spPr>
            <a:xfrm>
              <a:off x="62700" y="27232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39" name="Shape 7139"/>
            <p:cNvSpPr/>
            <p:nvPr/>
          </p:nvSpPr>
          <p:spPr>
            <a:xfrm>
              <a:off x="62700" y="22361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40" name="Shape 7140"/>
            <p:cNvSpPr/>
            <p:nvPr/>
          </p:nvSpPr>
          <p:spPr>
            <a:xfrm>
              <a:off x="62700" y="17435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41" name="Shape 7141"/>
            <p:cNvSpPr/>
            <p:nvPr/>
          </p:nvSpPr>
          <p:spPr>
            <a:xfrm>
              <a:off x="62700" y="12564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42" name="Shape 7142"/>
            <p:cNvSpPr/>
            <p:nvPr/>
          </p:nvSpPr>
          <p:spPr>
            <a:xfrm>
              <a:off x="62700" y="7638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43" name="Shape 7143"/>
            <p:cNvSpPr/>
            <p:nvPr/>
          </p:nvSpPr>
          <p:spPr>
            <a:xfrm>
              <a:off x="62700" y="2767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44" name="Shape 7144"/>
            <p:cNvSpPr/>
            <p:nvPr/>
          </p:nvSpPr>
          <p:spPr>
            <a:xfrm>
              <a:off x="60200" y="265675"/>
              <a:ext cx="2874600" cy="25"/>
            </a:xfrm>
            <a:custGeom>
              <a:avLst/>
              <a:gdLst/>
              <a:ahLst/>
              <a:cxnLst/>
              <a:rect l="0" t="0" r="0" b="0"/>
              <a:pathLst>
                <a:path w="114984" h="1" fill="none" extrusionOk="0">
                  <a:moveTo>
                    <a:pt x="0" y="0"/>
                  </a:moveTo>
                  <a:lnTo>
                    <a:pt x="114983"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45" name="Shape 7145"/>
            <p:cNvSpPr/>
            <p:nvPr/>
          </p:nvSpPr>
          <p:spPr>
            <a:xfrm>
              <a:off x="2934775" y="265675"/>
              <a:ext cx="25" cy="2446525"/>
            </a:xfrm>
            <a:custGeom>
              <a:avLst/>
              <a:gdLst/>
              <a:ahLst/>
              <a:cxnLst/>
              <a:rect l="0" t="0" r="0" b="0"/>
              <a:pathLst>
                <a:path w="1" h="97861" fill="none" extrusionOk="0">
                  <a:moveTo>
                    <a:pt x="0" y="0"/>
                  </a:moveTo>
                  <a:lnTo>
                    <a:pt x="0" y="9786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46" name="Shape 7146"/>
            <p:cNvSpPr/>
            <p:nvPr/>
          </p:nvSpPr>
          <p:spPr>
            <a:xfrm>
              <a:off x="60200" y="2712175"/>
              <a:ext cx="2874600" cy="25"/>
            </a:xfrm>
            <a:custGeom>
              <a:avLst/>
              <a:gdLst/>
              <a:ahLst/>
              <a:cxnLst/>
              <a:rect l="0" t="0" r="0" b="0"/>
              <a:pathLst>
                <a:path w="114984" h="1" fill="none" extrusionOk="0">
                  <a:moveTo>
                    <a:pt x="114983" y="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47" name="Shape 7147"/>
            <p:cNvSpPr/>
            <p:nvPr/>
          </p:nvSpPr>
          <p:spPr>
            <a:xfrm>
              <a:off x="60200" y="265675"/>
              <a:ext cx="25" cy="2446525"/>
            </a:xfrm>
            <a:custGeom>
              <a:avLst/>
              <a:gdLst/>
              <a:ahLst/>
              <a:cxnLst/>
              <a:rect l="0" t="0" r="0" b="0"/>
              <a:pathLst>
                <a:path w="1" h="97861" fill="none" extrusionOk="0">
                  <a:moveTo>
                    <a:pt x="0" y="9786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48" name="Shape 7148"/>
            <p:cNvSpPr/>
            <p:nvPr/>
          </p:nvSpPr>
          <p:spPr>
            <a:xfrm>
              <a:off x="55175" y="957550"/>
              <a:ext cx="3775" cy="49850"/>
            </a:xfrm>
            <a:custGeom>
              <a:avLst/>
              <a:gdLst/>
              <a:ahLst/>
              <a:cxnLst/>
              <a:rect l="0" t="0" r="0" b="0"/>
              <a:pathLst>
                <a:path w="151" h="1994" fill="none" extrusionOk="0">
                  <a:moveTo>
                    <a:pt x="0" y="1993"/>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49" name="Shape 7149"/>
            <p:cNvSpPr/>
            <p:nvPr/>
          </p:nvSpPr>
          <p:spPr>
            <a:xfrm>
              <a:off x="58925" y="902200"/>
              <a:ext cx="3800" cy="55375"/>
            </a:xfrm>
            <a:custGeom>
              <a:avLst/>
              <a:gdLst/>
              <a:ahLst/>
              <a:cxnLst/>
              <a:rect l="0" t="0" r="0" b="0"/>
              <a:pathLst>
                <a:path w="152" h="2215" fill="none" extrusionOk="0">
                  <a:moveTo>
                    <a:pt x="1" y="2215"/>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50" name="Shape 7150"/>
            <p:cNvSpPr/>
            <p:nvPr/>
          </p:nvSpPr>
          <p:spPr>
            <a:xfrm>
              <a:off x="62700" y="852375"/>
              <a:ext cx="5050" cy="49850"/>
            </a:xfrm>
            <a:custGeom>
              <a:avLst/>
              <a:gdLst/>
              <a:ahLst/>
              <a:cxnLst/>
              <a:rect l="0" t="0" r="0" b="0"/>
              <a:pathLst>
                <a:path w="202" h="1994" fill="none" extrusionOk="0">
                  <a:moveTo>
                    <a:pt x="0" y="1994"/>
                  </a:moveTo>
                  <a:lnTo>
                    <a:pt x="2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51" name="Shape 7151"/>
            <p:cNvSpPr/>
            <p:nvPr/>
          </p:nvSpPr>
          <p:spPr>
            <a:xfrm>
              <a:off x="67725" y="808100"/>
              <a:ext cx="3775" cy="44300"/>
            </a:xfrm>
            <a:custGeom>
              <a:avLst/>
              <a:gdLst/>
              <a:ahLst/>
              <a:cxnLst/>
              <a:rect l="0" t="0" r="0" b="0"/>
              <a:pathLst>
                <a:path w="151" h="1772" fill="none" extrusionOk="0">
                  <a:moveTo>
                    <a:pt x="0" y="1772"/>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52" name="Shape 7152"/>
            <p:cNvSpPr/>
            <p:nvPr/>
          </p:nvSpPr>
          <p:spPr>
            <a:xfrm>
              <a:off x="71475" y="774900"/>
              <a:ext cx="3800" cy="33225"/>
            </a:xfrm>
            <a:custGeom>
              <a:avLst/>
              <a:gdLst/>
              <a:ahLst/>
              <a:cxnLst/>
              <a:rect l="0" t="0" r="0" b="0"/>
              <a:pathLst>
                <a:path w="152" h="1329" fill="none" extrusionOk="0">
                  <a:moveTo>
                    <a:pt x="1" y="1329"/>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53" name="Shape 7153"/>
            <p:cNvSpPr/>
            <p:nvPr/>
          </p:nvSpPr>
          <p:spPr>
            <a:xfrm>
              <a:off x="75250" y="747225"/>
              <a:ext cx="5025" cy="27700"/>
            </a:xfrm>
            <a:custGeom>
              <a:avLst/>
              <a:gdLst/>
              <a:ahLst/>
              <a:cxnLst/>
              <a:rect l="0" t="0" r="0" b="0"/>
              <a:pathLst>
                <a:path w="201" h="1108" fill="none" extrusionOk="0">
                  <a:moveTo>
                    <a:pt x="0" y="1107"/>
                  </a:moveTo>
                  <a:lnTo>
                    <a:pt x="2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54" name="Shape 7154"/>
            <p:cNvSpPr/>
            <p:nvPr/>
          </p:nvSpPr>
          <p:spPr>
            <a:xfrm>
              <a:off x="80250" y="730625"/>
              <a:ext cx="3800" cy="16625"/>
            </a:xfrm>
            <a:custGeom>
              <a:avLst/>
              <a:gdLst/>
              <a:ahLst/>
              <a:cxnLst/>
              <a:rect l="0" t="0" r="0" b="0"/>
              <a:pathLst>
                <a:path w="152" h="665" fill="none" extrusionOk="0">
                  <a:moveTo>
                    <a:pt x="1" y="664"/>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55" name="Shape 7155"/>
            <p:cNvSpPr/>
            <p:nvPr/>
          </p:nvSpPr>
          <p:spPr>
            <a:xfrm>
              <a:off x="84025" y="719550"/>
              <a:ext cx="3775" cy="11100"/>
            </a:xfrm>
            <a:custGeom>
              <a:avLst/>
              <a:gdLst/>
              <a:ahLst/>
              <a:cxnLst/>
              <a:rect l="0" t="0" r="0" b="0"/>
              <a:pathLst>
                <a:path w="151" h="444" fill="none" extrusionOk="0">
                  <a:moveTo>
                    <a:pt x="0" y="443"/>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56" name="Shape 7156"/>
            <p:cNvSpPr/>
            <p:nvPr/>
          </p:nvSpPr>
          <p:spPr>
            <a:xfrm>
              <a:off x="87775" y="714000"/>
              <a:ext cx="3800" cy="5575"/>
            </a:xfrm>
            <a:custGeom>
              <a:avLst/>
              <a:gdLst/>
              <a:ahLst/>
              <a:cxnLst/>
              <a:rect l="0" t="0" r="0" b="0"/>
              <a:pathLst>
                <a:path w="152" h="223" fill="none" extrusionOk="0">
                  <a:moveTo>
                    <a:pt x="1" y="222"/>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57" name="Shape 7157"/>
            <p:cNvSpPr/>
            <p:nvPr/>
          </p:nvSpPr>
          <p:spPr>
            <a:xfrm>
              <a:off x="91550" y="714000"/>
              <a:ext cx="3775" cy="5575"/>
            </a:xfrm>
            <a:custGeom>
              <a:avLst/>
              <a:gdLst/>
              <a:ahLst/>
              <a:cxnLst/>
              <a:rect l="0" t="0" r="0" b="0"/>
              <a:pathLst>
                <a:path w="151" h="223" fill="none" extrusionOk="0">
                  <a:moveTo>
                    <a:pt x="0" y="1"/>
                  </a:moveTo>
                  <a:lnTo>
                    <a:pt x="15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58" name="Shape 7158"/>
            <p:cNvSpPr/>
            <p:nvPr/>
          </p:nvSpPr>
          <p:spPr>
            <a:xfrm>
              <a:off x="95300" y="719550"/>
              <a:ext cx="3800" cy="11100"/>
            </a:xfrm>
            <a:custGeom>
              <a:avLst/>
              <a:gdLst/>
              <a:ahLst/>
              <a:cxnLst/>
              <a:rect l="0" t="0" r="0" b="0"/>
              <a:pathLst>
                <a:path w="152" h="444" fill="none" extrusionOk="0">
                  <a:moveTo>
                    <a:pt x="1" y="0"/>
                  </a:moveTo>
                  <a:lnTo>
                    <a:pt x="15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59" name="Shape 7159"/>
            <p:cNvSpPr/>
            <p:nvPr/>
          </p:nvSpPr>
          <p:spPr>
            <a:xfrm>
              <a:off x="99075" y="730625"/>
              <a:ext cx="3775" cy="16625"/>
            </a:xfrm>
            <a:custGeom>
              <a:avLst/>
              <a:gdLst/>
              <a:ahLst/>
              <a:cxnLst/>
              <a:rect l="0" t="0" r="0" b="0"/>
              <a:pathLst>
                <a:path w="151" h="665" fill="none" extrusionOk="0">
                  <a:moveTo>
                    <a:pt x="0" y="0"/>
                  </a:moveTo>
                  <a:lnTo>
                    <a:pt x="151" y="66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60" name="Shape 7160"/>
            <p:cNvSpPr/>
            <p:nvPr/>
          </p:nvSpPr>
          <p:spPr>
            <a:xfrm>
              <a:off x="102825" y="747225"/>
              <a:ext cx="3800" cy="22150"/>
            </a:xfrm>
            <a:custGeom>
              <a:avLst/>
              <a:gdLst/>
              <a:ahLst/>
              <a:cxnLst/>
              <a:rect l="0" t="0" r="0" b="0"/>
              <a:pathLst>
                <a:path w="152" h="886" fill="none" extrusionOk="0">
                  <a:moveTo>
                    <a:pt x="1" y="0"/>
                  </a:moveTo>
                  <a:lnTo>
                    <a:pt x="15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61" name="Shape 7161"/>
            <p:cNvSpPr/>
            <p:nvPr/>
          </p:nvSpPr>
          <p:spPr>
            <a:xfrm>
              <a:off x="106600" y="769350"/>
              <a:ext cx="3775" cy="27700"/>
            </a:xfrm>
            <a:custGeom>
              <a:avLst/>
              <a:gdLst/>
              <a:ahLst/>
              <a:cxnLst/>
              <a:rect l="0" t="0" r="0" b="0"/>
              <a:pathLst>
                <a:path w="151" h="1108" fill="none" extrusionOk="0">
                  <a:moveTo>
                    <a:pt x="0" y="1"/>
                  </a:moveTo>
                  <a:lnTo>
                    <a:pt x="151"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62" name="Shape 7162"/>
            <p:cNvSpPr/>
            <p:nvPr/>
          </p:nvSpPr>
          <p:spPr>
            <a:xfrm>
              <a:off x="110350" y="797025"/>
              <a:ext cx="5050" cy="33250"/>
            </a:xfrm>
            <a:custGeom>
              <a:avLst/>
              <a:gdLst/>
              <a:ahLst/>
              <a:cxnLst/>
              <a:rect l="0" t="0" r="0" b="0"/>
              <a:pathLst>
                <a:path w="202" h="1330" fill="none" extrusionOk="0">
                  <a:moveTo>
                    <a:pt x="1" y="1"/>
                  </a:moveTo>
                  <a:lnTo>
                    <a:pt x="201"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63" name="Shape 7163"/>
            <p:cNvSpPr/>
            <p:nvPr/>
          </p:nvSpPr>
          <p:spPr>
            <a:xfrm>
              <a:off x="115375" y="830250"/>
              <a:ext cx="3775" cy="38775"/>
            </a:xfrm>
            <a:custGeom>
              <a:avLst/>
              <a:gdLst/>
              <a:ahLst/>
              <a:cxnLst/>
              <a:rect l="0" t="0" r="0" b="0"/>
              <a:pathLst>
                <a:path w="151" h="1551" fill="none" extrusionOk="0">
                  <a:moveTo>
                    <a:pt x="0" y="0"/>
                  </a:moveTo>
                  <a:lnTo>
                    <a:pt x="151"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64" name="Shape 7164"/>
            <p:cNvSpPr/>
            <p:nvPr/>
          </p:nvSpPr>
          <p:spPr>
            <a:xfrm>
              <a:off x="119125" y="869000"/>
              <a:ext cx="3800" cy="44300"/>
            </a:xfrm>
            <a:custGeom>
              <a:avLst/>
              <a:gdLst/>
              <a:ahLst/>
              <a:cxnLst/>
              <a:rect l="0" t="0" r="0" b="0"/>
              <a:pathLst>
                <a:path w="152" h="1772" fill="none" extrusionOk="0">
                  <a:moveTo>
                    <a:pt x="1" y="0"/>
                  </a:moveTo>
                  <a:lnTo>
                    <a:pt x="151" y="177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65" name="Shape 7165"/>
            <p:cNvSpPr/>
            <p:nvPr/>
          </p:nvSpPr>
          <p:spPr>
            <a:xfrm>
              <a:off x="122900" y="913275"/>
              <a:ext cx="5050" cy="44300"/>
            </a:xfrm>
            <a:custGeom>
              <a:avLst/>
              <a:gdLst/>
              <a:ahLst/>
              <a:cxnLst/>
              <a:rect l="0" t="0" r="0" b="0"/>
              <a:pathLst>
                <a:path w="202" h="1772" fill="none" extrusionOk="0">
                  <a:moveTo>
                    <a:pt x="0" y="0"/>
                  </a:moveTo>
                  <a:lnTo>
                    <a:pt x="201" y="177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66" name="Shape 7166"/>
            <p:cNvSpPr/>
            <p:nvPr/>
          </p:nvSpPr>
          <p:spPr>
            <a:xfrm>
              <a:off x="127925" y="957550"/>
              <a:ext cx="7550" cy="99650"/>
            </a:xfrm>
            <a:custGeom>
              <a:avLst/>
              <a:gdLst/>
              <a:ahLst/>
              <a:cxnLst/>
              <a:rect l="0" t="0" r="0" b="0"/>
              <a:pathLst>
                <a:path w="302" h="3986" fill="none" extrusionOk="0">
                  <a:moveTo>
                    <a:pt x="0" y="1"/>
                  </a:moveTo>
                  <a:lnTo>
                    <a:pt x="301" y="39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67" name="Shape 7167"/>
            <p:cNvSpPr/>
            <p:nvPr/>
          </p:nvSpPr>
          <p:spPr>
            <a:xfrm>
              <a:off x="135450" y="1057175"/>
              <a:ext cx="7550" cy="105200"/>
            </a:xfrm>
            <a:custGeom>
              <a:avLst/>
              <a:gdLst/>
              <a:ahLst/>
              <a:cxnLst/>
              <a:rect l="0" t="0" r="0" b="0"/>
              <a:pathLst>
                <a:path w="302" h="4208" fill="none" extrusionOk="0">
                  <a:moveTo>
                    <a:pt x="0" y="1"/>
                  </a:moveTo>
                  <a:lnTo>
                    <a:pt x="301" y="42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68" name="Shape 7168"/>
            <p:cNvSpPr/>
            <p:nvPr/>
          </p:nvSpPr>
          <p:spPr>
            <a:xfrm>
              <a:off x="142975" y="1162350"/>
              <a:ext cx="7550" cy="105200"/>
            </a:xfrm>
            <a:custGeom>
              <a:avLst/>
              <a:gdLst/>
              <a:ahLst/>
              <a:cxnLst/>
              <a:rect l="0" t="0" r="0" b="0"/>
              <a:pathLst>
                <a:path w="302" h="4208" fill="none" extrusionOk="0">
                  <a:moveTo>
                    <a:pt x="0" y="0"/>
                  </a:moveTo>
                  <a:lnTo>
                    <a:pt x="301" y="42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69" name="Shape 7169"/>
            <p:cNvSpPr/>
            <p:nvPr/>
          </p:nvSpPr>
          <p:spPr>
            <a:xfrm>
              <a:off x="150500" y="1267525"/>
              <a:ext cx="7550" cy="99650"/>
            </a:xfrm>
            <a:custGeom>
              <a:avLst/>
              <a:gdLst/>
              <a:ahLst/>
              <a:cxnLst/>
              <a:rect l="0" t="0" r="0" b="0"/>
              <a:pathLst>
                <a:path w="302" h="3986" fill="none" extrusionOk="0">
                  <a:moveTo>
                    <a:pt x="0" y="0"/>
                  </a:moveTo>
                  <a:lnTo>
                    <a:pt x="301" y="398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70" name="Shape 7170"/>
            <p:cNvSpPr/>
            <p:nvPr/>
          </p:nvSpPr>
          <p:spPr>
            <a:xfrm>
              <a:off x="158025" y="1367150"/>
              <a:ext cx="5025" cy="49825"/>
            </a:xfrm>
            <a:custGeom>
              <a:avLst/>
              <a:gdLst/>
              <a:ahLst/>
              <a:cxnLst/>
              <a:rect l="0" t="0" r="0" b="0"/>
              <a:pathLst>
                <a:path w="201" h="1993" fill="none" extrusionOk="0">
                  <a:moveTo>
                    <a:pt x="0" y="0"/>
                  </a:moveTo>
                  <a:lnTo>
                    <a:pt x="201"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71" name="Shape 7171"/>
            <p:cNvSpPr/>
            <p:nvPr/>
          </p:nvSpPr>
          <p:spPr>
            <a:xfrm>
              <a:off x="163025" y="1416950"/>
              <a:ext cx="3800" cy="44325"/>
            </a:xfrm>
            <a:custGeom>
              <a:avLst/>
              <a:gdLst/>
              <a:ahLst/>
              <a:cxnLst/>
              <a:rect l="0" t="0" r="0" b="0"/>
              <a:pathLst>
                <a:path w="152" h="1773" fill="none" extrusionOk="0">
                  <a:moveTo>
                    <a:pt x="1" y="1"/>
                  </a:moveTo>
                  <a:lnTo>
                    <a:pt x="151" y="177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72" name="Shape 7172"/>
            <p:cNvSpPr/>
            <p:nvPr/>
          </p:nvSpPr>
          <p:spPr>
            <a:xfrm>
              <a:off x="166800" y="1461250"/>
              <a:ext cx="8800" cy="77500"/>
            </a:xfrm>
            <a:custGeom>
              <a:avLst/>
              <a:gdLst/>
              <a:ahLst/>
              <a:cxnLst/>
              <a:rect l="0" t="0" r="0" b="0"/>
              <a:pathLst>
                <a:path w="352" h="3100" fill="none" extrusionOk="0">
                  <a:moveTo>
                    <a:pt x="0" y="0"/>
                  </a:moveTo>
                  <a:lnTo>
                    <a:pt x="351" y="310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73" name="Shape 7173"/>
            <p:cNvSpPr/>
            <p:nvPr/>
          </p:nvSpPr>
          <p:spPr>
            <a:xfrm>
              <a:off x="175575" y="1538725"/>
              <a:ext cx="3775" cy="38775"/>
            </a:xfrm>
            <a:custGeom>
              <a:avLst/>
              <a:gdLst/>
              <a:ahLst/>
              <a:cxnLst/>
              <a:rect l="0" t="0" r="0" b="0"/>
              <a:pathLst>
                <a:path w="151" h="1551" fill="none" extrusionOk="0">
                  <a:moveTo>
                    <a:pt x="0" y="1"/>
                  </a:moveTo>
                  <a:lnTo>
                    <a:pt x="151" y="155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74" name="Shape 7174"/>
            <p:cNvSpPr/>
            <p:nvPr/>
          </p:nvSpPr>
          <p:spPr>
            <a:xfrm>
              <a:off x="179325" y="1577475"/>
              <a:ext cx="3800" cy="27700"/>
            </a:xfrm>
            <a:custGeom>
              <a:avLst/>
              <a:gdLst/>
              <a:ahLst/>
              <a:cxnLst/>
              <a:rect l="0" t="0" r="0" b="0"/>
              <a:pathLst>
                <a:path w="152" h="1108" fill="none" extrusionOk="0">
                  <a:moveTo>
                    <a:pt x="1" y="1"/>
                  </a:moveTo>
                  <a:lnTo>
                    <a:pt x="151"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75" name="Shape 7175"/>
            <p:cNvSpPr/>
            <p:nvPr/>
          </p:nvSpPr>
          <p:spPr>
            <a:xfrm>
              <a:off x="183100" y="1605150"/>
              <a:ext cx="3775" cy="22175"/>
            </a:xfrm>
            <a:custGeom>
              <a:avLst/>
              <a:gdLst/>
              <a:ahLst/>
              <a:cxnLst/>
              <a:rect l="0" t="0" r="0" b="0"/>
              <a:pathLst>
                <a:path w="151" h="887" fill="none" extrusionOk="0">
                  <a:moveTo>
                    <a:pt x="0" y="1"/>
                  </a:moveTo>
                  <a:lnTo>
                    <a:pt x="15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76" name="Shape 7176"/>
            <p:cNvSpPr/>
            <p:nvPr/>
          </p:nvSpPr>
          <p:spPr>
            <a:xfrm>
              <a:off x="186850" y="1627300"/>
              <a:ext cx="3800" cy="22150"/>
            </a:xfrm>
            <a:custGeom>
              <a:avLst/>
              <a:gdLst/>
              <a:ahLst/>
              <a:cxnLst/>
              <a:rect l="0" t="0" r="0" b="0"/>
              <a:pathLst>
                <a:path w="152" h="886" fill="none" extrusionOk="0">
                  <a:moveTo>
                    <a:pt x="1" y="0"/>
                  </a:moveTo>
                  <a:lnTo>
                    <a:pt x="15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77" name="Shape 7177"/>
            <p:cNvSpPr/>
            <p:nvPr/>
          </p:nvSpPr>
          <p:spPr>
            <a:xfrm>
              <a:off x="190625" y="1649425"/>
              <a:ext cx="3775" cy="16650"/>
            </a:xfrm>
            <a:custGeom>
              <a:avLst/>
              <a:gdLst/>
              <a:ahLst/>
              <a:cxnLst/>
              <a:rect l="0" t="0" r="0" b="0"/>
              <a:pathLst>
                <a:path w="151" h="666" fill="none" extrusionOk="0">
                  <a:moveTo>
                    <a:pt x="0" y="1"/>
                  </a:moveTo>
                  <a:lnTo>
                    <a:pt x="151"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78" name="Shape 7178"/>
            <p:cNvSpPr/>
            <p:nvPr/>
          </p:nvSpPr>
          <p:spPr>
            <a:xfrm>
              <a:off x="194375" y="1666050"/>
              <a:ext cx="3800" cy="11075"/>
            </a:xfrm>
            <a:custGeom>
              <a:avLst/>
              <a:gdLst/>
              <a:ahLst/>
              <a:cxnLst/>
              <a:rect l="0" t="0" r="0" b="0"/>
              <a:pathLst>
                <a:path w="152" h="443" fill="none" extrusionOk="0">
                  <a:moveTo>
                    <a:pt x="1" y="0"/>
                  </a:moveTo>
                  <a:lnTo>
                    <a:pt x="15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79" name="Shape 7179"/>
            <p:cNvSpPr/>
            <p:nvPr/>
          </p:nvSpPr>
          <p:spPr>
            <a:xfrm>
              <a:off x="198150" y="1677100"/>
              <a:ext cx="3775" cy="5575"/>
            </a:xfrm>
            <a:custGeom>
              <a:avLst/>
              <a:gdLst/>
              <a:ahLst/>
              <a:cxnLst/>
              <a:rect l="0" t="0" r="0" b="0"/>
              <a:pathLst>
                <a:path w="151" h="223" fill="none" extrusionOk="0">
                  <a:moveTo>
                    <a:pt x="0" y="1"/>
                  </a:moveTo>
                  <a:lnTo>
                    <a:pt x="15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80" name="Shape 7180"/>
            <p:cNvSpPr/>
            <p:nvPr/>
          </p:nvSpPr>
          <p:spPr>
            <a:xfrm>
              <a:off x="201900" y="1682650"/>
              <a:ext cx="3800" cy="25"/>
            </a:xfrm>
            <a:custGeom>
              <a:avLst/>
              <a:gdLst/>
              <a:ahLst/>
              <a:cxnLst/>
              <a:rect l="0" t="0" r="0" b="0"/>
              <a:pathLst>
                <a:path w="152" h="1" fill="none" extrusionOk="0">
                  <a:moveTo>
                    <a:pt x="1" y="0"/>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81" name="Shape 7181"/>
            <p:cNvSpPr/>
            <p:nvPr/>
          </p:nvSpPr>
          <p:spPr>
            <a:xfrm>
              <a:off x="205675" y="1677100"/>
              <a:ext cx="8800" cy="5575"/>
            </a:xfrm>
            <a:custGeom>
              <a:avLst/>
              <a:gdLst/>
              <a:ahLst/>
              <a:cxnLst/>
              <a:rect l="0" t="0" r="0" b="0"/>
              <a:pathLst>
                <a:path w="352" h="223" fill="none" extrusionOk="0">
                  <a:moveTo>
                    <a:pt x="0" y="222"/>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82" name="Shape 7182"/>
            <p:cNvSpPr/>
            <p:nvPr/>
          </p:nvSpPr>
          <p:spPr>
            <a:xfrm>
              <a:off x="214450" y="1666050"/>
              <a:ext cx="3800" cy="11075"/>
            </a:xfrm>
            <a:custGeom>
              <a:avLst/>
              <a:gdLst/>
              <a:ahLst/>
              <a:cxnLst/>
              <a:rect l="0" t="0" r="0" b="0"/>
              <a:pathLst>
                <a:path w="152" h="443" fill="none" extrusionOk="0">
                  <a:moveTo>
                    <a:pt x="1" y="443"/>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83" name="Shape 7183"/>
            <p:cNvSpPr/>
            <p:nvPr/>
          </p:nvSpPr>
          <p:spPr>
            <a:xfrm>
              <a:off x="218225" y="1654975"/>
              <a:ext cx="5025" cy="11100"/>
            </a:xfrm>
            <a:custGeom>
              <a:avLst/>
              <a:gdLst/>
              <a:ahLst/>
              <a:cxnLst/>
              <a:rect l="0" t="0" r="0" b="0"/>
              <a:pathLst>
                <a:path w="201" h="444" fill="none" extrusionOk="0">
                  <a:moveTo>
                    <a:pt x="0" y="443"/>
                  </a:moveTo>
                  <a:lnTo>
                    <a:pt x="2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84" name="Shape 7184"/>
            <p:cNvSpPr/>
            <p:nvPr/>
          </p:nvSpPr>
          <p:spPr>
            <a:xfrm>
              <a:off x="223225" y="1616225"/>
              <a:ext cx="7550" cy="38775"/>
            </a:xfrm>
            <a:custGeom>
              <a:avLst/>
              <a:gdLst/>
              <a:ahLst/>
              <a:cxnLst/>
              <a:rect l="0" t="0" r="0" b="0"/>
              <a:pathLst>
                <a:path w="302" h="1551" fill="none" extrusionOk="0">
                  <a:moveTo>
                    <a:pt x="1" y="1550"/>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85" name="Shape 7185"/>
            <p:cNvSpPr/>
            <p:nvPr/>
          </p:nvSpPr>
          <p:spPr>
            <a:xfrm>
              <a:off x="230750" y="1594075"/>
              <a:ext cx="3800" cy="22175"/>
            </a:xfrm>
            <a:custGeom>
              <a:avLst/>
              <a:gdLst/>
              <a:ahLst/>
              <a:cxnLst/>
              <a:rect l="0" t="0" r="0" b="0"/>
              <a:pathLst>
                <a:path w="152" h="887" fill="none" extrusionOk="0">
                  <a:moveTo>
                    <a:pt x="1" y="886"/>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86" name="Shape 7186"/>
            <p:cNvSpPr/>
            <p:nvPr/>
          </p:nvSpPr>
          <p:spPr>
            <a:xfrm>
              <a:off x="234525" y="1566400"/>
              <a:ext cx="3775" cy="27700"/>
            </a:xfrm>
            <a:custGeom>
              <a:avLst/>
              <a:gdLst/>
              <a:ahLst/>
              <a:cxnLst/>
              <a:rect l="0" t="0" r="0" b="0"/>
              <a:pathLst>
                <a:path w="151" h="1108" fill="none" extrusionOk="0">
                  <a:moveTo>
                    <a:pt x="0" y="1108"/>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87" name="Shape 7187"/>
            <p:cNvSpPr/>
            <p:nvPr/>
          </p:nvSpPr>
          <p:spPr>
            <a:xfrm>
              <a:off x="238275" y="1511050"/>
              <a:ext cx="7550" cy="55375"/>
            </a:xfrm>
            <a:custGeom>
              <a:avLst/>
              <a:gdLst/>
              <a:ahLst/>
              <a:cxnLst/>
              <a:rect l="0" t="0" r="0" b="0"/>
              <a:pathLst>
                <a:path w="302" h="2215" fill="none" extrusionOk="0">
                  <a:moveTo>
                    <a:pt x="1" y="2215"/>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88" name="Shape 7188"/>
            <p:cNvSpPr/>
            <p:nvPr/>
          </p:nvSpPr>
          <p:spPr>
            <a:xfrm>
              <a:off x="245800" y="1450175"/>
              <a:ext cx="7550" cy="60900"/>
            </a:xfrm>
            <a:custGeom>
              <a:avLst/>
              <a:gdLst/>
              <a:ahLst/>
              <a:cxnLst/>
              <a:rect l="0" t="0" r="0" b="0"/>
              <a:pathLst>
                <a:path w="302" h="2436" fill="none" extrusionOk="0">
                  <a:moveTo>
                    <a:pt x="1" y="2436"/>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89" name="Shape 7189"/>
            <p:cNvSpPr/>
            <p:nvPr/>
          </p:nvSpPr>
          <p:spPr>
            <a:xfrm>
              <a:off x="253325" y="1394825"/>
              <a:ext cx="8800" cy="55375"/>
            </a:xfrm>
            <a:custGeom>
              <a:avLst/>
              <a:gdLst/>
              <a:ahLst/>
              <a:cxnLst/>
              <a:rect l="0" t="0" r="0" b="0"/>
              <a:pathLst>
                <a:path w="352" h="2215" fill="none" extrusionOk="0">
                  <a:moveTo>
                    <a:pt x="1" y="2214"/>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90" name="Shape 7190"/>
            <p:cNvSpPr/>
            <p:nvPr/>
          </p:nvSpPr>
          <p:spPr>
            <a:xfrm>
              <a:off x="262100" y="1339475"/>
              <a:ext cx="8825" cy="55375"/>
            </a:xfrm>
            <a:custGeom>
              <a:avLst/>
              <a:gdLst/>
              <a:ahLst/>
              <a:cxnLst/>
              <a:rect l="0" t="0" r="0" b="0"/>
              <a:pathLst>
                <a:path w="353" h="2215" fill="none" extrusionOk="0">
                  <a:moveTo>
                    <a:pt x="1" y="2214"/>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91" name="Shape 7191"/>
            <p:cNvSpPr/>
            <p:nvPr/>
          </p:nvSpPr>
          <p:spPr>
            <a:xfrm>
              <a:off x="270900" y="1317325"/>
              <a:ext cx="3775" cy="22175"/>
            </a:xfrm>
            <a:custGeom>
              <a:avLst/>
              <a:gdLst/>
              <a:ahLst/>
              <a:cxnLst/>
              <a:rect l="0" t="0" r="0" b="0"/>
              <a:pathLst>
                <a:path w="151" h="887" fill="none" extrusionOk="0">
                  <a:moveTo>
                    <a:pt x="0" y="886"/>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92" name="Shape 7192"/>
            <p:cNvSpPr/>
            <p:nvPr/>
          </p:nvSpPr>
          <p:spPr>
            <a:xfrm>
              <a:off x="274650" y="1295200"/>
              <a:ext cx="3800" cy="22150"/>
            </a:xfrm>
            <a:custGeom>
              <a:avLst/>
              <a:gdLst/>
              <a:ahLst/>
              <a:cxnLst/>
              <a:rect l="0" t="0" r="0" b="0"/>
              <a:pathLst>
                <a:path w="152" h="886" fill="none" extrusionOk="0">
                  <a:moveTo>
                    <a:pt x="1" y="886"/>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93" name="Shape 7193"/>
            <p:cNvSpPr/>
            <p:nvPr/>
          </p:nvSpPr>
          <p:spPr>
            <a:xfrm>
              <a:off x="278425" y="1261975"/>
              <a:ext cx="7550" cy="33250"/>
            </a:xfrm>
            <a:custGeom>
              <a:avLst/>
              <a:gdLst/>
              <a:ahLst/>
              <a:cxnLst/>
              <a:rect l="0" t="0" r="0" b="0"/>
              <a:pathLst>
                <a:path w="302" h="1330" fill="none" extrusionOk="0">
                  <a:moveTo>
                    <a:pt x="0" y="1329"/>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94" name="Shape 7194"/>
            <p:cNvSpPr/>
            <p:nvPr/>
          </p:nvSpPr>
          <p:spPr>
            <a:xfrm>
              <a:off x="285950" y="1250900"/>
              <a:ext cx="3775" cy="11100"/>
            </a:xfrm>
            <a:custGeom>
              <a:avLst/>
              <a:gdLst/>
              <a:ahLst/>
              <a:cxnLst/>
              <a:rect l="0" t="0" r="0" b="0"/>
              <a:pathLst>
                <a:path w="151" h="444" fill="none" extrusionOk="0">
                  <a:moveTo>
                    <a:pt x="0" y="444"/>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95" name="Shape 7195"/>
            <p:cNvSpPr/>
            <p:nvPr/>
          </p:nvSpPr>
          <p:spPr>
            <a:xfrm>
              <a:off x="289700" y="1239850"/>
              <a:ext cx="3800" cy="11075"/>
            </a:xfrm>
            <a:custGeom>
              <a:avLst/>
              <a:gdLst/>
              <a:ahLst/>
              <a:cxnLst/>
              <a:rect l="0" t="0" r="0" b="0"/>
              <a:pathLst>
                <a:path w="152" h="443" fill="none" extrusionOk="0">
                  <a:moveTo>
                    <a:pt x="1" y="443"/>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96" name="Shape 7196"/>
            <p:cNvSpPr/>
            <p:nvPr/>
          </p:nvSpPr>
          <p:spPr>
            <a:xfrm>
              <a:off x="293475" y="1234300"/>
              <a:ext cx="7550" cy="5575"/>
            </a:xfrm>
            <a:custGeom>
              <a:avLst/>
              <a:gdLst/>
              <a:ahLst/>
              <a:cxnLst/>
              <a:rect l="0" t="0" r="0" b="0"/>
              <a:pathLst>
                <a:path w="302" h="223" fill="none" extrusionOk="0">
                  <a:moveTo>
                    <a:pt x="0" y="222"/>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97" name="Shape 7197"/>
            <p:cNvSpPr/>
            <p:nvPr/>
          </p:nvSpPr>
          <p:spPr>
            <a:xfrm>
              <a:off x="301000" y="1234300"/>
              <a:ext cx="8800" cy="5575"/>
            </a:xfrm>
            <a:custGeom>
              <a:avLst/>
              <a:gdLst/>
              <a:ahLst/>
              <a:cxnLst/>
              <a:rect l="0" t="0" r="0" b="0"/>
              <a:pathLst>
                <a:path w="352" h="223" fill="none" extrusionOk="0">
                  <a:moveTo>
                    <a:pt x="0" y="1"/>
                  </a:moveTo>
                  <a:lnTo>
                    <a:pt x="35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98" name="Shape 7198"/>
            <p:cNvSpPr/>
            <p:nvPr/>
          </p:nvSpPr>
          <p:spPr>
            <a:xfrm>
              <a:off x="309775" y="1239850"/>
              <a:ext cx="3775" cy="11075"/>
            </a:xfrm>
            <a:custGeom>
              <a:avLst/>
              <a:gdLst/>
              <a:ahLst/>
              <a:cxnLst/>
              <a:rect l="0" t="0" r="0" b="0"/>
              <a:pathLst>
                <a:path w="151" h="443" fill="none" extrusionOk="0">
                  <a:moveTo>
                    <a:pt x="0" y="0"/>
                  </a:moveTo>
                  <a:lnTo>
                    <a:pt x="15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99" name="Shape 7199"/>
            <p:cNvSpPr/>
            <p:nvPr/>
          </p:nvSpPr>
          <p:spPr>
            <a:xfrm>
              <a:off x="313525" y="1250900"/>
              <a:ext cx="5050" cy="11100"/>
            </a:xfrm>
            <a:custGeom>
              <a:avLst/>
              <a:gdLst/>
              <a:ahLst/>
              <a:cxnLst/>
              <a:rect l="0" t="0" r="0" b="0"/>
              <a:pathLst>
                <a:path w="202" h="444" fill="none" extrusionOk="0">
                  <a:moveTo>
                    <a:pt x="1" y="1"/>
                  </a:moveTo>
                  <a:lnTo>
                    <a:pt x="201" y="44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00" name="Shape 7200"/>
            <p:cNvSpPr/>
            <p:nvPr/>
          </p:nvSpPr>
          <p:spPr>
            <a:xfrm>
              <a:off x="318550" y="1261975"/>
              <a:ext cx="7550" cy="33250"/>
            </a:xfrm>
            <a:custGeom>
              <a:avLst/>
              <a:gdLst/>
              <a:ahLst/>
              <a:cxnLst/>
              <a:rect l="0" t="0" r="0" b="0"/>
              <a:pathLst>
                <a:path w="302" h="1330" fill="none" extrusionOk="0">
                  <a:moveTo>
                    <a:pt x="0" y="1"/>
                  </a:moveTo>
                  <a:lnTo>
                    <a:pt x="301"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01" name="Shape 7201"/>
            <p:cNvSpPr/>
            <p:nvPr/>
          </p:nvSpPr>
          <p:spPr>
            <a:xfrm>
              <a:off x="326075" y="1295200"/>
              <a:ext cx="3775" cy="22150"/>
            </a:xfrm>
            <a:custGeom>
              <a:avLst/>
              <a:gdLst/>
              <a:ahLst/>
              <a:cxnLst/>
              <a:rect l="0" t="0" r="0" b="0"/>
              <a:pathLst>
                <a:path w="151" h="886" fill="none" extrusionOk="0">
                  <a:moveTo>
                    <a:pt x="0" y="0"/>
                  </a:moveTo>
                  <a:lnTo>
                    <a:pt x="15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02" name="Shape 7202"/>
            <p:cNvSpPr/>
            <p:nvPr/>
          </p:nvSpPr>
          <p:spPr>
            <a:xfrm>
              <a:off x="329825" y="1317325"/>
              <a:ext cx="3800" cy="22175"/>
            </a:xfrm>
            <a:custGeom>
              <a:avLst/>
              <a:gdLst/>
              <a:ahLst/>
              <a:cxnLst/>
              <a:rect l="0" t="0" r="0" b="0"/>
              <a:pathLst>
                <a:path w="152" h="887" fill="none" extrusionOk="0">
                  <a:moveTo>
                    <a:pt x="1" y="1"/>
                  </a:moveTo>
                  <a:lnTo>
                    <a:pt x="15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03" name="Shape 7203"/>
            <p:cNvSpPr/>
            <p:nvPr/>
          </p:nvSpPr>
          <p:spPr>
            <a:xfrm>
              <a:off x="333600" y="1339475"/>
              <a:ext cx="7550" cy="55375"/>
            </a:xfrm>
            <a:custGeom>
              <a:avLst/>
              <a:gdLst/>
              <a:ahLst/>
              <a:cxnLst/>
              <a:rect l="0" t="0" r="0" b="0"/>
              <a:pathLst>
                <a:path w="302" h="2215" fill="none" extrusionOk="0">
                  <a:moveTo>
                    <a:pt x="0" y="0"/>
                  </a:moveTo>
                  <a:lnTo>
                    <a:pt x="301" y="221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04" name="Shape 7204"/>
            <p:cNvSpPr/>
            <p:nvPr/>
          </p:nvSpPr>
          <p:spPr>
            <a:xfrm>
              <a:off x="341125" y="1394825"/>
              <a:ext cx="7550" cy="55375"/>
            </a:xfrm>
            <a:custGeom>
              <a:avLst/>
              <a:gdLst/>
              <a:ahLst/>
              <a:cxnLst/>
              <a:rect l="0" t="0" r="0" b="0"/>
              <a:pathLst>
                <a:path w="302" h="2215" fill="none" extrusionOk="0">
                  <a:moveTo>
                    <a:pt x="0" y="0"/>
                  </a:moveTo>
                  <a:lnTo>
                    <a:pt x="301" y="221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05" name="Shape 7205"/>
            <p:cNvSpPr/>
            <p:nvPr/>
          </p:nvSpPr>
          <p:spPr>
            <a:xfrm>
              <a:off x="348650" y="1450175"/>
              <a:ext cx="8800" cy="60900"/>
            </a:xfrm>
            <a:custGeom>
              <a:avLst/>
              <a:gdLst/>
              <a:ahLst/>
              <a:cxnLst/>
              <a:rect l="0" t="0" r="0" b="0"/>
              <a:pathLst>
                <a:path w="352" h="2436" fill="none" extrusionOk="0">
                  <a:moveTo>
                    <a:pt x="0" y="0"/>
                  </a:moveTo>
                  <a:lnTo>
                    <a:pt x="352"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06" name="Shape 7206"/>
            <p:cNvSpPr/>
            <p:nvPr/>
          </p:nvSpPr>
          <p:spPr>
            <a:xfrm>
              <a:off x="357425" y="1511050"/>
              <a:ext cx="8800" cy="55375"/>
            </a:xfrm>
            <a:custGeom>
              <a:avLst/>
              <a:gdLst/>
              <a:ahLst/>
              <a:cxnLst/>
              <a:rect l="0" t="0" r="0" b="0"/>
              <a:pathLst>
                <a:path w="352" h="2215" fill="none" extrusionOk="0">
                  <a:moveTo>
                    <a:pt x="1" y="1"/>
                  </a:moveTo>
                  <a:lnTo>
                    <a:pt x="352" y="221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07" name="Shape 7207"/>
            <p:cNvSpPr/>
            <p:nvPr/>
          </p:nvSpPr>
          <p:spPr>
            <a:xfrm>
              <a:off x="366200" y="1566400"/>
              <a:ext cx="3800" cy="27700"/>
            </a:xfrm>
            <a:custGeom>
              <a:avLst/>
              <a:gdLst/>
              <a:ahLst/>
              <a:cxnLst/>
              <a:rect l="0" t="0" r="0" b="0"/>
              <a:pathLst>
                <a:path w="152" h="1108" fill="none" extrusionOk="0">
                  <a:moveTo>
                    <a:pt x="1" y="1"/>
                  </a:moveTo>
                  <a:lnTo>
                    <a:pt x="151"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08" name="Shape 7208"/>
            <p:cNvSpPr/>
            <p:nvPr/>
          </p:nvSpPr>
          <p:spPr>
            <a:xfrm>
              <a:off x="369975" y="1594075"/>
              <a:ext cx="3775" cy="22175"/>
            </a:xfrm>
            <a:custGeom>
              <a:avLst/>
              <a:gdLst/>
              <a:ahLst/>
              <a:cxnLst/>
              <a:rect l="0" t="0" r="0" b="0"/>
              <a:pathLst>
                <a:path w="151" h="887" fill="none" extrusionOk="0">
                  <a:moveTo>
                    <a:pt x="0" y="1"/>
                  </a:moveTo>
                  <a:lnTo>
                    <a:pt x="15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09" name="Shape 7209"/>
            <p:cNvSpPr/>
            <p:nvPr/>
          </p:nvSpPr>
          <p:spPr>
            <a:xfrm>
              <a:off x="373725" y="1616225"/>
              <a:ext cx="7550" cy="38775"/>
            </a:xfrm>
            <a:custGeom>
              <a:avLst/>
              <a:gdLst/>
              <a:ahLst/>
              <a:cxnLst/>
              <a:rect l="0" t="0" r="0" b="0"/>
              <a:pathLst>
                <a:path w="302" h="1551" fill="none" extrusionOk="0">
                  <a:moveTo>
                    <a:pt x="1" y="0"/>
                  </a:moveTo>
                  <a:lnTo>
                    <a:pt x="302"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10" name="Shape 7210"/>
            <p:cNvSpPr/>
            <p:nvPr/>
          </p:nvSpPr>
          <p:spPr>
            <a:xfrm>
              <a:off x="381250" y="1654975"/>
              <a:ext cx="3800" cy="11100"/>
            </a:xfrm>
            <a:custGeom>
              <a:avLst/>
              <a:gdLst/>
              <a:ahLst/>
              <a:cxnLst/>
              <a:rect l="0" t="0" r="0" b="0"/>
              <a:pathLst>
                <a:path w="152" h="444" fill="none" extrusionOk="0">
                  <a:moveTo>
                    <a:pt x="1" y="0"/>
                  </a:moveTo>
                  <a:lnTo>
                    <a:pt x="15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11" name="Shape 7211"/>
            <p:cNvSpPr/>
            <p:nvPr/>
          </p:nvSpPr>
          <p:spPr>
            <a:xfrm>
              <a:off x="385025" y="1666050"/>
              <a:ext cx="3775" cy="11075"/>
            </a:xfrm>
            <a:custGeom>
              <a:avLst/>
              <a:gdLst/>
              <a:ahLst/>
              <a:cxnLst/>
              <a:rect l="0" t="0" r="0" b="0"/>
              <a:pathLst>
                <a:path w="151" h="443" fill="none" extrusionOk="0">
                  <a:moveTo>
                    <a:pt x="0" y="0"/>
                  </a:moveTo>
                  <a:lnTo>
                    <a:pt x="15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12" name="Shape 7212"/>
            <p:cNvSpPr/>
            <p:nvPr/>
          </p:nvSpPr>
          <p:spPr>
            <a:xfrm>
              <a:off x="388775" y="1677100"/>
              <a:ext cx="7550" cy="5575"/>
            </a:xfrm>
            <a:custGeom>
              <a:avLst/>
              <a:gdLst/>
              <a:ahLst/>
              <a:cxnLst/>
              <a:rect l="0" t="0" r="0" b="0"/>
              <a:pathLst>
                <a:path w="302" h="223" fill="none" extrusionOk="0">
                  <a:moveTo>
                    <a:pt x="1" y="1"/>
                  </a:moveTo>
                  <a:lnTo>
                    <a:pt x="30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13" name="Shape 7213"/>
            <p:cNvSpPr/>
            <p:nvPr/>
          </p:nvSpPr>
          <p:spPr>
            <a:xfrm>
              <a:off x="396300" y="1682650"/>
              <a:ext cx="5050" cy="25"/>
            </a:xfrm>
            <a:custGeom>
              <a:avLst/>
              <a:gdLst/>
              <a:ahLst/>
              <a:cxnLst/>
              <a:rect l="0" t="0" r="0" b="0"/>
              <a:pathLst>
                <a:path w="202" h="1" fill="none" extrusionOk="0">
                  <a:moveTo>
                    <a:pt x="1" y="0"/>
                  </a:moveTo>
                  <a:lnTo>
                    <a:pt x="2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14" name="Shape 7214"/>
            <p:cNvSpPr/>
            <p:nvPr/>
          </p:nvSpPr>
          <p:spPr>
            <a:xfrm>
              <a:off x="401325" y="1677100"/>
              <a:ext cx="3800" cy="5575"/>
            </a:xfrm>
            <a:custGeom>
              <a:avLst/>
              <a:gdLst/>
              <a:ahLst/>
              <a:cxnLst/>
              <a:rect l="0" t="0" r="0" b="0"/>
              <a:pathLst>
                <a:path w="152" h="223" fill="none" extrusionOk="0">
                  <a:moveTo>
                    <a:pt x="1" y="222"/>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15" name="Shape 7215"/>
            <p:cNvSpPr/>
            <p:nvPr/>
          </p:nvSpPr>
          <p:spPr>
            <a:xfrm>
              <a:off x="405100" y="1666050"/>
              <a:ext cx="3775" cy="11075"/>
            </a:xfrm>
            <a:custGeom>
              <a:avLst/>
              <a:gdLst/>
              <a:ahLst/>
              <a:cxnLst/>
              <a:rect l="0" t="0" r="0" b="0"/>
              <a:pathLst>
                <a:path w="151" h="443" fill="none" extrusionOk="0">
                  <a:moveTo>
                    <a:pt x="0" y="443"/>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16" name="Shape 7216"/>
            <p:cNvSpPr/>
            <p:nvPr/>
          </p:nvSpPr>
          <p:spPr>
            <a:xfrm>
              <a:off x="408850" y="1649425"/>
              <a:ext cx="5050" cy="16650"/>
            </a:xfrm>
            <a:custGeom>
              <a:avLst/>
              <a:gdLst/>
              <a:ahLst/>
              <a:cxnLst/>
              <a:rect l="0" t="0" r="0" b="0"/>
              <a:pathLst>
                <a:path w="202" h="666" fill="none" extrusionOk="0">
                  <a:moveTo>
                    <a:pt x="1" y="665"/>
                  </a:moveTo>
                  <a:lnTo>
                    <a:pt x="2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17" name="Shape 7217"/>
            <p:cNvSpPr/>
            <p:nvPr/>
          </p:nvSpPr>
          <p:spPr>
            <a:xfrm>
              <a:off x="413875" y="1627300"/>
              <a:ext cx="3775" cy="22150"/>
            </a:xfrm>
            <a:custGeom>
              <a:avLst/>
              <a:gdLst/>
              <a:ahLst/>
              <a:cxnLst/>
              <a:rect l="0" t="0" r="0" b="0"/>
              <a:pathLst>
                <a:path w="151" h="886" fill="none" extrusionOk="0">
                  <a:moveTo>
                    <a:pt x="0" y="886"/>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18" name="Shape 7218"/>
            <p:cNvSpPr/>
            <p:nvPr/>
          </p:nvSpPr>
          <p:spPr>
            <a:xfrm>
              <a:off x="417625" y="1605150"/>
              <a:ext cx="3800" cy="22175"/>
            </a:xfrm>
            <a:custGeom>
              <a:avLst/>
              <a:gdLst/>
              <a:ahLst/>
              <a:cxnLst/>
              <a:rect l="0" t="0" r="0" b="0"/>
              <a:pathLst>
                <a:path w="152" h="887" fill="none" extrusionOk="0">
                  <a:moveTo>
                    <a:pt x="1" y="886"/>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19" name="Shape 7219"/>
            <p:cNvSpPr/>
            <p:nvPr/>
          </p:nvSpPr>
          <p:spPr>
            <a:xfrm>
              <a:off x="421400" y="1577475"/>
              <a:ext cx="3775" cy="27700"/>
            </a:xfrm>
            <a:custGeom>
              <a:avLst/>
              <a:gdLst/>
              <a:ahLst/>
              <a:cxnLst/>
              <a:rect l="0" t="0" r="0" b="0"/>
              <a:pathLst>
                <a:path w="151" h="1108" fill="none" extrusionOk="0">
                  <a:moveTo>
                    <a:pt x="0" y="1108"/>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20" name="Shape 7220"/>
            <p:cNvSpPr/>
            <p:nvPr/>
          </p:nvSpPr>
          <p:spPr>
            <a:xfrm>
              <a:off x="425150" y="1538725"/>
              <a:ext cx="3800" cy="38775"/>
            </a:xfrm>
            <a:custGeom>
              <a:avLst/>
              <a:gdLst/>
              <a:ahLst/>
              <a:cxnLst/>
              <a:rect l="0" t="0" r="0" b="0"/>
              <a:pathLst>
                <a:path w="152" h="1551" fill="none" extrusionOk="0">
                  <a:moveTo>
                    <a:pt x="1" y="1551"/>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21" name="Shape 7221"/>
            <p:cNvSpPr/>
            <p:nvPr/>
          </p:nvSpPr>
          <p:spPr>
            <a:xfrm>
              <a:off x="428925" y="1461250"/>
              <a:ext cx="7550" cy="77500"/>
            </a:xfrm>
            <a:custGeom>
              <a:avLst/>
              <a:gdLst/>
              <a:ahLst/>
              <a:cxnLst/>
              <a:rect l="0" t="0" r="0" b="0"/>
              <a:pathLst>
                <a:path w="302" h="3100" fill="none" extrusionOk="0">
                  <a:moveTo>
                    <a:pt x="0" y="3100"/>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22" name="Shape 7222"/>
            <p:cNvSpPr/>
            <p:nvPr/>
          </p:nvSpPr>
          <p:spPr>
            <a:xfrm>
              <a:off x="436450" y="1372675"/>
              <a:ext cx="7550" cy="88600"/>
            </a:xfrm>
            <a:custGeom>
              <a:avLst/>
              <a:gdLst/>
              <a:ahLst/>
              <a:cxnLst/>
              <a:rect l="0" t="0" r="0" b="0"/>
              <a:pathLst>
                <a:path w="302" h="3544" fill="none" extrusionOk="0">
                  <a:moveTo>
                    <a:pt x="0" y="3543"/>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23" name="Shape 7223"/>
            <p:cNvSpPr/>
            <p:nvPr/>
          </p:nvSpPr>
          <p:spPr>
            <a:xfrm>
              <a:off x="443975" y="1273050"/>
              <a:ext cx="8800" cy="99650"/>
            </a:xfrm>
            <a:custGeom>
              <a:avLst/>
              <a:gdLst/>
              <a:ahLst/>
              <a:cxnLst/>
              <a:rect l="0" t="0" r="0" b="0"/>
              <a:pathLst>
                <a:path w="352" h="3986" fill="none" extrusionOk="0">
                  <a:moveTo>
                    <a:pt x="0" y="3986"/>
                  </a:moveTo>
                  <a:lnTo>
                    <a:pt x="3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24" name="Shape 7224"/>
            <p:cNvSpPr/>
            <p:nvPr/>
          </p:nvSpPr>
          <p:spPr>
            <a:xfrm>
              <a:off x="452750" y="1223225"/>
              <a:ext cx="3775" cy="49850"/>
            </a:xfrm>
            <a:custGeom>
              <a:avLst/>
              <a:gdLst/>
              <a:ahLst/>
              <a:cxnLst/>
              <a:rect l="0" t="0" r="0" b="0"/>
              <a:pathLst>
                <a:path w="151" h="1994" fill="none" extrusionOk="0">
                  <a:moveTo>
                    <a:pt x="0" y="1994"/>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25" name="Shape 7225"/>
            <p:cNvSpPr/>
            <p:nvPr/>
          </p:nvSpPr>
          <p:spPr>
            <a:xfrm>
              <a:off x="456500" y="1167875"/>
              <a:ext cx="5050" cy="55375"/>
            </a:xfrm>
            <a:custGeom>
              <a:avLst/>
              <a:gdLst/>
              <a:ahLst/>
              <a:cxnLst/>
              <a:rect l="0" t="0" r="0" b="0"/>
              <a:pathLst>
                <a:path w="202" h="2215" fill="none" extrusionOk="0">
                  <a:moveTo>
                    <a:pt x="1" y="2215"/>
                  </a:moveTo>
                  <a:lnTo>
                    <a:pt x="2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26" name="Shape 7226"/>
            <p:cNvSpPr/>
            <p:nvPr/>
          </p:nvSpPr>
          <p:spPr>
            <a:xfrm>
              <a:off x="461525" y="1057175"/>
              <a:ext cx="7550" cy="110725"/>
            </a:xfrm>
            <a:custGeom>
              <a:avLst/>
              <a:gdLst/>
              <a:ahLst/>
              <a:cxnLst/>
              <a:rect l="0" t="0" r="0" b="0"/>
              <a:pathLst>
                <a:path w="302" h="4429" fill="none" extrusionOk="0">
                  <a:moveTo>
                    <a:pt x="1" y="4429"/>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27" name="Shape 7227"/>
            <p:cNvSpPr/>
            <p:nvPr/>
          </p:nvSpPr>
          <p:spPr>
            <a:xfrm>
              <a:off x="469050" y="952025"/>
              <a:ext cx="7550" cy="105175"/>
            </a:xfrm>
            <a:custGeom>
              <a:avLst/>
              <a:gdLst/>
              <a:ahLst/>
              <a:cxnLst/>
              <a:rect l="0" t="0" r="0" b="0"/>
              <a:pathLst>
                <a:path w="302" h="4207" fill="none" extrusionOk="0">
                  <a:moveTo>
                    <a:pt x="1" y="4207"/>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28" name="Shape 7228"/>
            <p:cNvSpPr/>
            <p:nvPr/>
          </p:nvSpPr>
          <p:spPr>
            <a:xfrm>
              <a:off x="476575" y="902200"/>
              <a:ext cx="3800" cy="49850"/>
            </a:xfrm>
            <a:custGeom>
              <a:avLst/>
              <a:gdLst/>
              <a:ahLst/>
              <a:cxnLst/>
              <a:rect l="0" t="0" r="0" b="0"/>
              <a:pathLst>
                <a:path w="152" h="1994" fill="none" extrusionOk="0">
                  <a:moveTo>
                    <a:pt x="1" y="1993"/>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29" name="Shape 7229"/>
            <p:cNvSpPr/>
            <p:nvPr/>
          </p:nvSpPr>
          <p:spPr>
            <a:xfrm>
              <a:off x="480350" y="857925"/>
              <a:ext cx="3775" cy="44300"/>
            </a:xfrm>
            <a:custGeom>
              <a:avLst/>
              <a:gdLst/>
              <a:ahLst/>
              <a:cxnLst/>
              <a:rect l="0" t="0" r="0" b="0"/>
              <a:pathLst>
                <a:path w="151" h="1772" fill="none" extrusionOk="0">
                  <a:moveTo>
                    <a:pt x="0" y="1772"/>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30" name="Shape 7230"/>
            <p:cNvSpPr/>
            <p:nvPr/>
          </p:nvSpPr>
          <p:spPr>
            <a:xfrm>
              <a:off x="484100" y="813650"/>
              <a:ext cx="3800" cy="44300"/>
            </a:xfrm>
            <a:custGeom>
              <a:avLst/>
              <a:gdLst/>
              <a:ahLst/>
              <a:cxnLst/>
              <a:rect l="0" t="0" r="0" b="0"/>
              <a:pathLst>
                <a:path w="152" h="1772" fill="none" extrusionOk="0">
                  <a:moveTo>
                    <a:pt x="1" y="1771"/>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31" name="Shape 7231"/>
            <p:cNvSpPr/>
            <p:nvPr/>
          </p:nvSpPr>
          <p:spPr>
            <a:xfrm>
              <a:off x="487875" y="774900"/>
              <a:ext cx="3775" cy="38775"/>
            </a:xfrm>
            <a:custGeom>
              <a:avLst/>
              <a:gdLst/>
              <a:ahLst/>
              <a:cxnLst/>
              <a:rect l="0" t="0" r="0" b="0"/>
              <a:pathLst>
                <a:path w="151" h="1551" fill="none" extrusionOk="0">
                  <a:moveTo>
                    <a:pt x="0" y="1550"/>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32" name="Shape 7232"/>
            <p:cNvSpPr/>
            <p:nvPr/>
          </p:nvSpPr>
          <p:spPr>
            <a:xfrm>
              <a:off x="491625" y="741675"/>
              <a:ext cx="5050" cy="33250"/>
            </a:xfrm>
            <a:custGeom>
              <a:avLst/>
              <a:gdLst/>
              <a:ahLst/>
              <a:cxnLst/>
              <a:rect l="0" t="0" r="0" b="0"/>
              <a:pathLst>
                <a:path w="202" h="1330" fill="none" extrusionOk="0">
                  <a:moveTo>
                    <a:pt x="1" y="1329"/>
                  </a:moveTo>
                  <a:lnTo>
                    <a:pt x="2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33" name="Shape 7233"/>
            <p:cNvSpPr/>
            <p:nvPr/>
          </p:nvSpPr>
          <p:spPr>
            <a:xfrm>
              <a:off x="496650" y="714000"/>
              <a:ext cx="3775" cy="27700"/>
            </a:xfrm>
            <a:custGeom>
              <a:avLst/>
              <a:gdLst/>
              <a:ahLst/>
              <a:cxnLst/>
              <a:rect l="0" t="0" r="0" b="0"/>
              <a:pathLst>
                <a:path w="151" h="1108" fill="none" extrusionOk="0">
                  <a:moveTo>
                    <a:pt x="0" y="1108"/>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34" name="Shape 7234"/>
            <p:cNvSpPr/>
            <p:nvPr/>
          </p:nvSpPr>
          <p:spPr>
            <a:xfrm>
              <a:off x="500400" y="691875"/>
              <a:ext cx="3800" cy="22150"/>
            </a:xfrm>
            <a:custGeom>
              <a:avLst/>
              <a:gdLst/>
              <a:ahLst/>
              <a:cxnLst/>
              <a:rect l="0" t="0" r="0" b="0"/>
              <a:pathLst>
                <a:path w="152" h="886" fill="none" extrusionOk="0">
                  <a:moveTo>
                    <a:pt x="1" y="886"/>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35" name="Shape 7235"/>
            <p:cNvSpPr/>
            <p:nvPr/>
          </p:nvSpPr>
          <p:spPr>
            <a:xfrm>
              <a:off x="504175" y="669725"/>
              <a:ext cx="5025" cy="22175"/>
            </a:xfrm>
            <a:custGeom>
              <a:avLst/>
              <a:gdLst/>
              <a:ahLst/>
              <a:cxnLst/>
              <a:rect l="0" t="0" r="0" b="0"/>
              <a:pathLst>
                <a:path w="201" h="887" fill="none" extrusionOk="0">
                  <a:moveTo>
                    <a:pt x="0" y="886"/>
                  </a:moveTo>
                  <a:lnTo>
                    <a:pt x="2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36" name="Shape 7236"/>
            <p:cNvSpPr/>
            <p:nvPr/>
          </p:nvSpPr>
          <p:spPr>
            <a:xfrm>
              <a:off x="509175" y="658650"/>
              <a:ext cx="3800" cy="11100"/>
            </a:xfrm>
            <a:custGeom>
              <a:avLst/>
              <a:gdLst/>
              <a:ahLst/>
              <a:cxnLst/>
              <a:rect l="0" t="0" r="0" b="0"/>
              <a:pathLst>
                <a:path w="152" h="444" fill="none" extrusionOk="0">
                  <a:moveTo>
                    <a:pt x="1" y="444"/>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37" name="Shape 7237"/>
            <p:cNvSpPr/>
            <p:nvPr/>
          </p:nvSpPr>
          <p:spPr>
            <a:xfrm>
              <a:off x="512950" y="653125"/>
              <a:ext cx="3775" cy="5550"/>
            </a:xfrm>
            <a:custGeom>
              <a:avLst/>
              <a:gdLst/>
              <a:ahLst/>
              <a:cxnLst/>
              <a:rect l="0" t="0" r="0" b="0"/>
              <a:pathLst>
                <a:path w="151" h="222" fill="none" extrusionOk="0">
                  <a:moveTo>
                    <a:pt x="0" y="222"/>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38" name="Shape 7238"/>
            <p:cNvSpPr/>
            <p:nvPr/>
          </p:nvSpPr>
          <p:spPr>
            <a:xfrm>
              <a:off x="516700" y="653125"/>
              <a:ext cx="3800" cy="25"/>
            </a:xfrm>
            <a:custGeom>
              <a:avLst/>
              <a:gdLst/>
              <a:ahLst/>
              <a:cxnLst/>
              <a:rect l="0" t="0" r="0" b="0"/>
              <a:pathLst>
                <a:path w="152" h="1" fill="none" extrusionOk="0">
                  <a:moveTo>
                    <a:pt x="1" y="0"/>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39" name="Shape 7239"/>
            <p:cNvSpPr/>
            <p:nvPr/>
          </p:nvSpPr>
          <p:spPr>
            <a:xfrm>
              <a:off x="520475" y="653125"/>
              <a:ext cx="3775" cy="5550"/>
            </a:xfrm>
            <a:custGeom>
              <a:avLst/>
              <a:gdLst/>
              <a:ahLst/>
              <a:cxnLst/>
              <a:rect l="0" t="0" r="0" b="0"/>
              <a:pathLst>
                <a:path w="151" h="222" fill="none" extrusionOk="0">
                  <a:moveTo>
                    <a:pt x="0" y="0"/>
                  </a:moveTo>
                  <a:lnTo>
                    <a:pt x="15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40" name="Shape 7240"/>
            <p:cNvSpPr/>
            <p:nvPr/>
          </p:nvSpPr>
          <p:spPr>
            <a:xfrm>
              <a:off x="524225" y="658650"/>
              <a:ext cx="3800" cy="11100"/>
            </a:xfrm>
            <a:custGeom>
              <a:avLst/>
              <a:gdLst/>
              <a:ahLst/>
              <a:cxnLst/>
              <a:rect l="0" t="0" r="0" b="0"/>
              <a:pathLst>
                <a:path w="152" h="444" fill="none" extrusionOk="0">
                  <a:moveTo>
                    <a:pt x="1" y="1"/>
                  </a:moveTo>
                  <a:lnTo>
                    <a:pt x="151" y="44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41" name="Shape 7241"/>
            <p:cNvSpPr/>
            <p:nvPr/>
          </p:nvSpPr>
          <p:spPr>
            <a:xfrm>
              <a:off x="528000" y="669725"/>
              <a:ext cx="3775" cy="22175"/>
            </a:xfrm>
            <a:custGeom>
              <a:avLst/>
              <a:gdLst/>
              <a:ahLst/>
              <a:cxnLst/>
              <a:rect l="0" t="0" r="0" b="0"/>
              <a:pathLst>
                <a:path w="151" h="887" fill="none" extrusionOk="0">
                  <a:moveTo>
                    <a:pt x="0" y="1"/>
                  </a:moveTo>
                  <a:lnTo>
                    <a:pt x="15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42" name="Shape 7242"/>
            <p:cNvSpPr/>
            <p:nvPr/>
          </p:nvSpPr>
          <p:spPr>
            <a:xfrm>
              <a:off x="531750" y="691875"/>
              <a:ext cx="3800" cy="27700"/>
            </a:xfrm>
            <a:custGeom>
              <a:avLst/>
              <a:gdLst/>
              <a:ahLst/>
              <a:cxnLst/>
              <a:rect l="0" t="0" r="0" b="0"/>
              <a:pathLst>
                <a:path w="152" h="1108" fill="none" extrusionOk="0">
                  <a:moveTo>
                    <a:pt x="1" y="0"/>
                  </a:moveTo>
                  <a:lnTo>
                    <a:pt x="151"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43" name="Shape 7243"/>
            <p:cNvSpPr/>
            <p:nvPr/>
          </p:nvSpPr>
          <p:spPr>
            <a:xfrm>
              <a:off x="535525" y="719550"/>
              <a:ext cx="3775" cy="33225"/>
            </a:xfrm>
            <a:custGeom>
              <a:avLst/>
              <a:gdLst/>
              <a:ahLst/>
              <a:cxnLst/>
              <a:rect l="0" t="0" r="0" b="0"/>
              <a:pathLst>
                <a:path w="151" h="1329" fill="none" extrusionOk="0">
                  <a:moveTo>
                    <a:pt x="0" y="0"/>
                  </a:moveTo>
                  <a:lnTo>
                    <a:pt x="151"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44" name="Shape 7244"/>
            <p:cNvSpPr/>
            <p:nvPr/>
          </p:nvSpPr>
          <p:spPr>
            <a:xfrm>
              <a:off x="539275" y="752750"/>
              <a:ext cx="5050" cy="38775"/>
            </a:xfrm>
            <a:custGeom>
              <a:avLst/>
              <a:gdLst/>
              <a:ahLst/>
              <a:cxnLst/>
              <a:rect l="0" t="0" r="0" b="0"/>
              <a:pathLst>
                <a:path w="202" h="1551" fill="none" extrusionOk="0">
                  <a:moveTo>
                    <a:pt x="1" y="1"/>
                  </a:moveTo>
                  <a:lnTo>
                    <a:pt x="202" y="155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45" name="Shape 7245"/>
            <p:cNvSpPr/>
            <p:nvPr/>
          </p:nvSpPr>
          <p:spPr>
            <a:xfrm>
              <a:off x="544300" y="791500"/>
              <a:ext cx="3800" cy="44300"/>
            </a:xfrm>
            <a:custGeom>
              <a:avLst/>
              <a:gdLst/>
              <a:ahLst/>
              <a:cxnLst/>
              <a:rect l="0" t="0" r="0" b="0"/>
              <a:pathLst>
                <a:path w="152" h="1772" fill="none" extrusionOk="0">
                  <a:moveTo>
                    <a:pt x="1" y="1"/>
                  </a:moveTo>
                  <a:lnTo>
                    <a:pt x="151" y="177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46" name="Shape 7246"/>
            <p:cNvSpPr/>
            <p:nvPr/>
          </p:nvSpPr>
          <p:spPr>
            <a:xfrm>
              <a:off x="548075" y="835775"/>
              <a:ext cx="3775" cy="49850"/>
            </a:xfrm>
            <a:custGeom>
              <a:avLst/>
              <a:gdLst/>
              <a:ahLst/>
              <a:cxnLst/>
              <a:rect l="0" t="0" r="0" b="0"/>
              <a:pathLst>
                <a:path w="151" h="1994" fill="none" extrusionOk="0">
                  <a:moveTo>
                    <a:pt x="0" y="1"/>
                  </a:moveTo>
                  <a:lnTo>
                    <a:pt x="151"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47" name="Shape 7247"/>
            <p:cNvSpPr/>
            <p:nvPr/>
          </p:nvSpPr>
          <p:spPr>
            <a:xfrm>
              <a:off x="551825" y="885600"/>
              <a:ext cx="5050" cy="55375"/>
            </a:xfrm>
            <a:custGeom>
              <a:avLst/>
              <a:gdLst/>
              <a:ahLst/>
              <a:cxnLst/>
              <a:rect l="0" t="0" r="0" b="0"/>
              <a:pathLst>
                <a:path w="202" h="2215" fill="none" extrusionOk="0">
                  <a:moveTo>
                    <a:pt x="1" y="0"/>
                  </a:moveTo>
                  <a:lnTo>
                    <a:pt x="201" y="221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48" name="Shape 7248"/>
            <p:cNvSpPr/>
            <p:nvPr/>
          </p:nvSpPr>
          <p:spPr>
            <a:xfrm>
              <a:off x="556850" y="940950"/>
              <a:ext cx="3775" cy="60900"/>
            </a:xfrm>
            <a:custGeom>
              <a:avLst/>
              <a:gdLst/>
              <a:ahLst/>
              <a:cxnLst/>
              <a:rect l="0" t="0" r="0" b="0"/>
              <a:pathLst>
                <a:path w="151" h="2436" fill="none" extrusionOk="0">
                  <a:moveTo>
                    <a:pt x="0" y="0"/>
                  </a:moveTo>
                  <a:lnTo>
                    <a:pt x="15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49" name="Shape 7249"/>
            <p:cNvSpPr/>
            <p:nvPr/>
          </p:nvSpPr>
          <p:spPr>
            <a:xfrm>
              <a:off x="560600" y="1001825"/>
              <a:ext cx="3800" cy="66450"/>
            </a:xfrm>
            <a:custGeom>
              <a:avLst/>
              <a:gdLst/>
              <a:ahLst/>
              <a:cxnLst/>
              <a:rect l="0" t="0" r="0" b="0"/>
              <a:pathLst>
                <a:path w="152" h="2658" fill="none" extrusionOk="0">
                  <a:moveTo>
                    <a:pt x="1" y="1"/>
                  </a:moveTo>
                  <a:lnTo>
                    <a:pt x="151" y="265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50" name="Shape 7250"/>
            <p:cNvSpPr/>
            <p:nvPr/>
          </p:nvSpPr>
          <p:spPr>
            <a:xfrm>
              <a:off x="564375" y="1068250"/>
              <a:ext cx="3775" cy="66450"/>
            </a:xfrm>
            <a:custGeom>
              <a:avLst/>
              <a:gdLst/>
              <a:ahLst/>
              <a:cxnLst/>
              <a:rect l="0" t="0" r="0" b="0"/>
              <a:pathLst>
                <a:path w="151" h="2658" fill="none" extrusionOk="0">
                  <a:moveTo>
                    <a:pt x="0" y="1"/>
                  </a:moveTo>
                  <a:lnTo>
                    <a:pt x="151" y="265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51" name="Shape 7251"/>
            <p:cNvSpPr/>
            <p:nvPr/>
          </p:nvSpPr>
          <p:spPr>
            <a:xfrm>
              <a:off x="568125" y="1134675"/>
              <a:ext cx="3800" cy="77525"/>
            </a:xfrm>
            <a:custGeom>
              <a:avLst/>
              <a:gdLst/>
              <a:ahLst/>
              <a:cxnLst/>
              <a:rect l="0" t="0" r="0" b="0"/>
              <a:pathLst>
                <a:path w="152" h="3101" fill="none" extrusionOk="0">
                  <a:moveTo>
                    <a:pt x="1" y="0"/>
                  </a:moveTo>
                  <a:lnTo>
                    <a:pt x="151" y="310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52" name="Shape 7252"/>
            <p:cNvSpPr/>
            <p:nvPr/>
          </p:nvSpPr>
          <p:spPr>
            <a:xfrm>
              <a:off x="571900" y="1212175"/>
              <a:ext cx="7550" cy="149450"/>
            </a:xfrm>
            <a:custGeom>
              <a:avLst/>
              <a:gdLst/>
              <a:ahLst/>
              <a:cxnLst/>
              <a:rect l="0" t="0" r="0" b="0"/>
              <a:pathLst>
                <a:path w="302" h="5978" fill="none" extrusionOk="0">
                  <a:moveTo>
                    <a:pt x="0" y="0"/>
                  </a:moveTo>
                  <a:lnTo>
                    <a:pt x="301" y="597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53" name="Shape 7253"/>
            <p:cNvSpPr/>
            <p:nvPr/>
          </p:nvSpPr>
          <p:spPr>
            <a:xfrm>
              <a:off x="579425" y="1361600"/>
              <a:ext cx="7550" cy="155025"/>
            </a:xfrm>
            <a:custGeom>
              <a:avLst/>
              <a:gdLst/>
              <a:ahLst/>
              <a:cxnLst/>
              <a:rect l="0" t="0" r="0" b="0"/>
              <a:pathLst>
                <a:path w="302" h="6201" fill="none" extrusionOk="0">
                  <a:moveTo>
                    <a:pt x="0" y="1"/>
                  </a:moveTo>
                  <a:lnTo>
                    <a:pt x="301" y="620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54" name="Shape 7254"/>
            <p:cNvSpPr/>
            <p:nvPr/>
          </p:nvSpPr>
          <p:spPr>
            <a:xfrm>
              <a:off x="586950" y="1516600"/>
              <a:ext cx="8800" cy="160525"/>
            </a:xfrm>
            <a:custGeom>
              <a:avLst/>
              <a:gdLst/>
              <a:ahLst/>
              <a:cxnLst/>
              <a:rect l="0" t="0" r="0" b="0"/>
              <a:pathLst>
                <a:path w="352" h="6421" fill="none" extrusionOk="0">
                  <a:moveTo>
                    <a:pt x="0" y="0"/>
                  </a:moveTo>
                  <a:lnTo>
                    <a:pt x="351" y="642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55" name="Shape 7255"/>
            <p:cNvSpPr/>
            <p:nvPr/>
          </p:nvSpPr>
          <p:spPr>
            <a:xfrm>
              <a:off x="595725" y="1677100"/>
              <a:ext cx="8800" cy="155025"/>
            </a:xfrm>
            <a:custGeom>
              <a:avLst/>
              <a:gdLst/>
              <a:ahLst/>
              <a:cxnLst/>
              <a:rect l="0" t="0" r="0" b="0"/>
              <a:pathLst>
                <a:path w="352" h="6201" fill="none" extrusionOk="0">
                  <a:moveTo>
                    <a:pt x="0" y="1"/>
                  </a:moveTo>
                  <a:lnTo>
                    <a:pt x="352" y="620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56" name="Shape 7256"/>
            <p:cNvSpPr/>
            <p:nvPr/>
          </p:nvSpPr>
          <p:spPr>
            <a:xfrm>
              <a:off x="604500" y="1832100"/>
              <a:ext cx="3800" cy="77500"/>
            </a:xfrm>
            <a:custGeom>
              <a:avLst/>
              <a:gdLst/>
              <a:ahLst/>
              <a:cxnLst/>
              <a:rect l="0" t="0" r="0" b="0"/>
              <a:pathLst>
                <a:path w="152" h="3100" fill="none" extrusionOk="0">
                  <a:moveTo>
                    <a:pt x="1" y="0"/>
                  </a:moveTo>
                  <a:lnTo>
                    <a:pt x="151" y="310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57" name="Shape 7257"/>
            <p:cNvSpPr/>
            <p:nvPr/>
          </p:nvSpPr>
          <p:spPr>
            <a:xfrm>
              <a:off x="608275" y="1909575"/>
              <a:ext cx="3775" cy="71975"/>
            </a:xfrm>
            <a:custGeom>
              <a:avLst/>
              <a:gdLst/>
              <a:ahLst/>
              <a:cxnLst/>
              <a:rect l="0" t="0" r="0" b="0"/>
              <a:pathLst>
                <a:path w="151" h="2879" fill="none" extrusionOk="0">
                  <a:moveTo>
                    <a:pt x="0" y="1"/>
                  </a:moveTo>
                  <a:lnTo>
                    <a:pt x="151" y="287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58" name="Shape 7258"/>
            <p:cNvSpPr/>
            <p:nvPr/>
          </p:nvSpPr>
          <p:spPr>
            <a:xfrm>
              <a:off x="612025" y="1981525"/>
              <a:ext cx="3800" cy="66450"/>
            </a:xfrm>
            <a:custGeom>
              <a:avLst/>
              <a:gdLst/>
              <a:ahLst/>
              <a:cxnLst/>
              <a:rect l="0" t="0" r="0" b="0"/>
              <a:pathLst>
                <a:path w="152" h="2658" fill="none" extrusionOk="0">
                  <a:moveTo>
                    <a:pt x="1" y="1"/>
                  </a:moveTo>
                  <a:lnTo>
                    <a:pt x="151" y="265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59" name="Shape 7259"/>
            <p:cNvSpPr/>
            <p:nvPr/>
          </p:nvSpPr>
          <p:spPr>
            <a:xfrm>
              <a:off x="615800" y="2047950"/>
              <a:ext cx="3775" cy="66450"/>
            </a:xfrm>
            <a:custGeom>
              <a:avLst/>
              <a:gdLst/>
              <a:ahLst/>
              <a:cxnLst/>
              <a:rect l="0" t="0" r="0" b="0"/>
              <a:pathLst>
                <a:path w="151" h="2658" fill="none" extrusionOk="0">
                  <a:moveTo>
                    <a:pt x="0" y="1"/>
                  </a:moveTo>
                  <a:lnTo>
                    <a:pt x="151" y="265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60" name="Shape 7260"/>
            <p:cNvSpPr/>
            <p:nvPr/>
          </p:nvSpPr>
          <p:spPr>
            <a:xfrm>
              <a:off x="619550" y="2114375"/>
              <a:ext cx="3800" cy="55375"/>
            </a:xfrm>
            <a:custGeom>
              <a:avLst/>
              <a:gdLst/>
              <a:ahLst/>
              <a:cxnLst/>
              <a:rect l="0" t="0" r="0" b="0"/>
              <a:pathLst>
                <a:path w="152" h="2215" fill="none" extrusionOk="0">
                  <a:moveTo>
                    <a:pt x="1" y="1"/>
                  </a:moveTo>
                  <a:lnTo>
                    <a:pt x="151" y="221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61" name="Shape 7261"/>
            <p:cNvSpPr/>
            <p:nvPr/>
          </p:nvSpPr>
          <p:spPr>
            <a:xfrm>
              <a:off x="623325" y="2169725"/>
              <a:ext cx="3775" cy="55375"/>
            </a:xfrm>
            <a:custGeom>
              <a:avLst/>
              <a:gdLst/>
              <a:ahLst/>
              <a:cxnLst/>
              <a:rect l="0" t="0" r="0" b="0"/>
              <a:pathLst>
                <a:path w="151" h="2215" fill="none" extrusionOk="0">
                  <a:moveTo>
                    <a:pt x="0" y="1"/>
                  </a:moveTo>
                  <a:lnTo>
                    <a:pt x="151" y="221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62" name="Shape 7262"/>
            <p:cNvSpPr/>
            <p:nvPr/>
          </p:nvSpPr>
          <p:spPr>
            <a:xfrm>
              <a:off x="627075" y="2225075"/>
              <a:ext cx="3800" cy="49850"/>
            </a:xfrm>
            <a:custGeom>
              <a:avLst/>
              <a:gdLst/>
              <a:ahLst/>
              <a:cxnLst/>
              <a:rect l="0" t="0" r="0" b="0"/>
              <a:pathLst>
                <a:path w="152" h="1994" fill="none" extrusionOk="0">
                  <a:moveTo>
                    <a:pt x="1" y="1"/>
                  </a:moveTo>
                  <a:lnTo>
                    <a:pt x="151"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63" name="Shape 7263"/>
            <p:cNvSpPr/>
            <p:nvPr/>
          </p:nvSpPr>
          <p:spPr>
            <a:xfrm>
              <a:off x="630850" y="2274900"/>
              <a:ext cx="3775" cy="44300"/>
            </a:xfrm>
            <a:custGeom>
              <a:avLst/>
              <a:gdLst/>
              <a:ahLst/>
              <a:cxnLst/>
              <a:rect l="0" t="0" r="0" b="0"/>
              <a:pathLst>
                <a:path w="151" h="1772" fill="none" extrusionOk="0">
                  <a:moveTo>
                    <a:pt x="0" y="0"/>
                  </a:moveTo>
                  <a:lnTo>
                    <a:pt x="151" y="177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64" name="Shape 7264"/>
            <p:cNvSpPr/>
            <p:nvPr/>
          </p:nvSpPr>
          <p:spPr>
            <a:xfrm>
              <a:off x="634600" y="2319175"/>
              <a:ext cx="5050" cy="38775"/>
            </a:xfrm>
            <a:custGeom>
              <a:avLst/>
              <a:gdLst/>
              <a:ahLst/>
              <a:cxnLst/>
              <a:rect l="0" t="0" r="0" b="0"/>
              <a:pathLst>
                <a:path w="202" h="1551" fill="none" extrusionOk="0">
                  <a:moveTo>
                    <a:pt x="1" y="1"/>
                  </a:moveTo>
                  <a:lnTo>
                    <a:pt x="201"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65" name="Shape 7265"/>
            <p:cNvSpPr/>
            <p:nvPr/>
          </p:nvSpPr>
          <p:spPr>
            <a:xfrm>
              <a:off x="639625" y="2357925"/>
              <a:ext cx="3775" cy="33225"/>
            </a:xfrm>
            <a:custGeom>
              <a:avLst/>
              <a:gdLst/>
              <a:ahLst/>
              <a:cxnLst/>
              <a:rect l="0" t="0" r="0" b="0"/>
              <a:pathLst>
                <a:path w="151" h="1329" fill="none" extrusionOk="0">
                  <a:moveTo>
                    <a:pt x="0" y="0"/>
                  </a:moveTo>
                  <a:lnTo>
                    <a:pt x="151"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66" name="Shape 7266"/>
            <p:cNvSpPr/>
            <p:nvPr/>
          </p:nvSpPr>
          <p:spPr>
            <a:xfrm>
              <a:off x="643375" y="2391125"/>
              <a:ext cx="3800" cy="27700"/>
            </a:xfrm>
            <a:custGeom>
              <a:avLst/>
              <a:gdLst/>
              <a:ahLst/>
              <a:cxnLst/>
              <a:rect l="0" t="0" r="0" b="0"/>
              <a:pathLst>
                <a:path w="152" h="1108" fill="none" extrusionOk="0">
                  <a:moveTo>
                    <a:pt x="1" y="1"/>
                  </a:moveTo>
                  <a:lnTo>
                    <a:pt x="151"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67" name="Shape 7267"/>
            <p:cNvSpPr/>
            <p:nvPr/>
          </p:nvSpPr>
          <p:spPr>
            <a:xfrm>
              <a:off x="647150" y="2418800"/>
              <a:ext cx="5025" cy="22175"/>
            </a:xfrm>
            <a:custGeom>
              <a:avLst/>
              <a:gdLst/>
              <a:ahLst/>
              <a:cxnLst/>
              <a:rect l="0" t="0" r="0" b="0"/>
              <a:pathLst>
                <a:path w="201" h="887" fill="none" extrusionOk="0">
                  <a:moveTo>
                    <a:pt x="0" y="1"/>
                  </a:moveTo>
                  <a:lnTo>
                    <a:pt x="20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68" name="Shape 7268"/>
            <p:cNvSpPr/>
            <p:nvPr/>
          </p:nvSpPr>
          <p:spPr>
            <a:xfrm>
              <a:off x="652150" y="2440950"/>
              <a:ext cx="3800" cy="11100"/>
            </a:xfrm>
            <a:custGeom>
              <a:avLst/>
              <a:gdLst/>
              <a:ahLst/>
              <a:cxnLst/>
              <a:rect l="0" t="0" r="0" b="0"/>
              <a:pathLst>
                <a:path w="152" h="444" fill="none" extrusionOk="0">
                  <a:moveTo>
                    <a:pt x="1" y="0"/>
                  </a:moveTo>
                  <a:lnTo>
                    <a:pt x="15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69" name="Shape 7269"/>
            <p:cNvSpPr/>
            <p:nvPr/>
          </p:nvSpPr>
          <p:spPr>
            <a:xfrm>
              <a:off x="655925" y="2452025"/>
              <a:ext cx="3775" cy="11075"/>
            </a:xfrm>
            <a:custGeom>
              <a:avLst/>
              <a:gdLst/>
              <a:ahLst/>
              <a:cxnLst/>
              <a:rect l="0" t="0" r="0" b="0"/>
              <a:pathLst>
                <a:path w="151" h="443" fill="none" extrusionOk="0">
                  <a:moveTo>
                    <a:pt x="0" y="0"/>
                  </a:moveTo>
                  <a:lnTo>
                    <a:pt x="15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70" name="Shape 7270"/>
            <p:cNvSpPr/>
            <p:nvPr/>
          </p:nvSpPr>
          <p:spPr>
            <a:xfrm>
              <a:off x="659675" y="2463075"/>
              <a:ext cx="3800" cy="5575"/>
            </a:xfrm>
            <a:custGeom>
              <a:avLst/>
              <a:gdLst/>
              <a:ahLst/>
              <a:cxnLst/>
              <a:rect l="0" t="0" r="0" b="0"/>
              <a:pathLst>
                <a:path w="152" h="223" fill="none" extrusionOk="0">
                  <a:moveTo>
                    <a:pt x="1" y="1"/>
                  </a:moveTo>
                  <a:lnTo>
                    <a:pt x="15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71" name="Shape 7271"/>
            <p:cNvSpPr/>
            <p:nvPr/>
          </p:nvSpPr>
          <p:spPr>
            <a:xfrm>
              <a:off x="663450" y="2463075"/>
              <a:ext cx="3775" cy="5575"/>
            </a:xfrm>
            <a:custGeom>
              <a:avLst/>
              <a:gdLst/>
              <a:ahLst/>
              <a:cxnLst/>
              <a:rect l="0" t="0" r="0" b="0"/>
              <a:pathLst>
                <a:path w="151" h="223" fill="none" extrusionOk="0">
                  <a:moveTo>
                    <a:pt x="0" y="222"/>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72" name="Shape 7272"/>
            <p:cNvSpPr/>
            <p:nvPr/>
          </p:nvSpPr>
          <p:spPr>
            <a:xfrm>
              <a:off x="667200" y="2452025"/>
              <a:ext cx="3800" cy="11075"/>
            </a:xfrm>
            <a:custGeom>
              <a:avLst/>
              <a:gdLst/>
              <a:ahLst/>
              <a:cxnLst/>
              <a:rect l="0" t="0" r="0" b="0"/>
              <a:pathLst>
                <a:path w="152" h="443" fill="none" extrusionOk="0">
                  <a:moveTo>
                    <a:pt x="1" y="443"/>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73" name="Shape 7273"/>
            <p:cNvSpPr/>
            <p:nvPr/>
          </p:nvSpPr>
          <p:spPr>
            <a:xfrm>
              <a:off x="670975" y="2440950"/>
              <a:ext cx="3775" cy="11100"/>
            </a:xfrm>
            <a:custGeom>
              <a:avLst/>
              <a:gdLst/>
              <a:ahLst/>
              <a:cxnLst/>
              <a:rect l="0" t="0" r="0" b="0"/>
              <a:pathLst>
                <a:path w="151" h="444" fill="none" extrusionOk="0">
                  <a:moveTo>
                    <a:pt x="0" y="443"/>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74" name="Shape 7274"/>
            <p:cNvSpPr/>
            <p:nvPr/>
          </p:nvSpPr>
          <p:spPr>
            <a:xfrm>
              <a:off x="674725" y="2418800"/>
              <a:ext cx="3800" cy="22175"/>
            </a:xfrm>
            <a:custGeom>
              <a:avLst/>
              <a:gdLst/>
              <a:ahLst/>
              <a:cxnLst/>
              <a:rect l="0" t="0" r="0" b="0"/>
              <a:pathLst>
                <a:path w="152" h="887" fill="none" extrusionOk="0">
                  <a:moveTo>
                    <a:pt x="1" y="886"/>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75" name="Shape 7275"/>
            <p:cNvSpPr/>
            <p:nvPr/>
          </p:nvSpPr>
          <p:spPr>
            <a:xfrm>
              <a:off x="678500" y="2396675"/>
              <a:ext cx="3775" cy="22150"/>
            </a:xfrm>
            <a:custGeom>
              <a:avLst/>
              <a:gdLst/>
              <a:ahLst/>
              <a:cxnLst/>
              <a:rect l="0" t="0" r="0" b="0"/>
              <a:pathLst>
                <a:path w="151" h="886" fill="none" extrusionOk="0">
                  <a:moveTo>
                    <a:pt x="0" y="886"/>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76" name="Shape 7276"/>
            <p:cNvSpPr/>
            <p:nvPr/>
          </p:nvSpPr>
          <p:spPr>
            <a:xfrm>
              <a:off x="682250" y="2335775"/>
              <a:ext cx="8825" cy="60925"/>
            </a:xfrm>
            <a:custGeom>
              <a:avLst/>
              <a:gdLst/>
              <a:ahLst/>
              <a:cxnLst/>
              <a:rect l="0" t="0" r="0" b="0"/>
              <a:pathLst>
                <a:path w="353" h="2437" fill="none" extrusionOk="0">
                  <a:moveTo>
                    <a:pt x="1" y="2436"/>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77" name="Shape 7277"/>
            <p:cNvSpPr/>
            <p:nvPr/>
          </p:nvSpPr>
          <p:spPr>
            <a:xfrm>
              <a:off x="691050" y="2302575"/>
              <a:ext cx="3775" cy="33225"/>
            </a:xfrm>
            <a:custGeom>
              <a:avLst/>
              <a:gdLst/>
              <a:ahLst/>
              <a:cxnLst/>
              <a:rect l="0" t="0" r="0" b="0"/>
              <a:pathLst>
                <a:path w="151" h="1329" fill="none" extrusionOk="0">
                  <a:moveTo>
                    <a:pt x="0" y="1329"/>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78" name="Shape 7278"/>
            <p:cNvSpPr/>
            <p:nvPr/>
          </p:nvSpPr>
          <p:spPr>
            <a:xfrm>
              <a:off x="694800" y="2263825"/>
              <a:ext cx="5050" cy="38775"/>
            </a:xfrm>
            <a:custGeom>
              <a:avLst/>
              <a:gdLst/>
              <a:ahLst/>
              <a:cxnLst/>
              <a:rect l="0" t="0" r="0" b="0"/>
              <a:pathLst>
                <a:path w="202" h="1551" fill="none" extrusionOk="0">
                  <a:moveTo>
                    <a:pt x="1" y="1550"/>
                  </a:moveTo>
                  <a:lnTo>
                    <a:pt x="2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79" name="Shape 7279"/>
            <p:cNvSpPr/>
            <p:nvPr/>
          </p:nvSpPr>
          <p:spPr>
            <a:xfrm>
              <a:off x="699825" y="2186325"/>
              <a:ext cx="7550" cy="77525"/>
            </a:xfrm>
            <a:custGeom>
              <a:avLst/>
              <a:gdLst/>
              <a:ahLst/>
              <a:cxnLst/>
              <a:rect l="0" t="0" r="0" b="0"/>
              <a:pathLst>
                <a:path w="302" h="3101" fill="none" extrusionOk="0">
                  <a:moveTo>
                    <a:pt x="0" y="3101"/>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80" name="Shape 7280"/>
            <p:cNvSpPr/>
            <p:nvPr/>
          </p:nvSpPr>
          <p:spPr>
            <a:xfrm>
              <a:off x="707350" y="2103300"/>
              <a:ext cx="7550" cy="83050"/>
            </a:xfrm>
            <a:custGeom>
              <a:avLst/>
              <a:gdLst/>
              <a:ahLst/>
              <a:cxnLst/>
              <a:rect l="0" t="0" r="0" b="0"/>
              <a:pathLst>
                <a:path w="302" h="3322" fill="none" extrusionOk="0">
                  <a:moveTo>
                    <a:pt x="0" y="3322"/>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81" name="Shape 7281"/>
            <p:cNvSpPr/>
            <p:nvPr/>
          </p:nvSpPr>
          <p:spPr>
            <a:xfrm>
              <a:off x="714875" y="2014750"/>
              <a:ext cx="7550" cy="88575"/>
            </a:xfrm>
            <a:custGeom>
              <a:avLst/>
              <a:gdLst/>
              <a:ahLst/>
              <a:cxnLst/>
              <a:rect l="0" t="0" r="0" b="0"/>
              <a:pathLst>
                <a:path w="302" h="3543" fill="none" extrusionOk="0">
                  <a:moveTo>
                    <a:pt x="0" y="3543"/>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82" name="Shape 7282"/>
            <p:cNvSpPr/>
            <p:nvPr/>
          </p:nvSpPr>
          <p:spPr>
            <a:xfrm>
              <a:off x="722400" y="1931725"/>
              <a:ext cx="7550" cy="83050"/>
            </a:xfrm>
            <a:custGeom>
              <a:avLst/>
              <a:gdLst/>
              <a:ahLst/>
              <a:cxnLst/>
              <a:rect l="0" t="0" r="0" b="0"/>
              <a:pathLst>
                <a:path w="302" h="3322" fill="none" extrusionOk="0">
                  <a:moveTo>
                    <a:pt x="0" y="3321"/>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83" name="Shape 7283"/>
            <p:cNvSpPr/>
            <p:nvPr/>
          </p:nvSpPr>
          <p:spPr>
            <a:xfrm>
              <a:off x="729925" y="1892975"/>
              <a:ext cx="5025" cy="38775"/>
            </a:xfrm>
            <a:custGeom>
              <a:avLst/>
              <a:gdLst/>
              <a:ahLst/>
              <a:cxnLst/>
              <a:rect l="0" t="0" r="0" b="0"/>
              <a:pathLst>
                <a:path w="201" h="1551" fill="none" extrusionOk="0">
                  <a:moveTo>
                    <a:pt x="0" y="1550"/>
                  </a:moveTo>
                  <a:lnTo>
                    <a:pt x="2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84" name="Shape 7284"/>
            <p:cNvSpPr/>
            <p:nvPr/>
          </p:nvSpPr>
          <p:spPr>
            <a:xfrm>
              <a:off x="734925" y="1854225"/>
              <a:ext cx="3800" cy="38775"/>
            </a:xfrm>
            <a:custGeom>
              <a:avLst/>
              <a:gdLst/>
              <a:ahLst/>
              <a:cxnLst/>
              <a:rect l="0" t="0" r="0" b="0"/>
              <a:pathLst>
                <a:path w="152" h="1551" fill="none" extrusionOk="0">
                  <a:moveTo>
                    <a:pt x="1" y="1551"/>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85" name="Shape 7285"/>
            <p:cNvSpPr/>
            <p:nvPr/>
          </p:nvSpPr>
          <p:spPr>
            <a:xfrm>
              <a:off x="738700" y="1787800"/>
              <a:ext cx="8800" cy="66450"/>
            </a:xfrm>
            <a:custGeom>
              <a:avLst/>
              <a:gdLst/>
              <a:ahLst/>
              <a:cxnLst/>
              <a:rect l="0" t="0" r="0" b="0"/>
              <a:pathLst>
                <a:path w="352" h="2658" fill="none" extrusionOk="0">
                  <a:moveTo>
                    <a:pt x="0" y="2658"/>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86" name="Shape 7286"/>
            <p:cNvSpPr/>
            <p:nvPr/>
          </p:nvSpPr>
          <p:spPr>
            <a:xfrm>
              <a:off x="747475" y="1760125"/>
              <a:ext cx="3800" cy="27700"/>
            </a:xfrm>
            <a:custGeom>
              <a:avLst/>
              <a:gdLst/>
              <a:ahLst/>
              <a:cxnLst/>
              <a:rect l="0" t="0" r="0" b="0"/>
              <a:pathLst>
                <a:path w="152" h="1108" fill="none" extrusionOk="0">
                  <a:moveTo>
                    <a:pt x="1" y="1108"/>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87" name="Shape 7287"/>
            <p:cNvSpPr/>
            <p:nvPr/>
          </p:nvSpPr>
          <p:spPr>
            <a:xfrm>
              <a:off x="751250" y="1738000"/>
              <a:ext cx="3775" cy="22150"/>
            </a:xfrm>
            <a:custGeom>
              <a:avLst/>
              <a:gdLst/>
              <a:ahLst/>
              <a:cxnLst/>
              <a:rect l="0" t="0" r="0" b="0"/>
              <a:pathLst>
                <a:path w="151" h="886" fill="none" extrusionOk="0">
                  <a:moveTo>
                    <a:pt x="0" y="886"/>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88" name="Shape 7288"/>
            <p:cNvSpPr/>
            <p:nvPr/>
          </p:nvSpPr>
          <p:spPr>
            <a:xfrm>
              <a:off x="755000" y="1699250"/>
              <a:ext cx="7550" cy="38775"/>
            </a:xfrm>
            <a:custGeom>
              <a:avLst/>
              <a:gdLst/>
              <a:ahLst/>
              <a:cxnLst/>
              <a:rect l="0" t="0" r="0" b="0"/>
              <a:pathLst>
                <a:path w="302" h="1551" fill="none" extrusionOk="0">
                  <a:moveTo>
                    <a:pt x="1" y="1550"/>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89" name="Shape 7289"/>
            <p:cNvSpPr/>
            <p:nvPr/>
          </p:nvSpPr>
          <p:spPr>
            <a:xfrm>
              <a:off x="762525" y="1688175"/>
              <a:ext cx="3800" cy="11100"/>
            </a:xfrm>
            <a:custGeom>
              <a:avLst/>
              <a:gdLst/>
              <a:ahLst/>
              <a:cxnLst/>
              <a:rect l="0" t="0" r="0" b="0"/>
              <a:pathLst>
                <a:path w="152" h="444" fill="none" extrusionOk="0">
                  <a:moveTo>
                    <a:pt x="1" y="443"/>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90" name="Shape 7290"/>
            <p:cNvSpPr/>
            <p:nvPr/>
          </p:nvSpPr>
          <p:spPr>
            <a:xfrm>
              <a:off x="766300" y="1677100"/>
              <a:ext cx="3775" cy="11100"/>
            </a:xfrm>
            <a:custGeom>
              <a:avLst/>
              <a:gdLst/>
              <a:ahLst/>
              <a:cxnLst/>
              <a:rect l="0" t="0" r="0" b="0"/>
              <a:pathLst>
                <a:path w="151" h="444" fill="none" extrusionOk="0">
                  <a:moveTo>
                    <a:pt x="0" y="444"/>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91" name="Shape 7291"/>
            <p:cNvSpPr/>
            <p:nvPr/>
          </p:nvSpPr>
          <p:spPr>
            <a:xfrm>
              <a:off x="770050" y="1671575"/>
              <a:ext cx="7550" cy="5550"/>
            </a:xfrm>
            <a:custGeom>
              <a:avLst/>
              <a:gdLst/>
              <a:ahLst/>
              <a:cxnLst/>
              <a:rect l="0" t="0" r="0" b="0"/>
              <a:pathLst>
                <a:path w="302" h="222" fill="none" extrusionOk="0">
                  <a:moveTo>
                    <a:pt x="1" y="222"/>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92" name="Shape 7292"/>
            <p:cNvSpPr/>
            <p:nvPr/>
          </p:nvSpPr>
          <p:spPr>
            <a:xfrm>
              <a:off x="777575" y="1671575"/>
              <a:ext cx="8800" cy="5550"/>
            </a:xfrm>
            <a:custGeom>
              <a:avLst/>
              <a:gdLst/>
              <a:ahLst/>
              <a:cxnLst/>
              <a:rect l="0" t="0" r="0" b="0"/>
              <a:pathLst>
                <a:path w="352" h="222" fill="none" extrusionOk="0">
                  <a:moveTo>
                    <a:pt x="1" y="0"/>
                  </a:moveTo>
                  <a:lnTo>
                    <a:pt x="35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93" name="Shape 7293"/>
            <p:cNvSpPr/>
            <p:nvPr/>
          </p:nvSpPr>
          <p:spPr>
            <a:xfrm>
              <a:off x="786350" y="1677100"/>
              <a:ext cx="3800" cy="11100"/>
            </a:xfrm>
            <a:custGeom>
              <a:avLst/>
              <a:gdLst/>
              <a:ahLst/>
              <a:cxnLst/>
              <a:rect l="0" t="0" r="0" b="0"/>
              <a:pathLst>
                <a:path w="152" h="444" fill="none" extrusionOk="0">
                  <a:moveTo>
                    <a:pt x="1" y="1"/>
                  </a:moveTo>
                  <a:lnTo>
                    <a:pt x="151" y="44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94" name="Shape 7294"/>
            <p:cNvSpPr/>
            <p:nvPr/>
          </p:nvSpPr>
          <p:spPr>
            <a:xfrm>
              <a:off x="790125" y="1688175"/>
              <a:ext cx="3775" cy="11100"/>
            </a:xfrm>
            <a:custGeom>
              <a:avLst/>
              <a:gdLst/>
              <a:ahLst/>
              <a:cxnLst/>
              <a:rect l="0" t="0" r="0" b="0"/>
              <a:pathLst>
                <a:path w="151" h="444" fill="none" extrusionOk="0">
                  <a:moveTo>
                    <a:pt x="0" y="1"/>
                  </a:moveTo>
                  <a:lnTo>
                    <a:pt x="15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95" name="Shape 7295"/>
            <p:cNvSpPr/>
            <p:nvPr/>
          </p:nvSpPr>
          <p:spPr>
            <a:xfrm>
              <a:off x="793875" y="1699250"/>
              <a:ext cx="7550" cy="33225"/>
            </a:xfrm>
            <a:custGeom>
              <a:avLst/>
              <a:gdLst/>
              <a:ahLst/>
              <a:cxnLst/>
              <a:rect l="0" t="0" r="0" b="0"/>
              <a:pathLst>
                <a:path w="302" h="1329" fill="none" extrusionOk="0">
                  <a:moveTo>
                    <a:pt x="1" y="0"/>
                  </a:moveTo>
                  <a:lnTo>
                    <a:pt x="302"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96" name="Shape 7296"/>
            <p:cNvSpPr/>
            <p:nvPr/>
          </p:nvSpPr>
          <p:spPr>
            <a:xfrm>
              <a:off x="801400" y="1732450"/>
              <a:ext cx="7550" cy="38775"/>
            </a:xfrm>
            <a:custGeom>
              <a:avLst/>
              <a:gdLst/>
              <a:ahLst/>
              <a:cxnLst/>
              <a:rect l="0" t="0" r="0" b="0"/>
              <a:pathLst>
                <a:path w="302" h="1551" fill="none" extrusionOk="0">
                  <a:moveTo>
                    <a:pt x="1" y="1"/>
                  </a:moveTo>
                  <a:lnTo>
                    <a:pt x="302" y="155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97" name="Shape 7297"/>
            <p:cNvSpPr/>
            <p:nvPr/>
          </p:nvSpPr>
          <p:spPr>
            <a:xfrm>
              <a:off x="808925" y="1771200"/>
              <a:ext cx="8825" cy="44300"/>
            </a:xfrm>
            <a:custGeom>
              <a:avLst/>
              <a:gdLst/>
              <a:ahLst/>
              <a:cxnLst/>
              <a:rect l="0" t="0" r="0" b="0"/>
              <a:pathLst>
                <a:path w="353" h="1772" fill="none" extrusionOk="0">
                  <a:moveTo>
                    <a:pt x="1" y="1"/>
                  </a:moveTo>
                  <a:lnTo>
                    <a:pt x="352" y="177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98" name="Shape 7298"/>
            <p:cNvSpPr/>
            <p:nvPr/>
          </p:nvSpPr>
          <p:spPr>
            <a:xfrm>
              <a:off x="817725" y="1815475"/>
              <a:ext cx="8800" cy="49850"/>
            </a:xfrm>
            <a:custGeom>
              <a:avLst/>
              <a:gdLst/>
              <a:ahLst/>
              <a:cxnLst/>
              <a:rect l="0" t="0" r="0" b="0"/>
              <a:pathLst>
                <a:path w="352" h="1994" fill="none" extrusionOk="0">
                  <a:moveTo>
                    <a:pt x="0" y="1"/>
                  </a:moveTo>
                  <a:lnTo>
                    <a:pt x="351" y="199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99" name="Shape 7299"/>
            <p:cNvSpPr/>
            <p:nvPr/>
          </p:nvSpPr>
          <p:spPr>
            <a:xfrm>
              <a:off x="826500" y="1865300"/>
              <a:ext cx="7550" cy="44300"/>
            </a:xfrm>
            <a:custGeom>
              <a:avLst/>
              <a:gdLst/>
              <a:ahLst/>
              <a:cxnLst/>
              <a:rect l="0" t="0" r="0" b="0"/>
              <a:pathLst>
                <a:path w="302" h="1772" fill="none" extrusionOk="0">
                  <a:moveTo>
                    <a:pt x="0" y="1"/>
                  </a:moveTo>
                  <a:lnTo>
                    <a:pt x="301" y="177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00" name="Shape 7300"/>
            <p:cNvSpPr/>
            <p:nvPr/>
          </p:nvSpPr>
          <p:spPr>
            <a:xfrm>
              <a:off x="834025" y="1909575"/>
              <a:ext cx="7550" cy="44300"/>
            </a:xfrm>
            <a:custGeom>
              <a:avLst/>
              <a:gdLst/>
              <a:ahLst/>
              <a:cxnLst/>
              <a:rect l="0" t="0" r="0" b="0"/>
              <a:pathLst>
                <a:path w="302" h="1772" fill="none" extrusionOk="0">
                  <a:moveTo>
                    <a:pt x="0" y="1"/>
                  </a:moveTo>
                  <a:lnTo>
                    <a:pt x="301" y="177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01" name="Shape 7301"/>
            <p:cNvSpPr/>
            <p:nvPr/>
          </p:nvSpPr>
          <p:spPr>
            <a:xfrm>
              <a:off x="841550" y="1953850"/>
              <a:ext cx="7550" cy="33250"/>
            </a:xfrm>
            <a:custGeom>
              <a:avLst/>
              <a:gdLst/>
              <a:ahLst/>
              <a:cxnLst/>
              <a:rect l="0" t="0" r="0" b="0"/>
              <a:pathLst>
                <a:path w="302" h="1330" fill="none" extrusionOk="0">
                  <a:moveTo>
                    <a:pt x="0" y="1"/>
                  </a:moveTo>
                  <a:lnTo>
                    <a:pt x="301"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02" name="Shape 7302"/>
            <p:cNvSpPr/>
            <p:nvPr/>
          </p:nvSpPr>
          <p:spPr>
            <a:xfrm>
              <a:off x="849075" y="1987075"/>
              <a:ext cx="7550" cy="27700"/>
            </a:xfrm>
            <a:custGeom>
              <a:avLst/>
              <a:gdLst/>
              <a:ahLst/>
              <a:cxnLst/>
              <a:rect l="0" t="0" r="0" b="0"/>
              <a:pathLst>
                <a:path w="302" h="1108" fill="none" extrusionOk="0">
                  <a:moveTo>
                    <a:pt x="0" y="0"/>
                  </a:moveTo>
                  <a:lnTo>
                    <a:pt x="301"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03" name="Shape 7303"/>
            <p:cNvSpPr/>
            <p:nvPr/>
          </p:nvSpPr>
          <p:spPr>
            <a:xfrm>
              <a:off x="856600" y="2014750"/>
              <a:ext cx="8800" cy="16625"/>
            </a:xfrm>
            <a:custGeom>
              <a:avLst/>
              <a:gdLst/>
              <a:ahLst/>
              <a:cxnLst/>
              <a:rect l="0" t="0" r="0" b="0"/>
              <a:pathLst>
                <a:path w="352" h="665" fill="none" extrusionOk="0">
                  <a:moveTo>
                    <a:pt x="0" y="0"/>
                  </a:moveTo>
                  <a:lnTo>
                    <a:pt x="351"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04" name="Shape 7304"/>
            <p:cNvSpPr/>
            <p:nvPr/>
          </p:nvSpPr>
          <p:spPr>
            <a:xfrm>
              <a:off x="865375" y="2031350"/>
              <a:ext cx="8800" cy="5575"/>
            </a:xfrm>
            <a:custGeom>
              <a:avLst/>
              <a:gdLst/>
              <a:ahLst/>
              <a:cxnLst/>
              <a:rect l="0" t="0" r="0" b="0"/>
              <a:pathLst>
                <a:path w="352" h="223" fill="none" extrusionOk="0">
                  <a:moveTo>
                    <a:pt x="0" y="1"/>
                  </a:moveTo>
                  <a:lnTo>
                    <a:pt x="35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05" name="Shape 7305"/>
            <p:cNvSpPr/>
            <p:nvPr/>
          </p:nvSpPr>
          <p:spPr>
            <a:xfrm>
              <a:off x="874150" y="2031350"/>
              <a:ext cx="7550" cy="5575"/>
            </a:xfrm>
            <a:custGeom>
              <a:avLst/>
              <a:gdLst/>
              <a:ahLst/>
              <a:cxnLst/>
              <a:rect l="0" t="0" r="0" b="0"/>
              <a:pathLst>
                <a:path w="302" h="223" fill="none" extrusionOk="0">
                  <a:moveTo>
                    <a:pt x="1" y="222"/>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06" name="Shape 7306"/>
            <p:cNvSpPr/>
            <p:nvPr/>
          </p:nvSpPr>
          <p:spPr>
            <a:xfrm>
              <a:off x="881675" y="2020275"/>
              <a:ext cx="3800" cy="11100"/>
            </a:xfrm>
            <a:custGeom>
              <a:avLst/>
              <a:gdLst/>
              <a:ahLst/>
              <a:cxnLst/>
              <a:rect l="0" t="0" r="0" b="0"/>
              <a:pathLst>
                <a:path w="152" h="444" fill="none" extrusionOk="0">
                  <a:moveTo>
                    <a:pt x="1" y="444"/>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07" name="Shape 7307"/>
            <p:cNvSpPr/>
            <p:nvPr/>
          </p:nvSpPr>
          <p:spPr>
            <a:xfrm>
              <a:off x="885450" y="2009225"/>
              <a:ext cx="3775" cy="11075"/>
            </a:xfrm>
            <a:custGeom>
              <a:avLst/>
              <a:gdLst/>
              <a:ahLst/>
              <a:cxnLst/>
              <a:rect l="0" t="0" r="0" b="0"/>
              <a:pathLst>
                <a:path w="151" h="443" fill="none" extrusionOk="0">
                  <a:moveTo>
                    <a:pt x="0" y="443"/>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08" name="Shape 7308"/>
            <p:cNvSpPr/>
            <p:nvPr/>
          </p:nvSpPr>
          <p:spPr>
            <a:xfrm>
              <a:off x="889200" y="1981525"/>
              <a:ext cx="7550" cy="27700"/>
            </a:xfrm>
            <a:custGeom>
              <a:avLst/>
              <a:gdLst/>
              <a:ahLst/>
              <a:cxnLst/>
              <a:rect l="0" t="0" r="0" b="0"/>
              <a:pathLst>
                <a:path w="302" h="1108" fill="none" extrusionOk="0">
                  <a:moveTo>
                    <a:pt x="1" y="1108"/>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09" name="Shape 7309"/>
            <p:cNvSpPr/>
            <p:nvPr/>
          </p:nvSpPr>
          <p:spPr>
            <a:xfrm>
              <a:off x="896725" y="1942800"/>
              <a:ext cx="7550" cy="38750"/>
            </a:xfrm>
            <a:custGeom>
              <a:avLst/>
              <a:gdLst/>
              <a:ahLst/>
              <a:cxnLst/>
              <a:rect l="0" t="0" r="0" b="0"/>
              <a:pathLst>
                <a:path w="302" h="1550" fill="none" extrusionOk="0">
                  <a:moveTo>
                    <a:pt x="1" y="1550"/>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10" name="Shape 7310"/>
            <p:cNvSpPr/>
            <p:nvPr/>
          </p:nvSpPr>
          <p:spPr>
            <a:xfrm>
              <a:off x="904250" y="1904050"/>
              <a:ext cx="8800" cy="38775"/>
            </a:xfrm>
            <a:custGeom>
              <a:avLst/>
              <a:gdLst/>
              <a:ahLst/>
              <a:cxnLst/>
              <a:rect l="0" t="0" r="0" b="0"/>
              <a:pathLst>
                <a:path w="352" h="1551" fill="none" extrusionOk="0">
                  <a:moveTo>
                    <a:pt x="1" y="1550"/>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11" name="Shape 7311"/>
            <p:cNvSpPr/>
            <p:nvPr/>
          </p:nvSpPr>
          <p:spPr>
            <a:xfrm>
              <a:off x="913025" y="1859775"/>
              <a:ext cx="8800" cy="44300"/>
            </a:xfrm>
            <a:custGeom>
              <a:avLst/>
              <a:gdLst/>
              <a:ahLst/>
              <a:cxnLst/>
              <a:rect l="0" t="0" r="0" b="0"/>
              <a:pathLst>
                <a:path w="352" h="1772" fill="none" extrusionOk="0">
                  <a:moveTo>
                    <a:pt x="1" y="1771"/>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12" name="Shape 7312"/>
            <p:cNvSpPr/>
            <p:nvPr/>
          </p:nvSpPr>
          <p:spPr>
            <a:xfrm>
              <a:off x="921800" y="1809950"/>
              <a:ext cx="7550" cy="49850"/>
            </a:xfrm>
            <a:custGeom>
              <a:avLst/>
              <a:gdLst/>
              <a:ahLst/>
              <a:cxnLst/>
              <a:rect l="0" t="0" r="0" b="0"/>
              <a:pathLst>
                <a:path w="302" h="1994" fill="none" extrusionOk="0">
                  <a:moveTo>
                    <a:pt x="1" y="1993"/>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13" name="Shape 7313"/>
            <p:cNvSpPr/>
            <p:nvPr/>
          </p:nvSpPr>
          <p:spPr>
            <a:xfrm>
              <a:off x="929325" y="1765675"/>
              <a:ext cx="7550" cy="44300"/>
            </a:xfrm>
            <a:custGeom>
              <a:avLst/>
              <a:gdLst/>
              <a:ahLst/>
              <a:cxnLst/>
              <a:rect l="0" t="0" r="0" b="0"/>
              <a:pathLst>
                <a:path w="302" h="1772" fill="none" extrusionOk="0">
                  <a:moveTo>
                    <a:pt x="1" y="1772"/>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14" name="Shape 7314"/>
            <p:cNvSpPr/>
            <p:nvPr/>
          </p:nvSpPr>
          <p:spPr>
            <a:xfrm>
              <a:off x="936850" y="1726925"/>
              <a:ext cx="7550" cy="38775"/>
            </a:xfrm>
            <a:custGeom>
              <a:avLst/>
              <a:gdLst/>
              <a:ahLst/>
              <a:cxnLst/>
              <a:rect l="0" t="0" r="0" b="0"/>
              <a:pathLst>
                <a:path w="302" h="1551" fill="none" extrusionOk="0">
                  <a:moveTo>
                    <a:pt x="1" y="1550"/>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15" name="Shape 7315"/>
            <p:cNvSpPr/>
            <p:nvPr/>
          </p:nvSpPr>
          <p:spPr>
            <a:xfrm>
              <a:off x="944375" y="1699250"/>
              <a:ext cx="7550" cy="27700"/>
            </a:xfrm>
            <a:custGeom>
              <a:avLst/>
              <a:gdLst/>
              <a:ahLst/>
              <a:cxnLst/>
              <a:rect l="0" t="0" r="0" b="0"/>
              <a:pathLst>
                <a:path w="302" h="1108" fill="none" extrusionOk="0">
                  <a:moveTo>
                    <a:pt x="1" y="1107"/>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16" name="Shape 7316"/>
            <p:cNvSpPr/>
            <p:nvPr/>
          </p:nvSpPr>
          <p:spPr>
            <a:xfrm>
              <a:off x="951900" y="1677100"/>
              <a:ext cx="8825" cy="22175"/>
            </a:xfrm>
            <a:custGeom>
              <a:avLst/>
              <a:gdLst/>
              <a:ahLst/>
              <a:cxnLst/>
              <a:rect l="0" t="0" r="0" b="0"/>
              <a:pathLst>
                <a:path w="353" h="887" fill="none" extrusionOk="0">
                  <a:moveTo>
                    <a:pt x="1" y="886"/>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17" name="Shape 7317"/>
            <p:cNvSpPr/>
            <p:nvPr/>
          </p:nvSpPr>
          <p:spPr>
            <a:xfrm>
              <a:off x="960700" y="1671575"/>
              <a:ext cx="8800" cy="5550"/>
            </a:xfrm>
            <a:custGeom>
              <a:avLst/>
              <a:gdLst/>
              <a:ahLst/>
              <a:cxnLst/>
              <a:rect l="0" t="0" r="0" b="0"/>
              <a:pathLst>
                <a:path w="352" h="222" fill="none" extrusionOk="0">
                  <a:moveTo>
                    <a:pt x="0" y="222"/>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18" name="Shape 7318"/>
            <p:cNvSpPr/>
            <p:nvPr/>
          </p:nvSpPr>
          <p:spPr>
            <a:xfrm>
              <a:off x="969475" y="1671575"/>
              <a:ext cx="3775" cy="25"/>
            </a:xfrm>
            <a:custGeom>
              <a:avLst/>
              <a:gdLst/>
              <a:ahLst/>
              <a:cxnLst/>
              <a:rect l="0" t="0" r="0" b="0"/>
              <a:pathLst>
                <a:path w="151" h="1" fill="none" extrusionOk="0">
                  <a:moveTo>
                    <a:pt x="0" y="0"/>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19" name="Shape 7319"/>
            <p:cNvSpPr/>
            <p:nvPr/>
          </p:nvSpPr>
          <p:spPr>
            <a:xfrm>
              <a:off x="973225" y="1671575"/>
              <a:ext cx="3800" cy="5550"/>
            </a:xfrm>
            <a:custGeom>
              <a:avLst/>
              <a:gdLst/>
              <a:ahLst/>
              <a:cxnLst/>
              <a:rect l="0" t="0" r="0" b="0"/>
              <a:pathLst>
                <a:path w="152" h="222" fill="none" extrusionOk="0">
                  <a:moveTo>
                    <a:pt x="1" y="0"/>
                  </a:moveTo>
                  <a:lnTo>
                    <a:pt x="15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20" name="Shape 7320"/>
            <p:cNvSpPr/>
            <p:nvPr/>
          </p:nvSpPr>
          <p:spPr>
            <a:xfrm>
              <a:off x="977000" y="1677100"/>
              <a:ext cx="3775" cy="11100"/>
            </a:xfrm>
            <a:custGeom>
              <a:avLst/>
              <a:gdLst/>
              <a:ahLst/>
              <a:cxnLst/>
              <a:rect l="0" t="0" r="0" b="0"/>
              <a:pathLst>
                <a:path w="151" h="444" fill="none" extrusionOk="0">
                  <a:moveTo>
                    <a:pt x="0" y="1"/>
                  </a:moveTo>
                  <a:lnTo>
                    <a:pt x="151" y="44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21" name="Shape 7321"/>
            <p:cNvSpPr/>
            <p:nvPr/>
          </p:nvSpPr>
          <p:spPr>
            <a:xfrm>
              <a:off x="980750" y="1688175"/>
              <a:ext cx="3800" cy="11100"/>
            </a:xfrm>
            <a:custGeom>
              <a:avLst/>
              <a:gdLst/>
              <a:ahLst/>
              <a:cxnLst/>
              <a:rect l="0" t="0" r="0" b="0"/>
              <a:pathLst>
                <a:path w="152" h="444" fill="none" extrusionOk="0">
                  <a:moveTo>
                    <a:pt x="1" y="1"/>
                  </a:moveTo>
                  <a:lnTo>
                    <a:pt x="15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22" name="Shape 7322"/>
            <p:cNvSpPr/>
            <p:nvPr/>
          </p:nvSpPr>
          <p:spPr>
            <a:xfrm>
              <a:off x="984525" y="1699250"/>
              <a:ext cx="7550" cy="38775"/>
            </a:xfrm>
            <a:custGeom>
              <a:avLst/>
              <a:gdLst/>
              <a:ahLst/>
              <a:cxnLst/>
              <a:rect l="0" t="0" r="0" b="0"/>
              <a:pathLst>
                <a:path w="302" h="1551" fill="none" extrusionOk="0">
                  <a:moveTo>
                    <a:pt x="0" y="0"/>
                  </a:moveTo>
                  <a:lnTo>
                    <a:pt x="301"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23" name="Shape 7323"/>
            <p:cNvSpPr/>
            <p:nvPr/>
          </p:nvSpPr>
          <p:spPr>
            <a:xfrm>
              <a:off x="992050" y="1738000"/>
              <a:ext cx="7550" cy="49825"/>
            </a:xfrm>
            <a:custGeom>
              <a:avLst/>
              <a:gdLst/>
              <a:ahLst/>
              <a:cxnLst/>
              <a:rect l="0" t="0" r="0" b="0"/>
              <a:pathLst>
                <a:path w="302" h="1993" fill="none" extrusionOk="0">
                  <a:moveTo>
                    <a:pt x="0" y="0"/>
                  </a:moveTo>
                  <a:lnTo>
                    <a:pt x="301"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24" name="Shape 7324"/>
            <p:cNvSpPr/>
            <p:nvPr/>
          </p:nvSpPr>
          <p:spPr>
            <a:xfrm>
              <a:off x="999575" y="1787800"/>
              <a:ext cx="8800" cy="60925"/>
            </a:xfrm>
            <a:custGeom>
              <a:avLst/>
              <a:gdLst/>
              <a:ahLst/>
              <a:cxnLst/>
              <a:rect l="0" t="0" r="0" b="0"/>
              <a:pathLst>
                <a:path w="352" h="2437" fill="none" extrusionOk="0">
                  <a:moveTo>
                    <a:pt x="0" y="1"/>
                  </a:moveTo>
                  <a:lnTo>
                    <a:pt x="35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25" name="Shape 7325"/>
            <p:cNvSpPr/>
            <p:nvPr/>
          </p:nvSpPr>
          <p:spPr>
            <a:xfrm>
              <a:off x="1008350" y="1848700"/>
              <a:ext cx="3775" cy="33225"/>
            </a:xfrm>
            <a:custGeom>
              <a:avLst/>
              <a:gdLst/>
              <a:ahLst/>
              <a:cxnLst/>
              <a:rect l="0" t="0" r="0" b="0"/>
              <a:pathLst>
                <a:path w="151" h="1329" fill="none" extrusionOk="0">
                  <a:moveTo>
                    <a:pt x="0" y="0"/>
                  </a:moveTo>
                  <a:lnTo>
                    <a:pt x="151"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26" name="Shape 7326"/>
            <p:cNvSpPr/>
            <p:nvPr/>
          </p:nvSpPr>
          <p:spPr>
            <a:xfrm>
              <a:off x="1012100" y="1881900"/>
              <a:ext cx="5050" cy="38775"/>
            </a:xfrm>
            <a:custGeom>
              <a:avLst/>
              <a:gdLst/>
              <a:ahLst/>
              <a:cxnLst/>
              <a:rect l="0" t="0" r="0" b="0"/>
              <a:pathLst>
                <a:path w="202" h="1551" fill="none" extrusionOk="0">
                  <a:moveTo>
                    <a:pt x="1" y="1"/>
                  </a:moveTo>
                  <a:lnTo>
                    <a:pt x="202" y="155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27" name="Shape 7327"/>
            <p:cNvSpPr/>
            <p:nvPr/>
          </p:nvSpPr>
          <p:spPr>
            <a:xfrm>
              <a:off x="1017125" y="1920650"/>
              <a:ext cx="7550" cy="83050"/>
            </a:xfrm>
            <a:custGeom>
              <a:avLst/>
              <a:gdLst/>
              <a:ahLst/>
              <a:cxnLst/>
              <a:rect l="0" t="0" r="0" b="0"/>
              <a:pathLst>
                <a:path w="302" h="3322" fill="none" extrusionOk="0">
                  <a:moveTo>
                    <a:pt x="1" y="1"/>
                  </a:moveTo>
                  <a:lnTo>
                    <a:pt x="302" y="33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28" name="Shape 7328"/>
            <p:cNvSpPr/>
            <p:nvPr/>
          </p:nvSpPr>
          <p:spPr>
            <a:xfrm>
              <a:off x="1024650" y="2003675"/>
              <a:ext cx="7550" cy="83050"/>
            </a:xfrm>
            <a:custGeom>
              <a:avLst/>
              <a:gdLst/>
              <a:ahLst/>
              <a:cxnLst/>
              <a:rect l="0" t="0" r="0" b="0"/>
              <a:pathLst>
                <a:path w="302" h="3322" fill="none" extrusionOk="0">
                  <a:moveTo>
                    <a:pt x="1" y="1"/>
                  </a:moveTo>
                  <a:lnTo>
                    <a:pt x="302" y="33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29" name="Shape 7329"/>
            <p:cNvSpPr/>
            <p:nvPr/>
          </p:nvSpPr>
          <p:spPr>
            <a:xfrm>
              <a:off x="1032175" y="2086700"/>
              <a:ext cx="7550" cy="83050"/>
            </a:xfrm>
            <a:custGeom>
              <a:avLst/>
              <a:gdLst/>
              <a:ahLst/>
              <a:cxnLst/>
              <a:rect l="0" t="0" r="0" b="0"/>
              <a:pathLst>
                <a:path w="302" h="3322" fill="none" extrusionOk="0">
                  <a:moveTo>
                    <a:pt x="1" y="1"/>
                  </a:moveTo>
                  <a:lnTo>
                    <a:pt x="302" y="33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30" name="Shape 7330"/>
            <p:cNvSpPr/>
            <p:nvPr/>
          </p:nvSpPr>
          <p:spPr>
            <a:xfrm>
              <a:off x="1039700" y="2169725"/>
              <a:ext cx="7550" cy="83050"/>
            </a:xfrm>
            <a:custGeom>
              <a:avLst/>
              <a:gdLst/>
              <a:ahLst/>
              <a:cxnLst/>
              <a:rect l="0" t="0" r="0" b="0"/>
              <a:pathLst>
                <a:path w="302" h="3322" fill="none" extrusionOk="0">
                  <a:moveTo>
                    <a:pt x="1" y="1"/>
                  </a:moveTo>
                  <a:lnTo>
                    <a:pt x="302" y="33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31" name="Shape 7331"/>
            <p:cNvSpPr/>
            <p:nvPr/>
          </p:nvSpPr>
          <p:spPr>
            <a:xfrm>
              <a:off x="1047225" y="2252750"/>
              <a:ext cx="5050" cy="38775"/>
            </a:xfrm>
            <a:custGeom>
              <a:avLst/>
              <a:gdLst/>
              <a:ahLst/>
              <a:cxnLst/>
              <a:rect l="0" t="0" r="0" b="0"/>
              <a:pathLst>
                <a:path w="202" h="1551" fill="none" extrusionOk="0">
                  <a:moveTo>
                    <a:pt x="1" y="1"/>
                  </a:moveTo>
                  <a:lnTo>
                    <a:pt x="201" y="155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32" name="Shape 7332"/>
            <p:cNvSpPr/>
            <p:nvPr/>
          </p:nvSpPr>
          <p:spPr>
            <a:xfrm>
              <a:off x="1052250" y="2291500"/>
              <a:ext cx="3775" cy="33225"/>
            </a:xfrm>
            <a:custGeom>
              <a:avLst/>
              <a:gdLst/>
              <a:ahLst/>
              <a:cxnLst/>
              <a:rect l="0" t="0" r="0" b="0"/>
              <a:pathLst>
                <a:path w="151" h="1329" fill="none" extrusionOk="0">
                  <a:moveTo>
                    <a:pt x="0" y="1"/>
                  </a:moveTo>
                  <a:lnTo>
                    <a:pt x="151"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33" name="Shape 7333"/>
            <p:cNvSpPr/>
            <p:nvPr/>
          </p:nvSpPr>
          <p:spPr>
            <a:xfrm>
              <a:off x="1056000" y="2324700"/>
              <a:ext cx="8800" cy="66450"/>
            </a:xfrm>
            <a:custGeom>
              <a:avLst/>
              <a:gdLst/>
              <a:ahLst/>
              <a:cxnLst/>
              <a:rect l="0" t="0" r="0" b="0"/>
              <a:pathLst>
                <a:path w="352" h="2658" fill="none" extrusionOk="0">
                  <a:moveTo>
                    <a:pt x="1" y="1"/>
                  </a:moveTo>
                  <a:lnTo>
                    <a:pt x="352" y="265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34" name="Shape 7334"/>
            <p:cNvSpPr/>
            <p:nvPr/>
          </p:nvSpPr>
          <p:spPr>
            <a:xfrm>
              <a:off x="1064775" y="2391125"/>
              <a:ext cx="3800" cy="27700"/>
            </a:xfrm>
            <a:custGeom>
              <a:avLst/>
              <a:gdLst/>
              <a:ahLst/>
              <a:cxnLst/>
              <a:rect l="0" t="0" r="0" b="0"/>
              <a:pathLst>
                <a:path w="152" h="1108" fill="none" extrusionOk="0">
                  <a:moveTo>
                    <a:pt x="1" y="1"/>
                  </a:moveTo>
                  <a:lnTo>
                    <a:pt x="151"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35" name="Shape 7335"/>
            <p:cNvSpPr/>
            <p:nvPr/>
          </p:nvSpPr>
          <p:spPr>
            <a:xfrm>
              <a:off x="1068550" y="2418800"/>
              <a:ext cx="3775" cy="22175"/>
            </a:xfrm>
            <a:custGeom>
              <a:avLst/>
              <a:gdLst/>
              <a:ahLst/>
              <a:cxnLst/>
              <a:rect l="0" t="0" r="0" b="0"/>
              <a:pathLst>
                <a:path w="151" h="887" fill="none" extrusionOk="0">
                  <a:moveTo>
                    <a:pt x="0" y="1"/>
                  </a:moveTo>
                  <a:lnTo>
                    <a:pt x="15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36" name="Shape 7336"/>
            <p:cNvSpPr/>
            <p:nvPr/>
          </p:nvSpPr>
          <p:spPr>
            <a:xfrm>
              <a:off x="1072300" y="2440950"/>
              <a:ext cx="3800" cy="16625"/>
            </a:xfrm>
            <a:custGeom>
              <a:avLst/>
              <a:gdLst/>
              <a:ahLst/>
              <a:cxnLst/>
              <a:rect l="0" t="0" r="0" b="0"/>
              <a:pathLst>
                <a:path w="152" h="665" fill="none" extrusionOk="0">
                  <a:moveTo>
                    <a:pt x="1" y="0"/>
                  </a:moveTo>
                  <a:lnTo>
                    <a:pt x="151"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37" name="Shape 7337"/>
            <p:cNvSpPr/>
            <p:nvPr/>
          </p:nvSpPr>
          <p:spPr>
            <a:xfrm>
              <a:off x="1076075" y="2457550"/>
              <a:ext cx="3775" cy="16625"/>
            </a:xfrm>
            <a:custGeom>
              <a:avLst/>
              <a:gdLst/>
              <a:ahLst/>
              <a:cxnLst/>
              <a:rect l="0" t="0" r="0" b="0"/>
              <a:pathLst>
                <a:path w="151" h="665" fill="none" extrusionOk="0">
                  <a:moveTo>
                    <a:pt x="0" y="1"/>
                  </a:moveTo>
                  <a:lnTo>
                    <a:pt x="151"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38" name="Shape 7338"/>
            <p:cNvSpPr/>
            <p:nvPr/>
          </p:nvSpPr>
          <p:spPr>
            <a:xfrm>
              <a:off x="1079825" y="2474150"/>
              <a:ext cx="3800" cy="5575"/>
            </a:xfrm>
            <a:custGeom>
              <a:avLst/>
              <a:gdLst/>
              <a:ahLst/>
              <a:cxnLst/>
              <a:rect l="0" t="0" r="0" b="0"/>
              <a:pathLst>
                <a:path w="152" h="223" fill="none" extrusionOk="0">
                  <a:moveTo>
                    <a:pt x="1" y="1"/>
                  </a:moveTo>
                  <a:lnTo>
                    <a:pt x="15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39" name="Shape 7339"/>
            <p:cNvSpPr/>
            <p:nvPr/>
          </p:nvSpPr>
          <p:spPr>
            <a:xfrm>
              <a:off x="1083600" y="2479700"/>
              <a:ext cx="3775" cy="5550"/>
            </a:xfrm>
            <a:custGeom>
              <a:avLst/>
              <a:gdLst/>
              <a:ahLst/>
              <a:cxnLst/>
              <a:rect l="0" t="0" r="0" b="0"/>
              <a:pathLst>
                <a:path w="151" h="222" fill="none" extrusionOk="0">
                  <a:moveTo>
                    <a:pt x="0" y="0"/>
                  </a:moveTo>
                  <a:lnTo>
                    <a:pt x="15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40" name="Shape 7340"/>
            <p:cNvSpPr/>
            <p:nvPr/>
          </p:nvSpPr>
          <p:spPr>
            <a:xfrm>
              <a:off x="1087350" y="2485225"/>
              <a:ext cx="3800" cy="25"/>
            </a:xfrm>
            <a:custGeom>
              <a:avLst/>
              <a:gdLst/>
              <a:ahLst/>
              <a:cxnLst/>
              <a:rect l="0" t="0" r="0" b="0"/>
              <a:pathLst>
                <a:path w="152" h="1" fill="none" extrusionOk="0">
                  <a:moveTo>
                    <a:pt x="1" y="1"/>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41" name="Shape 7341"/>
            <p:cNvSpPr/>
            <p:nvPr/>
          </p:nvSpPr>
          <p:spPr>
            <a:xfrm>
              <a:off x="1091125" y="2479700"/>
              <a:ext cx="3775" cy="5550"/>
            </a:xfrm>
            <a:custGeom>
              <a:avLst/>
              <a:gdLst/>
              <a:ahLst/>
              <a:cxnLst/>
              <a:rect l="0" t="0" r="0" b="0"/>
              <a:pathLst>
                <a:path w="151" h="222" fill="none" extrusionOk="0">
                  <a:moveTo>
                    <a:pt x="0" y="222"/>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42" name="Shape 7342"/>
            <p:cNvSpPr/>
            <p:nvPr/>
          </p:nvSpPr>
          <p:spPr>
            <a:xfrm>
              <a:off x="1094875" y="2468625"/>
              <a:ext cx="5050" cy="11100"/>
            </a:xfrm>
            <a:custGeom>
              <a:avLst/>
              <a:gdLst/>
              <a:ahLst/>
              <a:cxnLst/>
              <a:rect l="0" t="0" r="0" b="0"/>
              <a:pathLst>
                <a:path w="202" h="444" fill="none" extrusionOk="0">
                  <a:moveTo>
                    <a:pt x="1" y="443"/>
                  </a:moveTo>
                  <a:lnTo>
                    <a:pt x="2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43" name="Shape 7343"/>
            <p:cNvSpPr/>
            <p:nvPr/>
          </p:nvSpPr>
          <p:spPr>
            <a:xfrm>
              <a:off x="1099900" y="2452025"/>
              <a:ext cx="3800" cy="16625"/>
            </a:xfrm>
            <a:custGeom>
              <a:avLst/>
              <a:gdLst/>
              <a:ahLst/>
              <a:cxnLst/>
              <a:rect l="0" t="0" r="0" b="0"/>
              <a:pathLst>
                <a:path w="152" h="665" fill="none" extrusionOk="0">
                  <a:moveTo>
                    <a:pt x="1" y="664"/>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44" name="Shape 7344"/>
            <p:cNvSpPr/>
            <p:nvPr/>
          </p:nvSpPr>
          <p:spPr>
            <a:xfrm>
              <a:off x="1103675" y="2429875"/>
              <a:ext cx="3775" cy="22175"/>
            </a:xfrm>
            <a:custGeom>
              <a:avLst/>
              <a:gdLst/>
              <a:ahLst/>
              <a:cxnLst/>
              <a:rect l="0" t="0" r="0" b="0"/>
              <a:pathLst>
                <a:path w="151" h="887" fill="none" extrusionOk="0">
                  <a:moveTo>
                    <a:pt x="0" y="886"/>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45" name="Shape 7345"/>
            <p:cNvSpPr/>
            <p:nvPr/>
          </p:nvSpPr>
          <p:spPr>
            <a:xfrm>
              <a:off x="1107425" y="2407725"/>
              <a:ext cx="5050" cy="22175"/>
            </a:xfrm>
            <a:custGeom>
              <a:avLst/>
              <a:gdLst/>
              <a:ahLst/>
              <a:cxnLst/>
              <a:rect l="0" t="0" r="0" b="0"/>
              <a:pathLst>
                <a:path w="202" h="887" fill="none" extrusionOk="0">
                  <a:moveTo>
                    <a:pt x="1" y="887"/>
                  </a:moveTo>
                  <a:lnTo>
                    <a:pt x="2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46" name="Shape 7346"/>
            <p:cNvSpPr/>
            <p:nvPr/>
          </p:nvSpPr>
          <p:spPr>
            <a:xfrm>
              <a:off x="1112450" y="2374525"/>
              <a:ext cx="3775" cy="33225"/>
            </a:xfrm>
            <a:custGeom>
              <a:avLst/>
              <a:gdLst/>
              <a:ahLst/>
              <a:cxnLst/>
              <a:rect l="0" t="0" r="0" b="0"/>
              <a:pathLst>
                <a:path w="151" h="1329" fill="none" extrusionOk="0">
                  <a:moveTo>
                    <a:pt x="0" y="1329"/>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47" name="Shape 7347"/>
            <p:cNvSpPr/>
            <p:nvPr/>
          </p:nvSpPr>
          <p:spPr>
            <a:xfrm>
              <a:off x="1116200" y="2341325"/>
              <a:ext cx="3800" cy="33225"/>
            </a:xfrm>
            <a:custGeom>
              <a:avLst/>
              <a:gdLst/>
              <a:ahLst/>
              <a:cxnLst/>
              <a:rect l="0" t="0" r="0" b="0"/>
              <a:pathLst>
                <a:path w="152" h="1329" fill="none" extrusionOk="0">
                  <a:moveTo>
                    <a:pt x="1" y="1329"/>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48" name="Shape 7348"/>
            <p:cNvSpPr/>
            <p:nvPr/>
          </p:nvSpPr>
          <p:spPr>
            <a:xfrm>
              <a:off x="1119975" y="2302575"/>
              <a:ext cx="3775" cy="38775"/>
            </a:xfrm>
            <a:custGeom>
              <a:avLst/>
              <a:gdLst/>
              <a:ahLst/>
              <a:cxnLst/>
              <a:rect l="0" t="0" r="0" b="0"/>
              <a:pathLst>
                <a:path w="151" h="1551" fill="none" extrusionOk="0">
                  <a:moveTo>
                    <a:pt x="0" y="1550"/>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49" name="Shape 7349"/>
            <p:cNvSpPr/>
            <p:nvPr/>
          </p:nvSpPr>
          <p:spPr>
            <a:xfrm>
              <a:off x="1123725" y="2258300"/>
              <a:ext cx="3800" cy="44300"/>
            </a:xfrm>
            <a:custGeom>
              <a:avLst/>
              <a:gdLst/>
              <a:ahLst/>
              <a:cxnLst/>
              <a:rect l="0" t="0" r="0" b="0"/>
              <a:pathLst>
                <a:path w="152" h="1772" fill="none" extrusionOk="0">
                  <a:moveTo>
                    <a:pt x="1" y="1771"/>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50" name="Shape 7350"/>
            <p:cNvSpPr/>
            <p:nvPr/>
          </p:nvSpPr>
          <p:spPr>
            <a:xfrm>
              <a:off x="1127500" y="2158650"/>
              <a:ext cx="7550" cy="99675"/>
            </a:xfrm>
            <a:custGeom>
              <a:avLst/>
              <a:gdLst/>
              <a:ahLst/>
              <a:cxnLst/>
              <a:rect l="0" t="0" r="0" b="0"/>
              <a:pathLst>
                <a:path w="302" h="3987" fill="none" extrusionOk="0">
                  <a:moveTo>
                    <a:pt x="0" y="3986"/>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51" name="Shape 7351"/>
            <p:cNvSpPr/>
            <p:nvPr/>
          </p:nvSpPr>
          <p:spPr>
            <a:xfrm>
              <a:off x="1135025" y="2103300"/>
              <a:ext cx="3775" cy="55375"/>
            </a:xfrm>
            <a:custGeom>
              <a:avLst/>
              <a:gdLst/>
              <a:ahLst/>
              <a:cxnLst/>
              <a:rect l="0" t="0" r="0" b="0"/>
              <a:pathLst>
                <a:path w="151" h="2215" fill="none" extrusionOk="0">
                  <a:moveTo>
                    <a:pt x="0" y="2215"/>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52" name="Shape 7352"/>
            <p:cNvSpPr/>
            <p:nvPr/>
          </p:nvSpPr>
          <p:spPr>
            <a:xfrm>
              <a:off x="1138775" y="2047950"/>
              <a:ext cx="3800" cy="55375"/>
            </a:xfrm>
            <a:custGeom>
              <a:avLst/>
              <a:gdLst/>
              <a:ahLst/>
              <a:cxnLst/>
              <a:rect l="0" t="0" r="0" b="0"/>
              <a:pathLst>
                <a:path w="152" h="2215" fill="none" extrusionOk="0">
                  <a:moveTo>
                    <a:pt x="1" y="2215"/>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53" name="Shape 7353"/>
            <p:cNvSpPr/>
            <p:nvPr/>
          </p:nvSpPr>
          <p:spPr>
            <a:xfrm>
              <a:off x="1142550" y="1926175"/>
              <a:ext cx="8800" cy="121800"/>
            </a:xfrm>
            <a:custGeom>
              <a:avLst/>
              <a:gdLst/>
              <a:ahLst/>
              <a:cxnLst/>
              <a:rect l="0" t="0" r="0" b="0"/>
              <a:pathLst>
                <a:path w="352" h="4872" fill="none" extrusionOk="0">
                  <a:moveTo>
                    <a:pt x="0" y="4872"/>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54" name="Shape 7354"/>
            <p:cNvSpPr/>
            <p:nvPr/>
          </p:nvSpPr>
          <p:spPr>
            <a:xfrm>
              <a:off x="1151325" y="1798875"/>
              <a:ext cx="8800" cy="127325"/>
            </a:xfrm>
            <a:custGeom>
              <a:avLst/>
              <a:gdLst/>
              <a:ahLst/>
              <a:cxnLst/>
              <a:rect l="0" t="0" r="0" b="0"/>
              <a:pathLst>
                <a:path w="352" h="5093" fill="none" extrusionOk="0">
                  <a:moveTo>
                    <a:pt x="1" y="5093"/>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55" name="Shape 7355"/>
            <p:cNvSpPr/>
            <p:nvPr/>
          </p:nvSpPr>
          <p:spPr>
            <a:xfrm>
              <a:off x="1160100" y="1677100"/>
              <a:ext cx="7550" cy="121800"/>
            </a:xfrm>
            <a:custGeom>
              <a:avLst/>
              <a:gdLst/>
              <a:ahLst/>
              <a:cxnLst/>
              <a:rect l="0" t="0" r="0" b="0"/>
              <a:pathLst>
                <a:path w="302" h="4872" fill="none" extrusionOk="0">
                  <a:moveTo>
                    <a:pt x="1" y="4872"/>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56" name="Shape 7356"/>
            <p:cNvSpPr/>
            <p:nvPr/>
          </p:nvSpPr>
          <p:spPr>
            <a:xfrm>
              <a:off x="1167625" y="1555350"/>
              <a:ext cx="7550" cy="121775"/>
            </a:xfrm>
            <a:custGeom>
              <a:avLst/>
              <a:gdLst/>
              <a:ahLst/>
              <a:cxnLst/>
              <a:rect l="0" t="0" r="0" b="0"/>
              <a:pathLst>
                <a:path w="302" h="4871" fill="none" extrusionOk="0">
                  <a:moveTo>
                    <a:pt x="1" y="4871"/>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57" name="Shape 7357"/>
            <p:cNvSpPr/>
            <p:nvPr/>
          </p:nvSpPr>
          <p:spPr>
            <a:xfrm>
              <a:off x="1175150" y="1444625"/>
              <a:ext cx="7550" cy="110750"/>
            </a:xfrm>
            <a:custGeom>
              <a:avLst/>
              <a:gdLst/>
              <a:ahLst/>
              <a:cxnLst/>
              <a:rect l="0" t="0" r="0" b="0"/>
              <a:pathLst>
                <a:path w="302" h="4430" fill="none" extrusionOk="0">
                  <a:moveTo>
                    <a:pt x="1" y="4429"/>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58" name="Shape 7358"/>
            <p:cNvSpPr/>
            <p:nvPr/>
          </p:nvSpPr>
          <p:spPr>
            <a:xfrm>
              <a:off x="1182675" y="1339475"/>
              <a:ext cx="7550" cy="105175"/>
            </a:xfrm>
            <a:custGeom>
              <a:avLst/>
              <a:gdLst/>
              <a:ahLst/>
              <a:cxnLst/>
              <a:rect l="0" t="0" r="0" b="0"/>
              <a:pathLst>
                <a:path w="302" h="4207" fill="none" extrusionOk="0">
                  <a:moveTo>
                    <a:pt x="1" y="4207"/>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59" name="Shape 7359"/>
            <p:cNvSpPr/>
            <p:nvPr/>
          </p:nvSpPr>
          <p:spPr>
            <a:xfrm>
              <a:off x="1190200" y="1295200"/>
              <a:ext cx="5050" cy="44300"/>
            </a:xfrm>
            <a:custGeom>
              <a:avLst/>
              <a:gdLst/>
              <a:ahLst/>
              <a:cxnLst/>
              <a:rect l="0" t="0" r="0" b="0"/>
              <a:pathLst>
                <a:path w="202" h="1772" fill="none" extrusionOk="0">
                  <a:moveTo>
                    <a:pt x="1" y="1771"/>
                  </a:moveTo>
                  <a:lnTo>
                    <a:pt x="2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60" name="Shape 7360"/>
            <p:cNvSpPr/>
            <p:nvPr/>
          </p:nvSpPr>
          <p:spPr>
            <a:xfrm>
              <a:off x="1195225" y="1250900"/>
              <a:ext cx="3775" cy="44325"/>
            </a:xfrm>
            <a:custGeom>
              <a:avLst/>
              <a:gdLst/>
              <a:ahLst/>
              <a:cxnLst/>
              <a:rect l="0" t="0" r="0" b="0"/>
              <a:pathLst>
                <a:path w="151" h="1773" fill="none" extrusionOk="0">
                  <a:moveTo>
                    <a:pt x="0" y="1772"/>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61" name="Shape 7361"/>
            <p:cNvSpPr/>
            <p:nvPr/>
          </p:nvSpPr>
          <p:spPr>
            <a:xfrm>
              <a:off x="1198975" y="1212175"/>
              <a:ext cx="3800" cy="38750"/>
            </a:xfrm>
            <a:custGeom>
              <a:avLst/>
              <a:gdLst/>
              <a:ahLst/>
              <a:cxnLst/>
              <a:rect l="0" t="0" r="0" b="0"/>
              <a:pathLst>
                <a:path w="152" h="1550" fill="none" extrusionOk="0">
                  <a:moveTo>
                    <a:pt x="1" y="1550"/>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62" name="Shape 7362"/>
            <p:cNvSpPr/>
            <p:nvPr/>
          </p:nvSpPr>
          <p:spPr>
            <a:xfrm>
              <a:off x="1202750" y="1178950"/>
              <a:ext cx="5050" cy="33250"/>
            </a:xfrm>
            <a:custGeom>
              <a:avLst/>
              <a:gdLst/>
              <a:ahLst/>
              <a:cxnLst/>
              <a:rect l="0" t="0" r="0" b="0"/>
              <a:pathLst>
                <a:path w="202" h="1330" fill="none" extrusionOk="0">
                  <a:moveTo>
                    <a:pt x="0" y="1329"/>
                  </a:moveTo>
                  <a:lnTo>
                    <a:pt x="2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63" name="Shape 7363"/>
            <p:cNvSpPr/>
            <p:nvPr/>
          </p:nvSpPr>
          <p:spPr>
            <a:xfrm>
              <a:off x="1207775" y="1151275"/>
              <a:ext cx="3775" cy="27700"/>
            </a:xfrm>
            <a:custGeom>
              <a:avLst/>
              <a:gdLst/>
              <a:ahLst/>
              <a:cxnLst/>
              <a:rect l="0" t="0" r="0" b="0"/>
              <a:pathLst>
                <a:path w="151" h="1108" fill="none" extrusionOk="0">
                  <a:moveTo>
                    <a:pt x="0" y="1108"/>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64" name="Shape 7364"/>
            <p:cNvSpPr/>
            <p:nvPr/>
          </p:nvSpPr>
          <p:spPr>
            <a:xfrm>
              <a:off x="1211525" y="1123600"/>
              <a:ext cx="3800" cy="27700"/>
            </a:xfrm>
            <a:custGeom>
              <a:avLst/>
              <a:gdLst/>
              <a:ahLst/>
              <a:cxnLst/>
              <a:rect l="0" t="0" r="0" b="0"/>
              <a:pathLst>
                <a:path w="152" h="1108" fill="none" extrusionOk="0">
                  <a:moveTo>
                    <a:pt x="1" y="1108"/>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65" name="Shape 7365"/>
            <p:cNvSpPr/>
            <p:nvPr/>
          </p:nvSpPr>
          <p:spPr>
            <a:xfrm>
              <a:off x="1215300" y="1101475"/>
              <a:ext cx="3775" cy="22150"/>
            </a:xfrm>
            <a:custGeom>
              <a:avLst/>
              <a:gdLst/>
              <a:ahLst/>
              <a:cxnLst/>
              <a:rect l="0" t="0" r="0" b="0"/>
              <a:pathLst>
                <a:path w="151" h="886" fill="none" extrusionOk="0">
                  <a:moveTo>
                    <a:pt x="0" y="886"/>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66" name="Shape 7366"/>
            <p:cNvSpPr/>
            <p:nvPr/>
          </p:nvSpPr>
          <p:spPr>
            <a:xfrm>
              <a:off x="1219050" y="1084850"/>
              <a:ext cx="3800" cy="16650"/>
            </a:xfrm>
            <a:custGeom>
              <a:avLst/>
              <a:gdLst/>
              <a:ahLst/>
              <a:cxnLst/>
              <a:rect l="0" t="0" r="0" b="0"/>
              <a:pathLst>
                <a:path w="152" h="666" fill="none" extrusionOk="0">
                  <a:moveTo>
                    <a:pt x="1" y="665"/>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67" name="Shape 7367"/>
            <p:cNvSpPr/>
            <p:nvPr/>
          </p:nvSpPr>
          <p:spPr>
            <a:xfrm>
              <a:off x="1222825" y="1073800"/>
              <a:ext cx="3775" cy="11075"/>
            </a:xfrm>
            <a:custGeom>
              <a:avLst/>
              <a:gdLst/>
              <a:ahLst/>
              <a:cxnLst/>
              <a:rect l="0" t="0" r="0" b="0"/>
              <a:pathLst>
                <a:path w="151" h="443" fill="none" extrusionOk="0">
                  <a:moveTo>
                    <a:pt x="0" y="443"/>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68" name="Shape 7368"/>
            <p:cNvSpPr/>
            <p:nvPr/>
          </p:nvSpPr>
          <p:spPr>
            <a:xfrm>
              <a:off x="1226575" y="1068250"/>
              <a:ext cx="3800" cy="5575"/>
            </a:xfrm>
            <a:custGeom>
              <a:avLst/>
              <a:gdLst/>
              <a:ahLst/>
              <a:cxnLst/>
              <a:rect l="0" t="0" r="0" b="0"/>
              <a:pathLst>
                <a:path w="152" h="223" fill="none" extrusionOk="0">
                  <a:moveTo>
                    <a:pt x="1" y="222"/>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69" name="Shape 7369"/>
            <p:cNvSpPr/>
            <p:nvPr/>
          </p:nvSpPr>
          <p:spPr>
            <a:xfrm>
              <a:off x="1230350" y="1068250"/>
              <a:ext cx="3775" cy="25"/>
            </a:xfrm>
            <a:custGeom>
              <a:avLst/>
              <a:gdLst/>
              <a:ahLst/>
              <a:cxnLst/>
              <a:rect l="0" t="0" r="0" b="0"/>
              <a:pathLst>
                <a:path w="151" h="1" fill="none" extrusionOk="0">
                  <a:moveTo>
                    <a:pt x="0" y="1"/>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70" name="Shape 7370"/>
            <p:cNvSpPr/>
            <p:nvPr/>
          </p:nvSpPr>
          <p:spPr>
            <a:xfrm>
              <a:off x="1234100" y="1068250"/>
              <a:ext cx="3800" cy="25"/>
            </a:xfrm>
            <a:custGeom>
              <a:avLst/>
              <a:gdLst/>
              <a:ahLst/>
              <a:cxnLst/>
              <a:rect l="0" t="0" r="0" b="0"/>
              <a:pathLst>
                <a:path w="152" h="1" fill="none" extrusionOk="0">
                  <a:moveTo>
                    <a:pt x="1" y="1"/>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71" name="Shape 7371"/>
            <p:cNvSpPr/>
            <p:nvPr/>
          </p:nvSpPr>
          <p:spPr>
            <a:xfrm>
              <a:off x="1237875" y="1068250"/>
              <a:ext cx="5025" cy="5575"/>
            </a:xfrm>
            <a:custGeom>
              <a:avLst/>
              <a:gdLst/>
              <a:ahLst/>
              <a:cxnLst/>
              <a:rect l="0" t="0" r="0" b="0"/>
              <a:pathLst>
                <a:path w="201" h="223" fill="none" extrusionOk="0">
                  <a:moveTo>
                    <a:pt x="0" y="1"/>
                  </a:moveTo>
                  <a:lnTo>
                    <a:pt x="20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72" name="Shape 7372"/>
            <p:cNvSpPr/>
            <p:nvPr/>
          </p:nvSpPr>
          <p:spPr>
            <a:xfrm>
              <a:off x="1242875" y="1073800"/>
              <a:ext cx="3800" cy="11075"/>
            </a:xfrm>
            <a:custGeom>
              <a:avLst/>
              <a:gdLst/>
              <a:ahLst/>
              <a:cxnLst/>
              <a:rect l="0" t="0" r="0" b="0"/>
              <a:pathLst>
                <a:path w="152" h="443" fill="none" extrusionOk="0">
                  <a:moveTo>
                    <a:pt x="1" y="0"/>
                  </a:moveTo>
                  <a:lnTo>
                    <a:pt x="15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73" name="Shape 7373"/>
            <p:cNvSpPr/>
            <p:nvPr/>
          </p:nvSpPr>
          <p:spPr>
            <a:xfrm>
              <a:off x="1246650" y="1084850"/>
              <a:ext cx="3775" cy="16650"/>
            </a:xfrm>
            <a:custGeom>
              <a:avLst/>
              <a:gdLst/>
              <a:ahLst/>
              <a:cxnLst/>
              <a:rect l="0" t="0" r="0" b="0"/>
              <a:pathLst>
                <a:path w="151" h="666" fill="none" extrusionOk="0">
                  <a:moveTo>
                    <a:pt x="0" y="1"/>
                  </a:moveTo>
                  <a:lnTo>
                    <a:pt x="151"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74" name="Shape 7374"/>
            <p:cNvSpPr/>
            <p:nvPr/>
          </p:nvSpPr>
          <p:spPr>
            <a:xfrm>
              <a:off x="1250400" y="1101475"/>
              <a:ext cx="5050" cy="16625"/>
            </a:xfrm>
            <a:custGeom>
              <a:avLst/>
              <a:gdLst/>
              <a:ahLst/>
              <a:cxnLst/>
              <a:rect l="0" t="0" r="0" b="0"/>
              <a:pathLst>
                <a:path w="202" h="665" fill="none" extrusionOk="0">
                  <a:moveTo>
                    <a:pt x="1" y="0"/>
                  </a:moveTo>
                  <a:lnTo>
                    <a:pt x="201" y="66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75" name="Shape 7375"/>
            <p:cNvSpPr/>
            <p:nvPr/>
          </p:nvSpPr>
          <p:spPr>
            <a:xfrm>
              <a:off x="1255425" y="1118075"/>
              <a:ext cx="7550" cy="49825"/>
            </a:xfrm>
            <a:custGeom>
              <a:avLst/>
              <a:gdLst/>
              <a:ahLst/>
              <a:cxnLst/>
              <a:rect l="0" t="0" r="0" b="0"/>
              <a:pathLst>
                <a:path w="302" h="1993" fill="none" extrusionOk="0">
                  <a:moveTo>
                    <a:pt x="0" y="0"/>
                  </a:moveTo>
                  <a:lnTo>
                    <a:pt x="301"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76" name="Shape 7376"/>
            <p:cNvSpPr/>
            <p:nvPr/>
          </p:nvSpPr>
          <p:spPr>
            <a:xfrm>
              <a:off x="1262950" y="1167875"/>
              <a:ext cx="7550" cy="55375"/>
            </a:xfrm>
            <a:custGeom>
              <a:avLst/>
              <a:gdLst/>
              <a:ahLst/>
              <a:cxnLst/>
              <a:rect l="0" t="0" r="0" b="0"/>
              <a:pathLst>
                <a:path w="302" h="2215" fill="none" extrusionOk="0">
                  <a:moveTo>
                    <a:pt x="0" y="1"/>
                  </a:moveTo>
                  <a:lnTo>
                    <a:pt x="301" y="221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77" name="Shape 7377"/>
            <p:cNvSpPr/>
            <p:nvPr/>
          </p:nvSpPr>
          <p:spPr>
            <a:xfrm>
              <a:off x="1270475" y="1223225"/>
              <a:ext cx="7550" cy="60925"/>
            </a:xfrm>
            <a:custGeom>
              <a:avLst/>
              <a:gdLst/>
              <a:ahLst/>
              <a:cxnLst/>
              <a:rect l="0" t="0" r="0" b="0"/>
              <a:pathLst>
                <a:path w="302" h="2437" fill="none" extrusionOk="0">
                  <a:moveTo>
                    <a:pt x="0" y="1"/>
                  </a:moveTo>
                  <a:lnTo>
                    <a:pt x="301"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78" name="Shape 7378"/>
            <p:cNvSpPr/>
            <p:nvPr/>
          </p:nvSpPr>
          <p:spPr>
            <a:xfrm>
              <a:off x="1278000" y="1284125"/>
              <a:ext cx="7550" cy="66450"/>
            </a:xfrm>
            <a:custGeom>
              <a:avLst/>
              <a:gdLst/>
              <a:ahLst/>
              <a:cxnLst/>
              <a:rect l="0" t="0" r="0" b="0"/>
              <a:pathLst>
                <a:path w="302" h="2658" fill="none" extrusionOk="0">
                  <a:moveTo>
                    <a:pt x="0" y="0"/>
                  </a:moveTo>
                  <a:lnTo>
                    <a:pt x="301" y="265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79" name="Shape 7379"/>
            <p:cNvSpPr/>
            <p:nvPr/>
          </p:nvSpPr>
          <p:spPr>
            <a:xfrm>
              <a:off x="1285525" y="1350550"/>
              <a:ext cx="8800" cy="71975"/>
            </a:xfrm>
            <a:custGeom>
              <a:avLst/>
              <a:gdLst/>
              <a:ahLst/>
              <a:cxnLst/>
              <a:rect l="0" t="0" r="0" b="0"/>
              <a:pathLst>
                <a:path w="352" h="2879" fill="none" extrusionOk="0">
                  <a:moveTo>
                    <a:pt x="0" y="0"/>
                  </a:moveTo>
                  <a:lnTo>
                    <a:pt x="352" y="287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80" name="Shape 7380"/>
            <p:cNvSpPr/>
            <p:nvPr/>
          </p:nvSpPr>
          <p:spPr>
            <a:xfrm>
              <a:off x="1294300" y="1422500"/>
              <a:ext cx="8800" cy="66450"/>
            </a:xfrm>
            <a:custGeom>
              <a:avLst/>
              <a:gdLst/>
              <a:ahLst/>
              <a:cxnLst/>
              <a:rect l="0" t="0" r="0" b="0"/>
              <a:pathLst>
                <a:path w="352" h="2658" fill="none" extrusionOk="0">
                  <a:moveTo>
                    <a:pt x="1" y="0"/>
                  </a:moveTo>
                  <a:lnTo>
                    <a:pt x="352" y="265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81" name="Shape 7381"/>
            <p:cNvSpPr/>
            <p:nvPr/>
          </p:nvSpPr>
          <p:spPr>
            <a:xfrm>
              <a:off x="1303075" y="1488925"/>
              <a:ext cx="7550" cy="55375"/>
            </a:xfrm>
            <a:custGeom>
              <a:avLst/>
              <a:gdLst/>
              <a:ahLst/>
              <a:cxnLst/>
              <a:rect l="0" t="0" r="0" b="0"/>
              <a:pathLst>
                <a:path w="302" h="2215" fill="none" extrusionOk="0">
                  <a:moveTo>
                    <a:pt x="1" y="0"/>
                  </a:moveTo>
                  <a:lnTo>
                    <a:pt x="302" y="221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82" name="Shape 7382"/>
            <p:cNvSpPr/>
            <p:nvPr/>
          </p:nvSpPr>
          <p:spPr>
            <a:xfrm>
              <a:off x="1310600" y="1544275"/>
              <a:ext cx="7550" cy="49825"/>
            </a:xfrm>
            <a:custGeom>
              <a:avLst/>
              <a:gdLst/>
              <a:ahLst/>
              <a:cxnLst/>
              <a:rect l="0" t="0" r="0" b="0"/>
              <a:pathLst>
                <a:path w="302" h="1993" fill="none" extrusionOk="0">
                  <a:moveTo>
                    <a:pt x="1" y="0"/>
                  </a:moveTo>
                  <a:lnTo>
                    <a:pt x="302"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83" name="Shape 7383"/>
            <p:cNvSpPr/>
            <p:nvPr/>
          </p:nvSpPr>
          <p:spPr>
            <a:xfrm>
              <a:off x="1318125" y="1594075"/>
              <a:ext cx="7550" cy="38775"/>
            </a:xfrm>
            <a:custGeom>
              <a:avLst/>
              <a:gdLst/>
              <a:ahLst/>
              <a:cxnLst/>
              <a:rect l="0" t="0" r="0" b="0"/>
              <a:pathLst>
                <a:path w="302" h="1551" fill="none" extrusionOk="0">
                  <a:moveTo>
                    <a:pt x="1" y="1"/>
                  </a:moveTo>
                  <a:lnTo>
                    <a:pt x="302" y="155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84" name="Shape 7384"/>
            <p:cNvSpPr/>
            <p:nvPr/>
          </p:nvSpPr>
          <p:spPr>
            <a:xfrm>
              <a:off x="1325650" y="1632825"/>
              <a:ext cx="7550" cy="27700"/>
            </a:xfrm>
            <a:custGeom>
              <a:avLst/>
              <a:gdLst/>
              <a:ahLst/>
              <a:cxnLst/>
              <a:rect l="0" t="0" r="0" b="0"/>
              <a:pathLst>
                <a:path w="302" h="1108" fill="none" extrusionOk="0">
                  <a:moveTo>
                    <a:pt x="1" y="1"/>
                  </a:moveTo>
                  <a:lnTo>
                    <a:pt x="302"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85" name="Shape 7385"/>
            <p:cNvSpPr/>
            <p:nvPr/>
          </p:nvSpPr>
          <p:spPr>
            <a:xfrm>
              <a:off x="1333175" y="1660500"/>
              <a:ext cx="8800" cy="16625"/>
            </a:xfrm>
            <a:custGeom>
              <a:avLst/>
              <a:gdLst/>
              <a:ahLst/>
              <a:cxnLst/>
              <a:rect l="0" t="0" r="0" b="0"/>
              <a:pathLst>
                <a:path w="352" h="665" fill="none" extrusionOk="0">
                  <a:moveTo>
                    <a:pt x="1" y="1"/>
                  </a:moveTo>
                  <a:lnTo>
                    <a:pt x="352"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86" name="Shape 7386"/>
            <p:cNvSpPr/>
            <p:nvPr/>
          </p:nvSpPr>
          <p:spPr>
            <a:xfrm>
              <a:off x="1341950" y="1677100"/>
              <a:ext cx="8825" cy="5575"/>
            </a:xfrm>
            <a:custGeom>
              <a:avLst/>
              <a:gdLst/>
              <a:ahLst/>
              <a:cxnLst/>
              <a:rect l="0" t="0" r="0" b="0"/>
              <a:pathLst>
                <a:path w="353" h="223" fill="none" extrusionOk="0">
                  <a:moveTo>
                    <a:pt x="1" y="1"/>
                  </a:moveTo>
                  <a:lnTo>
                    <a:pt x="35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87" name="Shape 7387"/>
            <p:cNvSpPr/>
            <p:nvPr/>
          </p:nvSpPr>
          <p:spPr>
            <a:xfrm>
              <a:off x="1350750" y="1677100"/>
              <a:ext cx="7550" cy="5575"/>
            </a:xfrm>
            <a:custGeom>
              <a:avLst/>
              <a:gdLst/>
              <a:ahLst/>
              <a:cxnLst/>
              <a:rect l="0" t="0" r="0" b="0"/>
              <a:pathLst>
                <a:path w="302" h="223" fill="none" extrusionOk="0">
                  <a:moveTo>
                    <a:pt x="0" y="222"/>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88" name="Shape 7388"/>
            <p:cNvSpPr/>
            <p:nvPr/>
          </p:nvSpPr>
          <p:spPr>
            <a:xfrm>
              <a:off x="1358275" y="1660500"/>
              <a:ext cx="7550" cy="16625"/>
            </a:xfrm>
            <a:custGeom>
              <a:avLst/>
              <a:gdLst/>
              <a:ahLst/>
              <a:cxnLst/>
              <a:rect l="0" t="0" r="0" b="0"/>
              <a:pathLst>
                <a:path w="302" h="665" fill="none" extrusionOk="0">
                  <a:moveTo>
                    <a:pt x="0" y="665"/>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89" name="Shape 7389"/>
            <p:cNvSpPr/>
            <p:nvPr/>
          </p:nvSpPr>
          <p:spPr>
            <a:xfrm>
              <a:off x="1365800" y="1638375"/>
              <a:ext cx="7550" cy="22150"/>
            </a:xfrm>
            <a:custGeom>
              <a:avLst/>
              <a:gdLst/>
              <a:ahLst/>
              <a:cxnLst/>
              <a:rect l="0" t="0" r="0" b="0"/>
              <a:pathLst>
                <a:path w="302" h="886" fill="none" extrusionOk="0">
                  <a:moveTo>
                    <a:pt x="0" y="886"/>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90" name="Shape 7390"/>
            <p:cNvSpPr/>
            <p:nvPr/>
          </p:nvSpPr>
          <p:spPr>
            <a:xfrm>
              <a:off x="1373325" y="1605150"/>
              <a:ext cx="7550" cy="33250"/>
            </a:xfrm>
            <a:custGeom>
              <a:avLst/>
              <a:gdLst/>
              <a:ahLst/>
              <a:cxnLst/>
              <a:rect l="0" t="0" r="0" b="0"/>
              <a:pathLst>
                <a:path w="302" h="1330" fill="none" extrusionOk="0">
                  <a:moveTo>
                    <a:pt x="0" y="1329"/>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91" name="Shape 7391"/>
            <p:cNvSpPr/>
            <p:nvPr/>
          </p:nvSpPr>
          <p:spPr>
            <a:xfrm>
              <a:off x="1380850" y="1571950"/>
              <a:ext cx="8800" cy="33225"/>
            </a:xfrm>
            <a:custGeom>
              <a:avLst/>
              <a:gdLst/>
              <a:ahLst/>
              <a:cxnLst/>
              <a:rect l="0" t="0" r="0" b="0"/>
              <a:pathLst>
                <a:path w="352" h="1329" fill="none" extrusionOk="0">
                  <a:moveTo>
                    <a:pt x="0" y="1329"/>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92" name="Shape 7392"/>
            <p:cNvSpPr/>
            <p:nvPr/>
          </p:nvSpPr>
          <p:spPr>
            <a:xfrm>
              <a:off x="1389625" y="1505525"/>
              <a:ext cx="16325" cy="66450"/>
            </a:xfrm>
            <a:custGeom>
              <a:avLst/>
              <a:gdLst/>
              <a:ahLst/>
              <a:cxnLst/>
              <a:rect l="0" t="0" r="0" b="0"/>
              <a:pathLst>
                <a:path w="653" h="2658" fill="none" extrusionOk="0">
                  <a:moveTo>
                    <a:pt x="0" y="2657"/>
                  </a:moveTo>
                  <a:lnTo>
                    <a:pt x="6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93" name="Shape 7393"/>
            <p:cNvSpPr/>
            <p:nvPr/>
          </p:nvSpPr>
          <p:spPr>
            <a:xfrm>
              <a:off x="1405925" y="1472300"/>
              <a:ext cx="7550" cy="33250"/>
            </a:xfrm>
            <a:custGeom>
              <a:avLst/>
              <a:gdLst/>
              <a:ahLst/>
              <a:cxnLst/>
              <a:rect l="0" t="0" r="0" b="0"/>
              <a:pathLst>
                <a:path w="302" h="1330" fill="none" extrusionOk="0">
                  <a:moveTo>
                    <a:pt x="0" y="1329"/>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94" name="Shape 7394"/>
            <p:cNvSpPr/>
            <p:nvPr/>
          </p:nvSpPr>
          <p:spPr>
            <a:xfrm>
              <a:off x="1413450" y="1444625"/>
              <a:ext cx="7550" cy="27700"/>
            </a:xfrm>
            <a:custGeom>
              <a:avLst/>
              <a:gdLst/>
              <a:ahLst/>
              <a:cxnLst/>
              <a:rect l="0" t="0" r="0" b="0"/>
              <a:pathLst>
                <a:path w="302" h="1108" fill="none" extrusionOk="0">
                  <a:moveTo>
                    <a:pt x="0" y="1108"/>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95" name="Shape 7395"/>
            <p:cNvSpPr/>
            <p:nvPr/>
          </p:nvSpPr>
          <p:spPr>
            <a:xfrm>
              <a:off x="1420975" y="1422500"/>
              <a:ext cx="7550" cy="22150"/>
            </a:xfrm>
            <a:custGeom>
              <a:avLst/>
              <a:gdLst/>
              <a:ahLst/>
              <a:cxnLst/>
              <a:rect l="0" t="0" r="0" b="0"/>
              <a:pathLst>
                <a:path w="302" h="886" fill="none" extrusionOk="0">
                  <a:moveTo>
                    <a:pt x="0" y="886"/>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96" name="Shape 7396"/>
            <p:cNvSpPr/>
            <p:nvPr/>
          </p:nvSpPr>
          <p:spPr>
            <a:xfrm>
              <a:off x="1428500" y="1411425"/>
              <a:ext cx="8800" cy="11100"/>
            </a:xfrm>
            <a:custGeom>
              <a:avLst/>
              <a:gdLst/>
              <a:ahLst/>
              <a:cxnLst/>
              <a:rect l="0" t="0" r="0" b="0"/>
              <a:pathLst>
                <a:path w="352" h="444" fill="none" extrusionOk="0">
                  <a:moveTo>
                    <a:pt x="0" y="443"/>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97" name="Shape 7397"/>
            <p:cNvSpPr/>
            <p:nvPr/>
          </p:nvSpPr>
          <p:spPr>
            <a:xfrm>
              <a:off x="1437275" y="1405900"/>
              <a:ext cx="8800" cy="5550"/>
            </a:xfrm>
            <a:custGeom>
              <a:avLst/>
              <a:gdLst/>
              <a:ahLst/>
              <a:cxnLst/>
              <a:rect l="0" t="0" r="0" b="0"/>
              <a:pathLst>
                <a:path w="352" h="222" fill="none" extrusionOk="0">
                  <a:moveTo>
                    <a:pt x="1" y="222"/>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98" name="Shape 7398"/>
            <p:cNvSpPr/>
            <p:nvPr/>
          </p:nvSpPr>
          <p:spPr>
            <a:xfrm>
              <a:off x="1446050" y="1405900"/>
              <a:ext cx="7550" cy="5550"/>
            </a:xfrm>
            <a:custGeom>
              <a:avLst/>
              <a:gdLst/>
              <a:ahLst/>
              <a:cxnLst/>
              <a:rect l="0" t="0" r="0" b="0"/>
              <a:pathLst>
                <a:path w="302" h="222" fill="none" extrusionOk="0">
                  <a:moveTo>
                    <a:pt x="1" y="0"/>
                  </a:moveTo>
                  <a:lnTo>
                    <a:pt x="30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99" name="Shape 7399"/>
            <p:cNvSpPr/>
            <p:nvPr/>
          </p:nvSpPr>
          <p:spPr>
            <a:xfrm>
              <a:off x="1453575" y="1411425"/>
              <a:ext cx="7550" cy="16625"/>
            </a:xfrm>
            <a:custGeom>
              <a:avLst/>
              <a:gdLst/>
              <a:ahLst/>
              <a:cxnLst/>
              <a:rect l="0" t="0" r="0" b="0"/>
              <a:pathLst>
                <a:path w="302" h="665" fill="none" extrusionOk="0">
                  <a:moveTo>
                    <a:pt x="1" y="1"/>
                  </a:moveTo>
                  <a:lnTo>
                    <a:pt x="302"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00" name="Shape 7400"/>
            <p:cNvSpPr/>
            <p:nvPr/>
          </p:nvSpPr>
          <p:spPr>
            <a:xfrm>
              <a:off x="1461100" y="1428025"/>
              <a:ext cx="7550" cy="22175"/>
            </a:xfrm>
            <a:custGeom>
              <a:avLst/>
              <a:gdLst/>
              <a:ahLst/>
              <a:cxnLst/>
              <a:rect l="0" t="0" r="0" b="0"/>
              <a:pathLst>
                <a:path w="302" h="887" fill="none" extrusionOk="0">
                  <a:moveTo>
                    <a:pt x="1" y="1"/>
                  </a:moveTo>
                  <a:lnTo>
                    <a:pt x="302"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01" name="Shape 7401"/>
            <p:cNvSpPr/>
            <p:nvPr/>
          </p:nvSpPr>
          <p:spPr>
            <a:xfrm>
              <a:off x="1468625" y="1450175"/>
              <a:ext cx="7550" cy="27700"/>
            </a:xfrm>
            <a:custGeom>
              <a:avLst/>
              <a:gdLst/>
              <a:ahLst/>
              <a:cxnLst/>
              <a:rect l="0" t="0" r="0" b="0"/>
              <a:pathLst>
                <a:path w="302" h="1108" fill="none" extrusionOk="0">
                  <a:moveTo>
                    <a:pt x="1" y="0"/>
                  </a:moveTo>
                  <a:lnTo>
                    <a:pt x="302"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02" name="Shape 7402"/>
            <p:cNvSpPr/>
            <p:nvPr/>
          </p:nvSpPr>
          <p:spPr>
            <a:xfrm>
              <a:off x="1476150" y="1477850"/>
              <a:ext cx="8800" cy="27700"/>
            </a:xfrm>
            <a:custGeom>
              <a:avLst/>
              <a:gdLst/>
              <a:ahLst/>
              <a:cxnLst/>
              <a:rect l="0" t="0" r="0" b="0"/>
              <a:pathLst>
                <a:path w="352" h="1108" fill="none" extrusionOk="0">
                  <a:moveTo>
                    <a:pt x="1" y="0"/>
                  </a:moveTo>
                  <a:lnTo>
                    <a:pt x="352"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03" name="Shape 7403"/>
            <p:cNvSpPr/>
            <p:nvPr/>
          </p:nvSpPr>
          <p:spPr>
            <a:xfrm>
              <a:off x="1484925" y="1505525"/>
              <a:ext cx="8825" cy="33225"/>
            </a:xfrm>
            <a:custGeom>
              <a:avLst/>
              <a:gdLst/>
              <a:ahLst/>
              <a:cxnLst/>
              <a:rect l="0" t="0" r="0" b="0"/>
              <a:pathLst>
                <a:path w="353" h="1329" fill="none" extrusionOk="0">
                  <a:moveTo>
                    <a:pt x="1" y="0"/>
                  </a:moveTo>
                  <a:lnTo>
                    <a:pt x="352"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04" name="Shape 7404"/>
            <p:cNvSpPr/>
            <p:nvPr/>
          </p:nvSpPr>
          <p:spPr>
            <a:xfrm>
              <a:off x="1493725" y="1538725"/>
              <a:ext cx="7550" cy="38775"/>
            </a:xfrm>
            <a:custGeom>
              <a:avLst/>
              <a:gdLst/>
              <a:ahLst/>
              <a:cxnLst/>
              <a:rect l="0" t="0" r="0" b="0"/>
              <a:pathLst>
                <a:path w="302" h="1551" fill="none" extrusionOk="0">
                  <a:moveTo>
                    <a:pt x="0" y="1"/>
                  </a:moveTo>
                  <a:lnTo>
                    <a:pt x="301" y="155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05" name="Shape 7405"/>
            <p:cNvSpPr/>
            <p:nvPr/>
          </p:nvSpPr>
          <p:spPr>
            <a:xfrm>
              <a:off x="1501250" y="1577475"/>
              <a:ext cx="7550" cy="33250"/>
            </a:xfrm>
            <a:custGeom>
              <a:avLst/>
              <a:gdLst/>
              <a:ahLst/>
              <a:cxnLst/>
              <a:rect l="0" t="0" r="0" b="0"/>
              <a:pathLst>
                <a:path w="302" h="1330" fill="none" extrusionOk="0">
                  <a:moveTo>
                    <a:pt x="0" y="1"/>
                  </a:moveTo>
                  <a:lnTo>
                    <a:pt x="301"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06" name="Shape 7406"/>
            <p:cNvSpPr/>
            <p:nvPr/>
          </p:nvSpPr>
          <p:spPr>
            <a:xfrm>
              <a:off x="1508775" y="1610700"/>
              <a:ext cx="7550" cy="27700"/>
            </a:xfrm>
            <a:custGeom>
              <a:avLst/>
              <a:gdLst/>
              <a:ahLst/>
              <a:cxnLst/>
              <a:rect l="0" t="0" r="0" b="0"/>
              <a:pathLst>
                <a:path w="302" h="1108" fill="none" extrusionOk="0">
                  <a:moveTo>
                    <a:pt x="0" y="0"/>
                  </a:moveTo>
                  <a:lnTo>
                    <a:pt x="301"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07" name="Shape 7407"/>
            <p:cNvSpPr/>
            <p:nvPr/>
          </p:nvSpPr>
          <p:spPr>
            <a:xfrm>
              <a:off x="1516300" y="1638375"/>
              <a:ext cx="7550" cy="22150"/>
            </a:xfrm>
            <a:custGeom>
              <a:avLst/>
              <a:gdLst/>
              <a:ahLst/>
              <a:cxnLst/>
              <a:rect l="0" t="0" r="0" b="0"/>
              <a:pathLst>
                <a:path w="302" h="886" fill="none" extrusionOk="0">
                  <a:moveTo>
                    <a:pt x="0" y="0"/>
                  </a:moveTo>
                  <a:lnTo>
                    <a:pt x="30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08" name="Shape 7408"/>
            <p:cNvSpPr/>
            <p:nvPr/>
          </p:nvSpPr>
          <p:spPr>
            <a:xfrm>
              <a:off x="1523825" y="1660500"/>
              <a:ext cx="8800" cy="16625"/>
            </a:xfrm>
            <a:custGeom>
              <a:avLst/>
              <a:gdLst/>
              <a:ahLst/>
              <a:cxnLst/>
              <a:rect l="0" t="0" r="0" b="0"/>
              <a:pathLst>
                <a:path w="352" h="665" fill="none" extrusionOk="0">
                  <a:moveTo>
                    <a:pt x="0" y="1"/>
                  </a:moveTo>
                  <a:lnTo>
                    <a:pt x="351"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09" name="Shape 7409"/>
            <p:cNvSpPr/>
            <p:nvPr/>
          </p:nvSpPr>
          <p:spPr>
            <a:xfrm>
              <a:off x="1532600" y="1677100"/>
              <a:ext cx="8800" cy="5575"/>
            </a:xfrm>
            <a:custGeom>
              <a:avLst/>
              <a:gdLst/>
              <a:ahLst/>
              <a:cxnLst/>
              <a:rect l="0" t="0" r="0" b="0"/>
              <a:pathLst>
                <a:path w="352" h="223" fill="none" extrusionOk="0">
                  <a:moveTo>
                    <a:pt x="0" y="1"/>
                  </a:moveTo>
                  <a:lnTo>
                    <a:pt x="35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10" name="Shape 7410"/>
            <p:cNvSpPr/>
            <p:nvPr/>
          </p:nvSpPr>
          <p:spPr>
            <a:xfrm>
              <a:off x="1541375" y="1677100"/>
              <a:ext cx="7550" cy="5575"/>
            </a:xfrm>
            <a:custGeom>
              <a:avLst/>
              <a:gdLst/>
              <a:ahLst/>
              <a:cxnLst/>
              <a:rect l="0" t="0" r="0" b="0"/>
              <a:pathLst>
                <a:path w="302" h="223" fill="none" extrusionOk="0">
                  <a:moveTo>
                    <a:pt x="1" y="222"/>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11" name="Shape 7411"/>
            <p:cNvSpPr/>
            <p:nvPr/>
          </p:nvSpPr>
          <p:spPr>
            <a:xfrm>
              <a:off x="1548900" y="1660500"/>
              <a:ext cx="7550" cy="16625"/>
            </a:xfrm>
            <a:custGeom>
              <a:avLst/>
              <a:gdLst/>
              <a:ahLst/>
              <a:cxnLst/>
              <a:rect l="0" t="0" r="0" b="0"/>
              <a:pathLst>
                <a:path w="302" h="665" fill="none" extrusionOk="0">
                  <a:moveTo>
                    <a:pt x="1" y="665"/>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12" name="Shape 7412"/>
            <p:cNvSpPr/>
            <p:nvPr/>
          </p:nvSpPr>
          <p:spPr>
            <a:xfrm>
              <a:off x="1556425" y="1632825"/>
              <a:ext cx="7550" cy="27700"/>
            </a:xfrm>
            <a:custGeom>
              <a:avLst/>
              <a:gdLst/>
              <a:ahLst/>
              <a:cxnLst/>
              <a:rect l="0" t="0" r="0" b="0"/>
              <a:pathLst>
                <a:path w="302" h="1108" fill="none" extrusionOk="0">
                  <a:moveTo>
                    <a:pt x="1" y="1108"/>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13" name="Shape 7413"/>
            <p:cNvSpPr/>
            <p:nvPr/>
          </p:nvSpPr>
          <p:spPr>
            <a:xfrm>
              <a:off x="1563950" y="1594075"/>
              <a:ext cx="7550" cy="38775"/>
            </a:xfrm>
            <a:custGeom>
              <a:avLst/>
              <a:gdLst/>
              <a:ahLst/>
              <a:cxnLst/>
              <a:rect l="0" t="0" r="0" b="0"/>
              <a:pathLst>
                <a:path w="302" h="1551" fill="none" extrusionOk="0">
                  <a:moveTo>
                    <a:pt x="1" y="1551"/>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14" name="Shape 7414"/>
            <p:cNvSpPr/>
            <p:nvPr/>
          </p:nvSpPr>
          <p:spPr>
            <a:xfrm>
              <a:off x="1571475" y="1549800"/>
              <a:ext cx="8800" cy="44300"/>
            </a:xfrm>
            <a:custGeom>
              <a:avLst/>
              <a:gdLst/>
              <a:ahLst/>
              <a:cxnLst/>
              <a:rect l="0" t="0" r="0" b="0"/>
              <a:pathLst>
                <a:path w="352" h="1772" fill="none" extrusionOk="0">
                  <a:moveTo>
                    <a:pt x="1" y="1772"/>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15" name="Shape 7415"/>
            <p:cNvSpPr/>
            <p:nvPr/>
          </p:nvSpPr>
          <p:spPr>
            <a:xfrm>
              <a:off x="1580250" y="1494450"/>
              <a:ext cx="8800" cy="55375"/>
            </a:xfrm>
            <a:custGeom>
              <a:avLst/>
              <a:gdLst/>
              <a:ahLst/>
              <a:cxnLst/>
              <a:rect l="0" t="0" r="0" b="0"/>
              <a:pathLst>
                <a:path w="352" h="2215" fill="none" extrusionOk="0">
                  <a:moveTo>
                    <a:pt x="1" y="2215"/>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16" name="Shape 7416"/>
            <p:cNvSpPr/>
            <p:nvPr/>
          </p:nvSpPr>
          <p:spPr>
            <a:xfrm>
              <a:off x="1589025" y="1439100"/>
              <a:ext cx="7550" cy="55375"/>
            </a:xfrm>
            <a:custGeom>
              <a:avLst/>
              <a:gdLst/>
              <a:ahLst/>
              <a:cxnLst/>
              <a:rect l="0" t="0" r="0" b="0"/>
              <a:pathLst>
                <a:path w="302" h="2215" fill="none" extrusionOk="0">
                  <a:moveTo>
                    <a:pt x="1" y="2215"/>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17" name="Shape 7417"/>
            <p:cNvSpPr/>
            <p:nvPr/>
          </p:nvSpPr>
          <p:spPr>
            <a:xfrm>
              <a:off x="1596550" y="1372675"/>
              <a:ext cx="7550" cy="66450"/>
            </a:xfrm>
            <a:custGeom>
              <a:avLst/>
              <a:gdLst/>
              <a:ahLst/>
              <a:cxnLst/>
              <a:rect l="0" t="0" r="0" b="0"/>
              <a:pathLst>
                <a:path w="302" h="2658" fill="none" extrusionOk="0">
                  <a:moveTo>
                    <a:pt x="1" y="2658"/>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18" name="Shape 7418"/>
            <p:cNvSpPr/>
            <p:nvPr/>
          </p:nvSpPr>
          <p:spPr>
            <a:xfrm>
              <a:off x="1604075" y="1311800"/>
              <a:ext cx="7550" cy="60900"/>
            </a:xfrm>
            <a:custGeom>
              <a:avLst/>
              <a:gdLst/>
              <a:ahLst/>
              <a:cxnLst/>
              <a:rect l="0" t="0" r="0" b="0"/>
              <a:pathLst>
                <a:path w="302" h="2436" fill="none" extrusionOk="0">
                  <a:moveTo>
                    <a:pt x="1" y="2436"/>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19" name="Shape 7419"/>
            <p:cNvSpPr/>
            <p:nvPr/>
          </p:nvSpPr>
          <p:spPr>
            <a:xfrm>
              <a:off x="1611600" y="1256450"/>
              <a:ext cx="7550" cy="55375"/>
            </a:xfrm>
            <a:custGeom>
              <a:avLst/>
              <a:gdLst/>
              <a:ahLst/>
              <a:cxnLst/>
              <a:rect l="0" t="0" r="0" b="0"/>
              <a:pathLst>
                <a:path w="302" h="2215" fill="none" extrusionOk="0">
                  <a:moveTo>
                    <a:pt x="1" y="2214"/>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20" name="Shape 7420"/>
            <p:cNvSpPr/>
            <p:nvPr/>
          </p:nvSpPr>
          <p:spPr>
            <a:xfrm>
              <a:off x="1619125" y="1201100"/>
              <a:ext cx="8825" cy="55375"/>
            </a:xfrm>
            <a:custGeom>
              <a:avLst/>
              <a:gdLst/>
              <a:ahLst/>
              <a:cxnLst/>
              <a:rect l="0" t="0" r="0" b="0"/>
              <a:pathLst>
                <a:path w="353" h="2215" fill="none" extrusionOk="0">
                  <a:moveTo>
                    <a:pt x="1" y="2214"/>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21" name="Shape 7421"/>
            <p:cNvSpPr/>
            <p:nvPr/>
          </p:nvSpPr>
          <p:spPr>
            <a:xfrm>
              <a:off x="1627925" y="1156825"/>
              <a:ext cx="8800" cy="44300"/>
            </a:xfrm>
            <a:custGeom>
              <a:avLst/>
              <a:gdLst/>
              <a:ahLst/>
              <a:cxnLst/>
              <a:rect l="0" t="0" r="0" b="0"/>
              <a:pathLst>
                <a:path w="352" h="1772" fill="none" extrusionOk="0">
                  <a:moveTo>
                    <a:pt x="0" y="1771"/>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22" name="Shape 7422"/>
            <p:cNvSpPr/>
            <p:nvPr/>
          </p:nvSpPr>
          <p:spPr>
            <a:xfrm>
              <a:off x="1636700" y="1134675"/>
              <a:ext cx="3775" cy="22175"/>
            </a:xfrm>
            <a:custGeom>
              <a:avLst/>
              <a:gdLst/>
              <a:ahLst/>
              <a:cxnLst/>
              <a:rect l="0" t="0" r="0" b="0"/>
              <a:pathLst>
                <a:path w="151" h="887" fill="none" extrusionOk="0">
                  <a:moveTo>
                    <a:pt x="0" y="886"/>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23" name="Shape 7423"/>
            <p:cNvSpPr/>
            <p:nvPr/>
          </p:nvSpPr>
          <p:spPr>
            <a:xfrm>
              <a:off x="1640450" y="1118075"/>
              <a:ext cx="3800" cy="16625"/>
            </a:xfrm>
            <a:custGeom>
              <a:avLst/>
              <a:gdLst/>
              <a:ahLst/>
              <a:cxnLst/>
              <a:rect l="0" t="0" r="0" b="0"/>
              <a:pathLst>
                <a:path w="152" h="665" fill="none" extrusionOk="0">
                  <a:moveTo>
                    <a:pt x="1" y="664"/>
                  </a:moveTo>
                  <a:lnTo>
                    <a:pt x="1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24" name="Shape 7424"/>
            <p:cNvSpPr/>
            <p:nvPr/>
          </p:nvSpPr>
          <p:spPr>
            <a:xfrm>
              <a:off x="1644225" y="1095925"/>
              <a:ext cx="7550" cy="22175"/>
            </a:xfrm>
            <a:custGeom>
              <a:avLst/>
              <a:gdLst/>
              <a:ahLst/>
              <a:cxnLst/>
              <a:rect l="0" t="0" r="0" b="0"/>
              <a:pathLst>
                <a:path w="302" h="887" fill="none" extrusionOk="0">
                  <a:moveTo>
                    <a:pt x="0" y="886"/>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25" name="Shape 7425"/>
            <p:cNvSpPr/>
            <p:nvPr/>
          </p:nvSpPr>
          <p:spPr>
            <a:xfrm>
              <a:off x="1651750" y="1084850"/>
              <a:ext cx="3775" cy="11100"/>
            </a:xfrm>
            <a:custGeom>
              <a:avLst/>
              <a:gdLst/>
              <a:ahLst/>
              <a:cxnLst/>
              <a:rect l="0" t="0" r="0" b="0"/>
              <a:pathLst>
                <a:path w="151" h="444" fill="none" extrusionOk="0">
                  <a:moveTo>
                    <a:pt x="0" y="444"/>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26" name="Shape 7426"/>
            <p:cNvSpPr/>
            <p:nvPr/>
          </p:nvSpPr>
          <p:spPr>
            <a:xfrm>
              <a:off x="1655500" y="1084850"/>
              <a:ext cx="3800" cy="25"/>
            </a:xfrm>
            <a:custGeom>
              <a:avLst/>
              <a:gdLst/>
              <a:ahLst/>
              <a:cxnLst/>
              <a:rect l="0" t="0" r="0" b="0"/>
              <a:pathLst>
                <a:path w="152" h="1" fill="none" extrusionOk="0">
                  <a:moveTo>
                    <a:pt x="1" y="1"/>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27" name="Shape 7427"/>
            <p:cNvSpPr/>
            <p:nvPr/>
          </p:nvSpPr>
          <p:spPr>
            <a:xfrm>
              <a:off x="1659275" y="1084850"/>
              <a:ext cx="7550" cy="5575"/>
            </a:xfrm>
            <a:custGeom>
              <a:avLst/>
              <a:gdLst/>
              <a:ahLst/>
              <a:cxnLst/>
              <a:rect l="0" t="0" r="0" b="0"/>
              <a:pathLst>
                <a:path w="302" h="223" fill="none" extrusionOk="0">
                  <a:moveTo>
                    <a:pt x="0" y="1"/>
                  </a:moveTo>
                  <a:lnTo>
                    <a:pt x="30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28" name="Shape 7428"/>
            <p:cNvSpPr/>
            <p:nvPr/>
          </p:nvSpPr>
          <p:spPr>
            <a:xfrm>
              <a:off x="1666800" y="1090400"/>
              <a:ext cx="8800" cy="22150"/>
            </a:xfrm>
            <a:custGeom>
              <a:avLst/>
              <a:gdLst/>
              <a:ahLst/>
              <a:cxnLst/>
              <a:rect l="0" t="0" r="0" b="0"/>
              <a:pathLst>
                <a:path w="352" h="886" fill="none" extrusionOk="0">
                  <a:moveTo>
                    <a:pt x="0" y="0"/>
                  </a:moveTo>
                  <a:lnTo>
                    <a:pt x="35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29" name="Shape 7429"/>
            <p:cNvSpPr/>
            <p:nvPr/>
          </p:nvSpPr>
          <p:spPr>
            <a:xfrm>
              <a:off x="1675575" y="1112525"/>
              <a:ext cx="8800" cy="33250"/>
            </a:xfrm>
            <a:custGeom>
              <a:avLst/>
              <a:gdLst/>
              <a:ahLst/>
              <a:cxnLst/>
              <a:rect l="0" t="0" r="0" b="0"/>
              <a:pathLst>
                <a:path w="352" h="1330" fill="none" extrusionOk="0">
                  <a:moveTo>
                    <a:pt x="0" y="1"/>
                  </a:moveTo>
                  <a:lnTo>
                    <a:pt x="352"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30" name="Shape 7430"/>
            <p:cNvSpPr/>
            <p:nvPr/>
          </p:nvSpPr>
          <p:spPr>
            <a:xfrm>
              <a:off x="1684350" y="1145750"/>
              <a:ext cx="7550" cy="49825"/>
            </a:xfrm>
            <a:custGeom>
              <a:avLst/>
              <a:gdLst/>
              <a:ahLst/>
              <a:cxnLst/>
              <a:rect l="0" t="0" r="0" b="0"/>
              <a:pathLst>
                <a:path w="302" h="1993" fill="none" extrusionOk="0">
                  <a:moveTo>
                    <a:pt x="1" y="0"/>
                  </a:moveTo>
                  <a:lnTo>
                    <a:pt x="302"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31" name="Shape 7431"/>
            <p:cNvSpPr/>
            <p:nvPr/>
          </p:nvSpPr>
          <p:spPr>
            <a:xfrm>
              <a:off x="1691875" y="1195550"/>
              <a:ext cx="7550" cy="60925"/>
            </a:xfrm>
            <a:custGeom>
              <a:avLst/>
              <a:gdLst/>
              <a:ahLst/>
              <a:cxnLst/>
              <a:rect l="0" t="0" r="0" b="0"/>
              <a:pathLst>
                <a:path w="302" h="2437" fill="none" extrusionOk="0">
                  <a:moveTo>
                    <a:pt x="1" y="1"/>
                  </a:moveTo>
                  <a:lnTo>
                    <a:pt x="302" y="243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32" name="Shape 7432"/>
            <p:cNvSpPr/>
            <p:nvPr/>
          </p:nvSpPr>
          <p:spPr>
            <a:xfrm>
              <a:off x="1699400" y="1256450"/>
              <a:ext cx="7550" cy="71975"/>
            </a:xfrm>
            <a:custGeom>
              <a:avLst/>
              <a:gdLst/>
              <a:ahLst/>
              <a:cxnLst/>
              <a:rect l="0" t="0" r="0" b="0"/>
              <a:pathLst>
                <a:path w="302" h="2879" fill="none" extrusionOk="0">
                  <a:moveTo>
                    <a:pt x="1" y="0"/>
                  </a:moveTo>
                  <a:lnTo>
                    <a:pt x="302" y="287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33" name="Shape 7433"/>
            <p:cNvSpPr/>
            <p:nvPr/>
          </p:nvSpPr>
          <p:spPr>
            <a:xfrm>
              <a:off x="1706925" y="1328400"/>
              <a:ext cx="3800" cy="38775"/>
            </a:xfrm>
            <a:custGeom>
              <a:avLst/>
              <a:gdLst/>
              <a:ahLst/>
              <a:cxnLst/>
              <a:rect l="0" t="0" r="0" b="0"/>
              <a:pathLst>
                <a:path w="152" h="1551" fill="none" extrusionOk="0">
                  <a:moveTo>
                    <a:pt x="1" y="1"/>
                  </a:moveTo>
                  <a:lnTo>
                    <a:pt x="151"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34" name="Shape 7434"/>
            <p:cNvSpPr/>
            <p:nvPr/>
          </p:nvSpPr>
          <p:spPr>
            <a:xfrm>
              <a:off x="1710700" y="1367150"/>
              <a:ext cx="3775" cy="44300"/>
            </a:xfrm>
            <a:custGeom>
              <a:avLst/>
              <a:gdLst/>
              <a:ahLst/>
              <a:cxnLst/>
              <a:rect l="0" t="0" r="0" b="0"/>
              <a:pathLst>
                <a:path w="151" h="1772" fill="none" extrusionOk="0">
                  <a:moveTo>
                    <a:pt x="0" y="0"/>
                  </a:moveTo>
                  <a:lnTo>
                    <a:pt x="151" y="177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35" name="Shape 7435"/>
            <p:cNvSpPr/>
            <p:nvPr/>
          </p:nvSpPr>
          <p:spPr>
            <a:xfrm>
              <a:off x="1714450" y="1411425"/>
              <a:ext cx="8800" cy="88575"/>
            </a:xfrm>
            <a:custGeom>
              <a:avLst/>
              <a:gdLst/>
              <a:ahLst/>
              <a:cxnLst/>
              <a:rect l="0" t="0" r="0" b="0"/>
              <a:pathLst>
                <a:path w="352" h="3543" fill="none" extrusionOk="0">
                  <a:moveTo>
                    <a:pt x="1" y="1"/>
                  </a:moveTo>
                  <a:lnTo>
                    <a:pt x="352" y="35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36" name="Shape 7436"/>
            <p:cNvSpPr/>
            <p:nvPr/>
          </p:nvSpPr>
          <p:spPr>
            <a:xfrm>
              <a:off x="1723225" y="1500000"/>
              <a:ext cx="16325" cy="177125"/>
            </a:xfrm>
            <a:custGeom>
              <a:avLst/>
              <a:gdLst/>
              <a:ahLst/>
              <a:cxnLst/>
              <a:rect l="0" t="0" r="0" b="0"/>
              <a:pathLst>
                <a:path w="653" h="7085" fill="none" extrusionOk="0">
                  <a:moveTo>
                    <a:pt x="1" y="0"/>
                  </a:moveTo>
                  <a:lnTo>
                    <a:pt x="653" y="708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37" name="Shape 7437"/>
            <p:cNvSpPr/>
            <p:nvPr/>
          </p:nvSpPr>
          <p:spPr>
            <a:xfrm>
              <a:off x="1739525" y="1677100"/>
              <a:ext cx="7550" cy="88600"/>
            </a:xfrm>
            <a:custGeom>
              <a:avLst/>
              <a:gdLst/>
              <a:ahLst/>
              <a:cxnLst/>
              <a:rect l="0" t="0" r="0" b="0"/>
              <a:pathLst>
                <a:path w="302" h="3544" fill="none" extrusionOk="0">
                  <a:moveTo>
                    <a:pt x="1" y="1"/>
                  </a:moveTo>
                  <a:lnTo>
                    <a:pt x="302" y="35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38" name="Shape 7438"/>
            <p:cNvSpPr/>
            <p:nvPr/>
          </p:nvSpPr>
          <p:spPr>
            <a:xfrm>
              <a:off x="1747050" y="1765675"/>
              <a:ext cx="7550" cy="83050"/>
            </a:xfrm>
            <a:custGeom>
              <a:avLst/>
              <a:gdLst/>
              <a:ahLst/>
              <a:cxnLst/>
              <a:rect l="0" t="0" r="0" b="0"/>
              <a:pathLst>
                <a:path w="302" h="3322" fill="none" extrusionOk="0">
                  <a:moveTo>
                    <a:pt x="1" y="0"/>
                  </a:moveTo>
                  <a:lnTo>
                    <a:pt x="302" y="332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39" name="Shape 7439"/>
            <p:cNvSpPr/>
            <p:nvPr/>
          </p:nvSpPr>
          <p:spPr>
            <a:xfrm>
              <a:off x="1754575" y="1848700"/>
              <a:ext cx="7550" cy="71975"/>
            </a:xfrm>
            <a:custGeom>
              <a:avLst/>
              <a:gdLst/>
              <a:ahLst/>
              <a:cxnLst/>
              <a:rect l="0" t="0" r="0" b="0"/>
              <a:pathLst>
                <a:path w="302" h="2879" fill="none" extrusionOk="0">
                  <a:moveTo>
                    <a:pt x="1" y="0"/>
                  </a:moveTo>
                  <a:lnTo>
                    <a:pt x="302" y="287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40" name="Shape 7440"/>
            <p:cNvSpPr/>
            <p:nvPr/>
          </p:nvSpPr>
          <p:spPr>
            <a:xfrm>
              <a:off x="1762100" y="1920650"/>
              <a:ext cx="5050" cy="38775"/>
            </a:xfrm>
            <a:custGeom>
              <a:avLst/>
              <a:gdLst/>
              <a:ahLst/>
              <a:cxnLst/>
              <a:rect l="0" t="0" r="0" b="0"/>
              <a:pathLst>
                <a:path w="202" h="1551" fill="none" extrusionOk="0">
                  <a:moveTo>
                    <a:pt x="1" y="1"/>
                  </a:moveTo>
                  <a:lnTo>
                    <a:pt x="202"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41" name="Shape 7441"/>
            <p:cNvSpPr/>
            <p:nvPr/>
          </p:nvSpPr>
          <p:spPr>
            <a:xfrm>
              <a:off x="1767125" y="1959400"/>
              <a:ext cx="3800" cy="27700"/>
            </a:xfrm>
            <a:custGeom>
              <a:avLst/>
              <a:gdLst/>
              <a:ahLst/>
              <a:cxnLst/>
              <a:rect l="0" t="0" r="0" b="0"/>
              <a:pathLst>
                <a:path w="152" h="1108" fill="none" extrusionOk="0">
                  <a:moveTo>
                    <a:pt x="1" y="0"/>
                  </a:moveTo>
                  <a:lnTo>
                    <a:pt x="151"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42" name="Shape 7442"/>
            <p:cNvSpPr/>
            <p:nvPr/>
          </p:nvSpPr>
          <p:spPr>
            <a:xfrm>
              <a:off x="1770900" y="1987075"/>
              <a:ext cx="8800" cy="49850"/>
            </a:xfrm>
            <a:custGeom>
              <a:avLst/>
              <a:gdLst/>
              <a:ahLst/>
              <a:cxnLst/>
              <a:rect l="0" t="0" r="0" b="0"/>
              <a:pathLst>
                <a:path w="352" h="1994" fill="none" extrusionOk="0">
                  <a:moveTo>
                    <a:pt x="0" y="0"/>
                  </a:moveTo>
                  <a:lnTo>
                    <a:pt x="351" y="199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43" name="Shape 7443"/>
            <p:cNvSpPr/>
            <p:nvPr/>
          </p:nvSpPr>
          <p:spPr>
            <a:xfrm>
              <a:off x="1779675" y="2036900"/>
              <a:ext cx="7550" cy="38750"/>
            </a:xfrm>
            <a:custGeom>
              <a:avLst/>
              <a:gdLst/>
              <a:ahLst/>
              <a:cxnLst/>
              <a:rect l="0" t="0" r="0" b="0"/>
              <a:pathLst>
                <a:path w="302" h="1550" fill="none" extrusionOk="0">
                  <a:moveTo>
                    <a:pt x="0" y="0"/>
                  </a:moveTo>
                  <a:lnTo>
                    <a:pt x="301"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44" name="Shape 7444"/>
            <p:cNvSpPr/>
            <p:nvPr/>
          </p:nvSpPr>
          <p:spPr>
            <a:xfrm>
              <a:off x="1787200" y="2075625"/>
              <a:ext cx="7550" cy="27700"/>
            </a:xfrm>
            <a:custGeom>
              <a:avLst/>
              <a:gdLst/>
              <a:ahLst/>
              <a:cxnLst/>
              <a:rect l="0" t="0" r="0" b="0"/>
              <a:pathLst>
                <a:path w="302" h="1108" fill="none" extrusionOk="0">
                  <a:moveTo>
                    <a:pt x="0" y="1"/>
                  </a:moveTo>
                  <a:lnTo>
                    <a:pt x="301"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45" name="Shape 7445"/>
            <p:cNvSpPr/>
            <p:nvPr/>
          </p:nvSpPr>
          <p:spPr>
            <a:xfrm>
              <a:off x="1794725" y="2103300"/>
              <a:ext cx="7550" cy="11100"/>
            </a:xfrm>
            <a:custGeom>
              <a:avLst/>
              <a:gdLst/>
              <a:ahLst/>
              <a:cxnLst/>
              <a:rect l="0" t="0" r="0" b="0"/>
              <a:pathLst>
                <a:path w="302" h="444" fill="none" extrusionOk="0">
                  <a:moveTo>
                    <a:pt x="0" y="1"/>
                  </a:moveTo>
                  <a:lnTo>
                    <a:pt x="301" y="44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46" name="Shape 7446"/>
            <p:cNvSpPr/>
            <p:nvPr/>
          </p:nvSpPr>
          <p:spPr>
            <a:xfrm>
              <a:off x="1802250" y="2114375"/>
              <a:ext cx="3775" cy="25"/>
            </a:xfrm>
            <a:custGeom>
              <a:avLst/>
              <a:gdLst/>
              <a:ahLst/>
              <a:cxnLst/>
              <a:rect l="0" t="0" r="0" b="0"/>
              <a:pathLst>
                <a:path w="151" h="1" fill="none" extrusionOk="0">
                  <a:moveTo>
                    <a:pt x="0" y="1"/>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47" name="Shape 7447"/>
            <p:cNvSpPr/>
            <p:nvPr/>
          </p:nvSpPr>
          <p:spPr>
            <a:xfrm>
              <a:off x="1806000" y="2114375"/>
              <a:ext cx="3800" cy="25"/>
            </a:xfrm>
            <a:custGeom>
              <a:avLst/>
              <a:gdLst/>
              <a:ahLst/>
              <a:cxnLst/>
              <a:rect l="0" t="0" r="0" b="0"/>
              <a:pathLst>
                <a:path w="152" h="1" fill="none" extrusionOk="0">
                  <a:moveTo>
                    <a:pt x="1" y="1"/>
                  </a:moveTo>
                  <a:lnTo>
                    <a:pt x="1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48" name="Shape 7448"/>
            <p:cNvSpPr/>
            <p:nvPr/>
          </p:nvSpPr>
          <p:spPr>
            <a:xfrm>
              <a:off x="1809775" y="2097775"/>
              <a:ext cx="8800" cy="16625"/>
            </a:xfrm>
            <a:custGeom>
              <a:avLst/>
              <a:gdLst/>
              <a:ahLst/>
              <a:cxnLst/>
              <a:rect l="0" t="0" r="0" b="0"/>
              <a:pathLst>
                <a:path w="352" h="665" fill="none" extrusionOk="0">
                  <a:moveTo>
                    <a:pt x="0" y="665"/>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49" name="Shape 7449"/>
            <p:cNvSpPr/>
            <p:nvPr/>
          </p:nvSpPr>
          <p:spPr>
            <a:xfrm>
              <a:off x="1818550" y="2075625"/>
              <a:ext cx="8800" cy="22175"/>
            </a:xfrm>
            <a:custGeom>
              <a:avLst/>
              <a:gdLst/>
              <a:ahLst/>
              <a:cxnLst/>
              <a:rect l="0" t="0" r="0" b="0"/>
              <a:pathLst>
                <a:path w="352" h="887" fill="none" extrusionOk="0">
                  <a:moveTo>
                    <a:pt x="0" y="886"/>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50" name="Shape 7450"/>
            <p:cNvSpPr/>
            <p:nvPr/>
          </p:nvSpPr>
          <p:spPr>
            <a:xfrm>
              <a:off x="1827325" y="2042425"/>
              <a:ext cx="7550" cy="33225"/>
            </a:xfrm>
            <a:custGeom>
              <a:avLst/>
              <a:gdLst/>
              <a:ahLst/>
              <a:cxnLst/>
              <a:rect l="0" t="0" r="0" b="0"/>
              <a:pathLst>
                <a:path w="302" h="1329" fill="none" extrusionOk="0">
                  <a:moveTo>
                    <a:pt x="1" y="1329"/>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51" name="Shape 7451"/>
            <p:cNvSpPr/>
            <p:nvPr/>
          </p:nvSpPr>
          <p:spPr>
            <a:xfrm>
              <a:off x="1834850" y="1998150"/>
              <a:ext cx="7550" cy="44300"/>
            </a:xfrm>
            <a:custGeom>
              <a:avLst/>
              <a:gdLst/>
              <a:ahLst/>
              <a:cxnLst/>
              <a:rect l="0" t="0" r="0" b="0"/>
              <a:pathLst>
                <a:path w="302" h="1772" fill="none" extrusionOk="0">
                  <a:moveTo>
                    <a:pt x="1" y="1771"/>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52" name="Shape 7452"/>
            <p:cNvSpPr/>
            <p:nvPr/>
          </p:nvSpPr>
          <p:spPr>
            <a:xfrm>
              <a:off x="1842375" y="1953850"/>
              <a:ext cx="7550" cy="44325"/>
            </a:xfrm>
            <a:custGeom>
              <a:avLst/>
              <a:gdLst/>
              <a:ahLst/>
              <a:cxnLst/>
              <a:rect l="0" t="0" r="0" b="0"/>
              <a:pathLst>
                <a:path w="302" h="1773" fill="none" extrusionOk="0">
                  <a:moveTo>
                    <a:pt x="1" y="1772"/>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53" name="Shape 7453"/>
            <p:cNvSpPr/>
            <p:nvPr/>
          </p:nvSpPr>
          <p:spPr>
            <a:xfrm>
              <a:off x="1849900" y="1904050"/>
              <a:ext cx="7550" cy="49825"/>
            </a:xfrm>
            <a:custGeom>
              <a:avLst/>
              <a:gdLst/>
              <a:ahLst/>
              <a:cxnLst/>
              <a:rect l="0" t="0" r="0" b="0"/>
              <a:pathLst>
                <a:path w="302" h="1993" fill="none" extrusionOk="0">
                  <a:moveTo>
                    <a:pt x="1" y="1993"/>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54" name="Shape 7454"/>
            <p:cNvSpPr/>
            <p:nvPr/>
          </p:nvSpPr>
          <p:spPr>
            <a:xfrm>
              <a:off x="1857425" y="1859775"/>
              <a:ext cx="8800" cy="44300"/>
            </a:xfrm>
            <a:custGeom>
              <a:avLst/>
              <a:gdLst/>
              <a:ahLst/>
              <a:cxnLst/>
              <a:rect l="0" t="0" r="0" b="0"/>
              <a:pathLst>
                <a:path w="352" h="1772" fill="none" extrusionOk="0">
                  <a:moveTo>
                    <a:pt x="1" y="1771"/>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55" name="Shape 7455"/>
            <p:cNvSpPr/>
            <p:nvPr/>
          </p:nvSpPr>
          <p:spPr>
            <a:xfrm>
              <a:off x="1866200" y="1815475"/>
              <a:ext cx="8800" cy="44325"/>
            </a:xfrm>
            <a:custGeom>
              <a:avLst/>
              <a:gdLst/>
              <a:ahLst/>
              <a:cxnLst/>
              <a:rect l="0" t="0" r="0" b="0"/>
              <a:pathLst>
                <a:path w="352" h="1773" fill="none" extrusionOk="0">
                  <a:moveTo>
                    <a:pt x="1" y="1772"/>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56" name="Shape 7456"/>
            <p:cNvSpPr/>
            <p:nvPr/>
          </p:nvSpPr>
          <p:spPr>
            <a:xfrm>
              <a:off x="1875000" y="1776750"/>
              <a:ext cx="7525" cy="38750"/>
            </a:xfrm>
            <a:custGeom>
              <a:avLst/>
              <a:gdLst/>
              <a:ahLst/>
              <a:cxnLst/>
              <a:rect l="0" t="0" r="0" b="0"/>
              <a:pathLst>
                <a:path w="301" h="1550" fill="none" extrusionOk="0">
                  <a:moveTo>
                    <a:pt x="0" y="1550"/>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57" name="Shape 7457"/>
            <p:cNvSpPr/>
            <p:nvPr/>
          </p:nvSpPr>
          <p:spPr>
            <a:xfrm>
              <a:off x="1882525" y="1738000"/>
              <a:ext cx="7550" cy="38775"/>
            </a:xfrm>
            <a:custGeom>
              <a:avLst/>
              <a:gdLst/>
              <a:ahLst/>
              <a:cxnLst/>
              <a:rect l="0" t="0" r="0" b="0"/>
              <a:pathLst>
                <a:path w="302" h="1551" fill="none" extrusionOk="0">
                  <a:moveTo>
                    <a:pt x="0" y="1550"/>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58" name="Shape 7458"/>
            <p:cNvSpPr/>
            <p:nvPr/>
          </p:nvSpPr>
          <p:spPr>
            <a:xfrm>
              <a:off x="1890050" y="1710325"/>
              <a:ext cx="7550" cy="27700"/>
            </a:xfrm>
            <a:custGeom>
              <a:avLst/>
              <a:gdLst/>
              <a:ahLst/>
              <a:cxnLst/>
              <a:rect l="0" t="0" r="0" b="0"/>
              <a:pathLst>
                <a:path w="302" h="1108" fill="none" extrusionOk="0">
                  <a:moveTo>
                    <a:pt x="0" y="1107"/>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59" name="Shape 7459"/>
            <p:cNvSpPr/>
            <p:nvPr/>
          </p:nvSpPr>
          <p:spPr>
            <a:xfrm>
              <a:off x="1897575" y="1688175"/>
              <a:ext cx="7550" cy="22175"/>
            </a:xfrm>
            <a:custGeom>
              <a:avLst/>
              <a:gdLst/>
              <a:ahLst/>
              <a:cxnLst/>
              <a:rect l="0" t="0" r="0" b="0"/>
              <a:pathLst>
                <a:path w="302" h="887" fill="none" extrusionOk="0">
                  <a:moveTo>
                    <a:pt x="0" y="886"/>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60" name="Shape 7460"/>
            <p:cNvSpPr/>
            <p:nvPr/>
          </p:nvSpPr>
          <p:spPr>
            <a:xfrm>
              <a:off x="1905100" y="1677100"/>
              <a:ext cx="8800" cy="11100"/>
            </a:xfrm>
            <a:custGeom>
              <a:avLst/>
              <a:gdLst/>
              <a:ahLst/>
              <a:cxnLst/>
              <a:rect l="0" t="0" r="0" b="0"/>
              <a:pathLst>
                <a:path w="352" h="444" fill="none" extrusionOk="0">
                  <a:moveTo>
                    <a:pt x="0" y="444"/>
                  </a:moveTo>
                  <a:lnTo>
                    <a:pt x="35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61" name="Shape 7461"/>
            <p:cNvSpPr/>
            <p:nvPr/>
          </p:nvSpPr>
          <p:spPr>
            <a:xfrm>
              <a:off x="1913875" y="1671575"/>
              <a:ext cx="8800" cy="5550"/>
            </a:xfrm>
            <a:custGeom>
              <a:avLst/>
              <a:gdLst/>
              <a:ahLst/>
              <a:cxnLst/>
              <a:rect l="0" t="0" r="0" b="0"/>
              <a:pathLst>
                <a:path w="352" h="222" fill="none" extrusionOk="0">
                  <a:moveTo>
                    <a:pt x="0" y="222"/>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62" name="Shape 7462"/>
            <p:cNvSpPr/>
            <p:nvPr/>
          </p:nvSpPr>
          <p:spPr>
            <a:xfrm>
              <a:off x="1922650" y="1671575"/>
              <a:ext cx="7550" cy="5550"/>
            </a:xfrm>
            <a:custGeom>
              <a:avLst/>
              <a:gdLst/>
              <a:ahLst/>
              <a:cxnLst/>
              <a:rect l="0" t="0" r="0" b="0"/>
              <a:pathLst>
                <a:path w="302" h="222" fill="none" extrusionOk="0">
                  <a:moveTo>
                    <a:pt x="0" y="0"/>
                  </a:moveTo>
                  <a:lnTo>
                    <a:pt x="30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63" name="Shape 7463"/>
            <p:cNvSpPr/>
            <p:nvPr/>
          </p:nvSpPr>
          <p:spPr>
            <a:xfrm>
              <a:off x="1930175" y="1677100"/>
              <a:ext cx="7550" cy="11100"/>
            </a:xfrm>
            <a:custGeom>
              <a:avLst/>
              <a:gdLst/>
              <a:ahLst/>
              <a:cxnLst/>
              <a:rect l="0" t="0" r="0" b="0"/>
              <a:pathLst>
                <a:path w="302" h="444" fill="none" extrusionOk="0">
                  <a:moveTo>
                    <a:pt x="0" y="1"/>
                  </a:moveTo>
                  <a:lnTo>
                    <a:pt x="301" y="44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64" name="Shape 7464"/>
            <p:cNvSpPr/>
            <p:nvPr/>
          </p:nvSpPr>
          <p:spPr>
            <a:xfrm>
              <a:off x="1937700" y="1688175"/>
              <a:ext cx="7550" cy="16625"/>
            </a:xfrm>
            <a:custGeom>
              <a:avLst/>
              <a:gdLst/>
              <a:ahLst/>
              <a:cxnLst/>
              <a:rect l="0" t="0" r="0" b="0"/>
              <a:pathLst>
                <a:path w="302" h="665" fill="none" extrusionOk="0">
                  <a:moveTo>
                    <a:pt x="0" y="1"/>
                  </a:moveTo>
                  <a:lnTo>
                    <a:pt x="301"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65" name="Shape 7465"/>
            <p:cNvSpPr/>
            <p:nvPr/>
          </p:nvSpPr>
          <p:spPr>
            <a:xfrm>
              <a:off x="1945225" y="1704775"/>
              <a:ext cx="7550" cy="22175"/>
            </a:xfrm>
            <a:custGeom>
              <a:avLst/>
              <a:gdLst/>
              <a:ahLst/>
              <a:cxnLst/>
              <a:rect l="0" t="0" r="0" b="0"/>
              <a:pathLst>
                <a:path w="302" h="887" fill="none" extrusionOk="0">
                  <a:moveTo>
                    <a:pt x="0" y="1"/>
                  </a:moveTo>
                  <a:lnTo>
                    <a:pt x="30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66" name="Shape 7466"/>
            <p:cNvSpPr/>
            <p:nvPr/>
          </p:nvSpPr>
          <p:spPr>
            <a:xfrm>
              <a:off x="1952750" y="1726925"/>
              <a:ext cx="8800" cy="22175"/>
            </a:xfrm>
            <a:custGeom>
              <a:avLst/>
              <a:gdLst/>
              <a:ahLst/>
              <a:cxnLst/>
              <a:rect l="0" t="0" r="0" b="0"/>
              <a:pathLst>
                <a:path w="352" h="887" fill="none" extrusionOk="0">
                  <a:moveTo>
                    <a:pt x="0" y="0"/>
                  </a:moveTo>
                  <a:lnTo>
                    <a:pt x="352"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67" name="Shape 7467"/>
            <p:cNvSpPr/>
            <p:nvPr/>
          </p:nvSpPr>
          <p:spPr>
            <a:xfrm>
              <a:off x="1961525" y="1749075"/>
              <a:ext cx="8800" cy="27700"/>
            </a:xfrm>
            <a:custGeom>
              <a:avLst/>
              <a:gdLst/>
              <a:ahLst/>
              <a:cxnLst/>
              <a:rect l="0" t="0" r="0" b="0"/>
              <a:pathLst>
                <a:path w="352" h="1108" fill="none" extrusionOk="0">
                  <a:moveTo>
                    <a:pt x="1" y="0"/>
                  </a:moveTo>
                  <a:lnTo>
                    <a:pt x="352"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68" name="Shape 7468"/>
            <p:cNvSpPr/>
            <p:nvPr/>
          </p:nvSpPr>
          <p:spPr>
            <a:xfrm>
              <a:off x="1970300" y="1776750"/>
              <a:ext cx="7550" cy="22150"/>
            </a:xfrm>
            <a:custGeom>
              <a:avLst/>
              <a:gdLst/>
              <a:ahLst/>
              <a:cxnLst/>
              <a:rect l="0" t="0" r="0" b="0"/>
              <a:pathLst>
                <a:path w="302" h="886" fill="none" extrusionOk="0">
                  <a:moveTo>
                    <a:pt x="1" y="0"/>
                  </a:moveTo>
                  <a:lnTo>
                    <a:pt x="302"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69" name="Shape 7469"/>
            <p:cNvSpPr/>
            <p:nvPr/>
          </p:nvSpPr>
          <p:spPr>
            <a:xfrm>
              <a:off x="1977825" y="1798875"/>
              <a:ext cx="7550" cy="22175"/>
            </a:xfrm>
            <a:custGeom>
              <a:avLst/>
              <a:gdLst/>
              <a:ahLst/>
              <a:cxnLst/>
              <a:rect l="0" t="0" r="0" b="0"/>
              <a:pathLst>
                <a:path w="302" h="887" fill="none" extrusionOk="0">
                  <a:moveTo>
                    <a:pt x="1" y="1"/>
                  </a:moveTo>
                  <a:lnTo>
                    <a:pt x="302"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70" name="Shape 7470"/>
            <p:cNvSpPr/>
            <p:nvPr/>
          </p:nvSpPr>
          <p:spPr>
            <a:xfrm>
              <a:off x="1985350" y="1821025"/>
              <a:ext cx="7550" cy="16625"/>
            </a:xfrm>
            <a:custGeom>
              <a:avLst/>
              <a:gdLst/>
              <a:ahLst/>
              <a:cxnLst/>
              <a:rect l="0" t="0" r="0" b="0"/>
              <a:pathLst>
                <a:path w="302" h="665" fill="none" extrusionOk="0">
                  <a:moveTo>
                    <a:pt x="1" y="0"/>
                  </a:moveTo>
                  <a:lnTo>
                    <a:pt x="302"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71" name="Shape 7471"/>
            <p:cNvSpPr/>
            <p:nvPr/>
          </p:nvSpPr>
          <p:spPr>
            <a:xfrm>
              <a:off x="1992875" y="1837625"/>
              <a:ext cx="7550" cy="11100"/>
            </a:xfrm>
            <a:custGeom>
              <a:avLst/>
              <a:gdLst/>
              <a:ahLst/>
              <a:cxnLst/>
              <a:rect l="0" t="0" r="0" b="0"/>
              <a:pathLst>
                <a:path w="302" h="444" fill="none" extrusionOk="0">
                  <a:moveTo>
                    <a:pt x="1" y="1"/>
                  </a:moveTo>
                  <a:lnTo>
                    <a:pt x="302"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72" name="Shape 7472"/>
            <p:cNvSpPr/>
            <p:nvPr/>
          </p:nvSpPr>
          <p:spPr>
            <a:xfrm>
              <a:off x="2000400" y="1848700"/>
              <a:ext cx="8800" cy="11100"/>
            </a:xfrm>
            <a:custGeom>
              <a:avLst/>
              <a:gdLst/>
              <a:ahLst/>
              <a:cxnLst/>
              <a:rect l="0" t="0" r="0" b="0"/>
              <a:pathLst>
                <a:path w="352" h="444" fill="none" extrusionOk="0">
                  <a:moveTo>
                    <a:pt x="1" y="0"/>
                  </a:moveTo>
                  <a:lnTo>
                    <a:pt x="352"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73" name="Shape 7473"/>
            <p:cNvSpPr/>
            <p:nvPr/>
          </p:nvSpPr>
          <p:spPr>
            <a:xfrm>
              <a:off x="2009175" y="1859775"/>
              <a:ext cx="8825" cy="5550"/>
            </a:xfrm>
            <a:custGeom>
              <a:avLst/>
              <a:gdLst/>
              <a:ahLst/>
              <a:cxnLst/>
              <a:rect l="0" t="0" r="0" b="0"/>
              <a:pathLst>
                <a:path w="353" h="222" fill="none" extrusionOk="0">
                  <a:moveTo>
                    <a:pt x="1" y="0"/>
                  </a:moveTo>
                  <a:lnTo>
                    <a:pt x="35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74" name="Shape 7474"/>
            <p:cNvSpPr/>
            <p:nvPr/>
          </p:nvSpPr>
          <p:spPr>
            <a:xfrm>
              <a:off x="2017975" y="1859775"/>
              <a:ext cx="7550" cy="5550"/>
            </a:xfrm>
            <a:custGeom>
              <a:avLst/>
              <a:gdLst/>
              <a:ahLst/>
              <a:cxnLst/>
              <a:rect l="0" t="0" r="0" b="0"/>
              <a:pathLst>
                <a:path w="302" h="222" fill="none" extrusionOk="0">
                  <a:moveTo>
                    <a:pt x="0" y="222"/>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75" name="Shape 7475"/>
            <p:cNvSpPr/>
            <p:nvPr/>
          </p:nvSpPr>
          <p:spPr>
            <a:xfrm>
              <a:off x="2025500" y="1848700"/>
              <a:ext cx="7550" cy="11100"/>
            </a:xfrm>
            <a:custGeom>
              <a:avLst/>
              <a:gdLst/>
              <a:ahLst/>
              <a:cxnLst/>
              <a:rect l="0" t="0" r="0" b="0"/>
              <a:pathLst>
                <a:path w="302" h="444" fill="none" extrusionOk="0">
                  <a:moveTo>
                    <a:pt x="0" y="443"/>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76" name="Shape 7476"/>
            <p:cNvSpPr/>
            <p:nvPr/>
          </p:nvSpPr>
          <p:spPr>
            <a:xfrm>
              <a:off x="2033025" y="1832100"/>
              <a:ext cx="7550" cy="16625"/>
            </a:xfrm>
            <a:custGeom>
              <a:avLst/>
              <a:gdLst/>
              <a:ahLst/>
              <a:cxnLst/>
              <a:rect l="0" t="0" r="0" b="0"/>
              <a:pathLst>
                <a:path w="302" h="665" fill="none" extrusionOk="0">
                  <a:moveTo>
                    <a:pt x="0" y="664"/>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77" name="Shape 7477"/>
            <p:cNvSpPr/>
            <p:nvPr/>
          </p:nvSpPr>
          <p:spPr>
            <a:xfrm>
              <a:off x="2040550" y="1793350"/>
              <a:ext cx="16325" cy="38775"/>
            </a:xfrm>
            <a:custGeom>
              <a:avLst/>
              <a:gdLst/>
              <a:ahLst/>
              <a:cxnLst/>
              <a:rect l="0" t="0" r="0" b="0"/>
              <a:pathLst>
                <a:path w="653" h="1551" fill="none" extrusionOk="0">
                  <a:moveTo>
                    <a:pt x="0" y="1550"/>
                  </a:moveTo>
                  <a:lnTo>
                    <a:pt x="6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78" name="Shape 7478"/>
            <p:cNvSpPr/>
            <p:nvPr/>
          </p:nvSpPr>
          <p:spPr>
            <a:xfrm>
              <a:off x="2056850" y="1765675"/>
              <a:ext cx="8800" cy="27700"/>
            </a:xfrm>
            <a:custGeom>
              <a:avLst/>
              <a:gdLst/>
              <a:ahLst/>
              <a:cxnLst/>
              <a:rect l="0" t="0" r="0" b="0"/>
              <a:pathLst>
                <a:path w="352" h="1108" fill="none" extrusionOk="0">
                  <a:moveTo>
                    <a:pt x="0" y="1107"/>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79" name="Shape 7479"/>
            <p:cNvSpPr/>
            <p:nvPr/>
          </p:nvSpPr>
          <p:spPr>
            <a:xfrm>
              <a:off x="2065625" y="1743525"/>
              <a:ext cx="7550" cy="22175"/>
            </a:xfrm>
            <a:custGeom>
              <a:avLst/>
              <a:gdLst/>
              <a:ahLst/>
              <a:cxnLst/>
              <a:rect l="0" t="0" r="0" b="0"/>
              <a:pathLst>
                <a:path w="302" h="887" fill="none" extrusionOk="0">
                  <a:moveTo>
                    <a:pt x="0" y="886"/>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80" name="Shape 7480"/>
            <p:cNvSpPr/>
            <p:nvPr/>
          </p:nvSpPr>
          <p:spPr>
            <a:xfrm>
              <a:off x="2073150" y="1704775"/>
              <a:ext cx="15075" cy="38775"/>
            </a:xfrm>
            <a:custGeom>
              <a:avLst/>
              <a:gdLst/>
              <a:ahLst/>
              <a:cxnLst/>
              <a:rect l="0" t="0" r="0" b="0"/>
              <a:pathLst>
                <a:path w="603" h="1551" fill="none" extrusionOk="0">
                  <a:moveTo>
                    <a:pt x="0" y="1551"/>
                  </a:moveTo>
                  <a:lnTo>
                    <a:pt x="6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81" name="Shape 7481"/>
            <p:cNvSpPr/>
            <p:nvPr/>
          </p:nvSpPr>
          <p:spPr>
            <a:xfrm>
              <a:off x="2088200" y="1688175"/>
              <a:ext cx="7550" cy="16625"/>
            </a:xfrm>
            <a:custGeom>
              <a:avLst/>
              <a:gdLst/>
              <a:ahLst/>
              <a:cxnLst/>
              <a:rect l="0" t="0" r="0" b="0"/>
              <a:pathLst>
                <a:path w="302" h="665" fill="none" extrusionOk="0">
                  <a:moveTo>
                    <a:pt x="0" y="665"/>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82" name="Shape 7482"/>
            <p:cNvSpPr/>
            <p:nvPr/>
          </p:nvSpPr>
          <p:spPr>
            <a:xfrm>
              <a:off x="2095725" y="1677100"/>
              <a:ext cx="8800" cy="11100"/>
            </a:xfrm>
            <a:custGeom>
              <a:avLst/>
              <a:gdLst/>
              <a:ahLst/>
              <a:cxnLst/>
              <a:rect l="0" t="0" r="0" b="0"/>
              <a:pathLst>
                <a:path w="352" h="444" fill="none" extrusionOk="0">
                  <a:moveTo>
                    <a:pt x="0" y="444"/>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83" name="Shape 7483"/>
            <p:cNvSpPr/>
            <p:nvPr/>
          </p:nvSpPr>
          <p:spPr>
            <a:xfrm>
              <a:off x="2104500" y="1671575"/>
              <a:ext cx="8800" cy="5550"/>
            </a:xfrm>
            <a:custGeom>
              <a:avLst/>
              <a:gdLst/>
              <a:ahLst/>
              <a:cxnLst/>
              <a:rect l="0" t="0" r="0" b="0"/>
              <a:pathLst>
                <a:path w="352" h="222" fill="none" extrusionOk="0">
                  <a:moveTo>
                    <a:pt x="1" y="222"/>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84" name="Shape 7484"/>
            <p:cNvSpPr/>
            <p:nvPr/>
          </p:nvSpPr>
          <p:spPr>
            <a:xfrm>
              <a:off x="2113275" y="1671575"/>
              <a:ext cx="7550" cy="5550"/>
            </a:xfrm>
            <a:custGeom>
              <a:avLst/>
              <a:gdLst/>
              <a:ahLst/>
              <a:cxnLst/>
              <a:rect l="0" t="0" r="0" b="0"/>
              <a:pathLst>
                <a:path w="302" h="222" fill="none" extrusionOk="0">
                  <a:moveTo>
                    <a:pt x="1" y="0"/>
                  </a:moveTo>
                  <a:lnTo>
                    <a:pt x="30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85" name="Shape 7485"/>
            <p:cNvSpPr/>
            <p:nvPr/>
          </p:nvSpPr>
          <p:spPr>
            <a:xfrm>
              <a:off x="2120800" y="1677100"/>
              <a:ext cx="7550" cy="11100"/>
            </a:xfrm>
            <a:custGeom>
              <a:avLst/>
              <a:gdLst/>
              <a:ahLst/>
              <a:cxnLst/>
              <a:rect l="0" t="0" r="0" b="0"/>
              <a:pathLst>
                <a:path w="302" h="444" fill="none" extrusionOk="0">
                  <a:moveTo>
                    <a:pt x="1" y="1"/>
                  </a:moveTo>
                  <a:lnTo>
                    <a:pt x="302" y="44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86" name="Shape 7486"/>
            <p:cNvSpPr/>
            <p:nvPr/>
          </p:nvSpPr>
          <p:spPr>
            <a:xfrm>
              <a:off x="2128325" y="1688175"/>
              <a:ext cx="7550" cy="16625"/>
            </a:xfrm>
            <a:custGeom>
              <a:avLst/>
              <a:gdLst/>
              <a:ahLst/>
              <a:cxnLst/>
              <a:rect l="0" t="0" r="0" b="0"/>
              <a:pathLst>
                <a:path w="302" h="665" fill="none" extrusionOk="0">
                  <a:moveTo>
                    <a:pt x="1" y="1"/>
                  </a:moveTo>
                  <a:lnTo>
                    <a:pt x="302"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87" name="Shape 7487"/>
            <p:cNvSpPr/>
            <p:nvPr/>
          </p:nvSpPr>
          <p:spPr>
            <a:xfrm>
              <a:off x="2135850" y="1704775"/>
              <a:ext cx="7550" cy="27700"/>
            </a:xfrm>
            <a:custGeom>
              <a:avLst/>
              <a:gdLst/>
              <a:ahLst/>
              <a:cxnLst/>
              <a:rect l="0" t="0" r="0" b="0"/>
              <a:pathLst>
                <a:path w="302" h="1108" fill="none" extrusionOk="0">
                  <a:moveTo>
                    <a:pt x="1" y="1"/>
                  </a:moveTo>
                  <a:lnTo>
                    <a:pt x="302"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88" name="Shape 7488"/>
            <p:cNvSpPr/>
            <p:nvPr/>
          </p:nvSpPr>
          <p:spPr>
            <a:xfrm>
              <a:off x="2143375" y="1732450"/>
              <a:ext cx="8800" cy="27700"/>
            </a:xfrm>
            <a:custGeom>
              <a:avLst/>
              <a:gdLst/>
              <a:ahLst/>
              <a:cxnLst/>
              <a:rect l="0" t="0" r="0" b="0"/>
              <a:pathLst>
                <a:path w="352" h="1108" fill="none" extrusionOk="0">
                  <a:moveTo>
                    <a:pt x="1" y="1"/>
                  </a:moveTo>
                  <a:lnTo>
                    <a:pt x="352" y="110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89" name="Shape 7489"/>
            <p:cNvSpPr/>
            <p:nvPr/>
          </p:nvSpPr>
          <p:spPr>
            <a:xfrm>
              <a:off x="2152150" y="1760125"/>
              <a:ext cx="8825" cy="33250"/>
            </a:xfrm>
            <a:custGeom>
              <a:avLst/>
              <a:gdLst/>
              <a:ahLst/>
              <a:cxnLst/>
              <a:rect l="0" t="0" r="0" b="0"/>
              <a:pathLst>
                <a:path w="353" h="1330" fill="none" extrusionOk="0">
                  <a:moveTo>
                    <a:pt x="1" y="1"/>
                  </a:moveTo>
                  <a:lnTo>
                    <a:pt x="352"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90" name="Shape 7490"/>
            <p:cNvSpPr/>
            <p:nvPr/>
          </p:nvSpPr>
          <p:spPr>
            <a:xfrm>
              <a:off x="2160950" y="1793350"/>
              <a:ext cx="7550" cy="38775"/>
            </a:xfrm>
            <a:custGeom>
              <a:avLst/>
              <a:gdLst/>
              <a:ahLst/>
              <a:cxnLst/>
              <a:rect l="0" t="0" r="0" b="0"/>
              <a:pathLst>
                <a:path w="302" h="1551" fill="none" extrusionOk="0">
                  <a:moveTo>
                    <a:pt x="0" y="0"/>
                  </a:moveTo>
                  <a:lnTo>
                    <a:pt x="301"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91" name="Shape 7491"/>
            <p:cNvSpPr/>
            <p:nvPr/>
          </p:nvSpPr>
          <p:spPr>
            <a:xfrm>
              <a:off x="2168475" y="1832100"/>
              <a:ext cx="7550" cy="38750"/>
            </a:xfrm>
            <a:custGeom>
              <a:avLst/>
              <a:gdLst/>
              <a:ahLst/>
              <a:cxnLst/>
              <a:rect l="0" t="0" r="0" b="0"/>
              <a:pathLst>
                <a:path w="302" h="1550" fill="none" extrusionOk="0">
                  <a:moveTo>
                    <a:pt x="0" y="0"/>
                  </a:moveTo>
                  <a:lnTo>
                    <a:pt x="301"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92" name="Shape 7492"/>
            <p:cNvSpPr/>
            <p:nvPr/>
          </p:nvSpPr>
          <p:spPr>
            <a:xfrm>
              <a:off x="2176000" y="1870825"/>
              <a:ext cx="7550" cy="44325"/>
            </a:xfrm>
            <a:custGeom>
              <a:avLst/>
              <a:gdLst/>
              <a:ahLst/>
              <a:cxnLst/>
              <a:rect l="0" t="0" r="0" b="0"/>
              <a:pathLst>
                <a:path w="302" h="1773" fill="none" extrusionOk="0">
                  <a:moveTo>
                    <a:pt x="0" y="1"/>
                  </a:moveTo>
                  <a:lnTo>
                    <a:pt x="301" y="177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93" name="Shape 7493"/>
            <p:cNvSpPr/>
            <p:nvPr/>
          </p:nvSpPr>
          <p:spPr>
            <a:xfrm>
              <a:off x="2183525" y="1915125"/>
              <a:ext cx="7550" cy="38750"/>
            </a:xfrm>
            <a:custGeom>
              <a:avLst/>
              <a:gdLst/>
              <a:ahLst/>
              <a:cxnLst/>
              <a:rect l="0" t="0" r="0" b="0"/>
              <a:pathLst>
                <a:path w="302" h="1550" fill="none" extrusionOk="0">
                  <a:moveTo>
                    <a:pt x="0" y="0"/>
                  </a:moveTo>
                  <a:lnTo>
                    <a:pt x="301" y="155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94" name="Shape 7494"/>
            <p:cNvSpPr/>
            <p:nvPr/>
          </p:nvSpPr>
          <p:spPr>
            <a:xfrm>
              <a:off x="2191050" y="1953850"/>
              <a:ext cx="8800" cy="33250"/>
            </a:xfrm>
            <a:custGeom>
              <a:avLst/>
              <a:gdLst/>
              <a:ahLst/>
              <a:cxnLst/>
              <a:rect l="0" t="0" r="0" b="0"/>
              <a:pathLst>
                <a:path w="352" h="1330" fill="none" extrusionOk="0">
                  <a:moveTo>
                    <a:pt x="0" y="1"/>
                  </a:moveTo>
                  <a:lnTo>
                    <a:pt x="351" y="1329"/>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95" name="Shape 7495"/>
            <p:cNvSpPr/>
            <p:nvPr/>
          </p:nvSpPr>
          <p:spPr>
            <a:xfrm>
              <a:off x="2199825" y="1987075"/>
              <a:ext cx="7550" cy="27700"/>
            </a:xfrm>
            <a:custGeom>
              <a:avLst/>
              <a:gdLst/>
              <a:ahLst/>
              <a:cxnLst/>
              <a:rect l="0" t="0" r="0" b="0"/>
              <a:pathLst>
                <a:path w="302" h="1108" fill="none" extrusionOk="0">
                  <a:moveTo>
                    <a:pt x="0" y="0"/>
                  </a:moveTo>
                  <a:lnTo>
                    <a:pt x="301"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96" name="Shape 7496"/>
            <p:cNvSpPr/>
            <p:nvPr/>
          </p:nvSpPr>
          <p:spPr>
            <a:xfrm>
              <a:off x="2207350" y="2014750"/>
              <a:ext cx="7550" cy="22175"/>
            </a:xfrm>
            <a:custGeom>
              <a:avLst/>
              <a:gdLst/>
              <a:ahLst/>
              <a:cxnLst/>
              <a:rect l="0" t="0" r="0" b="0"/>
              <a:pathLst>
                <a:path w="302" h="887" fill="none" extrusionOk="0">
                  <a:moveTo>
                    <a:pt x="0" y="0"/>
                  </a:moveTo>
                  <a:lnTo>
                    <a:pt x="30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97" name="Shape 7497"/>
            <p:cNvSpPr/>
            <p:nvPr/>
          </p:nvSpPr>
          <p:spPr>
            <a:xfrm>
              <a:off x="2214875" y="2036900"/>
              <a:ext cx="7550" cy="11075"/>
            </a:xfrm>
            <a:custGeom>
              <a:avLst/>
              <a:gdLst/>
              <a:ahLst/>
              <a:cxnLst/>
              <a:rect l="0" t="0" r="0" b="0"/>
              <a:pathLst>
                <a:path w="302" h="443" fill="none" extrusionOk="0">
                  <a:moveTo>
                    <a:pt x="0" y="0"/>
                  </a:moveTo>
                  <a:lnTo>
                    <a:pt x="30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98" name="Shape 7498"/>
            <p:cNvSpPr/>
            <p:nvPr/>
          </p:nvSpPr>
          <p:spPr>
            <a:xfrm>
              <a:off x="2222400" y="2047950"/>
              <a:ext cx="8800" cy="5575"/>
            </a:xfrm>
            <a:custGeom>
              <a:avLst/>
              <a:gdLst/>
              <a:ahLst/>
              <a:cxnLst/>
              <a:rect l="0" t="0" r="0" b="0"/>
              <a:pathLst>
                <a:path w="352" h="223" fill="none" extrusionOk="0">
                  <a:moveTo>
                    <a:pt x="0" y="1"/>
                  </a:moveTo>
                  <a:lnTo>
                    <a:pt x="35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99" name="Shape 7499"/>
            <p:cNvSpPr/>
            <p:nvPr/>
          </p:nvSpPr>
          <p:spPr>
            <a:xfrm>
              <a:off x="2231175" y="2047950"/>
              <a:ext cx="8800" cy="5575"/>
            </a:xfrm>
            <a:custGeom>
              <a:avLst/>
              <a:gdLst/>
              <a:ahLst/>
              <a:cxnLst/>
              <a:rect l="0" t="0" r="0" b="0"/>
              <a:pathLst>
                <a:path w="352" h="223" fill="none" extrusionOk="0">
                  <a:moveTo>
                    <a:pt x="0" y="222"/>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00" name="Shape 7500"/>
            <p:cNvSpPr/>
            <p:nvPr/>
          </p:nvSpPr>
          <p:spPr>
            <a:xfrm>
              <a:off x="2239950" y="2036900"/>
              <a:ext cx="7550" cy="11075"/>
            </a:xfrm>
            <a:custGeom>
              <a:avLst/>
              <a:gdLst/>
              <a:ahLst/>
              <a:cxnLst/>
              <a:rect l="0" t="0" r="0" b="0"/>
              <a:pathLst>
                <a:path w="302" h="443" fill="none" extrusionOk="0">
                  <a:moveTo>
                    <a:pt x="1" y="443"/>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01" name="Shape 7501"/>
            <p:cNvSpPr/>
            <p:nvPr/>
          </p:nvSpPr>
          <p:spPr>
            <a:xfrm>
              <a:off x="2247475" y="2014750"/>
              <a:ext cx="7550" cy="22175"/>
            </a:xfrm>
            <a:custGeom>
              <a:avLst/>
              <a:gdLst/>
              <a:ahLst/>
              <a:cxnLst/>
              <a:rect l="0" t="0" r="0" b="0"/>
              <a:pathLst>
                <a:path w="302" h="887" fill="none" extrusionOk="0">
                  <a:moveTo>
                    <a:pt x="1" y="886"/>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02" name="Shape 7502"/>
            <p:cNvSpPr/>
            <p:nvPr/>
          </p:nvSpPr>
          <p:spPr>
            <a:xfrm>
              <a:off x="2255000" y="1981525"/>
              <a:ext cx="7550" cy="33250"/>
            </a:xfrm>
            <a:custGeom>
              <a:avLst/>
              <a:gdLst/>
              <a:ahLst/>
              <a:cxnLst/>
              <a:rect l="0" t="0" r="0" b="0"/>
              <a:pathLst>
                <a:path w="302" h="1330" fill="none" extrusionOk="0">
                  <a:moveTo>
                    <a:pt x="1" y="1329"/>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03" name="Shape 7503"/>
            <p:cNvSpPr/>
            <p:nvPr/>
          </p:nvSpPr>
          <p:spPr>
            <a:xfrm>
              <a:off x="2262525" y="1942800"/>
              <a:ext cx="7550" cy="38750"/>
            </a:xfrm>
            <a:custGeom>
              <a:avLst/>
              <a:gdLst/>
              <a:ahLst/>
              <a:cxnLst/>
              <a:rect l="0" t="0" r="0" b="0"/>
              <a:pathLst>
                <a:path w="302" h="1550" fill="none" extrusionOk="0">
                  <a:moveTo>
                    <a:pt x="1" y="1550"/>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04" name="Shape 7504"/>
            <p:cNvSpPr/>
            <p:nvPr/>
          </p:nvSpPr>
          <p:spPr>
            <a:xfrm>
              <a:off x="2270050" y="1898500"/>
              <a:ext cx="8800" cy="44325"/>
            </a:xfrm>
            <a:custGeom>
              <a:avLst/>
              <a:gdLst/>
              <a:ahLst/>
              <a:cxnLst/>
              <a:rect l="0" t="0" r="0" b="0"/>
              <a:pathLst>
                <a:path w="352" h="1773" fill="none" extrusionOk="0">
                  <a:moveTo>
                    <a:pt x="1" y="1772"/>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05" name="Shape 7505"/>
            <p:cNvSpPr/>
            <p:nvPr/>
          </p:nvSpPr>
          <p:spPr>
            <a:xfrm>
              <a:off x="2278825" y="1843150"/>
              <a:ext cx="8825" cy="55375"/>
            </a:xfrm>
            <a:custGeom>
              <a:avLst/>
              <a:gdLst/>
              <a:ahLst/>
              <a:cxnLst/>
              <a:rect l="0" t="0" r="0" b="0"/>
              <a:pathLst>
                <a:path w="353" h="2215" fill="none" extrusionOk="0">
                  <a:moveTo>
                    <a:pt x="1" y="2215"/>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06" name="Shape 7506"/>
            <p:cNvSpPr/>
            <p:nvPr/>
          </p:nvSpPr>
          <p:spPr>
            <a:xfrm>
              <a:off x="2287625" y="1787800"/>
              <a:ext cx="7550" cy="55375"/>
            </a:xfrm>
            <a:custGeom>
              <a:avLst/>
              <a:gdLst/>
              <a:ahLst/>
              <a:cxnLst/>
              <a:rect l="0" t="0" r="0" b="0"/>
              <a:pathLst>
                <a:path w="302" h="2215" fill="none" extrusionOk="0">
                  <a:moveTo>
                    <a:pt x="0" y="2215"/>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07" name="Shape 7507"/>
            <p:cNvSpPr/>
            <p:nvPr/>
          </p:nvSpPr>
          <p:spPr>
            <a:xfrm>
              <a:off x="2295150" y="1677100"/>
              <a:ext cx="15075" cy="110725"/>
            </a:xfrm>
            <a:custGeom>
              <a:avLst/>
              <a:gdLst/>
              <a:ahLst/>
              <a:cxnLst/>
              <a:rect l="0" t="0" r="0" b="0"/>
              <a:pathLst>
                <a:path w="603" h="4429" fill="none" extrusionOk="0">
                  <a:moveTo>
                    <a:pt x="0" y="4429"/>
                  </a:moveTo>
                  <a:lnTo>
                    <a:pt x="6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08" name="Shape 7508"/>
            <p:cNvSpPr/>
            <p:nvPr/>
          </p:nvSpPr>
          <p:spPr>
            <a:xfrm>
              <a:off x="2310200" y="1621750"/>
              <a:ext cx="7550" cy="55375"/>
            </a:xfrm>
            <a:custGeom>
              <a:avLst/>
              <a:gdLst/>
              <a:ahLst/>
              <a:cxnLst/>
              <a:rect l="0" t="0" r="0" b="0"/>
              <a:pathLst>
                <a:path w="302" h="2215" fill="none" extrusionOk="0">
                  <a:moveTo>
                    <a:pt x="0" y="2215"/>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09" name="Shape 7509"/>
            <p:cNvSpPr/>
            <p:nvPr/>
          </p:nvSpPr>
          <p:spPr>
            <a:xfrm>
              <a:off x="2317725" y="1571950"/>
              <a:ext cx="8800" cy="49825"/>
            </a:xfrm>
            <a:custGeom>
              <a:avLst/>
              <a:gdLst/>
              <a:ahLst/>
              <a:cxnLst/>
              <a:rect l="0" t="0" r="0" b="0"/>
              <a:pathLst>
                <a:path w="352" h="1993" fill="none" extrusionOk="0">
                  <a:moveTo>
                    <a:pt x="0" y="1993"/>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10" name="Shape 7510"/>
            <p:cNvSpPr/>
            <p:nvPr/>
          </p:nvSpPr>
          <p:spPr>
            <a:xfrm>
              <a:off x="2326500" y="1527675"/>
              <a:ext cx="8800" cy="44300"/>
            </a:xfrm>
            <a:custGeom>
              <a:avLst/>
              <a:gdLst/>
              <a:ahLst/>
              <a:cxnLst/>
              <a:rect l="0" t="0" r="0" b="0"/>
              <a:pathLst>
                <a:path w="352" h="1772" fill="none" extrusionOk="0">
                  <a:moveTo>
                    <a:pt x="0" y="1771"/>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11" name="Shape 7511"/>
            <p:cNvSpPr/>
            <p:nvPr/>
          </p:nvSpPr>
          <p:spPr>
            <a:xfrm>
              <a:off x="2335275" y="1488925"/>
              <a:ext cx="7550" cy="38775"/>
            </a:xfrm>
            <a:custGeom>
              <a:avLst/>
              <a:gdLst/>
              <a:ahLst/>
              <a:cxnLst/>
              <a:rect l="0" t="0" r="0" b="0"/>
              <a:pathLst>
                <a:path w="302" h="1551" fill="none" extrusionOk="0">
                  <a:moveTo>
                    <a:pt x="0" y="1550"/>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12" name="Shape 7512"/>
            <p:cNvSpPr/>
            <p:nvPr/>
          </p:nvSpPr>
          <p:spPr>
            <a:xfrm>
              <a:off x="2342800" y="1461250"/>
              <a:ext cx="7550" cy="27700"/>
            </a:xfrm>
            <a:custGeom>
              <a:avLst/>
              <a:gdLst/>
              <a:ahLst/>
              <a:cxnLst/>
              <a:rect l="0" t="0" r="0" b="0"/>
              <a:pathLst>
                <a:path w="302" h="1108" fill="none" extrusionOk="0">
                  <a:moveTo>
                    <a:pt x="0" y="1107"/>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13" name="Shape 7513"/>
            <p:cNvSpPr/>
            <p:nvPr/>
          </p:nvSpPr>
          <p:spPr>
            <a:xfrm>
              <a:off x="2350325" y="1439100"/>
              <a:ext cx="7550" cy="22175"/>
            </a:xfrm>
            <a:custGeom>
              <a:avLst/>
              <a:gdLst/>
              <a:ahLst/>
              <a:cxnLst/>
              <a:rect l="0" t="0" r="0" b="0"/>
              <a:pathLst>
                <a:path w="302" h="887" fill="none" extrusionOk="0">
                  <a:moveTo>
                    <a:pt x="0" y="886"/>
                  </a:moveTo>
                  <a:lnTo>
                    <a:pt x="301"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14" name="Shape 7514"/>
            <p:cNvSpPr/>
            <p:nvPr/>
          </p:nvSpPr>
          <p:spPr>
            <a:xfrm>
              <a:off x="2357850" y="1422500"/>
              <a:ext cx="7550" cy="16625"/>
            </a:xfrm>
            <a:custGeom>
              <a:avLst/>
              <a:gdLst/>
              <a:ahLst/>
              <a:cxnLst/>
              <a:rect l="0" t="0" r="0" b="0"/>
              <a:pathLst>
                <a:path w="302" h="665" fill="none" extrusionOk="0">
                  <a:moveTo>
                    <a:pt x="0" y="665"/>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15" name="Shape 7515"/>
            <p:cNvSpPr/>
            <p:nvPr/>
          </p:nvSpPr>
          <p:spPr>
            <a:xfrm>
              <a:off x="2365375" y="1416950"/>
              <a:ext cx="8800" cy="5575"/>
            </a:xfrm>
            <a:custGeom>
              <a:avLst/>
              <a:gdLst/>
              <a:ahLst/>
              <a:cxnLst/>
              <a:rect l="0" t="0" r="0" b="0"/>
              <a:pathLst>
                <a:path w="352" h="223" fill="none" extrusionOk="0">
                  <a:moveTo>
                    <a:pt x="0" y="222"/>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16" name="Shape 7516"/>
            <p:cNvSpPr/>
            <p:nvPr/>
          </p:nvSpPr>
          <p:spPr>
            <a:xfrm>
              <a:off x="2374150" y="1416950"/>
              <a:ext cx="8800" cy="25"/>
            </a:xfrm>
            <a:custGeom>
              <a:avLst/>
              <a:gdLst/>
              <a:ahLst/>
              <a:cxnLst/>
              <a:rect l="0" t="0" r="0" b="0"/>
              <a:pathLst>
                <a:path w="352" h="1" fill="none" extrusionOk="0">
                  <a:moveTo>
                    <a:pt x="1" y="1"/>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17" name="Shape 7517"/>
            <p:cNvSpPr/>
            <p:nvPr/>
          </p:nvSpPr>
          <p:spPr>
            <a:xfrm>
              <a:off x="2382925" y="1416950"/>
              <a:ext cx="7550" cy="11100"/>
            </a:xfrm>
            <a:custGeom>
              <a:avLst/>
              <a:gdLst/>
              <a:ahLst/>
              <a:cxnLst/>
              <a:rect l="0" t="0" r="0" b="0"/>
              <a:pathLst>
                <a:path w="302" h="444" fill="none" extrusionOk="0">
                  <a:moveTo>
                    <a:pt x="1" y="1"/>
                  </a:moveTo>
                  <a:lnTo>
                    <a:pt x="302" y="44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18" name="Shape 7518"/>
            <p:cNvSpPr/>
            <p:nvPr/>
          </p:nvSpPr>
          <p:spPr>
            <a:xfrm>
              <a:off x="2390450" y="1428025"/>
              <a:ext cx="7550" cy="16625"/>
            </a:xfrm>
            <a:custGeom>
              <a:avLst/>
              <a:gdLst/>
              <a:ahLst/>
              <a:cxnLst/>
              <a:rect l="0" t="0" r="0" b="0"/>
              <a:pathLst>
                <a:path w="302" h="665" fill="none" extrusionOk="0">
                  <a:moveTo>
                    <a:pt x="1" y="1"/>
                  </a:moveTo>
                  <a:lnTo>
                    <a:pt x="302"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19" name="Shape 7519"/>
            <p:cNvSpPr/>
            <p:nvPr/>
          </p:nvSpPr>
          <p:spPr>
            <a:xfrm>
              <a:off x="2397975" y="1444625"/>
              <a:ext cx="7550" cy="16650"/>
            </a:xfrm>
            <a:custGeom>
              <a:avLst/>
              <a:gdLst/>
              <a:ahLst/>
              <a:cxnLst/>
              <a:rect l="0" t="0" r="0" b="0"/>
              <a:pathLst>
                <a:path w="302" h="666" fill="none" extrusionOk="0">
                  <a:moveTo>
                    <a:pt x="1" y="1"/>
                  </a:moveTo>
                  <a:lnTo>
                    <a:pt x="302"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20" name="Shape 7520"/>
            <p:cNvSpPr/>
            <p:nvPr/>
          </p:nvSpPr>
          <p:spPr>
            <a:xfrm>
              <a:off x="2405500" y="1461250"/>
              <a:ext cx="7550" cy="27700"/>
            </a:xfrm>
            <a:custGeom>
              <a:avLst/>
              <a:gdLst/>
              <a:ahLst/>
              <a:cxnLst/>
              <a:rect l="0" t="0" r="0" b="0"/>
              <a:pathLst>
                <a:path w="302" h="1108" fill="none" extrusionOk="0">
                  <a:moveTo>
                    <a:pt x="1" y="0"/>
                  </a:moveTo>
                  <a:lnTo>
                    <a:pt x="302"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21" name="Shape 7521"/>
            <p:cNvSpPr/>
            <p:nvPr/>
          </p:nvSpPr>
          <p:spPr>
            <a:xfrm>
              <a:off x="2413025" y="1488925"/>
              <a:ext cx="8800" cy="27700"/>
            </a:xfrm>
            <a:custGeom>
              <a:avLst/>
              <a:gdLst/>
              <a:ahLst/>
              <a:cxnLst/>
              <a:rect l="0" t="0" r="0" b="0"/>
              <a:pathLst>
                <a:path w="352" h="1108" fill="none" extrusionOk="0">
                  <a:moveTo>
                    <a:pt x="1" y="0"/>
                  </a:moveTo>
                  <a:lnTo>
                    <a:pt x="352"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22" name="Shape 7522"/>
            <p:cNvSpPr/>
            <p:nvPr/>
          </p:nvSpPr>
          <p:spPr>
            <a:xfrm>
              <a:off x="2421800" y="1516600"/>
              <a:ext cx="16350" cy="55375"/>
            </a:xfrm>
            <a:custGeom>
              <a:avLst/>
              <a:gdLst/>
              <a:ahLst/>
              <a:cxnLst/>
              <a:rect l="0" t="0" r="0" b="0"/>
              <a:pathLst>
                <a:path w="654" h="2215" fill="none" extrusionOk="0">
                  <a:moveTo>
                    <a:pt x="1" y="0"/>
                  </a:moveTo>
                  <a:lnTo>
                    <a:pt x="653" y="221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23" name="Shape 7523"/>
            <p:cNvSpPr/>
            <p:nvPr/>
          </p:nvSpPr>
          <p:spPr>
            <a:xfrm>
              <a:off x="2438125" y="1571950"/>
              <a:ext cx="7550" cy="27700"/>
            </a:xfrm>
            <a:custGeom>
              <a:avLst/>
              <a:gdLst/>
              <a:ahLst/>
              <a:cxnLst/>
              <a:rect l="0" t="0" r="0" b="0"/>
              <a:pathLst>
                <a:path w="302" h="1108" fill="none" extrusionOk="0">
                  <a:moveTo>
                    <a:pt x="0" y="0"/>
                  </a:moveTo>
                  <a:lnTo>
                    <a:pt x="301" y="1107"/>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24" name="Shape 7524"/>
            <p:cNvSpPr/>
            <p:nvPr/>
          </p:nvSpPr>
          <p:spPr>
            <a:xfrm>
              <a:off x="2445650" y="1599625"/>
              <a:ext cx="7550" cy="22150"/>
            </a:xfrm>
            <a:custGeom>
              <a:avLst/>
              <a:gdLst/>
              <a:ahLst/>
              <a:cxnLst/>
              <a:rect l="0" t="0" r="0" b="0"/>
              <a:pathLst>
                <a:path w="302" h="886" fill="none" extrusionOk="0">
                  <a:moveTo>
                    <a:pt x="0" y="0"/>
                  </a:moveTo>
                  <a:lnTo>
                    <a:pt x="30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25" name="Shape 7525"/>
            <p:cNvSpPr/>
            <p:nvPr/>
          </p:nvSpPr>
          <p:spPr>
            <a:xfrm>
              <a:off x="2453175" y="1621750"/>
              <a:ext cx="7550" cy="22175"/>
            </a:xfrm>
            <a:custGeom>
              <a:avLst/>
              <a:gdLst/>
              <a:ahLst/>
              <a:cxnLst/>
              <a:rect l="0" t="0" r="0" b="0"/>
              <a:pathLst>
                <a:path w="302" h="887" fill="none" extrusionOk="0">
                  <a:moveTo>
                    <a:pt x="0" y="1"/>
                  </a:moveTo>
                  <a:lnTo>
                    <a:pt x="30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26" name="Shape 7526"/>
            <p:cNvSpPr/>
            <p:nvPr/>
          </p:nvSpPr>
          <p:spPr>
            <a:xfrm>
              <a:off x="2460700" y="1643900"/>
              <a:ext cx="8800" cy="16625"/>
            </a:xfrm>
            <a:custGeom>
              <a:avLst/>
              <a:gdLst/>
              <a:ahLst/>
              <a:cxnLst/>
              <a:rect l="0" t="0" r="0" b="0"/>
              <a:pathLst>
                <a:path w="352" h="665" fill="none" extrusionOk="0">
                  <a:moveTo>
                    <a:pt x="0" y="0"/>
                  </a:moveTo>
                  <a:lnTo>
                    <a:pt x="351"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27" name="Shape 7527"/>
            <p:cNvSpPr/>
            <p:nvPr/>
          </p:nvSpPr>
          <p:spPr>
            <a:xfrm>
              <a:off x="2469475" y="1660500"/>
              <a:ext cx="8800" cy="11100"/>
            </a:xfrm>
            <a:custGeom>
              <a:avLst/>
              <a:gdLst/>
              <a:ahLst/>
              <a:cxnLst/>
              <a:rect l="0" t="0" r="0" b="0"/>
              <a:pathLst>
                <a:path w="352" h="444" fill="none" extrusionOk="0">
                  <a:moveTo>
                    <a:pt x="0" y="1"/>
                  </a:moveTo>
                  <a:lnTo>
                    <a:pt x="35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28" name="Shape 7528"/>
            <p:cNvSpPr/>
            <p:nvPr/>
          </p:nvSpPr>
          <p:spPr>
            <a:xfrm>
              <a:off x="2478250" y="1671575"/>
              <a:ext cx="7550" cy="5550"/>
            </a:xfrm>
            <a:custGeom>
              <a:avLst/>
              <a:gdLst/>
              <a:ahLst/>
              <a:cxnLst/>
              <a:rect l="0" t="0" r="0" b="0"/>
              <a:pathLst>
                <a:path w="302" h="222" fill="none" extrusionOk="0">
                  <a:moveTo>
                    <a:pt x="0" y="0"/>
                  </a:moveTo>
                  <a:lnTo>
                    <a:pt x="301"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29" name="Shape 7529"/>
            <p:cNvSpPr/>
            <p:nvPr/>
          </p:nvSpPr>
          <p:spPr>
            <a:xfrm>
              <a:off x="2485775" y="1677100"/>
              <a:ext cx="15075" cy="25"/>
            </a:xfrm>
            <a:custGeom>
              <a:avLst/>
              <a:gdLst/>
              <a:ahLst/>
              <a:cxnLst/>
              <a:rect l="0" t="0" r="0" b="0"/>
              <a:pathLst>
                <a:path w="603" h="1" fill="none" extrusionOk="0">
                  <a:moveTo>
                    <a:pt x="0" y="1"/>
                  </a:moveTo>
                  <a:lnTo>
                    <a:pt x="6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30" name="Shape 7530"/>
            <p:cNvSpPr/>
            <p:nvPr/>
          </p:nvSpPr>
          <p:spPr>
            <a:xfrm>
              <a:off x="2500825" y="1671575"/>
              <a:ext cx="7550" cy="5550"/>
            </a:xfrm>
            <a:custGeom>
              <a:avLst/>
              <a:gdLst/>
              <a:ahLst/>
              <a:cxnLst/>
              <a:rect l="0" t="0" r="0" b="0"/>
              <a:pathLst>
                <a:path w="302" h="222" fill="none" extrusionOk="0">
                  <a:moveTo>
                    <a:pt x="0" y="222"/>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31" name="Shape 7531"/>
            <p:cNvSpPr/>
            <p:nvPr/>
          </p:nvSpPr>
          <p:spPr>
            <a:xfrm>
              <a:off x="2508350" y="1660500"/>
              <a:ext cx="8800" cy="11100"/>
            </a:xfrm>
            <a:custGeom>
              <a:avLst/>
              <a:gdLst/>
              <a:ahLst/>
              <a:cxnLst/>
              <a:rect l="0" t="0" r="0" b="0"/>
              <a:pathLst>
                <a:path w="352" h="444" fill="none" extrusionOk="0">
                  <a:moveTo>
                    <a:pt x="0" y="443"/>
                  </a:moveTo>
                  <a:lnTo>
                    <a:pt x="35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32" name="Shape 7532"/>
            <p:cNvSpPr/>
            <p:nvPr/>
          </p:nvSpPr>
          <p:spPr>
            <a:xfrm>
              <a:off x="2517125" y="1638375"/>
              <a:ext cx="16325" cy="22150"/>
            </a:xfrm>
            <a:custGeom>
              <a:avLst/>
              <a:gdLst/>
              <a:ahLst/>
              <a:cxnLst/>
              <a:rect l="0" t="0" r="0" b="0"/>
              <a:pathLst>
                <a:path w="653" h="886" fill="none" extrusionOk="0">
                  <a:moveTo>
                    <a:pt x="1" y="886"/>
                  </a:moveTo>
                  <a:lnTo>
                    <a:pt x="653"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33" name="Shape 7533"/>
            <p:cNvSpPr/>
            <p:nvPr/>
          </p:nvSpPr>
          <p:spPr>
            <a:xfrm>
              <a:off x="2533425" y="1621750"/>
              <a:ext cx="7550" cy="16650"/>
            </a:xfrm>
            <a:custGeom>
              <a:avLst/>
              <a:gdLst/>
              <a:ahLst/>
              <a:cxnLst/>
              <a:rect l="0" t="0" r="0" b="0"/>
              <a:pathLst>
                <a:path w="302" h="666" fill="none" extrusionOk="0">
                  <a:moveTo>
                    <a:pt x="1" y="665"/>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34" name="Shape 7534"/>
            <p:cNvSpPr/>
            <p:nvPr/>
          </p:nvSpPr>
          <p:spPr>
            <a:xfrm>
              <a:off x="2540950" y="1610700"/>
              <a:ext cx="7550" cy="11075"/>
            </a:xfrm>
            <a:custGeom>
              <a:avLst/>
              <a:gdLst/>
              <a:ahLst/>
              <a:cxnLst/>
              <a:rect l="0" t="0" r="0" b="0"/>
              <a:pathLst>
                <a:path w="302" h="443" fill="none" extrusionOk="0">
                  <a:moveTo>
                    <a:pt x="1" y="443"/>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35" name="Shape 7535"/>
            <p:cNvSpPr/>
            <p:nvPr/>
          </p:nvSpPr>
          <p:spPr>
            <a:xfrm>
              <a:off x="2548475" y="1594075"/>
              <a:ext cx="16325" cy="16650"/>
            </a:xfrm>
            <a:custGeom>
              <a:avLst/>
              <a:gdLst/>
              <a:ahLst/>
              <a:cxnLst/>
              <a:rect l="0" t="0" r="0" b="0"/>
              <a:pathLst>
                <a:path w="653" h="666" fill="none" extrusionOk="0">
                  <a:moveTo>
                    <a:pt x="1" y="665"/>
                  </a:moveTo>
                  <a:lnTo>
                    <a:pt x="653"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36" name="Shape 7536"/>
            <p:cNvSpPr/>
            <p:nvPr/>
          </p:nvSpPr>
          <p:spPr>
            <a:xfrm>
              <a:off x="2564775" y="1588550"/>
              <a:ext cx="8825" cy="5550"/>
            </a:xfrm>
            <a:custGeom>
              <a:avLst/>
              <a:gdLst/>
              <a:ahLst/>
              <a:cxnLst/>
              <a:rect l="0" t="0" r="0" b="0"/>
              <a:pathLst>
                <a:path w="353" h="222" fill="none" extrusionOk="0">
                  <a:moveTo>
                    <a:pt x="1" y="222"/>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37" name="Shape 7537"/>
            <p:cNvSpPr/>
            <p:nvPr/>
          </p:nvSpPr>
          <p:spPr>
            <a:xfrm>
              <a:off x="2573575" y="1583025"/>
              <a:ext cx="7550" cy="5550"/>
            </a:xfrm>
            <a:custGeom>
              <a:avLst/>
              <a:gdLst/>
              <a:ahLst/>
              <a:cxnLst/>
              <a:rect l="0" t="0" r="0" b="0"/>
              <a:pathLst>
                <a:path w="302" h="222" fill="none" extrusionOk="0">
                  <a:moveTo>
                    <a:pt x="0" y="221"/>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38" name="Shape 7538"/>
            <p:cNvSpPr/>
            <p:nvPr/>
          </p:nvSpPr>
          <p:spPr>
            <a:xfrm>
              <a:off x="2581100" y="1583025"/>
              <a:ext cx="7550" cy="25"/>
            </a:xfrm>
            <a:custGeom>
              <a:avLst/>
              <a:gdLst/>
              <a:ahLst/>
              <a:cxnLst/>
              <a:rect l="0" t="0" r="0" b="0"/>
              <a:pathLst>
                <a:path w="302" h="1" fill="none" extrusionOk="0">
                  <a:moveTo>
                    <a:pt x="0" y="0"/>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39" name="Shape 7539"/>
            <p:cNvSpPr/>
            <p:nvPr/>
          </p:nvSpPr>
          <p:spPr>
            <a:xfrm>
              <a:off x="2588625" y="1583025"/>
              <a:ext cx="7550" cy="25"/>
            </a:xfrm>
            <a:custGeom>
              <a:avLst/>
              <a:gdLst/>
              <a:ahLst/>
              <a:cxnLst/>
              <a:rect l="0" t="0" r="0" b="0"/>
              <a:pathLst>
                <a:path w="302" h="1" fill="none" extrusionOk="0">
                  <a:moveTo>
                    <a:pt x="0" y="0"/>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40" name="Shape 7540"/>
            <p:cNvSpPr/>
            <p:nvPr/>
          </p:nvSpPr>
          <p:spPr>
            <a:xfrm>
              <a:off x="2596150" y="1583025"/>
              <a:ext cx="7550" cy="5550"/>
            </a:xfrm>
            <a:custGeom>
              <a:avLst/>
              <a:gdLst/>
              <a:ahLst/>
              <a:cxnLst/>
              <a:rect l="0" t="0" r="0" b="0"/>
              <a:pathLst>
                <a:path w="302" h="222" fill="none" extrusionOk="0">
                  <a:moveTo>
                    <a:pt x="0" y="0"/>
                  </a:moveTo>
                  <a:lnTo>
                    <a:pt x="301" y="22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41" name="Shape 7541"/>
            <p:cNvSpPr/>
            <p:nvPr/>
          </p:nvSpPr>
          <p:spPr>
            <a:xfrm>
              <a:off x="2603675" y="1588550"/>
              <a:ext cx="8800" cy="11100"/>
            </a:xfrm>
            <a:custGeom>
              <a:avLst/>
              <a:gdLst/>
              <a:ahLst/>
              <a:cxnLst/>
              <a:rect l="0" t="0" r="0" b="0"/>
              <a:pathLst>
                <a:path w="352" h="444" fill="none" extrusionOk="0">
                  <a:moveTo>
                    <a:pt x="0" y="0"/>
                  </a:moveTo>
                  <a:lnTo>
                    <a:pt x="351"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42" name="Shape 7542"/>
            <p:cNvSpPr/>
            <p:nvPr/>
          </p:nvSpPr>
          <p:spPr>
            <a:xfrm>
              <a:off x="2612450" y="1599625"/>
              <a:ext cx="16325" cy="22150"/>
            </a:xfrm>
            <a:custGeom>
              <a:avLst/>
              <a:gdLst/>
              <a:ahLst/>
              <a:cxnLst/>
              <a:rect l="0" t="0" r="0" b="0"/>
              <a:pathLst>
                <a:path w="653" h="886" fill="none" extrusionOk="0">
                  <a:moveTo>
                    <a:pt x="0" y="0"/>
                  </a:moveTo>
                  <a:lnTo>
                    <a:pt x="653"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43" name="Shape 7543"/>
            <p:cNvSpPr/>
            <p:nvPr/>
          </p:nvSpPr>
          <p:spPr>
            <a:xfrm>
              <a:off x="2628750" y="1621750"/>
              <a:ext cx="15075" cy="22175"/>
            </a:xfrm>
            <a:custGeom>
              <a:avLst/>
              <a:gdLst/>
              <a:ahLst/>
              <a:cxnLst/>
              <a:rect l="0" t="0" r="0" b="0"/>
              <a:pathLst>
                <a:path w="603" h="887" fill="none" extrusionOk="0">
                  <a:moveTo>
                    <a:pt x="1" y="1"/>
                  </a:moveTo>
                  <a:lnTo>
                    <a:pt x="603"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44" name="Shape 7544"/>
            <p:cNvSpPr/>
            <p:nvPr/>
          </p:nvSpPr>
          <p:spPr>
            <a:xfrm>
              <a:off x="2643800" y="1643900"/>
              <a:ext cx="7550" cy="11100"/>
            </a:xfrm>
            <a:custGeom>
              <a:avLst/>
              <a:gdLst/>
              <a:ahLst/>
              <a:cxnLst/>
              <a:rect l="0" t="0" r="0" b="0"/>
              <a:pathLst>
                <a:path w="302" h="444" fill="none" extrusionOk="0">
                  <a:moveTo>
                    <a:pt x="1" y="0"/>
                  </a:moveTo>
                  <a:lnTo>
                    <a:pt x="302"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45" name="Shape 7545"/>
            <p:cNvSpPr/>
            <p:nvPr/>
          </p:nvSpPr>
          <p:spPr>
            <a:xfrm>
              <a:off x="2651325" y="1654975"/>
              <a:ext cx="8800" cy="11100"/>
            </a:xfrm>
            <a:custGeom>
              <a:avLst/>
              <a:gdLst/>
              <a:ahLst/>
              <a:cxnLst/>
              <a:rect l="0" t="0" r="0" b="0"/>
              <a:pathLst>
                <a:path w="352" h="444" fill="none" extrusionOk="0">
                  <a:moveTo>
                    <a:pt x="1" y="0"/>
                  </a:moveTo>
                  <a:lnTo>
                    <a:pt x="352"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46" name="Shape 7546"/>
            <p:cNvSpPr/>
            <p:nvPr/>
          </p:nvSpPr>
          <p:spPr>
            <a:xfrm>
              <a:off x="2660100" y="1666050"/>
              <a:ext cx="16325" cy="11075"/>
            </a:xfrm>
            <a:custGeom>
              <a:avLst/>
              <a:gdLst/>
              <a:ahLst/>
              <a:cxnLst/>
              <a:rect l="0" t="0" r="0" b="0"/>
              <a:pathLst>
                <a:path w="653" h="443" fill="none" extrusionOk="0">
                  <a:moveTo>
                    <a:pt x="1" y="0"/>
                  </a:moveTo>
                  <a:lnTo>
                    <a:pt x="653"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47" name="Shape 7547"/>
            <p:cNvSpPr/>
            <p:nvPr/>
          </p:nvSpPr>
          <p:spPr>
            <a:xfrm>
              <a:off x="2676400" y="1677100"/>
              <a:ext cx="15075" cy="25"/>
            </a:xfrm>
            <a:custGeom>
              <a:avLst/>
              <a:gdLst/>
              <a:ahLst/>
              <a:cxnLst/>
              <a:rect l="0" t="0" r="0" b="0"/>
              <a:pathLst>
                <a:path w="603" h="1" fill="none" extrusionOk="0">
                  <a:moveTo>
                    <a:pt x="1" y="1"/>
                  </a:moveTo>
                  <a:lnTo>
                    <a:pt x="603"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48" name="Shape 7548"/>
            <p:cNvSpPr/>
            <p:nvPr/>
          </p:nvSpPr>
          <p:spPr>
            <a:xfrm>
              <a:off x="2691450" y="1671575"/>
              <a:ext cx="7550" cy="5550"/>
            </a:xfrm>
            <a:custGeom>
              <a:avLst/>
              <a:gdLst/>
              <a:ahLst/>
              <a:cxnLst/>
              <a:rect l="0" t="0" r="0" b="0"/>
              <a:pathLst>
                <a:path w="302" h="222" fill="none" extrusionOk="0">
                  <a:moveTo>
                    <a:pt x="1" y="222"/>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49" name="Shape 7549"/>
            <p:cNvSpPr/>
            <p:nvPr/>
          </p:nvSpPr>
          <p:spPr>
            <a:xfrm>
              <a:off x="2698975" y="1666050"/>
              <a:ext cx="8825" cy="5550"/>
            </a:xfrm>
            <a:custGeom>
              <a:avLst/>
              <a:gdLst/>
              <a:ahLst/>
              <a:cxnLst/>
              <a:rect l="0" t="0" r="0" b="0"/>
              <a:pathLst>
                <a:path w="353" h="222" fill="none" extrusionOk="0">
                  <a:moveTo>
                    <a:pt x="1" y="221"/>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50" name="Shape 7550"/>
            <p:cNvSpPr/>
            <p:nvPr/>
          </p:nvSpPr>
          <p:spPr>
            <a:xfrm>
              <a:off x="2707775" y="1654975"/>
              <a:ext cx="8800" cy="11100"/>
            </a:xfrm>
            <a:custGeom>
              <a:avLst/>
              <a:gdLst/>
              <a:ahLst/>
              <a:cxnLst/>
              <a:rect l="0" t="0" r="0" b="0"/>
              <a:pathLst>
                <a:path w="352" h="444" fill="none" extrusionOk="0">
                  <a:moveTo>
                    <a:pt x="0" y="443"/>
                  </a:moveTo>
                  <a:lnTo>
                    <a:pt x="35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51" name="Shape 7551"/>
            <p:cNvSpPr/>
            <p:nvPr/>
          </p:nvSpPr>
          <p:spPr>
            <a:xfrm>
              <a:off x="2716550" y="1638375"/>
              <a:ext cx="7550" cy="16625"/>
            </a:xfrm>
            <a:custGeom>
              <a:avLst/>
              <a:gdLst/>
              <a:ahLst/>
              <a:cxnLst/>
              <a:rect l="0" t="0" r="0" b="0"/>
              <a:pathLst>
                <a:path w="302" h="665" fill="none" extrusionOk="0">
                  <a:moveTo>
                    <a:pt x="0" y="664"/>
                  </a:moveTo>
                  <a:lnTo>
                    <a:pt x="301"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52" name="Shape 7552"/>
            <p:cNvSpPr/>
            <p:nvPr/>
          </p:nvSpPr>
          <p:spPr>
            <a:xfrm>
              <a:off x="2724075" y="1605150"/>
              <a:ext cx="15075" cy="33250"/>
            </a:xfrm>
            <a:custGeom>
              <a:avLst/>
              <a:gdLst/>
              <a:ahLst/>
              <a:cxnLst/>
              <a:rect l="0" t="0" r="0" b="0"/>
              <a:pathLst>
                <a:path w="603" h="1330" fill="none" extrusionOk="0">
                  <a:moveTo>
                    <a:pt x="0" y="1329"/>
                  </a:moveTo>
                  <a:lnTo>
                    <a:pt x="6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53" name="Shape 7553"/>
            <p:cNvSpPr/>
            <p:nvPr/>
          </p:nvSpPr>
          <p:spPr>
            <a:xfrm>
              <a:off x="2739125" y="1571950"/>
              <a:ext cx="16325" cy="33225"/>
            </a:xfrm>
            <a:custGeom>
              <a:avLst/>
              <a:gdLst/>
              <a:ahLst/>
              <a:cxnLst/>
              <a:rect l="0" t="0" r="0" b="0"/>
              <a:pathLst>
                <a:path w="653" h="1329" fill="none" extrusionOk="0">
                  <a:moveTo>
                    <a:pt x="0" y="1329"/>
                  </a:moveTo>
                  <a:lnTo>
                    <a:pt x="6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54" name="Shape 7554"/>
            <p:cNvSpPr/>
            <p:nvPr/>
          </p:nvSpPr>
          <p:spPr>
            <a:xfrm>
              <a:off x="2755425" y="1555350"/>
              <a:ext cx="8800" cy="16625"/>
            </a:xfrm>
            <a:custGeom>
              <a:avLst/>
              <a:gdLst/>
              <a:ahLst/>
              <a:cxnLst/>
              <a:rect l="0" t="0" r="0" b="0"/>
              <a:pathLst>
                <a:path w="352" h="665" fill="none" extrusionOk="0">
                  <a:moveTo>
                    <a:pt x="0" y="664"/>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55" name="Shape 7555"/>
            <p:cNvSpPr/>
            <p:nvPr/>
          </p:nvSpPr>
          <p:spPr>
            <a:xfrm>
              <a:off x="2764200" y="1538725"/>
              <a:ext cx="7550" cy="16650"/>
            </a:xfrm>
            <a:custGeom>
              <a:avLst/>
              <a:gdLst/>
              <a:ahLst/>
              <a:cxnLst/>
              <a:rect l="0" t="0" r="0" b="0"/>
              <a:pathLst>
                <a:path w="302" h="666" fill="none" extrusionOk="0">
                  <a:moveTo>
                    <a:pt x="1" y="665"/>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56" name="Shape 7556"/>
            <p:cNvSpPr/>
            <p:nvPr/>
          </p:nvSpPr>
          <p:spPr>
            <a:xfrm>
              <a:off x="2771725" y="1527675"/>
              <a:ext cx="7550" cy="11075"/>
            </a:xfrm>
            <a:custGeom>
              <a:avLst/>
              <a:gdLst/>
              <a:ahLst/>
              <a:cxnLst/>
              <a:rect l="0" t="0" r="0" b="0"/>
              <a:pathLst>
                <a:path w="302" h="443" fill="none" extrusionOk="0">
                  <a:moveTo>
                    <a:pt x="1" y="443"/>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57" name="Shape 7557"/>
            <p:cNvSpPr/>
            <p:nvPr/>
          </p:nvSpPr>
          <p:spPr>
            <a:xfrm>
              <a:off x="2779250" y="1522125"/>
              <a:ext cx="7550" cy="5575"/>
            </a:xfrm>
            <a:custGeom>
              <a:avLst/>
              <a:gdLst/>
              <a:ahLst/>
              <a:cxnLst/>
              <a:rect l="0" t="0" r="0" b="0"/>
              <a:pathLst>
                <a:path w="302" h="223" fill="none" extrusionOk="0">
                  <a:moveTo>
                    <a:pt x="1" y="222"/>
                  </a:moveTo>
                  <a:lnTo>
                    <a:pt x="302" y="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58" name="Shape 7558"/>
            <p:cNvSpPr/>
            <p:nvPr/>
          </p:nvSpPr>
          <p:spPr>
            <a:xfrm>
              <a:off x="2786775" y="1516600"/>
              <a:ext cx="7550" cy="5550"/>
            </a:xfrm>
            <a:custGeom>
              <a:avLst/>
              <a:gdLst/>
              <a:ahLst/>
              <a:cxnLst/>
              <a:rect l="0" t="0" r="0" b="0"/>
              <a:pathLst>
                <a:path w="302" h="222" fill="none" extrusionOk="0">
                  <a:moveTo>
                    <a:pt x="1" y="222"/>
                  </a:moveTo>
                  <a:lnTo>
                    <a:pt x="30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59" name="Shape 7559"/>
            <p:cNvSpPr/>
            <p:nvPr/>
          </p:nvSpPr>
          <p:spPr>
            <a:xfrm>
              <a:off x="2794300" y="1516600"/>
              <a:ext cx="8800" cy="25"/>
            </a:xfrm>
            <a:custGeom>
              <a:avLst/>
              <a:gdLst/>
              <a:ahLst/>
              <a:cxnLst/>
              <a:rect l="0" t="0" r="0" b="0"/>
              <a:pathLst>
                <a:path w="352" h="1" fill="none" extrusionOk="0">
                  <a:moveTo>
                    <a:pt x="1" y="0"/>
                  </a:moveTo>
                  <a:lnTo>
                    <a:pt x="352" y="0"/>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60" name="Shape 7560"/>
            <p:cNvSpPr/>
            <p:nvPr/>
          </p:nvSpPr>
          <p:spPr>
            <a:xfrm>
              <a:off x="2803075" y="1516600"/>
              <a:ext cx="8800" cy="5550"/>
            </a:xfrm>
            <a:custGeom>
              <a:avLst/>
              <a:gdLst/>
              <a:ahLst/>
              <a:cxnLst/>
              <a:rect l="0" t="0" r="0" b="0"/>
              <a:pathLst>
                <a:path w="352" h="222" fill="none" extrusionOk="0">
                  <a:moveTo>
                    <a:pt x="1" y="0"/>
                  </a:moveTo>
                  <a:lnTo>
                    <a:pt x="35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61" name="Shape 7561"/>
            <p:cNvSpPr/>
            <p:nvPr/>
          </p:nvSpPr>
          <p:spPr>
            <a:xfrm>
              <a:off x="2811850" y="1522125"/>
              <a:ext cx="7550" cy="5575"/>
            </a:xfrm>
            <a:custGeom>
              <a:avLst/>
              <a:gdLst/>
              <a:ahLst/>
              <a:cxnLst/>
              <a:rect l="0" t="0" r="0" b="0"/>
              <a:pathLst>
                <a:path w="302" h="223" fill="none" extrusionOk="0">
                  <a:moveTo>
                    <a:pt x="1" y="1"/>
                  </a:moveTo>
                  <a:lnTo>
                    <a:pt x="302" y="22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62" name="Shape 7562"/>
            <p:cNvSpPr/>
            <p:nvPr/>
          </p:nvSpPr>
          <p:spPr>
            <a:xfrm>
              <a:off x="2819375" y="1527675"/>
              <a:ext cx="7550" cy="11075"/>
            </a:xfrm>
            <a:custGeom>
              <a:avLst/>
              <a:gdLst/>
              <a:ahLst/>
              <a:cxnLst/>
              <a:rect l="0" t="0" r="0" b="0"/>
              <a:pathLst>
                <a:path w="302" h="443" fill="none" extrusionOk="0">
                  <a:moveTo>
                    <a:pt x="1" y="0"/>
                  </a:moveTo>
                  <a:lnTo>
                    <a:pt x="302" y="443"/>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63" name="Shape 7563"/>
            <p:cNvSpPr/>
            <p:nvPr/>
          </p:nvSpPr>
          <p:spPr>
            <a:xfrm>
              <a:off x="2826900" y="1538725"/>
              <a:ext cx="7550" cy="16650"/>
            </a:xfrm>
            <a:custGeom>
              <a:avLst/>
              <a:gdLst/>
              <a:ahLst/>
              <a:cxnLst/>
              <a:rect l="0" t="0" r="0" b="0"/>
              <a:pathLst>
                <a:path w="302" h="666" fill="none" extrusionOk="0">
                  <a:moveTo>
                    <a:pt x="1" y="1"/>
                  </a:moveTo>
                  <a:lnTo>
                    <a:pt x="302"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64" name="Shape 7564"/>
            <p:cNvSpPr/>
            <p:nvPr/>
          </p:nvSpPr>
          <p:spPr>
            <a:xfrm>
              <a:off x="2834425" y="1555350"/>
              <a:ext cx="16350" cy="33225"/>
            </a:xfrm>
            <a:custGeom>
              <a:avLst/>
              <a:gdLst/>
              <a:ahLst/>
              <a:cxnLst/>
              <a:rect l="0" t="0" r="0" b="0"/>
              <a:pathLst>
                <a:path w="654" h="1329" fill="none" extrusionOk="0">
                  <a:moveTo>
                    <a:pt x="1" y="0"/>
                  </a:moveTo>
                  <a:lnTo>
                    <a:pt x="653" y="1328"/>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65" name="Shape 7565"/>
            <p:cNvSpPr/>
            <p:nvPr/>
          </p:nvSpPr>
          <p:spPr>
            <a:xfrm>
              <a:off x="2850750" y="1588550"/>
              <a:ext cx="8800" cy="22175"/>
            </a:xfrm>
            <a:custGeom>
              <a:avLst/>
              <a:gdLst/>
              <a:ahLst/>
              <a:cxnLst/>
              <a:rect l="0" t="0" r="0" b="0"/>
              <a:pathLst>
                <a:path w="352" h="887" fill="none" extrusionOk="0">
                  <a:moveTo>
                    <a:pt x="0" y="0"/>
                  </a:moveTo>
                  <a:lnTo>
                    <a:pt x="35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66" name="Shape 7566"/>
            <p:cNvSpPr/>
            <p:nvPr/>
          </p:nvSpPr>
          <p:spPr>
            <a:xfrm>
              <a:off x="2859525" y="1610700"/>
              <a:ext cx="7550" cy="22150"/>
            </a:xfrm>
            <a:custGeom>
              <a:avLst/>
              <a:gdLst/>
              <a:ahLst/>
              <a:cxnLst/>
              <a:rect l="0" t="0" r="0" b="0"/>
              <a:pathLst>
                <a:path w="302" h="886" fill="none" extrusionOk="0">
                  <a:moveTo>
                    <a:pt x="0" y="0"/>
                  </a:moveTo>
                  <a:lnTo>
                    <a:pt x="301" y="886"/>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67" name="Shape 7567"/>
            <p:cNvSpPr/>
            <p:nvPr/>
          </p:nvSpPr>
          <p:spPr>
            <a:xfrm>
              <a:off x="2867050" y="1632825"/>
              <a:ext cx="15075" cy="44300"/>
            </a:xfrm>
            <a:custGeom>
              <a:avLst/>
              <a:gdLst/>
              <a:ahLst/>
              <a:cxnLst/>
              <a:rect l="0" t="0" r="0" b="0"/>
              <a:pathLst>
                <a:path w="603" h="1772" fill="none" extrusionOk="0">
                  <a:moveTo>
                    <a:pt x="0" y="1"/>
                  </a:moveTo>
                  <a:lnTo>
                    <a:pt x="602" y="1772"/>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68" name="Shape 7568"/>
            <p:cNvSpPr/>
            <p:nvPr/>
          </p:nvSpPr>
          <p:spPr>
            <a:xfrm>
              <a:off x="2882100" y="1677100"/>
              <a:ext cx="16325" cy="38775"/>
            </a:xfrm>
            <a:custGeom>
              <a:avLst/>
              <a:gdLst/>
              <a:ahLst/>
              <a:cxnLst/>
              <a:rect l="0" t="0" r="0" b="0"/>
              <a:pathLst>
                <a:path w="653" h="1551" fill="none" extrusionOk="0">
                  <a:moveTo>
                    <a:pt x="0" y="1"/>
                  </a:moveTo>
                  <a:lnTo>
                    <a:pt x="652" y="1551"/>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69" name="Shape 7569"/>
            <p:cNvSpPr/>
            <p:nvPr/>
          </p:nvSpPr>
          <p:spPr>
            <a:xfrm>
              <a:off x="2898400" y="1715850"/>
              <a:ext cx="7550" cy="16625"/>
            </a:xfrm>
            <a:custGeom>
              <a:avLst/>
              <a:gdLst/>
              <a:ahLst/>
              <a:cxnLst/>
              <a:rect l="0" t="0" r="0" b="0"/>
              <a:pathLst>
                <a:path w="302" h="665" fill="none" extrusionOk="0">
                  <a:moveTo>
                    <a:pt x="0" y="1"/>
                  </a:moveTo>
                  <a:lnTo>
                    <a:pt x="301" y="665"/>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70" name="Shape 7570"/>
            <p:cNvSpPr/>
            <p:nvPr/>
          </p:nvSpPr>
          <p:spPr>
            <a:xfrm>
              <a:off x="2905925" y="1732450"/>
              <a:ext cx="8800" cy="11100"/>
            </a:xfrm>
            <a:custGeom>
              <a:avLst/>
              <a:gdLst/>
              <a:ahLst/>
              <a:cxnLst/>
              <a:rect l="0" t="0" r="0" b="0"/>
              <a:pathLst>
                <a:path w="352" h="444" fill="none" extrusionOk="0">
                  <a:moveTo>
                    <a:pt x="0" y="1"/>
                  </a:moveTo>
                  <a:lnTo>
                    <a:pt x="352" y="444"/>
                  </a:lnTo>
                </a:path>
              </a:pathLst>
            </a:custGeom>
            <a:noFill/>
            <a:ln w="30100" cap="sq" cmpd="sng">
              <a:solidFill>
                <a:srgbClr val="DD080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571" name="Shape 7571"/>
          <p:cNvGrpSpPr/>
          <p:nvPr/>
        </p:nvGrpSpPr>
        <p:grpSpPr>
          <a:xfrm>
            <a:off x="1137136" y="154161"/>
            <a:ext cx="7834177" cy="769284"/>
            <a:chOff x="21300" y="94075"/>
            <a:chExt cx="2957400" cy="2817375"/>
          </a:xfrm>
        </p:grpSpPr>
        <p:sp>
          <p:nvSpPr>
            <p:cNvPr id="7572" name="Shape 7572"/>
            <p:cNvSpPr/>
            <p:nvPr/>
          </p:nvSpPr>
          <p:spPr>
            <a:xfrm>
              <a:off x="22575" y="99625"/>
              <a:ext cx="2954850" cy="2806300"/>
            </a:xfrm>
            <a:custGeom>
              <a:avLst/>
              <a:gdLst/>
              <a:ahLst/>
              <a:cxnLst/>
              <a:rect l="0" t="0" r="0" b="0"/>
              <a:pathLst>
                <a:path w="118194" h="112252" extrusionOk="0">
                  <a:moveTo>
                    <a:pt x="0" y="0"/>
                  </a:moveTo>
                  <a:lnTo>
                    <a:pt x="0" y="112251"/>
                  </a:lnTo>
                  <a:lnTo>
                    <a:pt x="118194" y="112251"/>
                  </a:lnTo>
                  <a:lnTo>
                    <a:pt x="11819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7573" name="Shape 7573"/>
            <p:cNvSpPr/>
            <p:nvPr/>
          </p:nvSpPr>
          <p:spPr>
            <a:xfrm>
              <a:off x="21300" y="94075"/>
              <a:ext cx="2957400" cy="2817375"/>
            </a:xfrm>
            <a:custGeom>
              <a:avLst/>
              <a:gdLst/>
              <a:ahLst/>
              <a:cxnLst/>
              <a:rect l="0" t="0" r="0" b="0"/>
              <a:pathLst>
                <a:path w="118296" h="112695" fill="none" extrusionOk="0">
                  <a:moveTo>
                    <a:pt x="1" y="1"/>
                  </a:moveTo>
                  <a:lnTo>
                    <a:pt x="118295" y="1"/>
                  </a:lnTo>
                  <a:lnTo>
                    <a:pt x="118295" y="112695"/>
                  </a:lnTo>
                  <a:lnTo>
                    <a:pt x="1" y="112695"/>
                  </a:lnTo>
                  <a:lnTo>
                    <a:pt x="1" y="1"/>
                  </a:lnTo>
                  <a:close/>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74" name="Shape 7574"/>
            <p:cNvSpPr/>
            <p:nvPr/>
          </p:nvSpPr>
          <p:spPr>
            <a:xfrm>
              <a:off x="62700" y="276750"/>
              <a:ext cx="2874600" cy="2446500"/>
            </a:xfrm>
            <a:custGeom>
              <a:avLst/>
              <a:gdLst/>
              <a:ahLst/>
              <a:cxnLst/>
              <a:rect l="0" t="0" r="0" b="0"/>
              <a:pathLst>
                <a:path w="114984" h="97860" extrusionOk="0">
                  <a:moveTo>
                    <a:pt x="0" y="0"/>
                  </a:moveTo>
                  <a:lnTo>
                    <a:pt x="0" y="97860"/>
                  </a:lnTo>
                  <a:lnTo>
                    <a:pt x="114984" y="97860"/>
                  </a:lnTo>
                  <a:lnTo>
                    <a:pt x="11498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7575" name="Shape 7575"/>
            <p:cNvSpPr/>
            <p:nvPr/>
          </p:nvSpPr>
          <p:spPr>
            <a:xfrm>
              <a:off x="62700" y="27232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76" name="Shape 7576"/>
            <p:cNvSpPr/>
            <p:nvPr/>
          </p:nvSpPr>
          <p:spPr>
            <a:xfrm>
              <a:off x="62700" y="247970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77" name="Shape 7577"/>
            <p:cNvSpPr/>
            <p:nvPr/>
          </p:nvSpPr>
          <p:spPr>
            <a:xfrm>
              <a:off x="62700" y="22361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78" name="Shape 7578"/>
            <p:cNvSpPr/>
            <p:nvPr/>
          </p:nvSpPr>
          <p:spPr>
            <a:xfrm>
              <a:off x="62700" y="1987075"/>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79" name="Shape 7579"/>
            <p:cNvSpPr/>
            <p:nvPr/>
          </p:nvSpPr>
          <p:spPr>
            <a:xfrm>
              <a:off x="62700" y="17435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80" name="Shape 7580"/>
            <p:cNvSpPr/>
            <p:nvPr/>
          </p:nvSpPr>
          <p:spPr>
            <a:xfrm>
              <a:off x="62700" y="1500000"/>
              <a:ext cx="2874600" cy="0"/>
            </a:xfrm>
            <a:custGeom>
              <a:avLst/>
              <a:gdLst/>
              <a:ahLst/>
              <a:cxnLst/>
              <a:rect l="0" t="0" r="0" b="0"/>
              <a:pathLst>
                <a:path w="114984"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81" name="Shape 7581"/>
            <p:cNvSpPr/>
            <p:nvPr/>
          </p:nvSpPr>
          <p:spPr>
            <a:xfrm>
              <a:off x="62700" y="12564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82" name="Shape 7582"/>
            <p:cNvSpPr/>
            <p:nvPr/>
          </p:nvSpPr>
          <p:spPr>
            <a:xfrm>
              <a:off x="62700" y="1012900"/>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83" name="Shape 7583"/>
            <p:cNvSpPr/>
            <p:nvPr/>
          </p:nvSpPr>
          <p:spPr>
            <a:xfrm>
              <a:off x="62700" y="7638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84" name="Shape 7584"/>
            <p:cNvSpPr/>
            <p:nvPr/>
          </p:nvSpPr>
          <p:spPr>
            <a:xfrm>
              <a:off x="62700" y="52027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85" name="Shape 7585"/>
            <p:cNvSpPr/>
            <p:nvPr/>
          </p:nvSpPr>
          <p:spPr>
            <a:xfrm>
              <a:off x="62700" y="2767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86" name="Shape 7586"/>
            <p:cNvSpPr/>
            <p:nvPr/>
          </p:nvSpPr>
          <p:spPr>
            <a:xfrm>
              <a:off x="60200" y="265675"/>
              <a:ext cx="2874600" cy="25"/>
            </a:xfrm>
            <a:custGeom>
              <a:avLst/>
              <a:gdLst/>
              <a:ahLst/>
              <a:cxnLst/>
              <a:rect l="0" t="0" r="0" b="0"/>
              <a:pathLst>
                <a:path w="114984" h="1" fill="none" extrusionOk="0">
                  <a:moveTo>
                    <a:pt x="0" y="0"/>
                  </a:moveTo>
                  <a:lnTo>
                    <a:pt x="114983"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87" name="Shape 7587"/>
            <p:cNvSpPr/>
            <p:nvPr/>
          </p:nvSpPr>
          <p:spPr>
            <a:xfrm>
              <a:off x="2934775" y="265675"/>
              <a:ext cx="25" cy="2446525"/>
            </a:xfrm>
            <a:custGeom>
              <a:avLst/>
              <a:gdLst/>
              <a:ahLst/>
              <a:cxnLst/>
              <a:rect l="0" t="0" r="0" b="0"/>
              <a:pathLst>
                <a:path w="1" h="97861" fill="none" extrusionOk="0">
                  <a:moveTo>
                    <a:pt x="0" y="0"/>
                  </a:moveTo>
                  <a:lnTo>
                    <a:pt x="0" y="9786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88" name="Shape 7588"/>
            <p:cNvSpPr/>
            <p:nvPr/>
          </p:nvSpPr>
          <p:spPr>
            <a:xfrm>
              <a:off x="60200" y="2712175"/>
              <a:ext cx="2874600" cy="25"/>
            </a:xfrm>
            <a:custGeom>
              <a:avLst/>
              <a:gdLst/>
              <a:ahLst/>
              <a:cxnLst/>
              <a:rect l="0" t="0" r="0" b="0"/>
              <a:pathLst>
                <a:path w="114984" h="1" fill="none" extrusionOk="0">
                  <a:moveTo>
                    <a:pt x="114983" y="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89" name="Shape 7589"/>
            <p:cNvSpPr/>
            <p:nvPr/>
          </p:nvSpPr>
          <p:spPr>
            <a:xfrm>
              <a:off x="60200" y="265675"/>
              <a:ext cx="25" cy="2446525"/>
            </a:xfrm>
            <a:custGeom>
              <a:avLst/>
              <a:gdLst/>
              <a:ahLst/>
              <a:cxnLst/>
              <a:rect l="0" t="0" r="0" b="0"/>
              <a:pathLst>
                <a:path w="1" h="97861" fill="none" extrusionOk="0">
                  <a:moveTo>
                    <a:pt x="0" y="9786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90" name="Shape 7590"/>
            <p:cNvSpPr/>
            <p:nvPr/>
          </p:nvSpPr>
          <p:spPr>
            <a:xfrm>
              <a:off x="55175" y="1328400"/>
              <a:ext cx="16325" cy="105200"/>
            </a:xfrm>
            <a:custGeom>
              <a:avLst/>
              <a:gdLst/>
              <a:ahLst/>
              <a:cxnLst/>
              <a:rect l="0" t="0" r="0" b="0"/>
              <a:pathLst>
                <a:path w="653" h="4208" fill="none" extrusionOk="0">
                  <a:moveTo>
                    <a:pt x="0" y="4207"/>
                  </a:moveTo>
                  <a:lnTo>
                    <a:pt x="653"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91" name="Shape 7591"/>
            <p:cNvSpPr/>
            <p:nvPr/>
          </p:nvSpPr>
          <p:spPr>
            <a:xfrm>
              <a:off x="71475" y="1223225"/>
              <a:ext cx="16325" cy="105200"/>
            </a:xfrm>
            <a:custGeom>
              <a:avLst/>
              <a:gdLst/>
              <a:ahLst/>
              <a:cxnLst/>
              <a:rect l="0" t="0" r="0" b="0"/>
              <a:pathLst>
                <a:path w="653" h="4208" fill="none" extrusionOk="0">
                  <a:moveTo>
                    <a:pt x="1" y="4208"/>
                  </a:moveTo>
                  <a:lnTo>
                    <a:pt x="653"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92" name="Shape 7592"/>
            <p:cNvSpPr/>
            <p:nvPr/>
          </p:nvSpPr>
          <p:spPr>
            <a:xfrm>
              <a:off x="87775" y="1123600"/>
              <a:ext cx="15075" cy="99650"/>
            </a:xfrm>
            <a:custGeom>
              <a:avLst/>
              <a:gdLst/>
              <a:ahLst/>
              <a:cxnLst/>
              <a:rect l="0" t="0" r="0" b="0"/>
              <a:pathLst>
                <a:path w="603" h="3986" fill="none" extrusionOk="0">
                  <a:moveTo>
                    <a:pt x="1" y="3986"/>
                  </a:moveTo>
                  <a:lnTo>
                    <a:pt x="603"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93" name="Shape 7593"/>
            <p:cNvSpPr/>
            <p:nvPr/>
          </p:nvSpPr>
          <p:spPr>
            <a:xfrm>
              <a:off x="102825" y="1023975"/>
              <a:ext cx="16325" cy="99650"/>
            </a:xfrm>
            <a:custGeom>
              <a:avLst/>
              <a:gdLst/>
              <a:ahLst/>
              <a:cxnLst/>
              <a:rect l="0" t="0" r="0" b="0"/>
              <a:pathLst>
                <a:path w="653" h="3986" fill="none" extrusionOk="0">
                  <a:moveTo>
                    <a:pt x="1" y="3986"/>
                  </a:moveTo>
                  <a:lnTo>
                    <a:pt x="653"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94" name="Shape 7594"/>
            <p:cNvSpPr/>
            <p:nvPr/>
          </p:nvSpPr>
          <p:spPr>
            <a:xfrm>
              <a:off x="119125" y="929875"/>
              <a:ext cx="16350" cy="94125"/>
            </a:xfrm>
            <a:custGeom>
              <a:avLst/>
              <a:gdLst/>
              <a:ahLst/>
              <a:cxnLst/>
              <a:rect l="0" t="0" r="0" b="0"/>
              <a:pathLst>
                <a:path w="654" h="3765" fill="none" extrusionOk="0">
                  <a:moveTo>
                    <a:pt x="1" y="3764"/>
                  </a:moveTo>
                  <a:lnTo>
                    <a:pt x="653"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95" name="Shape 7595"/>
            <p:cNvSpPr/>
            <p:nvPr/>
          </p:nvSpPr>
          <p:spPr>
            <a:xfrm>
              <a:off x="135450" y="841325"/>
              <a:ext cx="15075" cy="88575"/>
            </a:xfrm>
            <a:custGeom>
              <a:avLst/>
              <a:gdLst/>
              <a:ahLst/>
              <a:cxnLst/>
              <a:rect l="0" t="0" r="0" b="0"/>
              <a:pathLst>
                <a:path w="603" h="3543" fill="none" extrusionOk="0">
                  <a:moveTo>
                    <a:pt x="0" y="3543"/>
                  </a:moveTo>
                  <a:lnTo>
                    <a:pt x="60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96" name="Shape 7596"/>
            <p:cNvSpPr/>
            <p:nvPr/>
          </p:nvSpPr>
          <p:spPr>
            <a:xfrm>
              <a:off x="150500" y="758300"/>
              <a:ext cx="16325" cy="83050"/>
            </a:xfrm>
            <a:custGeom>
              <a:avLst/>
              <a:gdLst/>
              <a:ahLst/>
              <a:cxnLst/>
              <a:rect l="0" t="0" r="0" b="0"/>
              <a:pathLst>
                <a:path w="653" h="3322" fill="none" extrusionOk="0">
                  <a:moveTo>
                    <a:pt x="0" y="3321"/>
                  </a:moveTo>
                  <a:lnTo>
                    <a:pt x="65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97" name="Shape 7597"/>
            <p:cNvSpPr/>
            <p:nvPr/>
          </p:nvSpPr>
          <p:spPr>
            <a:xfrm>
              <a:off x="166800" y="680800"/>
              <a:ext cx="16325" cy="77525"/>
            </a:xfrm>
            <a:custGeom>
              <a:avLst/>
              <a:gdLst/>
              <a:ahLst/>
              <a:cxnLst/>
              <a:rect l="0" t="0" r="0" b="0"/>
              <a:pathLst>
                <a:path w="653" h="3101" fill="none" extrusionOk="0">
                  <a:moveTo>
                    <a:pt x="0" y="3100"/>
                  </a:moveTo>
                  <a:lnTo>
                    <a:pt x="65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98" name="Shape 7598"/>
            <p:cNvSpPr/>
            <p:nvPr/>
          </p:nvSpPr>
          <p:spPr>
            <a:xfrm>
              <a:off x="183100" y="608850"/>
              <a:ext cx="15075" cy="71975"/>
            </a:xfrm>
            <a:custGeom>
              <a:avLst/>
              <a:gdLst/>
              <a:ahLst/>
              <a:cxnLst/>
              <a:rect l="0" t="0" r="0" b="0"/>
              <a:pathLst>
                <a:path w="603" h="2879" fill="none" extrusionOk="0">
                  <a:moveTo>
                    <a:pt x="0" y="2878"/>
                  </a:moveTo>
                  <a:lnTo>
                    <a:pt x="60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99" name="Shape 7599"/>
            <p:cNvSpPr/>
            <p:nvPr/>
          </p:nvSpPr>
          <p:spPr>
            <a:xfrm>
              <a:off x="198150" y="575625"/>
              <a:ext cx="7550" cy="33250"/>
            </a:xfrm>
            <a:custGeom>
              <a:avLst/>
              <a:gdLst/>
              <a:ahLst/>
              <a:cxnLst/>
              <a:rect l="0" t="0" r="0" b="0"/>
              <a:pathLst>
                <a:path w="302" h="1330" fill="none" extrusionOk="0">
                  <a:moveTo>
                    <a:pt x="0" y="1329"/>
                  </a:moveTo>
                  <a:lnTo>
                    <a:pt x="301"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00" name="Shape 7600"/>
            <p:cNvSpPr/>
            <p:nvPr/>
          </p:nvSpPr>
          <p:spPr>
            <a:xfrm>
              <a:off x="205675" y="542425"/>
              <a:ext cx="8800" cy="33225"/>
            </a:xfrm>
            <a:custGeom>
              <a:avLst/>
              <a:gdLst/>
              <a:ahLst/>
              <a:cxnLst/>
              <a:rect l="0" t="0" r="0" b="0"/>
              <a:pathLst>
                <a:path w="352" h="1329" fill="none" extrusionOk="0">
                  <a:moveTo>
                    <a:pt x="0" y="1329"/>
                  </a:moveTo>
                  <a:lnTo>
                    <a:pt x="35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01" name="Shape 7601"/>
            <p:cNvSpPr/>
            <p:nvPr/>
          </p:nvSpPr>
          <p:spPr>
            <a:xfrm>
              <a:off x="214450" y="487075"/>
              <a:ext cx="16325" cy="55375"/>
            </a:xfrm>
            <a:custGeom>
              <a:avLst/>
              <a:gdLst/>
              <a:ahLst/>
              <a:cxnLst/>
              <a:rect l="0" t="0" r="0" b="0"/>
              <a:pathLst>
                <a:path w="653" h="2215" fill="none" extrusionOk="0">
                  <a:moveTo>
                    <a:pt x="1" y="2214"/>
                  </a:moveTo>
                  <a:lnTo>
                    <a:pt x="653"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02" name="Shape 7602"/>
            <p:cNvSpPr/>
            <p:nvPr/>
          </p:nvSpPr>
          <p:spPr>
            <a:xfrm>
              <a:off x="230750" y="459400"/>
              <a:ext cx="7550" cy="27700"/>
            </a:xfrm>
            <a:custGeom>
              <a:avLst/>
              <a:gdLst/>
              <a:ahLst/>
              <a:cxnLst/>
              <a:rect l="0" t="0" r="0" b="0"/>
              <a:pathLst>
                <a:path w="302" h="1108" fill="none" extrusionOk="0">
                  <a:moveTo>
                    <a:pt x="1" y="1107"/>
                  </a:moveTo>
                  <a:lnTo>
                    <a:pt x="30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03" name="Shape 7603"/>
            <p:cNvSpPr/>
            <p:nvPr/>
          </p:nvSpPr>
          <p:spPr>
            <a:xfrm>
              <a:off x="238275" y="437250"/>
              <a:ext cx="7550" cy="22175"/>
            </a:xfrm>
            <a:custGeom>
              <a:avLst/>
              <a:gdLst/>
              <a:ahLst/>
              <a:cxnLst/>
              <a:rect l="0" t="0" r="0" b="0"/>
              <a:pathLst>
                <a:path w="302" h="887" fill="none" extrusionOk="0">
                  <a:moveTo>
                    <a:pt x="1" y="886"/>
                  </a:moveTo>
                  <a:lnTo>
                    <a:pt x="302"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04" name="Shape 7604"/>
            <p:cNvSpPr/>
            <p:nvPr/>
          </p:nvSpPr>
          <p:spPr>
            <a:xfrm>
              <a:off x="245800" y="398500"/>
              <a:ext cx="16325" cy="38775"/>
            </a:xfrm>
            <a:custGeom>
              <a:avLst/>
              <a:gdLst/>
              <a:ahLst/>
              <a:cxnLst/>
              <a:rect l="0" t="0" r="0" b="0"/>
              <a:pathLst>
                <a:path w="653" h="1551" fill="none" extrusionOk="0">
                  <a:moveTo>
                    <a:pt x="1" y="1551"/>
                  </a:moveTo>
                  <a:lnTo>
                    <a:pt x="653"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05" name="Shape 7605"/>
            <p:cNvSpPr/>
            <p:nvPr/>
          </p:nvSpPr>
          <p:spPr>
            <a:xfrm>
              <a:off x="262100" y="381900"/>
              <a:ext cx="8825" cy="16625"/>
            </a:xfrm>
            <a:custGeom>
              <a:avLst/>
              <a:gdLst/>
              <a:ahLst/>
              <a:cxnLst/>
              <a:rect l="0" t="0" r="0" b="0"/>
              <a:pathLst>
                <a:path w="353" h="665" fill="none" extrusionOk="0">
                  <a:moveTo>
                    <a:pt x="1" y="665"/>
                  </a:moveTo>
                  <a:lnTo>
                    <a:pt x="352"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06" name="Shape 7606"/>
            <p:cNvSpPr/>
            <p:nvPr/>
          </p:nvSpPr>
          <p:spPr>
            <a:xfrm>
              <a:off x="270900" y="365300"/>
              <a:ext cx="7550" cy="16625"/>
            </a:xfrm>
            <a:custGeom>
              <a:avLst/>
              <a:gdLst/>
              <a:ahLst/>
              <a:cxnLst/>
              <a:rect l="0" t="0" r="0" b="0"/>
              <a:pathLst>
                <a:path w="302" h="665" fill="none" extrusionOk="0">
                  <a:moveTo>
                    <a:pt x="0" y="665"/>
                  </a:moveTo>
                  <a:lnTo>
                    <a:pt x="301"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07" name="Shape 7607"/>
            <p:cNvSpPr/>
            <p:nvPr/>
          </p:nvSpPr>
          <p:spPr>
            <a:xfrm>
              <a:off x="278425" y="343150"/>
              <a:ext cx="15075" cy="22175"/>
            </a:xfrm>
            <a:custGeom>
              <a:avLst/>
              <a:gdLst/>
              <a:ahLst/>
              <a:cxnLst/>
              <a:rect l="0" t="0" r="0" b="0"/>
              <a:pathLst>
                <a:path w="603" h="887" fill="none" extrusionOk="0">
                  <a:moveTo>
                    <a:pt x="0" y="887"/>
                  </a:moveTo>
                  <a:lnTo>
                    <a:pt x="602"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08" name="Shape 7608"/>
            <p:cNvSpPr/>
            <p:nvPr/>
          </p:nvSpPr>
          <p:spPr>
            <a:xfrm>
              <a:off x="293475" y="332100"/>
              <a:ext cx="7550" cy="11075"/>
            </a:xfrm>
            <a:custGeom>
              <a:avLst/>
              <a:gdLst/>
              <a:ahLst/>
              <a:cxnLst/>
              <a:rect l="0" t="0" r="0" b="0"/>
              <a:pathLst>
                <a:path w="302" h="443" fill="none" extrusionOk="0">
                  <a:moveTo>
                    <a:pt x="0" y="443"/>
                  </a:moveTo>
                  <a:lnTo>
                    <a:pt x="301"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09" name="Shape 7609"/>
            <p:cNvSpPr/>
            <p:nvPr/>
          </p:nvSpPr>
          <p:spPr>
            <a:xfrm>
              <a:off x="301000" y="326550"/>
              <a:ext cx="8800" cy="5575"/>
            </a:xfrm>
            <a:custGeom>
              <a:avLst/>
              <a:gdLst/>
              <a:ahLst/>
              <a:cxnLst/>
              <a:rect l="0" t="0" r="0" b="0"/>
              <a:pathLst>
                <a:path w="352" h="223" fill="none" extrusionOk="0">
                  <a:moveTo>
                    <a:pt x="0" y="222"/>
                  </a:moveTo>
                  <a:lnTo>
                    <a:pt x="351"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10" name="Shape 7610"/>
            <p:cNvSpPr/>
            <p:nvPr/>
          </p:nvSpPr>
          <p:spPr>
            <a:xfrm>
              <a:off x="309775" y="321025"/>
              <a:ext cx="16325" cy="5550"/>
            </a:xfrm>
            <a:custGeom>
              <a:avLst/>
              <a:gdLst/>
              <a:ahLst/>
              <a:cxnLst/>
              <a:rect l="0" t="0" r="0" b="0"/>
              <a:pathLst>
                <a:path w="653" h="222" fill="none" extrusionOk="0">
                  <a:moveTo>
                    <a:pt x="0" y="222"/>
                  </a:moveTo>
                  <a:lnTo>
                    <a:pt x="65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11" name="Shape 7611"/>
            <p:cNvSpPr/>
            <p:nvPr/>
          </p:nvSpPr>
          <p:spPr>
            <a:xfrm>
              <a:off x="326075" y="321025"/>
              <a:ext cx="15075" cy="25"/>
            </a:xfrm>
            <a:custGeom>
              <a:avLst/>
              <a:gdLst/>
              <a:ahLst/>
              <a:cxnLst/>
              <a:rect l="0" t="0" r="0" b="0"/>
              <a:pathLst>
                <a:path w="603" h="1" fill="none" extrusionOk="0">
                  <a:moveTo>
                    <a:pt x="0" y="0"/>
                  </a:moveTo>
                  <a:lnTo>
                    <a:pt x="60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12" name="Shape 7612"/>
            <p:cNvSpPr/>
            <p:nvPr/>
          </p:nvSpPr>
          <p:spPr>
            <a:xfrm>
              <a:off x="341125" y="321025"/>
              <a:ext cx="7550" cy="5550"/>
            </a:xfrm>
            <a:custGeom>
              <a:avLst/>
              <a:gdLst/>
              <a:ahLst/>
              <a:cxnLst/>
              <a:rect l="0" t="0" r="0" b="0"/>
              <a:pathLst>
                <a:path w="302" h="222" fill="none" extrusionOk="0">
                  <a:moveTo>
                    <a:pt x="0" y="0"/>
                  </a:moveTo>
                  <a:lnTo>
                    <a:pt x="301" y="22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13" name="Shape 7613"/>
            <p:cNvSpPr/>
            <p:nvPr/>
          </p:nvSpPr>
          <p:spPr>
            <a:xfrm>
              <a:off x="348650" y="326550"/>
              <a:ext cx="8800" cy="5575"/>
            </a:xfrm>
            <a:custGeom>
              <a:avLst/>
              <a:gdLst/>
              <a:ahLst/>
              <a:cxnLst/>
              <a:rect l="0" t="0" r="0" b="0"/>
              <a:pathLst>
                <a:path w="352" h="223" fill="none" extrusionOk="0">
                  <a:moveTo>
                    <a:pt x="0" y="1"/>
                  </a:moveTo>
                  <a:lnTo>
                    <a:pt x="352" y="22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14" name="Shape 7614"/>
            <p:cNvSpPr/>
            <p:nvPr/>
          </p:nvSpPr>
          <p:spPr>
            <a:xfrm>
              <a:off x="357425" y="332100"/>
              <a:ext cx="16325" cy="16625"/>
            </a:xfrm>
            <a:custGeom>
              <a:avLst/>
              <a:gdLst/>
              <a:ahLst/>
              <a:cxnLst/>
              <a:rect l="0" t="0" r="0" b="0"/>
              <a:pathLst>
                <a:path w="653" h="665" fill="none" extrusionOk="0">
                  <a:moveTo>
                    <a:pt x="1" y="0"/>
                  </a:moveTo>
                  <a:lnTo>
                    <a:pt x="653" y="664"/>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15" name="Shape 7615"/>
            <p:cNvSpPr/>
            <p:nvPr/>
          </p:nvSpPr>
          <p:spPr>
            <a:xfrm>
              <a:off x="373725" y="348700"/>
              <a:ext cx="7550" cy="11100"/>
            </a:xfrm>
            <a:custGeom>
              <a:avLst/>
              <a:gdLst/>
              <a:ahLst/>
              <a:cxnLst/>
              <a:rect l="0" t="0" r="0" b="0"/>
              <a:pathLst>
                <a:path w="302" h="444" fill="none" extrusionOk="0">
                  <a:moveTo>
                    <a:pt x="1" y="0"/>
                  </a:moveTo>
                  <a:lnTo>
                    <a:pt x="302" y="44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16" name="Shape 7616"/>
            <p:cNvSpPr/>
            <p:nvPr/>
          </p:nvSpPr>
          <p:spPr>
            <a:xfrm>
              <a:off x="381250" y="359775"/>
              <a:ext cx="7550" cy="16625"/>
            </a:xfrm>
            <a:custGeom>
              <a:avLst/>
              <a:gdLst/>
              <a:ahLst/>
              <a:cxnLst/>
              <a:rect l="0" t="0" r="0" b="0"/>
              <a:pathLst>
                <a:path w="302" h="665" fill="none" extrusionOk="0">
                  <a:moveTo>
                    <a:pt x="1" y="0"/>
                  </a:moveTo>
                  <a:lnTo>
                    <a:pt x="302" y="664"/>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17" name="Shape 7617"/>
            <p:cNvSpPr/>
            <p:nvPr/>
          </p:nvSpPr>
          <p:spPr>
            <a:xfrm>
              <a:off x="388775" y="376375"/>
              <a:ext cx="16350" cy="33225"/>
            </a:xfrm>
            <a:custGeom>
              <a:avLst/>
              <a:gdLst/>
              <a:ahLst/>
              <a:cxnLst/>
              <a:rect l="0" t="0" r="0" b="0"/>
              <a:pathLst>
                <a:path w="654" h="1329" fill="none" extrusionOk="0">
                  <a:moveTo>
                    <a:pt x="1" y="0"/>
                  </a:moveTo>
                  <a:lnTo>
                    <a:pt x="653" y="1329"/>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18" name="Shape 7618"/>
            <p:cNvSpPr/>
            <p:nvPr/>
          </p:nvSpPr>
          <p:spPr>
            <a:xfrm>
              <a:off x="405100" y="409575"/>
              <a:ext cx="8800" cy="22175"/>
            </a:xfrm>
            <a:custGeom>
              <a:avLst/>
              <a:gdLst/>
              <a:ahLst/>
              <a:cxnLst/>
              <a:rect l="0" t="0" r="0" b="0"/>
              <a:pathLst>
                <a:path w="352" h="887" fill="none" extrusionOk="0">
                  <a:moveTo>
                    <a:pt x="0" y="1"/>
                  </a:moveTo>
                  <a:lnTo>
                    <a:pt x="351" y="886"/>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19" name="Shape 7619"/>
            <p:cNvSpPr/>
            <p:nvPr/>
          </p:nvSpPr>
          <p:spPr>
            <a:xfrm>
              <a:off x="413875" y="431725"/>
              <a:ext cx="7550" cy="22150"/>
            </a:xfrm>
            <a:custGeom>
              <a:avLst/>
              <a:gdLst/>
              <a:ahLst/>
              <a:cxnLst/>
              <a:rect l="0" t="0" r="0" b="0"/>
              <a:pathLst>
                <a:path w="302" h="886" fill="none" extrusionOk="0">
                  <a:moveTo>
                    <a:pt x="0" y="0"/>
                  </a:moveTo>
                  <a:lnTo>
                    <a:pt x="301" y="886"/>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20" name="Shape 7620"/>
            <p:cNvSpPr/>
            <p:nvPr/>
          </p:nvSpPr>
          <p:spPr>
            <a:xfrm>
              <a:off x="421400" y="453850"/>
              <a:ext cx="15075" cy="49850"/>
            </a:xfrm>
            <a:custGeom>
              <a:avLst/>
              <a:gdLst/>
              <a:ahLst/>
              <a:cxnLst/>
              <a:rect l="0" t="0" r="0" b="0"/>
              <a:pathLst>
                <a:path w="603" h="1994" fill="none" extrusionOk="0">
                  <a:moveTo>
                    <a:pt x="0" y="1"/>
                  </a:moveTo>
                  <a:lnTo>
                    <a:pt x="602" y="1994"/>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21" name="Shape 7621"/>
            <p:cNvSpPr/>
            <p:nvPr/>
          </p:nvSpPr>
          <p:spPr>
            <a:xfrm>
              <a:off x="436450" y="503675"/>
              <a:ext cx="16325" cy="55375"/>
            </a:xfrm>
            <a:custGeom>
              <a:avLst/>
              <a:gdLst/>
              <a:ahLst/>
              <a:cxnLst/>
              <a:rect l="0" t="0" r="0" b="0"/>
              <a:pathLst>
                <a:path w="653" h="2215" fill="none" extrusionOk="0">
                  <a:moveTo>
                    <a:pt x="0" y="1"/>
                  </a:moveTo>
                  <a:lnTo>
                    <a:pt x="652" y="2215"/>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22" name="Shape 7622"/>
            <p:cNvSpPr/>
            <p:nvPr/>
          </p:nvSpPr>
          <p:spPr>
            <a:xfrm>
              <a:off x="452750" y="559025"/>
              <a:ext cx="16325" cy="60925"/>
            </a:xfrm>
            <a:custGeom>
              <a:avLst/>
              <a:gdLst/>
              <a:ahLst/>
              <a:cxnLst/>
              <a:rect l="0" t="0" r="0" b="0"/>
              <a:pathLst>
                <a:path w="653" h="2437" fill="none" extrusionOk="0">
                  <a:moveTo>
                    <a:pt x="0" y="1"/>
                  </a:moveTo>
                  <a:lnTo>
                    <a:pt x="653" y="2436"/>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23" name="Shape 7623"/>
            <p:cNvSpPr/>
            <p:nvPr/>
          </p:nvSpPr>
          <p:spPr>
            <a:xfrm>
              <a:off x="469050" y="619925"/>
              <a:ext cx="15075" cy="66425"/>
            </a:xfrm>
            <a:custGeom>
              <a:avLst/>
              <a:gdLst/>
              <a:ahLst/>
              <a:cxnLst/>
              <a:rect l="0" t="0" r="0" b="0"/>
              <a:pathLst>
                <a:path w="603" h="2657" fill="none" extrusionOk="0">
                  <a:moveTo>
                    <a:pt x="1" y="0"/>
                  </a:moveTo>
                  <a:lnTo>
                    <a:pt x="603" y="2657"/>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24" name="Shape 7624"/>
            <p:cNvSpPr/>
            <p:nvPr/>
          </p:nvSpPr>
          <p:spPr>
            <a:xfrm>
              <a:off x="484100" y="686325"/>
              <a:ext cx="16325" cy="72000"/>
            </a:xfrm>
            <a:custGeom>
              <a:avLst/>
              <a:gdLst/>
              <a:ahLst/>
              <a:cxnLst/>
              <a:rect l="0" t="0" r="0" b="0"/>
              <a:pathLst>
                <a:path w="653" h="2880" fill="none" extrusionOk="0">
                  <a:moveTo>
                    <a:pt x="1" y="1"/>
                  </a:moveTo>
                  <a:lnTo>
                    <a:pt x="653" y="2879"/>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25" name="Shape 7625"/>
            <p:cNvSpPr/>
            <p:nvPr/>
          </p:nvSpPr>
          <p:spPr>
            <a:xfrm>
              <a:off x="500400" y="758300"/>
              <a:ext cx="16325" cy="77500"/>
            </a:xfrm>
            <a:custGeom>
              <a:avLst/>
              <a:gdLst/>
              <a:ahLst/>
              <a:cxnLst/>
              <a:rect l="0" t="0" r="0" b="0"/>
              <a:pathLst>
                <a:path w="653" h="3100" fill="none" extrusionOk="0">
                  <a:moveTo>
                    <a:pt x="1" y="0"/>
                  </a:moveTo>
                  <a:lnTo>
                    <a:pt x="653" y="310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26" name="Shape 7626"/>
            <p:cNvSpPr/>
            <p:nvPr/>
          </p:nvSpPr>
          <p:spPr>
            <a:xfrm>
              <a:off x="516700" y="835775"/>
              <a:ext cx="15075" cy="77525"/>
            </a:xfrm>
            <a:custGeom>
              <a:avLst/>
              <a:gdLst/>
              <a:ahLst/>
              <a:cxnLst/>
              <a:rect l="0" t="0" r="0" b="0"/>
              <a:pathLst>
                <a:path w="603" h="3101" fill="none" extrusionOk="0">
                  <a:moveTo>
                    <a:pt x="1" y="1"/>
                  </a:moveTo>
                  <a:lnTo>
                    <a:pt x="603" y="310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27" name="Shape 7627"/>
            <p:cNvSpPr/>
            <p:nvPr/>
          </p:nvSpPr>
          <p:spPr>
            <a:xfrm>
              <a:off x="531750" y="913275"/>
              <a:ext cx="16350" cy="83050"/>
            </a:xfrm>
            <a:custGeom>
              <a:avLst/>
              <a:gdLst/>
              <a:ahLst/>
              <a:cxnLst/>
              <a:rect l="0" t="0" r="0" b="0"/>
              <a:pathLst>
                <a:path w="654" h="3322" fill="none" extrusionOk="0">
                  <a:moveTo>
                    <a:pt x="1" y="0"/>
                  </a:moveTo>
                  <a:lnTo>
                    <a:pt x="653" y="332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28" name="Shape 7628"/>
            <p:cNvSpPr/>
            <p:nvPr/>
          </p:nvSpPr>
          <p:spPr>
            <a:xfrm>
              <a:off x="548075" y="996300"/>
              <a:ext cx="8800" cy="44300"/>
            </a:xfrm>
            <a:custGeom>
              <a:avLst/>
              <a:gdLst/>
              <a:ahLst/>
              <a:cxnLst/>
              <a:rect l="0" t="0" r="0" b="0"/>
              <a:pathLst>
                <a:path w="352" h="1772" fill="none" extrusionOk="0">
                  <a:moveTo>
                    <a:pt x="0" y="0"/>
                  </a:moveTo>
                  <a:lnTo>
                    <a:pt x="351" y="177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29" name="Shape 7629"/>
            <p:cNvSpPr/>
            <p:nvPr/>
          </p:nvSpPr>
          <p:spPr>
            <a:xfrm>
              <a:off x="556850" y="1040575"/>
              <a:ext cx="7550" cy="44300"/>
            </a:xfrm>
            <a:custGeom>
              <a:avLst/>
              <a:gdLst/>
              <a:ahLst/>
              <a:cxnLst/>
              <a:rect l="0" t="0" r="0" b="0"/>
              <a:pathLst>
                <a:path w="302" h="1772" fill="none" extrusionOk="0">
                  <a:moveTo>
                    <a:pt x="0" y="1"/>
                  </a:moveTo>
                  <a:lnTo>
                    <a:pt x="301" y="177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30" name="Shape 7630"/>
            <p:cNvSpPr/>
            <p:nvPr/>
          </p:nvSpPr>
          <p:spPr>
            <a:xfrm>
              <a:off x="564375" y="1084850"/>
              <a:ext cx="15075" cy="83050"/>
            </a:xfrm>
            <a:custGeom>
              <a:avLst/>
              <a:gdLst/>
              <a:ahLst/>
              <a:cxnLst/>
              <a:rect l="0" t="0" r="0" b="0"/>
              <a:pathLst>
                <a:path w="603" h="3322" fill="none" extrusionOk="0">
                  <a:moveTo>
                    <a:pt x="0" y="1"/>
                  </a:moveTo>
                  <a:lnTo>
                    <a:pt x="602" y="332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31" name="Shape 7631"/>
            <p:cNvSpPr/>
            <p:nvPr/>
          </p:nvSpPr>
          <p:spPr>
            <a:xfrm>
              <a:off x="579425" y="1167875"/>
              <a:ext cx="16325" cy="88600"/>
            </a:xfrm>
            <a:custGeom>
              <a:avLst/>
              <a:gdLst/>
              <a:ahLst/>
              <a:cxnLst/>
              <a:rect l="0" t="0" r="0" b="0"/>
              <a:pathLst>
                <a:path w="653" h="3544" fill="none" extrusionOk="0">
                  <a:moveTo>
                    <a:pt x="0" y="1"/>
                  </a:moveTo>
                  <a:lnTo>
                    <a:pt x="652" y="354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32" name="Shape 7632"/>
            <p:cNvSpPr/>
            <p:nvPr/>
          </p:nvSpPr>
          <p:spPr>
            <a:xfrm>
              <a:off x="595725" y="1256450"/>
              <a:ext cx="16325" cy="88575"/>
            </a:xfrm>
            <a:custGeom>
              <a:avLst/>
              <a:gdLst/>
              <a:ahLst/>
              <a:cxnLst/>
              <a:rect l="0" t="0" r="0" b="0"/>
              <a:pathLst>
                <a:path w="653" h="3543" fill="none" extrusionOk="0">
                  <a:moveTo>
                    <a:pt x="0" y="0"/>
                  </a:moveTo>
                  <a:lnTo>
                    <a:pt x="653" y="354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33" name="Shape 7633"/>
            <p:cNvSpPr/>
            <p:nvPr/>
          </p:nvSpPr>
          <p:spPr>
            <a:xfrm>
              <a:off x="612025" y="1345000"/>
              <a:ext cx="15075" cy="88600"/>
            </a:xfrm>
            <a:custGeom>
              <a:avLst/>
              <a:gdLst/>
              <a:ahLst/>
              <a:cxnLst/>
              <a:rect l="0" t="0" r="0" b="0"/>
              <a:pathLst>
                <a:path w="603" h="3544" fill="none" extrusionOk="0">
                  <a:moveTo>
                    <a:pt x="1" y="1"/>
                  </a:moveTo>
                  <a:lnTo>
                    <a:pt x="603" y="354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34" name="Shape 7634"/>
            <p:cNvSpPr/>
            <p:nvPr/>
          </p:nvSpPr>
          <p:spPr>
            <a:xfrm>
              <a:off x="627075" y="1433575"/>
              <a:ext cx="16325" cy="88575"/>
            </a:xfrm>
            <a:custGeom>
              <a:avLst/>
              <a:gdLst/>
              <a:ahLst/>
              <a:cxnLst/>
              <a:rect l="0" t="0" r="0" b="0"/>
              <a:pathLst>
                <a:path w="653" h="3543" fill="none" extrusionOk="0">
                  <a:moveTo>
                    <a:pt x="1" y="0"/>
                  </a:moveTo>
                  <a:lnTo>
                    <a:pt x="653" y="354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35" name="Shape 7635"/>
            <p:cNvSpPr/>
            <p:nvPr/>
          </p:nvSpPr>
          <p:spPr>
            <a:xfrm>
              <a:off x="643375" y="1522125"/>
              <a:ext cx="16325" cy="83050"/>
            </a:xfrm>
            <a:custGeom>
              <a:avLst/>
              <a:gdLst/>
              <a:ahLst/>
              <a:cxnLst/>
              <a:rect l="0" t="0" r="0" b="0"/>
              <a:pathLst>
                <a:path w="653" h="3322" fill="none" extrusionOk="0">
                  <a:moveTo>
                    <a:pt x="1" y="1"/>
                  </a:moveTo>
                  <a:lnTo>
                    <a:pt x="653" y="332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36" name="Shape 7636"/>
            <p:cNvSpPr/>
            <p:nvPr/>
          </p:nvSpPr>
          <p:spPr>
            <a:xfrm>
              <a:off x="659675" y="1605150"/>
              <a:ext cx="15075" cy="83050"/>
            </a:xfrm>
            <a:custGeom>
              <a:avLst/>
              <a:gdLst/>
              <a:ahLst/>
              <a:cxnLst/>
              <a:rect l="0" t="0" r="0" b="0"/>
              <a:pathLst>
                <a:path w="603" h="3322" fill="none" extrusionOk="0">
                  <a:moveTo>
                    <a:pt x="1" y="1"/>
                  </a:moveTo>
                  <a:lnTo>
                    <a:pt x="603" y="332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37" name="Shape 7637"/>
            <p:cNvSpPr/>
            <p:nvPr/>
          </p:nvSpPr>
          <p:spPr>
            <a:xfrm>
              <a:off x="674725" y="1688175"/>
              <a:ext cx="16350" cy="77525"/>
            </a:xfrm>
            <a:custGeom>
              <a:avLst/>
              <a:gdLst/>
              <a:ahLst/>
              <a:cxnLst/>
              <a:rect l="0" t="0" r="0" b="0"/>
              <a:pathLst>
                <a:path w="654" h="3101" fill="none" extrusionOk="0">
                  <a:moveTo>
                    <a:pt x="1" y="1"/>
                  </a:moveTo>
                  <a:lnTo>
                    <a:pt x="653" y="310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38" name="Shape 7638"/>
            <p:cNvSpPr/>
            <p:nvPr/>
          </p:nvSpPr>
          <p:spPr>
            <a:xfrm>
              <a:off x="691050" y="1765675"/>
              <a:ext cx="16325" cy="77500"/>
            </a:xfrm>
            <a:custGeom>
              <a:avLst/>
              <a:gdLst/>
              <a:ahLst/>
              <a:cxnLst/>
              <a:rect l="0" t="0" r="0" b="0"/>
              <a:pathLst>
                <a:path w="653" h="3100" fill="none" extrusionOk="0">
                  <a:moveTo>
                    <a:pt x="0" y="0"/>
                  </a:moveTo>
                  <a:lnTo>
                    <a:pt x="652" y="310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39" name="Shape 7639"/>
            <p:cNvSpPr/>
            <p:nvPr/>
          </p:nvSpPr>
          <p:spPr>
            <a:xfrm>
              <a:off x="707350" y="1843150"/>
              <a:ext cx="15075" cy="72000"/>
            </a:xfrm>
            <a:custGeom>
              <a:avLst/>
              <a:gdLst/>
              <a:ahLst/>
              <a:cxnLst/>
              <a:rect l="0" t="0" r="0" b="0"/>
              <a:pathLst>
                <a:path w="603" h="2880" fill="none" extrusionOk="0">
                  <a:moveTo>
                    <a:pt x="0" y="1"/>
                  </a:moveTo>
                  <a:lnTo>
                    <a:pt x="602" y="2879"/>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40" name="Shape 7640"/>
            <p:cNvSpPr/>
            <p:nvPr/>
          </p:nvSpPr>
          <p:spPr>
            <a:xfrm>
              <a:off x="722400" y="1915125"/>
              <a:ext cx="7550" cy="38750"/>
            </a:xfrm>
            <a:custGeom>
              <a:avLst/>
              <a:gdLst/>
              <a:ahLst/>
              <a:cxnLst/>
              <a:rect l="0" t="0" r="0" b="0"/>
              <a:pathLst>
                <a:path w="302" h="1550" fill="none" extrusionOk="0">
                  <a:moveTo>
                    <a:pt x="0" y="0"/>
                  </a:moveTo>
                  <a:lnTo>
                    <a:pt x="301" y="155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41" name="Shape 7641"/>
            <p:cNvSpPr/>
            <p:nvPr/>
          </p:nvSpPr>
          <p:spPr>
            <a:xfrm>
              <a:off x="729925" y="1953850"/>
              <a:ext cx="8800" cy="33250"/>
            </a:xfrm>
            <a:custGeom>
              <a:avLst/>
              <a:gdLst/>
              <a:ahLst/>
              <a:cxnLst/>
              <a:rect l="0" t="0" r="0" b="0"/>
              <a:pathLst>
                <a:path w="352" h="1330" fill="none" extrusionOk="0">
                  <a:moveTo>
                    <a:pt x="0" y="1"/>
                  </a:moveTo>
                  <a:lnTo>
                    <a:pt x="351" y="1329"/>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42" name="Shape 7642"/>
            <p:cNvSpPr/>
            <p:nvPr/>
          </p:nvSpPr>
          <p:spPr>
            <a:xfrm>
              <a:off x="738700" y="1987075"/>
              <a:ext cx="16325" cy="60900"/>
            </a:xfrm>
            <a:custGeom>
              <a:avLst/>
              <a:gdLst/>
              <a:ahLst/>
              <a:cxnLst/>
              <a:rect l="0" t="0" r="0" b="0"/>
              <a:pathLst>
                <a:path w="653" h="2436" fill="none" extrusionOk="0">
                  <a:moveTo>
                    <a:pt x="0" y="0"/>
                  </a:moveTo>
                  <a:lnTo>
                    <a:pt x="653" y="2436"/>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43" name="Shape 7643"/>
            <p:cNvSpPr/>
            <p:nvPr/>
          </p:nvSpPr>
          <p:spPr>
            <a:xfrm>
              <a:off x="755000" y="2047950"/>
              <a:ext cx="15075" cy="55375"/>
            </a:xfrm>
            <a:custGeom>
              <a:avLst/>
              <a:gdLst/>
              <a:ahLst/>
              <a:cxnLst/>
              <a:rect l="0" t="0" r="0" b="0"/>
              <a:pathLst>
                <a:path w="603" h="2215" fill="none" extrusionOk="0">
                  <a:moveTo>
                    <a:pt x="1" y="1"/>
                  </a:moveTo>
                  <a:lnTo>
                    <a:pt x="603" y="2215"/>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44" name="Shape 7644"/>
            <p:cNvSpPr/>
            <p:nvPr/>
          </p:nvSpPr>
          <p:spPr>
            <a:xfrm>
              <a:off x="770050" y="2103300"/>
              <a:ext cx="7550" cy="27700"/>
            </a:xfrm>
            <a:custGeom>
              <a:avLst/>
              <a:gdLst/>
              <a:ahLst/>
              <a:cxnLst/>
              <a:rect l="0" t="0" r="0" b="0"/>
              <a:pathLst>
                <a:path w="302" h="1108" fill="none" extrusionOk="0">
                  <a:moveTo>
                    <a:pt x="1" y="1"/>
                  </a:moveTo>
                  <a:lnTo>
                    <a:pt x="302" y="1108"/>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45" name="Shape 7645"/>
            <p:cNvSpPr/>
            <p:nvPr/>
          </p:nvSpPr>
          <p:spPr>
            <a:xfrm>
              <a:off x="777575" y="2130975"/>
              <a:ext cx="8800" cy="22175"/>
            </a:xfrm>
            <a:custGeom>
              <a:avLst/>
              <a:gdLst/>
              <a:ahLst/>
              <a:cxnLst/>
              <a:rect l="0" t="0" r="0" b="0"/>
              <a:pathLst>
                <a:path w="352" h="887" fill="none" extrusionOk="0">
                  <a:moveTo>
                    <a:pt x="1" y="1"/>
                  </a:moveTo>
                  <a:lnTo>
                    <a:pt x="352" y="886"/>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46" name="Shape 7646"/>
            <p:cNvSpPr/>
            <p:nvPr/>
          </p:nvSpPr>
          <p:spPr>
            <a:xfrm>
              <a:off x="786350" y="2153125"/>
              <a:ext cx="15075" cy="44300"/>
            </a:xfrm>
            <a:custGeom>
              <a:avLst/>
              <a:gdLst/>
              <a:ahLst/>
              <a:cxnLst/>
              <a:rect l="0" t="0" r="0" b="0"/>
              <a:pathLst>
                <a:path w="603" h="1772" fill="none" extrusionOk="0">
                  <a:moveTo>
                    <a:pt x="1" y="0"/>
                  </a:moveTo>
                  <a:lnTo>
                    <a:pt x="603" y="177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47" name="Shape 7647"/>
            <p:cNvSpPr/>
            <p:nvPr/>
          </p:nvSpPr>
          <p:spPr>
            <a:xfrm>
              <a:off x="801400" y="2197400"/>
              <a:ext cx="16350" cy="38775"/>
            </a:xfrm>
            <a:custGeom>
              <a:avLst/>
              <a:gdLst/>
              <a:ahLst/>
              <a:cxnLst/>
              <a:rect l="0" t="0" r="0" b="0"/>
              <a:pathLst>
                <a:path w="654" h="1551" fill="none" extrusionOk="0">
                  <a:moveTo>
                    <a:pt x="1" y="1"/>
                  </a:moveTo>
                  <a:lnTo>
                    <a:pt x="653" y="155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48" name="Shape 7648"/>
            <p:cNvSpPr/>
            <p:nvPr/>
          </p:nvSpPr>
          <p:spPr>
            <a:xfrm>
              <a:off x="817725" y="2236150"/>
              <a:ext cx="16325" cy="33225"/>
            </a:xfrm>
            <a:custGeom>
              <a:avLst/>
              <a:gdLst/>
              <a:ahLst/>
              <a:cxnLst/>
              <a:rect l="0" t="0" r="0" b="0"/>
              <a:pathLst>
                <a:path w="653" h="1329" fill="none" extrusionOk="0">
                  <a:moveTo>
                    <a:pt x="0" y="0"/>
                  </a:moveTo>
                  <a:lnTo>
                    <a:pt x="652" y="1329"/>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49" name="Shape 7649"/>
            <p:cNvSpPr/>
            <p:nvPr/>
          </p:nvSpPr>
          <p:spPr>
            <a:xfrm>
              <a:off x="834025" y="2269350"/>
              <a:ext cx="7550" cy="16650"/>
            </a:xfrm>
            <a:custGeom>
              <a:avLst/>
              <a:gdLst/>
              <a:ahLst/>
              <a:cxnLst/>
              <a:rect l="0" t="0" r="0" b="0"/>
              <a:pathLst>
                <a:path w="302" h="666" fill="none" extrusionOk="0">
                  <a:moveTo>
                    <a:pt x="0" y="1"/>
                  </a:moveTo>
                  <a:lnTo>
                    <a:pt x="301" y="665"/>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50" name="Shape 7650"/>
            <p:cNvSpPr/>
            <p:nvPr/>
          </p:nvSpPr>
          <p:spPr>
            <a:xfrm>
              <a:off x="841550" y="2285975"/>
              <a:ext cx="7550" cy="11075"/>
            </a:xfrm>
            <a:custGeom>
              <a:avLst/>
              <a:gdLst/>
              <a:ahLst/>
              <a:cxnLst/>
              <a:rect l="0" t="0" r="0" b="0"/>
              <a:pathLst>
                <a:path w="302" h="443" fill="none" extrusionOk="0">
                  <a:moveTo>
                    <a:pt x="0" y="0"/>
                  </a:moveTo>
                  <a:lnTo>
                    <a:pt x="301" y="44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51" name="Shape 7651"/>
            <p:cNvSpPr/>
            <p:nvPr/>
          </p:nvSpPr>
          <p:spPr>
            <a:xfrm>
              <a:off x="849075" y="2297025"/>
              <a:ext cx="16325" cy="16650"/>
            </a:xfrm>
            <a:custGeom>
              <a:avLst/>
              <a:gdLst/>
              <a:ahLst/>
              <a:cxnLst/>
              <a:rect l="0" t="0" r="0" b="0"/>
              <a:pathLst>
                <a:path w="653" h="666" fill="none" extrusionOk="0">
                  <a:moveTo>
                    <a:pt x="0" y="1"/>
                  </a:moveTo>
                  <a:lnTo>
                    <a:pt x="652" y="665"/>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52" name="Shape 7652"/>
            <p:cNvSpPr/>
            <p:nvPr/>
          </p:nvSpPr>
          <p:spPr>
            <a:xfrm>
              <a:off x="865375" y="2313650"/>
              <a:ext cx="16325" cy="11075"/>
            </a:xfrm>
            <a:custGeom>
              <a:avLst/>
              <a:gdLst/>
              <a:ahLst/>
              <a:cxnLst/>
              <a:rect l="0" t="0" r="0" b="0"/>
              <a:pathLst>
                <a:path w="653" h="443" fill="none" extrusionOk="0">
                  <a:moveTo>
                    <a:pt x="0" y="0"/>
                  </a:moveTo>
                  <a:lnTo>
                    <a:pt x="653" y="44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53" name="Shape 7653"/>
            <p:cNvSpPr/>
            <p:nvPr/>
          </p:nvSpPr>
          <p:spPr>
            <a:xfrm>
              <a:off x="881675" y="2324700"/>
              <a:ext cx="15075" cy="5575"/>
            </a:xfrm>
            <a:custGeom>
              <a:avLst/>
              <a:gdLst/>
              <a:ahLst/>
              <a:cxnLst/>
              <a:rect l="0" t="0" r="0" b="0"/>
              <a:pathLst>
                <a:path w="603" h="223" fill="none" extrusionOk="0">
                  <a:moveTo>
                    <a:pt x="1" y="1"/>
                  </a:moveTo>
                  <a:lnTo>
                    <a:pt x="603" y="22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54" name="Shape 7654"/>
            <p:cNvSpPr/>
            <p:nvPr/>
          </p:nvSpPr>
          <p:spPr>
            <a:xfrm>
              <a:off x="896725" y="2330250"/>
              <a:ext cx="7550" cy="25"/>
            </a:xfrm>
            <a:custGeom>
              <a:avLst/>
              <a:gdLst/>
              <a:ahLst/>
              <a:cxnLst/>
              <a:rect l="0" t="0" r="0" b="0"/>
              <a:pathLst>
                <a:path w="302" h="1" fill="none" extrusionOk="0">
                  <a:moveTo>
                    <a:pt x="1" y="0"/>
                  </a:moveTo>
                  <a:lnTo>
                    <a:pt x="30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55" name="Shape 7655"/>
            <p:cNvSpPr/>
            <p:nvPr/>
          </p:nvSpPr>
          <p:spPr>
            <a:xfrm>
              <a:off x="904250" y="2324700"/>
              <a:ext cx="8800" cy="5575"/>
            </a:xfrm>
            <a:custGeom>
              <a:avLst/>
              <a:gdLst/>
              <a:ahLst/>
              <a:cxnLst/>
              <a:rect l="0" t="0" r="0" b="0"/>
              <a:pathLst>
                <a:path w="352" h="223" fill="none" extrusionOk="0">
                  <a:moveTo>
                    <a:pt x="1" y="222"/>
                  </a:moveTo>
                  <a:lnTo>
                    <a:pt x="352"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56" name="Shape 7656"/>
            <p:cNvSpPr/>
            <p:nvPr/>
          </p:nvSpPr>
          <p:spPr>
            <a:xfrm>
              <a:off x="913025" y="2324700"/>
              <a:ext cx="8800" cy="25"/>
            </a:xfrm>
            <a:custGeom>
              <a:avLst/>
              <a:gdLst/>
              <a:ahLst/>
              <a:cxnLst/>
              <a:rect l="0" t="0" r="0" b="0"/>
              <a:pathLst>
                <a:path w="352" h="1" fill="none" extrusionOk="0">
                  <a:moveTo>
                    <a:pt x="1" y="1"/>
                  </a:moveTo>
                  <a:lnTo>
                    <a:pt x="352"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57" name="Shape 7657"/>
            <p:cNvSpPr/>
            <p:nvPr/>
          </p:nvSpPr>
          <p:spPr>
            <a:xfrm>
              <a:off x="921800" y="2319175"/>
              <a:ext cx="7550" cy="5550"/>
            </a:xfrm>
            <a:custGeom>
              <a:avLst/>
              <a:gdLst/>
              <a:ahLst/>
              <a:cxnLst/>
              <a:rect l="0" t="0" r="0" b="0"/>
              <a:pathLst>
                <a:path w="302" h="222" fill="none" extrusionOk="0">
                  <a:moveTo>
                    <a:pt x="1" y="222"/>
                  </a:moveTo>
                  <a:lnTo>
                    <a:pt x="302"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58" name="Shape 7658"/>
            <p:cNvSpPr/>
            <p:nvPr/>
          </p:nvSpPr>
          <p:spPr>
            <a:xfrm>
              <a:off x="929325" y="2313650"/>
              <a:ext cx="7550" cy="5550"/>
            </a:xfrm>
            <a:custGeom>
              <a:avLst/>
              <a:gdLst/>
              <a:ahLst/>
              <a:cxnLst/>
              <a:rect l="0" t="0" r="0" b="0"/>
              <a:pathLst>
                <a:path w="302" h="222" fill="none" extrusionOk="0">
                  <a:moveTo>
                    <a:pt x="1" y="222"/>
                  </a:moveTo>
                  <a:lnTo>
                    <a:pt x="30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59" name="Shape 7659"/>
            <p:cNvSpPr/>
            <p:nvPr/>
          </p:nvSpPr>
          <p:spPr>
            <a:xfrm>
              <a:off x="936850" y="2302575"/>
              <a:ext cx="7550" cy="11100"/>
            </a:xfrm>
            <a:custGeom>
              <a:avLst/>
              <a:gdLst/>
              <a:ahLst/>
              <a:cxnLst/>
              <a:rect l="0" t="0" r="0" b="0"/>
              <a:pathLst>
                <a:path w="302" h="444" fill="none" extrusionOk="0">
                  <a:moveTo>
                    <a:pt x="1" y="443"/>
                  </a:moveTo>
                  <a:lnTo>
                    <a:pt x="30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60" name="Shape 7660"/>
            <p:cNvSpPr/>
            <p:nvPr/>
          </p:nvSpPr>
          <p:spPr>
            <a:xfrm>
              <a:off x="944375" y="2280425"/>
              <a:ext cx="16350" cy="22175"/>
            </a:xfrm>
            <a:custGeom>
              <a:avLst/>
              <a:gdLst/>
              <a:ahLst/>
              <a:cxnLst/>
              <a:rect l="0" t="0" r="0" b="0"/>
              <a:pathLst>
                <a:path w="654" h="887" fill="none" extrusionOk="0">
                  <a:moveTo>
                    <a:pt x="1" y="886"/>
                  </a:moveTo>
                  <a:lnTo>
                    <a:pt x="653"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61" name="Shape 7661"/>
            <p:cNvSpPr/>
            <p:nvPr/>
          </p:nvSpPr>
          <p:spPr>
            <a:xfrm>
              <a:off x="960700" y="2263825"/>
              <a:ext cx="8800" cy="16625"/>
            </a:xfrm>
            <a:custGeom>
              <a:avLst/>
              <a:gdLst/>
              <a:ahLst/>
              <a:cxnLst/>
              <a:rect l="0" t="0" r="0" b="0"/>
              <a:pathLst>
                <a:path w="352" h="665" fill="none" extrusionOk="0">
                  <a:moveTo>
                    <a:pt x="0" y="665"/>
                  </a:moveTo>
                  <a:lnTo>
                    <a:pt x="351"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62" name="Shape 7662"/>
            <p:cNvSpPr/>
            <p:nvPr/>
          </p:nvSpPr>
          <p:spPr>
            <a:xfrm>
              <a:off x="969475" y="2247225"/>
              <a:ext cx="7550" cy="16625"/>
            </a:xfrm>
            <a:custGeom>
              <a:avLst/>
              <a:gdLst/>
              <a:ahLst/>
              <a:cxnLst/>
              <a:rect l="0" t="0" r="0" b="0"/>
              <a:pathLst>
                <a:path w="302" h="665" fill="none" extrusionOk="0">
                  <a:moveTo>
                    <a:pt x="0" y="665"/>
                  </a:moveTo>
                  <a:lnTo>
                    <a:pt x="301"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63" name="Shape 7663"/>
            <p:cNvSpPr/>
            <p:nvPr/>
          </p:nvSpPr>
          <p:spPr>
            <a:xfrm>
              <a:off x="977000" y="2214000"/>
              <a:ext cx="15075" cy="33250"/>
            </a:xfrm>
            <a:custGeom>
              <a:avLst/>
              <a:gdLst/>
              <a:ahLst/>
              <a:cxnLst/>
              <a:rect l="0" t="0" r="0" b="0"/>
              <a:pathLst>
                <a:path w="603" h="1330" fill="none" extrusionOk="0">
                  <a:moveTo>
                    <a:pt x="0" y="1329"/>
                  </a:moveTo>
                  <a:lnTo>
                    <a:pt x="602"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64" name="Shape 7664"/>
            <p:cNvSpPr/>
            <p:nvPr/>
          </p:nvSpPr>
          <p:spPr>
            <a:xfrm>
              <a:off x="992050" y="2175275"/>
              <a:ext cx="16325" cy="38750"/>
            </a:xfrm>
            <a:custGeom>
              <a:avLst/>
              <a:gdLst/>
              <a:ahLst/>
              <a:cxnLst/>
              <a:rect l="0" t="0" r="0" b="0"/>
              <a:pathLst>
                <a:path w="653" h="1550" fill="none" extrusionOk="0">
                  <a:moveTo>
                    <a:pt x="0" y="1550"/>
                  </a:moveTo>
                  <a:lnTo>
                    <a:pt x="65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65" name="Shape 7665"/>
            <p:cNvSpPr/>
            <p:nvPr/>
          </p:nvSpPr>
          <p:spPr>
            <a:xfrm>
              <a:off x="1008350" y="2130975"/>
              <a:ext cx="16325" cy="44325"/>
            </a:xfrm>
            <a:custGeom>
              <a:avLst/>
              <a:gdLst/>
              <a:ahLst/>
              <a:cxnLst/>
              <a:rect l="0" t="0" r="0" b="0"/>
              <a:pathLst>
                <a:path w="653" h="1773" fill="none" extrusionOk="0">
                  <a:moveTo>
                    <a:pt x="0" y="1772"/>
                  </a:moveTo>
                  <a:lnTo>
                    <a:pt x="653"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66" name="Shape 7666"/>
            <p:cNvSpPr/>
            <p:nvPr/>
          </p:nvSpPr>
          <p:spPr>
            <a:xfrm>
              <a:off x="1024650" y="2081175"/>
              <a:ext cx="15075" cy="49825"/>
            </a:xfrm>
            <a:custGeom>
              <a:avLst/>
              <a:gdLst/>
              <a:ahLst/>
              <a:cxnLst/>
              <a:rect l="0" t="0" r="0" b="0"/>
              <a:pathLst>
                <a:path w="603" h="1993" fill="none" extrusionOk="0">
                  <a:moveTo>
                    <a:pt x="1" y="1993"/>
                  </a:moveTo>
                  <a:lnTo>
                    <a:pt x="603"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67" name="Shape 7667"/>
            <p:cNvSpPr/>
            <p:nvPr/>
          </p:nvSpPr>
          <p:spPr>
            <a:xfrm>
              <a:off x="1039700" y="2025825"/>
              <a:ext cx="16325" cy="55375"/>
            </a:xfrm>
            <a:custGeom>
              <a:avLst/>
              <a:gdLst/>
              <a:ahLst/>
              <a:cxnLst/>
              <a:rect l="0" t="0" r="0" b="0"/>
              <a:pathLst>
                <a:path w="653" h="2215" fill="none" extrusionOk="0">
                  <a:moveTo>
                    <a:pt x="1" y="2214"/>
                  </a:moveTo>
                  <a:lnTo>
                    <a:pt x="653"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68" name="Shape 7668"/>
            <p:cNvSpPr/>
            <p:nvPr/>
          </p:nvSpPr>
          <p:spPr>
            <a:xfrm>
              <a:off x="1056000" y="1970475"/>
              <a:ext cx="16325" cy="55375"/>
            </a:xfrm>
            <a:custGeom>
              <a:avLst/>
              <a:gdLst/>
              <a:ahLst/>
              <a:cxnLst/>
              <a:rect l="0" t="0" r="0" b="0"/>
              <a:pathLst>
                <a:path w="653" h="2215" fill="none" extrusionOk="0">
                  <a:moveTo>
                    <a:pt x="1" y="2214"/>
                  </a:moveTo>
                  <a:lnTo>
                    <a:pt x="653"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69" name="Shape 7669"/>
            <p:cNvSpPr/>
            <p:nvPr/>
          </p:nvSpPr>
          <p:spPr>
            <a:xfrm>
              <a:off x="1072300" y="1909575"/>
              <a:ext cx="15075" cy="60925"/>
            </a:xfrm>
            <a:custGeom>
              <a:avLst/>
              <a:gdLst/>
              <a:ahLst/>
              <a:cxnLst/>
              <a:rect l="0" t="0" r="0" b="0"/>
              <a:pathLst>
                <a:path w="603" h="2437" fill="none" extrusionOk="0">
                  <a:moveTo>
                    <a:pt x="1" y="2436"/>
                  </a:moveTo>
                  <a:lnTo>
                    <a:pt x="603"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70" name="Shape 7670"/>
            <p:cNvSpPr/>
            <p:nvPr/>
          </p:nvSpPr>
          <p:spPr>
            <a:xfrm>
              <a:off x="1087350" y="1843150"/>
              <a:ext cx="16350" cy="66450"/>
            </a:xfrm>
            <a:custGeom>
              <a:avLst/>
              <a:gdLst/>
              <a:ahLst/>
              <a:cxnLst/>
              <a:rect l="0" t="0" r="0" b="0"/>
              <a:pathLst>
                <a:path w="654" h="2658" fill="none" extrusionOk="0">
                  <a:moveTo>
                    <a:pt x="1" y="2658"/>
                  </a:moveTo>
                  <a:lnTo>
                    <a:pt x="653"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71" name="Shape 7671"/>
            <p:cNvSpPr/>
            <p:nvPr/>
          </p:nvSpPr>
          <p:spPr>
            <a:xfrm>
              <a:off x="1103675" y="1776750"/>
              <a:ext cx="16325" cy="66425"/>
            </a:xfrm>
            <a:custGeom>
              <a:avLst/>
              <a:gdLst/>
              <a:ahLst/>
              <a:cxnLst/>
              <a:rect l="0" t="0" r="0" b="0"/>
              <a:pathLst>
                <a:path w="653" h="2657" fill="none" extrusionOk="0">
                  <a:moveTo>
                    <a:pt x="0" y="2657"/>
                  </a:moveTo>
                  <a:lnTo>
                    <a:pt x="65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72" name="Shape 7672"/>
            <p:cNvSpPr/>
            <p:nvPr/>
          </p:nvSpPr>
          <p:spPr>
            <a:xfrm>
              <a:off x="1119975" y="1710325"/>
              <a:ext cx="15075" cy="66450"/>
            </a:xfrm>
            <a:custGeom>
              <a:avLst/>
              <a:gdLst/>
              <a:ahLst/>
              <a:cxnLst/>
              <a:rect l="0" t="0" r="0" b="0"/>
              <a:pathLst>
                <a:path w="603" h="2658" fill="none" extrusionOk="0">
                  <a:moveTo>
                    <a:pt x="0" y="2657"/>
                  </a:moveTo>
                  <a:lnTo>
                    <a:pt x="60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73" name="Shape 7673"/>
            <p:cNvSpPr/>
            <p:nvPr/>
          </p:nvSpPr>
          <p:spPr>
            <a:xfrm>
              <a:off x="1135025" y="1671575"/>
              <a:ext cx="7550" cy="38775"/>
            </a:xfrm>
            <a:custGeom>
              <a:avLst/>
              <a:gdLst/>
              <a:ahLst/>
              <a:cxnLst/>
              <a:rect l="0" t="0" r="0" b="0"/>
              <a:pathLst>
                <a:path w="302" h="1551" fill="none" extrusionOk="0">
                  <a:moveTo>
                    <a:pt x="0" y="1550"/>
                  </a:moveTo>
                  <a:lnTo>
                    <a:pt x="301"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74" name="Shape 7674"/>
            <p:cNvSpPr/>
            <p:nvPr/>
          </p:nvSpPr>
          <p:spPr>
            <a:xfrm>
              <a:off x="1142550" y="1638375"/>
              <a:ext cx="8800" cy="33225"/>
            </a:xfrm>
            <a:custGeom>
              <a:avLst/>
              <a:gdLst/>
              <a:ahLst/>
              <a:cxnLst/>
              <a:rect l="0" t="0" r="0" b="0"/>
              <a:pathLst>
                <a:path w="352" h="1329" fill="none" extrusionOk="0">
                  <a:moveTo>
                    <a:pt x="0" y="1328"/>
                  </a:moveTo>
                  <a:lnTo>
                    <a:pt x="35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75" name="Shape 7675"/>
            <p:cNvSpPr/>
            <p:nvPr/>
          </p:nvSpPr>
          <p:spPr>
            <a:xfrm>
              <a:off x="1151325" y="1571950"/>
              <a:ext cx="16325" cy="66450"/>
            </a:xfrm>
            <a:custGeom>
              <a:avLst/>
              <a:gdLst/>
              <a:ahLst/>
              <a:cxnLst/>
              <a:rect l="0" t="0" r="0" b="0"/>
              <a:pathLst>
                <a:path w="653" h="2658" fill="none" extrusionOk="0">
                  <a:moveTo>
                    <a:pt x="1" y="2657"/>
                  </a:moveTo>
                  <a:lnTo>
                    <a:pt x="653"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76" name="Shape 7676"/>
            <p:cNvSpPr/>
            <p:nvPr/>
          </p:nvSpPr>
          <p:spPr>
            <a:xfrm>
              <a:off x="1167625" y="1533200"/>
              <a:ext cx="7550" cy="38775"/>
            </a:xfrm>
            <a:custGeom>
              <a:avLst/>
              <a:gdLst/>
              <a:ahLst/>
              <a:cxnLst/>
              <a:rect l="0" t="0" r="0" b="0"/>
              <a:pathLst>
                <a:path w="302" h="1551" fill="none" extrusionOk="0">
                  <a:moveTo>
                    <a:pt x="1" y="1550"/>
                  </a:moveTo>
                  <a:lnTo>
                    <a:pt x="30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77" name="Shape 7677"/>
            <p:cNvSpPr/>
            <p:nvPr/>
          </p:nvSpPr>
          <p:spPr>
            <a:xfrm>
              <a:off x="1175150" y="1500000"/>
              <a:ext cx="7550" cy="33225"/>
            </a:xfrm>
            <a:custGeom>
              <a:avLst/>
              <a:gdLst/>
              <a:ahLst/>
              <a:cxnLst/>
              <a:rect l="0" t="0" r="0" b="0"/>
              <a:pathLst>
                <a:path w="302" h="1329" fill="none" extrusionOk="0">
                  <a:moveTo>
                    <a:pt x="1" y="1328"/>
                  </a:moveTo>
                  <a:lnTo>
                    <a:pt x="30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78" name="Shape 7678"/>
            <p:cNvSpPr/>
            <p:nvPr/>
          </p:nvSpPr>
          <p:spPr>
            <a:xfrm>
              <a:off x="1182675" y="1433575"/>
              <a:ext cx="16325" cy="66425"/>
            </a:xfrm>
            <a:custGeom>
              <a:avLst/>
              <a:gdLst/>
              <a:ahLst/>
              <a:cxnLst/>
              <a:rect l="0" t="0" r="0" b="0"/>
              <a:pathLst>
                <a:path w="653" h="2657" fill="none" extrusionOk="0">
                  <a:moveTo>
                    <a:pt x="1" y="2657"/>
                  </a:moveTo>
                  <a:lnTo>
                    <a:pt x="653"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79" name="Shape 7679"/>
            <p:cNvSpPr/>
            <p:nvPr/>
          </p:nvSpPr>
          <p:spPr>
            <a:xfrm>
              <a:off x="1198975" y="1367150"/>
              <a:ext cx="16350" cy="66450"/>
            </a:xfrm>
            <a:custGeom>
              <a:avLst/>
              <a:gdLst/>
              <a:ahLst/>
              <a:cxnLst/>
              <a:rect l="0" t="0" r="0" b="0"/>
              <a:pathLst>
                <a:path w="654" h="2658" fill="none" extrusionOk="0">
                  <a:moveTo>
                    <a:pt x="1" y="2657"/>
                  </a:moveTo>
                  <a:lnTo>
                    <a:pt x="653"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80" name="Shape 7680"/>
            <p:cNvSpPr/>
            <p:nvPr/>
          </p:nvSpPr>
          <p:spPr>
            <a:xfrm>
              <a:off x="1215300" y="1300725"/>
              <a:ext cx="15075" cy="66450"/>
            </a:xfrm>
            <a:custGeom>
              <a:avLst/>
              <a:gdLst/>
              <a:ahLst/>
              <a:cxnLst/>
              <a:rect l="0" t="0" r="0" b="0"/>
              <a:pathLst>
                <a:path w="603" h="2658" fill="none" extrusionOk="0">
                  <a:moveTo>
                    <a:pt x="0" y="2657"/>
                  </a:moveTo>
                  <a:lnTo>
                    <a:pt x="602"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81" name="Shape 7681"/>
            <p:cNvSpPr/>
            <p:nvPr/>
          </p:nvSpPr>
          <p:spPr>
            <a:xfrm>
              <a:off x="1230350" y="1234300"/>
              <a:ext cx="16325" cy="66450"/>
            </a:xfrm>
            <a:custGeom>
              <a:avLst/>
              <a:gdLst/>
              <a:ahLst/>
              <a:cxnLst/>
              <a:rect l="0" t="0" r="0" b="0"/>
              <a:pathLst>
                <a:path w="653" h="2658" fill="none" extrusionOk="0">
                  <a:moveTo>
                    <a:pt x="0" y="2658"/>
                  </a:moveTo>
                  <a:lnTo>
                    <a:pt x="652"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82" name="Shape 7682"/>
            <p:cNvSpPr/>
            <p:nvPr/>
          </p:nvSpPr>
          <p:spPr>
            <a:xfrm>
              <a:off x="1246650" y="1173425"/>
              <a:ext cx="16325" cy="60900"/>
            </a:xfrm>
            <a:custGeom>
              <a:avLst/>
              <a:gdLst/>
              <a:ahLst/>
              <a:cxnLst/>
              <a:rect l="0" t="0" r="0" b="0"/>
              <a:pathLst>
                <a:path w="653" h="2436" fill="none" extrusionOk="0">
                  <a:moveTo>
                    <a:pt x="0" y="2436"/>
                  </a:moveTo>
                  <a:lnTo>
                    <a:pt x="65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83" name="Shape 7683"/>
            <p:cNvSpPr/>
            <p:nvPr/>
          </p:nvSpPr>
          <p:spPr>
            <a:xfrm>
              <a:off x="1262950" y="1118075"/>
              <a:ext cx="15075" cy="55375"/>
            </a:xfrm>
            <a:custGeom>
              <a:avLst/>
              <a:gdLst/>
              <a:ahLst/>
              <a:cxnLst/>
              <a:rect l="0" t="0" r="0" b="0"/>
              <a:pathLst>
                <a:path w="603" h="2215" fill="none" extrusionOk="0">
                  <a:moveTo>
                    <a:pt x="0" y="2214"/>
                  </a:moveTo>
                  <a:lnTo>
                    <a:pt x="60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84" name="Shape 7684"/>
            <p:cNvSpPr/>
            <p:nvPr/>
          </p:nvSpPr>
          <p:spPr>
            <a:xfrm>
              <a:off x="1278000" y="1062725"/>
              <a:ext cx="16325" cy="55375"/>
            </a:xfrm>
            <a:custGeom>
              <a:avLst/>
              <a:gdLst/>
              <a:ahLst/>
              <a:cxnLst/>
              <a:rect l="0" t="0" r="0" b="0"/>
              <a:pathLst>
                <a:path w="653" h="2215" fill="none" extrusionOk="0">
                  <a:moveTo>
                    <a:pt x="0" y="2214"/>
                  </a:moveTo>
                  <a:lnTo>
                    <a:pt x="653"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85" name="Shape 7685"/>
            <p:cNvSpPr/>
            <p:nvPr/>
          </p:nvSpPr>
          <p:spPr>
            <a:xfrm>
              <a:off x="1294300" y="1035050"/>
              <a:ext cx="8800" cy="27700"/>
            </a:xfrm>
            <a:custGeom>
              <a:avLst/>
              <a:gdLst/>
              <a:ahLst/>
              <a:cxnLst/>
              <a:rect l="0" t="0" r="0" b="0"/>
              <a:pathLst>
                <a:path w="352" h="1108" fill="none" extrusionOk="0">
                  <a:moveTo>
                    <a:pt x="1" y="1107"/>
                  </a:moveTo>
                  <a:lnTo>
                    <a:pt x="35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86" name="Shape 7686"/>
            <p:cNvSpPr/>
            <p:nvPr/>
          </p:nvSpPr>
          <p:spPr>
            <a:xfrm>
              <a:off x="1303075" y="1007375"/>
              <a:ext cx="7550" cy="27700"/>
            </a:xfrm>
            <a:custGeom>
              <a:avLst/>
              <a:gdLst/>
              <a:ahLst/>
              <a:cxnLst/>
              <a:rect l="0" t="0" r="0" b="0"/>
              <a:pathLst>
                <a:path w="302" h="1108" fill="none" extrusionOk="0">
                  <a:moveTo>
                    <a:pt x="1" y="1107"/>
                  </a:moveTo>
                  <a:lnTo>
                    <a:pt x="30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87" name="Shape 7687"/>
            <p:cNvSpPr/>
            <p:nvPr/>
          </p:nvSpPr>
          <p:spPr>
            <a:xfrm>
              <a:off x="1310600" y="985225"/>
              <a:ext cx="7550" cy="22175"/>
            </a:xfrm>
            <a:custGeom>
              <a:avLst/>
              <a:gdLst/>
              <a:ahLst/>
              <a:cxnLst/>
              <a:rect l="0" t="0" r="0" b="0"/>
              <a:pathLst>
                <a:path w="302" h="887" fill="none" extrusionOk="0">
                  <a:moveTo>
                    <a:pt x="1" y="886"/>
                  </a:moveTo>
                  <a:lnTo>
                    <a:pt x="302"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88" name="Shape 7688"/>
            <p:cNvSpPr/>
            <p:nvPr/>
          </p:nvSpPr>
          <p:spPr>
            <a:xfrm>
              <a:off x="1318125" y="963075"/>
              <a:ext cx="7550" cy="22175"/>
            </a:xfrm>
            <a:custGeom>
              <a:avLst/>
              <a:gdLst/>
              <a:ahLst/>
              <a:cxnLst/>
              <a:rect l="0" t="0" r="0" b="0"/>
              <a:pathLst>
                <a:path w="302" h="887" fill="none" extrusionOk="0">
                  <a:moveTo>
                    <a:pt x="1" y="887"/>
                  </a:moveTo>
                  <a:lnTo>
                    <a:pt x="302"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89" name="Shape 7689"/>
            <p:cNvSpPr/>
            <p:nvPr/>
          </p:nvSpPr>
          <p:spPr>
            <a:xfrm>
              <a:off x="1325650" y="918800"/>
              <a:ext cx="16325" cy="44300"/>
            </a:xfrm>
            <a:custGeom>
              <a:avLst/>
              <a:gdLst/>
              <a:ahLst/>
              <a:cxnLst/>
              <a:rect l="0" t="0" r="0" b="0"/>
              <a:pathLst>
                <a:path w="653" h="1772" fill="none" extrusionOk="0">
                  <a:moveTo>
                    <a:pt x="1" y="1772"/>
                  </a:moveTo>
                  <a:lnTo>
                    <a:pt x="653"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90" name="Shape 7690"/>
            <p:cNvSpPr/>
            <p:nvPr/>
          </p:nvSpPr>
          <p:spPr>
            <a:xfrm>
              <a:off x="1341950" y="880050"/>
              <a:ext cx="16350" cy="38775"/>
            </a:xfrm>
            <a:custGeom>
              <a:avLst/>
              <a:gdLst/>
              <a:ahLst/>
              <a:cxnLst/>
              <a:rect l="0" t="0" r="0" b="0"/>
              <a:pathLst>
                <a:path w="654" h="1551" fill="none" extrusionOk="0">
                  <a:moveTo>
                    <a:pt x="1" y="1551"/>
                  </a:moveTo>
                  <a:lnTo>
                    <a:pt x="653"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91" name="Shape 7691"/>
            <p:cNvSpPr/>
            <p:nvPr/>
          </p:nvSpPr>
          <p:spPr>
            <a:xfrm>
              <a:off x="1358275" y="846850"/>
              <a:ext cx="15075" cy="33225"/>
            </a:xfrm>
            <a:custGeom>
              <a:avLst/>
              <a:gdLst/>
              <a:ahLst/>
              <a:cxnLst/>
              <a:rect l="0" t="0" r="0" b="0"/>
              <a:pathLst>
                <a:path w="603" h="1329" fill="none" extrusionOk="0">
                  <a:moveTo>
                    <a:pt x="0" y="1329"/>
                  </a:moveTo>
                  <a:lnTo>
                    <a:pt x="602"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92" name="Shape 7692"/>
            <p:cNvSpPr/>
            <p:nvPr/>
          </p:nvSpPr>
          <p:spPr>
            <a:xfrm>
              <a:off x="1373325" y="819175"/>
              <a:ext cx="16325" cy="27700"/>
            </a:xfrm>
            <a:custGeom>
              <a:avLst/>
              <a:gdLst/>
              <a:ahLst/>
              <a:cxnLst/>
              <a:rect l="0" t="0" r="0" b="0"/>
              <a:pathLst>
                <a:path w="653" h="1108" fill="none" extrusionOk="0">
                  <a:moveTo>
                    <a:pt x="0" y="1108"/>
                  </a:moveTo>
                  <a:lnTo>
                    <a:pt x="652"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93" name="Shape 7693"/>
            <p:cNvSpPr/>
            <p:nvPr/>
          </p:nvSpPr>
          <p:spPr>
            <a:xfrm>
              <a:off x="1389625" y="797025"/>
              <a:ext cx="16325" cy="22175"/>
            </a:xfrm>
            <a:custGeom>
              <a:avLst/>
              <a:gdLst/>
              <a:ahLst/>
              <a:cxnLst/>
              <a:rect l="0" t="0" r="0" b="0"/>
              <a:pathLst>
                <a:path w="653" h="887" fill="none" extrusionOk="0">
                  <a:moveTo>
                    <a:pt x="0" y="887"/>
                  </a:moveTo>
                  <a:lnTo>
                    <a:pt x="652"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94" name="Shape 7694"/>
            <p:cNvSpPr/>
            <p:nvPr/>
          </p:nvSpPr>
          <p:spPr>
            <a:xfrm>
              <a:off x="1405925" y="780425"/>
              <a:ext cx="15075" cy="16625"/>
            </a:xfrm>
            <a:custGeom>
              <a:avLst/>
              <a:gdLst/>
              <a:ahLst/>
              <a:cxnLst/>
              <a:rect l="0" t="0" r="0" b="0"/>
              <a:pathLst>
                <a:path w="603" h="665" fill="none" extrusionOk="0">
                  <a:moveTo>
                    <a:pt x="0" y="665"/>
                  </a:moveTo>
                  <a:lnTo>
                    <a:pt x="602"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95" name="Shape 7695"/>
            <p:cNvSpPr/>
            <p:nvPr/>
          </p:nvSpPr>
          <p:spPr>
            <a:xfrm>
              <a:off x="1420975" y="769350"/>
              <a:ext cx="7550" cy="11100"/>
            </a:xfrm>
            <a:custGeom>
              <a:avLst/>
              <a:gdLst/>
              <a:ahLst/>
              <a:cxnLst/>
              <a:rect l="0" t="0" r="0" b="0"/>
              <a:pathLst>
                <a:path w="302" h="444" fill="none" extrusionOk="0">
                  <a:moveTo>
                    <a:pt x="0" y="444"/>
                  </a:moveTo>
                  <a:lnTo>
                    <a:pt x="301"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96" name="Shape 7696"/>
            <p:cNvSpPr/>
            <p:nvPr/>
          </p:nvSpPr>
          <p:spPr>
            <a:xfrm>
              <a:off x="1428500" y="763825"/>
              <a:ext cx="8800" cy="5550"/>
            </a:xfrm>
            <a:custGeom>
              <a:avLst/>
              <a:gdLst/>
              <a:ahLst/>
              <a:cxnLst/>
              <a:rect l="0" t="0" r="0" b="0"/>
              <a:pathLst>
                <a:path w="352" h="222" fill="none" extrusionOk="0">
                  <a:moveTo>
                    <a:pt x="0" y="222"/>
                  </a:moveTo>
                  <a:lnTo>
                    <a:pt x="352"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97" name="Shape 7697"/>
            <p:cNvSpPr/>
            <p:nvPr/>
          </p:nvSpPr>
          <p:spPr>
            <a:xfrm>
              <a:off x="1437275" y="758300"/>
              <a:ext cx="16325" cy="5550"/>
            </a:xfrm>
            <a:custGeom>
              <a:avLst/>
              <a:gdLst/>
              <a:ahLst/>
              <a:cxnLst/>
              <a:rect l="0" t="0" r="0" b="0"/>
              <a:pathLst>
                <a:path w="653" h="222" fill="none" extrusionOk="0">
                  <a:moveTo>
                    <a:pt x="1" y="222"/>
                  </a:moveTo>
                  <a:lnTo>
                    <a:pt x="653"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98" name="Shape 7698"/>
            <p:cNvSpPr/>
            <p:nvPr/>
          </p:nvSpPr>
          <p:spPr>
            <a:xfrm>
              <a:off x="1453575" y="758300"/>
              <a:ext cx="15075" cy="25"/>
            </a:xfrm>
            <a:custGeom>
              <a:avLst/>
              <a:gdLst/>
              <a:ahLst/>
              <a:cxnLst/>
              <a:rect l="0" t="0" r="0" b="0"/>
              <a:pathLst>
                <a:path w="603" h="1" fill="none" extrusionOk="0">
                  <a:moveTo>
                    <a:pt x="1" y="0"/>
                  </a:moveTo>
                  <a:lnTo>
                    <a:pt x="603"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99" name="Shape 7699"/>
            <p:cNvSpPr/>
            <p:nvPr/>
          </p:nvSpPr>
          <p:spPr>
            <a:xfrm>
              <a:off x="1468625" y="758300"/>
              <a:ext cx="7550" cy="25"/>
            </a:xfrm>
            <a:custGeom>
              <a:avLst/>
              <a:gdLst/>
              <a:ahLst/>
              <a:cxnLst/>
              <a:rect l="0" t="0" r="0" b="0"/>
              <a:pathLst>
                <a:path w="302" h="1" fill="none" extrusionOk="0">
                  <a:moveTo>
                    <a:pt x="1" y="0"/>
                  </a:moveTo>
                  <a:lnTo>
                    <a:pt x="30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00" name="Shape 7700"/>
            <p:cNvSpPr/>
            <p:nvPr/>
          </p:nvSpPr>
          <p:spPr>
            <a:xfrm>
              <a:off x="1476150" y="758300"/>
              <a:ext cx="8800" cy="25"/>
            </a:xfrm>
            <a:custGeom>
              <a:avLst/>
              <a:gdLst/>
              <a:ahLst/>
              <a:cxnLst/>
              <a:rect l="0" t="0" r="0" b="0"/>
              <a:pathLst>
                <a:path w="352" h="1" fill="none" extrusionOk="0">
                  <a:moveTo>
                    <a:pt x="1" y="0"/>
                  </a:moveTo>
                  <a:lnTo>
                    <a:pt x="35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01" name="Shape 7701"/>
            <p:cNvSpPr/>
            <p:nvPr/>
          </p:nvSpPr>
          <p:spPr>
            <a:xfrm>
              <a:off x="1484925" y="758300"/>
              <a:ext cx="8825" cy="5550"/>
            </a:xfrm>
            <a:custGeom>
              <a:avLst/>
              <a:gdLst/>
              <a:ahLst/>
              <a:cxnLst/>
              <a:rect l="0" t="0" r="0" b="0"/>
              <a:pathLst>
                <a:path w="353" h="222" fill="none" extrusionOk="0">
                  <a:moveTo>
                    <a:pt x="1" y="0"/>
                  </a:moveTo>
                  <a:lnTo>
                    <a:pt x="352" y="22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02" name="Shape 7702"/>
            <p:cNvSpPr/>
            <p:nvPr/>
          </p:nvSpPr>
          <p:spPr>
            <a:xfrm>
              <a:off x="1493725" y="763825"/>
              <a:ext cx="7550" cy="5550"/>
            </a:xfrm>
            <a:custGeom>
              <a:avLst/>
              <a:gdLst/>
              <a:ahLst/>
              <a:cxnLst/>
              <a:rect l="0" t="0" r="0" b="0"/>
              <a:pathLst>
                <a:path w="302" h="222" fill="none" extrusionOk="0">
                  <a:moveTo>
                    <a:pt x="0" y="1"/>
                  </a:moveTo>
                  <a:lnTo>
                    <a:pt x="301" y="22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03" name="Shape 7703"/>
            <p:cNvSpPr/>
            <p:nvPr/>
          </p:nvSpPr>
          <p:spPr>
            <a:xfrm>
              <a:off x="1501250" y="769350"/>
              <a:ext cx="7550" cy="5575"/>
            </a:xfrm>
            <a:custGeom>
              <a:avLst/>
              <a:gdLst/>
              <a:ahLst/>
              <a:cxnLst/>
              <a:rect l="0" t="0" r="0" b="0"/>
              <a:pathLst>
                <a:path w="302" h="223" fill="none" extrusionOk="0">
                  <a:moveTo>
                    <a:pt x="0" y="1"/>
                  </a:moveTo>
                  <a:lnTo>
                    <a:pt x="301" y="22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04" name="Shape 7704"/>
            <p:cNvSpPr/>
            <p:nvPr/>
          </p:nvSpPr>
          <p:spPr>
            <a:xfrm>
              <a:off x="1508775" y="774900"/>
              <a:ext cx="7550" cy="5550"/>
            </a:xfrm>
            <a:custGeom>
              <a:avLst/>
              <a:gdLst/>
              <a:ahLst/>
              <a:cxnLst/>
              <a:rect l="0" t="0" r="0" b="0"/>
              <a:pathLst>
                <a:path w="302" h="222" fill="none" extrusionOk="0">
                  <a:moveTo>
                    <a:pt x="0" y="0"/>
                  </a:moveTo>
                  <a:lnTo>
                    <a:pt x="301" y="22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05" name="Shape 7705"/>
            <p:cNvSpPr/>
            <p:nvPr/>
          </p:nvSpPr>
          <p:spPr>
            <a:xfrm>
              <a:off x="1516300" y="780425"/>
              <a:ext cx="7550" cy="11100"/>
            </a:xfrm>
            <a:custGeom>
              <a:avLst/>
              <a:gdLst/>
              <a:ahLst/>
              <a:cxnLst/>
              <a:rect l="0" t="0" r="0" b="0"/>
              <a:pathLst>
                <a:path w="302" h="444" fill="none" extrusionOk="0">
                  <a:moveTo>
                    <a:pt x="0" y="1"/>
                  </a:moveTo>
                  <a:lnTo>
                    <a:pt x="301" y="444"/>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06" name="Shape 7706"/>
            <p:cNvSpPr/>
            <p:nvPr/>
          </p:nvSpPr>
          <p:spPr>
            <a:xfrm>
              <a:off x="1523825" y="791500"/>
              <a:ext cx="8800" cy="11100"/>
            </a:xfrm>
            <a:custGeom>
              <a:avLst/>
              <a:gdLst/>
              <a:ahLst/>
              <a:cxnLst/>
              <a:rect l="0" t="0" r="0" b="0"/>
              <a:pathLst>
                <a:path w="352" h="444" fill="none" extrusionOk="0">
                  <a:moveTo>
                    <a:pt x="0" y="1"/>
                  </a:moveTo>
                  <a:lnTo>
                    <a:pt x="351" y="44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07" name="Shape 7707"/>
            <p:cNvSpPr/>
            <p:nvPr/>
          </p:nvSpPr>
          <p:spPr>
            <a:xfrm>
              <a:off x="1532600" y="802575"/>
              <a:ext cx="16325" cy="22150"/>
            </a:xfrm>
            <a:custGeom>
              <a:avLst/>
              <a:gdLst/>
              <a:ahLst/>
              <a:cxnLst/>
              <a:rect l="0" t="0" r="0" b="0"/>
              <a:pathLst>
                <a:path w="653" h="886" fill="none" extrusionOk="0">
                  <a:moveTo>
                    <a:pt x="0" y="0"/>
                  </a:moveTo>
                  <a:lnTo>
                    <a:pt x="653" y="886"/>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08" name="Shape 7708"/>
            <p:cNvSpPr/>
            <p:nvPr/>
          </p:nvSpPr>
          <p:spPr>
            <a:xfrm>
              <a:off x="1548900" y="824700"/>
              <a:ext cx="15075" cy="27700"/>
            </a:xfrm>
            <a:custGeom>
              <a:avLst/>
              <a:gdLst/>
              <a:ahLst/>
              <a:cxnLst/>
              <a:rect l="0" t="0" r="0" b="0"/>
              <a:pathLst>
                <a:path w="603" h="1108" fill="none" extrusionOk="0">
                  <a:moveTo>
                    <a:pt x="1" y="1"/>
                  </a:moveTo>
                  <a:lnTo>
                    <a:pt x="603" y="1108"/>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09" name="Shape 7709"/>
            <p:cNvSpPr/>
            <p:nvPr/>
          </p:nvSpPr>
          <p:spPr>
            <a:xfrm>
              <a:off x="1563950" y="852375"/>
              <a:ext cx="7550" cy="11100"/>
            </a:xfrm>
            <a:custGeom>
              <a:avLst/>
              <a:gdLst/>
              <a:ahLst/>
              <a:cxnLst/>
              <a:rect l="0" t="0" r="0" b="0"/>
              <a:pathLst>
                <a:path w="302" h="444" fill="none" extrusionOk="0">
                  <a:moveTo>
                    <a:pt x="1" y="1"/>
                  </a:moveTo>
                  <a:lnTo>
                    <a:pt x="302" y="444"/>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10" name="Shape 7710"/>
            <p:cNvSpPr/>
            <p:nvPr/>
          </p:nvSpPr>
          <p:spPr>
            <a:xfrm>
              <a:off x="1571475" y="863450"/>
              <a:ext cx="8800" cy="16625"/>
            </a:xfrm>
            <a:custGeom>
              <a:avLst/>
              <a:gdLst/>
              <a:ahLst/>
              <a:cxnLst/>
              <a:rect l="0" t="0" r="0" b="0"/>
              <a:pathLst>
                <a:path w="352" h="665" fill="none" extrusionOk="0">
                  <a:moveTo>
                    <a:pt x="1" y="1"/>
                  </a:moveTo>
                  <a:lnTo>
                    <a:pt x="352" y="665"/>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11" name="Shape 7711"/>
            <p:cNvSpPr/>
            <p:nvPr/>
          </p:nvSpPr>
          <p:spPr>
            <a:xfrm>
              <a:off x="1580250" y="880050"/>
              <a:ext cx="8800" cy="16650"/>
            </a:xfrm>
            <a:custGeom>
              <a:avLst/>
              <a:gdLst/>
              <a:ahLst/>
              <a:cxnLst/>
              <a:rect l="0" t="0" r="0" b="0"/>
              <a:pathLst>
                <a:path w="352" h="666" fill="none" extrusionOk="0">
                  <a:moveTo>
                    <a:pt x="1" y="1"/>
                  </a:moveTo>
                  <a:lnTo>
                    <a:pt x="352" y="665"/>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12" name="Shape 7712"/>
            <p:cNvSpPr/>
            <p:nvPr/>
          </p:nvSpPr>
          <p:spPr>
            <a:xfrm>
              <a:off x="1589025" y="896675"/>
              <a:ext cx="7550" cy="22150"/>
            </a:xfrm>
            <a:custGeom>
              <a:avLst/>
              <a:gdLst/>
              <a:ahLst/>
              <a:cxnLst/>
              <a:rect l="0" t="0" r="0" b="0"/>
              <a:pathLst>
                <a:path w="302" h="886" fill="none" extrusionOk="0">
                  <a:moveTo>
                    <a:pt x="1" y="0"/>
                  </a:moveTo>
                  <a:lnTo>
                    <a:pt x="302" y="886"/>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13" name="Shape 7713"/>
            <p:cNvSpPr/>
            <p:nvPr/>
          </p:nvSpPr>
          <p:spPr>
            <a:xfrm>
              <a:off x="1596550" y="918800"/>
              <a:ext cx="15075" cy="38775"/>
            </a:xfrm>
            <a:custGeom>
              <a:avLst/>
              <a:gdLst/>
              <a:ahLst/>
              <a:cxnLst/>
              <a:rect l="0" t="0" r="0" b="0"/>
              <a:pathLst>
                <a:path w="603" h="1551" fill="none" extrusionOk="0">
                  <a:moveTo>
                    <a:pt x="1" y="1"/>
                  </a:moveTo>
                  <a:lnTo>
                    <a:pt x="603" y="155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14" name="Shape 7714"/>
            <p:cNvSpPr/>
            <p:nvPr/>
          </p:nvSpPr>
          <p:spPr>
            <a:xfrm>
              <a:off x="1611600" y="957550"/>
              <a:ext cx="16350" cy="38775"/>
            </a:xfrm>
            <a:custGeom>
              <a:avLst/>
              <a:gdLst/>
              <a:ahLst/>
              <a:cxnLst/>
              <a:rect l="0" t="0" r="0" b="0"/>
              <a:pathLst>
                <a:path w="654" h="1551" fill="none" extrusionOk="0">
                  <a:moveTo>
                    <a:pt x="1" y="1"/>
                  </a:moveTo>
                  <a:lnTo>
                    <a:pt x="653" y="155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15" name="Shape 7715"/>
            <p:cNvSpPr/>
            <p:nvPr/>
          </p:nvSpPr>
          <p:spPr>
            <a:xfrm>
              <a:off x="1627925" y="996300"/>
              <a:ext cx="16325" cy="44300"/>
            </a:xfrm>
            <a:custGeom>
              <a:avLst/>
              <a:gdLst/>
              <a:ahLst/>
              <a:cxnLst/>
              <a:rect l="0" t="0" r="0" b="0"/>
              <a:pathLst>
                <a:path w="653" h="1772" fill="none" extrusionOk="0">
                  <a:moveTo>
                    <a:pt x="0" y="0"/>
                  </a:moveTo>
                  <a:lnTo>
                    <a:pt x="652" y="177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16" name="Shape 7716"/>
            <p:cNvSpPr/>
            <p:nvPr/>
          </p:nvSpPr>
          <p:spPr>
            <a:xfrm>
              <a:off x="1644225" y="1040575"/>
              <a:ext cx="15075" cy="44300"/>
            </a:xfrm>
            <a:custGeom>
              <a:avLst/>
              <a:gdLst/>
              <a:ahLst/>
              <a:cxnLst/>
              <a:rect l="0" t="0" r="0" b="0"/>
              <a:pathLst>
                <a:path w="603" h="1772" fill="none" extrusionOk="0">
                  <a:moveTo>
                    <a:pt x="0" y="1"/>
                  </a:moveTo>
                  <a:lnTo>
                    <a:pt x="602" y="177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17" name="Shape 7717"/>
            <p:cNvSpPr/>
            <p:nvPr/>
          </p:nvSpPr>
          <p:spPr>
            <a:xfrm>
              <a:off x="1659275" y="1084850"/>
              <a:ext cx="16325" cy="49850"/>
            </a:xfrm>
            <a:custGeom>
              <a:avLst/>
              <a:gdLst/>
              <a:ahLst/>
              <a:cxnLst/>
              <a:rect l="0" t="0" r="0" b="0"/>
              <a:pathLst>
                <a:path w="653" h="1994" fill="none" extrusionOk="0">
                  <a:moveTo>
                    <a:pt x="0" y="1"/>
                  </a:moveTo>
                  <a:lnTo>
                    <a:pt x="652" y="199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18" name="Shape 7718"/>
            <p:cNvSpPr/>
            <p:nvPr/>
          </p:nvSpPr>
          <p:spPr>
            <a:xfrm>
              <a:off x="1675575" y="1134675"/>
              <a:ext cx="16325" cy="49850"/>
            </a:xfrm>
            <a:custGeom>
              <a:avLst/>
              <a:gdLst/>
              <a:ahLst/>
              <a:cxnLst/>
              <a:rect l="0" t="0" r="0" b="0"/>
              <a:pathLst>
                <a:path w="653" h="1994" fill="none" extrusionOk="0">
                  <a:moveTo>
                    <a:pt x="0" y="0"/>
                  </a:moveTo>
                  <a:lnTo>
                    <a:pt x="653" y="199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19" name="Shape 7719"/>
            <p:cNvSpPr/>
            <p:nvPr/>
          </p:nvSpPr>
          <p:spPr>
            <a:xfrm>
              <a:off x="1691875" y="1184500"/>
              <a:ext cx="15075" cy="49825"/>
            </a:xfrm>
            <a:custGeom>
              <a:avLst/>
              <a:gdLst/>
              <a:ahLst/>
              <a:cxnLst/>
              <a:rect l="0" t="0" r="0" b="0"/>
              <a:pathLst>
                <a:path w="603" h="1993" fill="none" extrusionOk="0">
                  <a:moveTo>
                    <a:pt x="1" y="0"/>
                  </a:moveTo>
                  <a:lnTo>
                    <a:pt x="603" y="199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20" name="Shape 7720"/>
            <p:cNvSpPr/>
            <p:nvPr/>
          </p:nvSpPr>
          <p:spPr>
            <a:xfrm>
              <a:off x="1706925" y="1234300"/>
              <a:ext cx="16325" cy="49850"/>
            </a:xfrm>
            <a:custGeom>
              <a:avLst/>
              <a:gdLst/>
              <a:ahLst/>
              <a:cxnLst/>
              <a:rect l="0" t="0" r="0" b="0"/>
              <a:pathLst>
                <a:path w="653" h="1994" fill="none" extrusionOk="0">
                  <a:moveTo>
                    <a:pt x="1" y="1"/>
                  </a:moveTo>
                  <a:lnTo>
                    <a:pt x="653" y="199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21" name="Shape 7721"/>
            <p:cNvSpPr/>
            <p:nvPr/>
          </p:nvSpPr>
          <p:spPr>
            <a:xfrm>
              <a:off x="1723225" y="1284125"/>
              <a:ext cx="16325" cy="49825"/>
            </a:xfrm>
            <a:custGeom>
              <a:avLst/>
              <a:gdLst/>
              <a:ahLst/>
              <a:cxnLst/>
              <a:rect l="0" t="0" r="0" b="0"/>
              <a:pathLst>
                <a:path w="653" h="1993" fill="none" extrusionOk="0">
                  <a:moveTo>
                    <a:pt x="1" y="0"/>
                  </a:moveTo>
                  <a:lnTo>
                    <a:pt x="653" y="199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22" name="Shape 7722"/>
            <p:cNvSpPr/>
            <p:nvPr/>
          </p:nvSpPr>
          <p:spPr>
            <a:xfrm>
              <a:off x="1739525" y="1333925"/>
              <a:ext cx="15075" cy="49850"/>
            </a:xfrm>
            <a:custGeom>
              <a:avLst/>
              <a:gdLst/>
              <a:ahLst/>
              <a:cxnLst/>
              <a:rect l="0" t="0" r="0" b="0"/>
              <a:pathLst>
                <a:path w="603" h="1994" fill="none" extrusionOk="0">
                  <a:moveTo>
                    <a:pt x="1" y="1"/>
                  </a:moveTo>
                  <a:lnTo>
                    <a:pt x="603" y="1994"/>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23" name="Shape 7723"/>
            <p:cNvSpPr/>
            <p:nvPr/>
          </p:nvSpPr>
          <p:spPr>
            <a:xfrm>
              <a:off x="1754575" y="1383750"/>
              <a:ext cx="16350" cy="49850"/>
            </a:xfrm>
            <a:custGeom>
              <a:avLst/>
              <a:gdLst/>
              <a:ahLst/>
              <a:cxnLst/>
              <a:rect l="0" t="0" r="0" b="0"/>
              <a:pathLst>
                <a:path w="654" h="1994" fill="none" extrusionOk="0">
                  <a:moveTo>
                    <a:pt x="1" y="1"/>
                  </a:moveTo>
                  <a:lnTo>
                    <a:pt x="653" y="199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24" name="Shape 7724"/>
            <p:cNvSpPr/>
            <p:nvPr/>
          </p:nvSpPr>
          <p:spPr>
            <a:xfrm>
              <a:off x="1770900" y="1433575"/>
              <a:ext cx="16325" cy="49825"/>
            </a:xfrm>
            <a:custGeom>
              <a:avLst/>
              <a:gdLst/>
              <a:ahLst/>
              <a:cxnLst/>
              <a:rect l="0" t="0" r="0" b="0"/>
              <a:pathLst>
                <a:path w="653" h="1993" fill="none" extrusionOk="0">
                  <a:moveTo>
                    <a:pt x="0" y="0"/>
                  </a:moveTo>
                  <a:lnTo>
                    <a:pt x="652" y="199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25" name="Shape 7725"/>
            <p:cNvSpPr/>
            <p:nvPr/>
          </p:nvSpPr>
          <p:spPr>
            <a:xfrm>
              <a:off x="1787200" y="1483375"/>
              <a:ext cx="15075" cy="44325"/>
            </a:xfrm>
            <a:custGeom>
              <a:avLst/>
              <a:gdLst/>
              <a:ahLst/>
              <a:cxnLst/>
              <a:rect l="0" t="0" r="0" b="0"/>
              <a:pathLst>
                <a:path w="603" h="1773" fill="none" extrusionOk="0">
                  <a:moveTo>
                    <a:pt x="0" y="1"/>
                  </a:moveTo>
                  <a:lnTo>
                    <a:pt x="602" y="177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26" name="Shape 7726"/>
            <p:cNvSpPr/>
            <p:nvPr/>
          </p:nvSpPr>
          <p:spPr>
            <a:xfrm>
              <a:off x="1802250" y="1527675"/>
              <a:ext cx="16325" cy="44300"/>
            </a:xfrm>
            <a:custGeom>
              <a:avLst/>
              <a:gdLst/>
              <a:ahLst/>
              <a:cxnLst/>
              <a:rect l="0" t="0" r="0" b="0"/>
              <a:pathLst>
                <a:path w="653" h="1772" fill="none" extrusionOk="0">
                  <a:moveTo>
                    <a:pt x="0" y="0"/>
                  </a:moveTo>
                  <a:lnTo>
                    <a:pt x="652" y="177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27" name="Shape 7727"/>
            <p:cNvSpPr/>
            <p:nvPr/>
          </p:nvSpPr>
          <p:spPr>
            <a:xfrm>
              <a:off x="1818550" y="1571950"/>
              <a:ext cx="16325" cy="44300"/>
            </a:xfrm>
            <a:custGeom>
              <a:avLst/>
              <a:gdLst/>
              <a:ahLst/>
              <a:cxnLst/>
              <a:rect l="0" t="0" r="0" b="0"/>
              <a:pathLst>
                <a:path w="653" h="1772" fill="none" extrusionOk="0">
                  <a:moveTo>
                    <a:pt x="0" y="0"/>
                  </a:moveTo>
                  <a:lnTo>
                    <a:pt x="653" y="177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28" name="Shape 7728"/>
            <p:cNvSpPr/>
            <p:nvPr/>
          </p:nvSpPr>
          <p:spPr>
            <a:xfrm>
              <a:off x="1834850" y="1616225"/>
              <a:ext cx="15075" cy="44300"/>
            </a:xfrm>
            <a:custGeom>
              <a:avLst/>
              <a:gdLst/>
              <a:ahLst/>
              <a:cxnLst/>
              <a:rect l="0" t="0" r="0" b="0"/>
              <a:pathLst>
                <a:path w="603" h="1772" fill="none" extrusionOk="0">
                  <a:moveTo>
                    <a:pt x="1" y="0"/>
                  </a:moveTo>
                  <a:lnTo>
                    <a:pt x="603" y="177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29" name="Shape 7729"/>
            <p:cNvSpPr/>
            <p:nvPr/>
          </p:nvSpPr>
          <p:spPr>
            <a:xfrm>
              <a:off x="1849900" y="1660500"/>
              <a:ext cx="16325" cy="38775"/>
            </a:xfrm>
            <a:custGeom>
              <a:avLst/>
              <a:gdLst/>
              <a:ahLst/>
              <a:cxnLst/>
              <a:rect l="0" t="0" r="0" b="0"/>
              <a:pathLst>
                <a:path w="653" h="1551" fill="none" extrusionOk="0">
                  <a:moveTo>
                    <a:pt x="1" y="1"/>
                  </a:moveTo>
                  <a:lnTo>
                    <a:pt x="653" y="155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30" name="Shape 7730"/>
            <p:cNvSpPr/>
            <p:nvPr/>
          </p:nvSpPr>
          <p:spPr>
            <a:xfrm>
              <a:off x="1866200" y="1699250"/>
              <a:ext cx="16325" cy="33225"/>
            </a:xfrm>
            <a:custGeom>
              <a:avLst/>
              <a:gdLst/>
              <a:ahLst/>
              <a:cxnLst/>
              <a:rect l="0" t="0" r="0" b="0"/>
              <a:pathLst>
                <a:path w="653" h="1329" fill="none" extrusionOk="0">
                  <a:moveTo>
                    <a:pt x="1" y="0"/>
                  </a:moveTo>
                  <a:lnTo>
                    <a:pt x="653" y="1329"/>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31" name="Shape 7731"/>
            <p:cNvSpPr/>
            <p:nvPr/>
          </p:nvSpPr>
          <p:spPr>
            <a:xfrm>
              <a:off x="1882525" y="1732450"/>
              <a:ext cx="15075" cy="33250"/>
            </a:xfrm>
            <a:custGeom>
              <a:avLst/>
              <a:gdLst/>
              <a:ahLst/>
              <a:cxnLst/>
              <a:rect l="0" t="0" r="0" b="0"/>
              <a:pathLst>
                <a:path w="603" h="1330" fill="none" extrusionOk="0">
                  <a:moveTo>
                    <a:pt x="0" y="1"/>
                  </a:moveTo>
                  <a:lnTo>
                    <a:pt x="602" y="1329"/>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32" name="Shape 7732"/>
            <p:cNvSpPr/>
            <p:nvPr/>
          </p:nvSpPr>
          <p:spPr>
            <a:xfrm>
              <a:off x="1897575" y="1765675"/>
              <a:ext cx="16325" cy="27700"/>
            </a:xfrm>
            <a:custGeom>
              <a:avLst/>
              <a:gdLst/>
              <a:ahLst/>
              <a:cxnLst/>
              <a:rect l="0" t="0" r="0" b="0"/>
              <a:pathLst>
                <a:path w="653" h="1108" fill="none" extrusionOk="0">
                  <a:moveTo>
                    <a:pt x="0" y="0"/>
                  </a:moveTo>
                  <a:lnTo>
                    <a:pt x="652" y="1107"/>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33" name="Shape 7733"/>
            <p:cNvSpPr/>
            <p:nvPr/>
          </p:nvSpPr>
          <p:spPr>
            <a:xfrm>
              <a:off x="1913875" y="1793350"/>
              <a:ext cx="16325" cy="22150"/>
            </a:xfrm>
            <a:custGeom>
              <a:avLst/>
              <a:gdLst/>
              <a:ahLst/>
              <a:cxnLst/>
              <a:rect l="0" t="0" r="0" b="0"/>
              <a:pathLst>
                <a:path w="653" h="886" fill="none" extrusionOk="0">
                  <a:moveTo>
                    <a:pt x="0" y="0"/>
                  </a:moveTo>
                  <a:lnTo>
                    <a:pt x="652" y="886"/>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34" name="Shape 7734"/>
            <p:cNvSpPr/>
            <p:nvPr/>
          </p:nvSpPr>
          <p:spPr>
            <a:xfrm>
              <a:off x="1930175" y="1815475"/>
              <a:ext cx="15075" cy="22175"/>
            </a:xfrm>
            <a:custGeom>
              <a:avLst/>
              <a:gdLst/>
              <a:ahLst/>
              <a:cxnLst/>
              <a:rect l="0" t="0" r="0" b="0"/>
              <a:pathLst>
                <a:path w="603" h="887" fill="none" extrusionOk="0">
                  <a:moveTo>
                    <a:pt x="0" y="1"/>
                  </a:moveTo>
                  <a:lnTo>
                    <a:pt x="602" y="887"/>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35" name="Shape 7735"/>
            <p:cNvSpPr/>
            <p:nvPr/>
          </p:nvSpPr>
          <p:spPr>
            <a:xfrm>
              <a:off x="1945225" y="1837625"/>
              <a:ext cx="7550" cy="11100"/>
            </a:xfrm>
            <a:custGeom>
              <a:avLst/>
              <a:gdLst/>
              <a:ahLst/>
              <a:cxnLst/>
              <a:rect l="0" t="0" r="0" b="0"/>
              <a:pathLst>
                <a:path w="302" h="444" fill="none" extrusionOk="0">
                  <a:moveTo>
                    <a:pt x="0" y="1"/>
                  </a:moveTo>
                  <a:lnTo>
                    <a:pt x="301" y="44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36" name="Shape 7736"/>
            <p:cNvSpPr/>
            <p:nvPr/>
          </p:nvSpPr>
          <p:spPr>
            <a:xfrm>
              <a:off x="1952750" y="1848700"/>
              <a:ext cx="8800" cy="11100"/>
            </a:xfrm>
            <a:custGeom>
              <a:avLst/>
              <a:gdLst/>
              <a:ahLst/>
              <a:cxnLst/>
              <a:rect l="0" t="0" r="0" b="0"/>
              <a:pathLst>
                <a:path w="352" h="444" fill="none" extrusionOk="0">
                  <a:moveTo>
                    <a:pt x="0" y="0"/>
                  </a:moveTo>
                  <a:lnTo>
                    <a:pt x="352" y="44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37" name="Shape 7737"/>
            <p:cNvSpPr/>
            <p:nvPr/>
          </p:nvSpPr>
          <p:spPr>
            <a:xfrm>
              <a:off x="1961525" y="1859775"/>
              <a:ext cx="8800" cy="5550"/>
            </a:xfrm>
            <a:custGeom>
              <a:avLst/>
              <a:gdLst/>
              <a:ahLst/>
              <a:cxnLst/>
              <a:rect l="0" t="0" r="0" b="0"/>
              <a:pathLst>
                <a:path w="352" h="222" fill="none" extrusionOk="0">
                  <a:moveTo>
                    <a:pt x="1" y="0"/>
                  </a:moveTo>
                  <a:lnTo>
                    <a:pt x="352" y="22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38" name="Shape 7738"/>
            <p:cNvSpPr/>
            <p:nvPr/>
          </p:nvSpPr>
          <p:spPr>
            <a:xfrm>
              <a:off x="1970300" y="1865300"/>
              <a:ext cx="7550" cy="5550"/>
            </a:xfrm>
            <a:custGeom>
              <a:avLst/>
              <a:gdLst/>
              <a:ahLst/>
              <a:cxnLst/>
              <a:rect l="0" t="0" r="0" b="0"/>
              <a:pathLst>
                <a:path w="302" h="222" fill="none" extrusionOk="0">
                  <a:moveTo>
                    <a:pt x="1" y="1"/>
                  </a:moveTo>
                  <a:lnTo>
                    <a:pt x="302" y="22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39" name="Shape 7739"/>
            <p:cNvSpPr/>
            <p:nvPr/>
          </p:nvSpPr>
          <p:spPr>
            <a:xfrm>
              <a:off x="1977825" y="1870825"/>
              <a:ext cx="15075" cy="11100"/>
            </a:xfrm>
            <a:custGeom>
              <a:avLst/>
              <a:gdLst/>
              <a:ahLst/>
              <a:cxnLst/>
              <a:rect l="0" t="0" r="0" b="0"/>
              <a:pathLst>
                <a:path w="603" h="444" fill="none" extrusionOk="0">
                  <a:moveTo>
                    <a:pt x="1" y="1"/>
                  </a:moveTo>
                  <a:lnTo>
                    <a:pt x="603" y="444"/>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40" name="Shape 7740"/>
            <p:cNvSpPr/>
            <p:nvPr/>
          </p:nvSpPr>
          <p:spPr>
            <a:xfrm>
              <a:off x="1992875" y="1881900"/>
              <a:ext cx="16325" cy="5575"/>
            </a:xfrm>
            <a:custGeom>
              <a:avLst/>
              <a:gdLst/>
              <a:ahLst/>
              <a:cxnLst/>
              <a:rect l="0" t="0" r="0" b="0"/>
              <a:pathLst>
                <a:path w="653" h="223" fill="none" extrusionOk="0">
                  <a:moveTo>
                    <a:pt x="1" y="1"/>
                  </a:moveTo>
                  <a:lnTo>
                    <a:pt x="653" y="22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41" name="Shape 7741"/>
            <p:cNvSpPr/>
            <p:nvPr/>
          </p:nvSpPr>
          <p:spPr>
            <a:xfrm>
              <a:off x="2009175" y="1887450"/>
              <a:ext cx="16350" cy="5550"/>
            </a:xfrm>
            <a:custGeom>
              <a:avLst/>
              <a:gdLst/>
              <a:ahLst/>
              <a:cxnLst/>
              <a:rect l="0" t="0" r="0" b="0"/>
              <a:pathLst>
                <a:path w="654" h="222" fill="none" extrusionOk="0">
                  <a:moveTo>
                    <a:pt x="1" y="0"/>
                  </a:moveTo>
                  <a:lnTo>
                    <a:pt x="653" y="22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42" name="Shape 7742"/>
            <p:cNvSpPr/>
            <p:nvPr/>
          </p:nvSpPr>
          <p:spPr>
            <a:xfrm>
              <a:off x="2025500" y="1892975"/>
              <a:ext cx="15075" cy="25"/>
            </a:xfrm>
            <a:custGeom>
              <a:avLst/>
              <a:gdLst/>
              <a:ahLst/>
              <a:cxnLst/>
              <a:rect l="0" t="0" r="0" b="0"/>
              <a:pathLst>
                <a:path w="603" h="1" fill="none" extrusionOk="0">
                  <a:moveTo>
                    <a:pt x="0" y="1"/>
                  </a:moveTo>
                  <a:lnTo>
                    <a:pt x="602"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43" name="Shape 7743"/>
            <p:cNvSpPr/>
            <p:nvPr/>
          </p:nvSpPr>
          <p:spPr>
            <a:xfrm>
              <a:off x="2040550" y="1887450"/>
              <a:ext cx="16325" cy="5550"/>
            </a:xfrm>
            <a:custGeom>
              <a:avLst/>
              <a:gdLst/>
              <a:ahLst/>
              <a:cxnLst/>
              <a:rect l="0" t="0" r="0" b="0"/>
              <a:pathLst>
                <a:path w="653" h="222" fill="none" extrusionOk="0">
                  <a:moveTo>
                    <a:pt x="0" y="222"/>
                  </a:moveTo>
                  <a:lnTo>
                    <a:pt x="65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44" name="Shape 7744"/>
            <p:cNvSpPr/>
            <p:nvPr/>
          </p:nvSpPr>
          <p:spPr>
            <a:xfrm>
              <a:off x="2056850" y="1876375"/>
              <a:ext cx="16325" cy="11100"/>
            </a:xfrm>
            <a:custGeom>
              <a:avLst/>
              <a:gdLst/>
              <a:ahLst/>
              <a:cxnLst/>
              <a:rect l="0" t="0" r="0" b="0"/>
              <a:pathLst>
                <a:path w="653" h="444" fill="none" extrusionOk="0">
                  <a:moveTo>
                    <a:pt x="0" y="443"/>
                  </a:moveTo>
                  <a:lnTo>
                    <a:pt x="65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45" name="Shape 7745"/>
            <p:cNvSpPr/>
            <p:nvPr/>
          </p:nvSpPr>
          <p:spPr>
            <a:xfrm>
              <a:off x="2073150" y="1865300"/>
              <a:ext cx="15075" cy="11100"/>
            </a:xfrm>
            <a:custGeom>
              <a:avLst/>
              <a:gdLst/>
              <a:ahLst/>
              <a:cxnLst/>
              <a:rect l="0" t="0" r="0" b="0"/>
              <a:pathLst>
                <a:path w="603" h="444" fill="none" extrusionOk="0">
                  <a:moveTo>
                    <a:pt x="0" y="443"/>
                  </a:moveTo>
                  <a:lnTo>
                    <a:pt x="602"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46" name="Shape 7746"/>
            <p:cNvSpPr/>
            <p:nvPr/>
          </p:nvSpPr>
          <p:spPr>
            <a:xfrm>
              <a:off x="2088200" y="1854225"/>
              <a:ext cx="16325" cy="11100"/>
            </a:xfrm>
            <a:custGeom>
              <a:avLst/>
              <a:gdLst/>
              <a:ahLst/>
              <a:cxnLst/>
              <a:rect l="0" t="0" r="0" b="0"/>
              <a:pathLst>
                <a:path w="653" h="444" fill="none" extrusionOk="0">
                  <a:moveTo>
                    <a:pt x="0" y="444"/>
                  </a:moveTo>
                  <a:lnTo>
                    <a:pt x="653"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47" name="Shape 7747"/>
            <p:cNvSpPr/>
            <p:nvPr/>
          </p:nvSpPr>
          <p:spPr>
            <a:xfrm>
              <a:off x="2104500" y="1837625"/>
              <a:ext cx="16325" cy="16625"/>
            </a:xfrm>
            <a:custGeom>
              <a:avLst/>
              <a:gdLst/>
              <a:ahLst/>
              <a:cxnLst/>
              <a:rect l="0" t="0" r="0" b="0"/>
              <a:pathLst>
                <a:path w="653" h="665" fill="none" extrusionOk="0">
                  <a:moveTo>
                    <a:pt x="1" y="665"/>
                  </a:moveTo>
                  <a:lnTo>
                    <a:pt x="653"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48" name="Shape 7748"/>
            <p:cNvSpPr/>
            <p:nvPr/>
          </p:nvSpPr>
          <p:spPr>
            <a:xfrm>
              <a:off x="2120800" y="1815475"/>
              <a:ext cx="15075" cy="22175"/>
            </a:xfrm>
            <a:custGeom>
              <a:avLst/>
              <a:gdLst/>
              <a:ahLst/>
              <a:cxnLst/>
              <a:rect l="0" t="0" r="0" b="0"/>
              <a:pathLst>
                <a:path w="603" h="887" fill="none" extrusionOk="0">
                  <a:moveTo>
                    <a:pt x="1" y="887"/>
                  </a:moveTo>
                  <a:lnTo>
                    <a:pt x="603"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49" name="Shape 7749"/>
            <p:cNvSpPr/>
            <p:nvPr/>
          </p:nvSpPr>
          <p:spPr>
            <a:xfrm>
              <a:off x="2135850" y="1793350"/>
              <a:ext cx="16325" cy="22150"/>
            </a:xfrm>
            <a:custGeom>
              <a:avLst/>
              <a:gdLst/>
              <a:ahLst/>
              <a:cxnLst/>
              <a:rect l="0" t="0" r="0" b="0"/>
              <a:pathLst>
                <a:path w="653" h="886" fill="none" extrusionOk="0">
                  <a:moveTo>
                    <a:pt x="1" y="886"/>
                  </a:moveTo>
                  <a:lnTo>
                    <a:pt x="653"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50" name="Shape 7750"/>
            <p:cNvSpPr/>
            <p:nvPr/>
          </p:nvSpPr>
          <p:spPr>
            <a:xfrm>
              <a:off x="2152150" y="1771200"/>
              <a:ext cx="16350" cy="22175"/>
            </a:xfrm>
            <a:custGeom>
              <a:avLst/>
              <a:gdLst/>
              <a:ahLst/>
              <a:cxnLst/>
              <a:rect l="0" t="0" r="0" b="0"/>
              <a:pathLst>
                <a:path w="654" h="887" fill="none" extrusionOk="0">
                  <a:moveTo>
                    <a:pt x="1" y="886"/>
                  </a:moveTo>
                  <a:lnTo>
                    <a:pt x="653"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51" name="Shape 7751"/>
            <p:cNvSpPr/>
            <p:nvPr/>
          </p:nvSpPr>
          <p:spPr>
            <a:xfrm>
              <a:off x="2168475" y="1743525"/>
              <a:ext cx="15075" cy="27700"/>
            </a:xfrm>
            <a:custGeom>
              <a:avLst/>
              <a:gdLst/>
              <a:ahLst/>
              <a:cxnLst/>
              <a:rect l="0" t="0" r="0" b="0"/>
              <a:pathLst>
                <a:path w="603" h="1108" fill="none" extrusionOk="0">
                  <a:moveTo>
                    <a:pt x="0" y="1108"/>
                  </a:moveTo>
                  <a:lnTo>
                    <a:pt x="602"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52" name="Shape 7752"/>
            <p:cNvSpPr/>
            <p:nvPr/>
          </p:nvSpPr>
          <p:spPr>
            <a:xfrm>
              <a:off x="2183525" y="1732450"/>
              <a:ext cx="7550" cy="11100"/>
            </a:xfrm>
            <a:custGeom>
              <a:avLst/>
              <a:gdLst/>
              <a:ahLst/>
              <a:cxnLst/>
              <a:rect l="0" t="0" r="0" b="0"/>
              <a:pathLst>
                <a:path w="302" h="444" fill="none" extrusionOk="0">
                  <a:moveTo>
                    <a:pt x="0" y="444"/>
                  </a:moveTo>
                  <a:lnTo>
                    <a:pt x="301"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53" name="Shape 7753"/>
            <p:cNvSpPr/>
            <p:nvPr/>
          </p:nvSpPr>
          <p:spPr>
            <a:xfrm>
              <a:off x="2191050" y="1715850"/>
              <a:ext cx="8800" cy="16625"/>
            </a:xfrm>
            <a:custGeom>
              <a:avLst/>
              <a:gdLst/>
              <a:ahLst/>
              <a:cxnLst/>
              <a:rect l="0" t="0" r="0" b="0"/>
              <a:pathLst>
                <a:path w="352" h="665" fill="none" extrusionOk="0">
                  <a:moveTo>
                    <a:pt x="0" y="665"/>
                  </a:moveTo>
                  <a:lnTo>
                    <a:pt x="351"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54" name="Shape 7754"/>
            <p:cNvSpPr/>
            <p:nvPr/>
          </p:nvSpPr>
          <p:spPr>
            <a:xfrm>
              <a:off x="2199825" y="1699250"/>
              <a:ext cx="7550" cy="16625"/>
            </a:xfrm>
            <a:custGeom>
              <a:avLst/>
              <a:gdLst/>
              <a:ahLst/>
              <a:cxnLst/>
              <a:rect l="0" t="0" r="0" b="0"/>
              <a:pathLst>
                <a:path w="302" h="665" fill="none" extrusionOk="0">
                  <a:moveTo>
                    <a:pt x="0" y="665"/>
                  </a:moveTo>
                  <a:lnTo>
                    <a:pt x="301"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55" name="Shape 7755"/>
            <p:cNvSpPr/>
            <p:nvPr/>
          </p:nvSpPr>
          <p:spPr>
            <a:xfrm>
              <a:off x="2207350" y="1682650"/>
              <a:ext cx="7550" cy="16625"/>
            </a:xfrm>
            <a:custGeom>
              <a:avLst/>
              <a:gdLst/>
              <a:ahLst/>
              <a:cxnLst/>
              <a:rect l="0" t="0" r="0" b="0"/>
              <a:pathLst>
                <a:path w="302" h="665" fill="none" extrusionOk="0">
                  <a:moveTo>
                    <a:pt x="0" y="664"/>
                  </a:moveTo>
                  <a:lnTo>
                    <a:pt x="301"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56" name="Shape 7756"/>
            <p:cNvSpPr/>
            <p:nvPr/>
          </p:nvSpPr>
          <p:spPr>
            <a:xfrm>
              <a:off x="2214875" y="1654975"/>
              <a:ext cx="16325" cy="27700"/>
            </a:xfrm>
            <a:custGeom>
              <a:avLst/>
              <a:gdLst/>
              <a:ahLst/>
              <a:cxnLst/>
              <a:rect l="0" t="0" r="0" b="0"/>
              <a:pathLst>
                <a:path w="653" h="1108" fill="none" extrusionOk="0">
                  <a:moveTo>
                    <a:pt x="0" y="1107"/>
                  </a:moveTo>
                  <a:lnTo>
                    <a:pt x="65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57" name="Shape 7757"/>
            <p:cNvSpPr/>
            <p:nvPr/>
          </p:nvSpPr>
          <p:spPr>
            <a:xfrm>
              <a:off x="2231175" y="1621750"/>
              <a:ext cx="16325" cy="33250"/>
            </a:xfrm>
            <a:custGeom>
              <a:avLst/>
              <a:gdLst/>
              <a:ahLst/>
              <a:cxnLst/>
              <a:rect l="0" t="0" r="0" b="0"/>
              <a:pathLst>
                <a:path w="653" h="1330" fill="none" extrusionOk="0">
                  <a:moveTo>
                    <a:pt x="0" y="1329"/>
                  </a:moveTo>
                  <a:lnTo>
                    <a:pt x="653"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58" name="Shape 7758"/>
            <p:cNvSpPr/>
            <p:nvPr/>
          </p:nvSpPr>
          <p:spPr>
            <a:xfrm>
              <a:off x="2247475" y="1588550"/>
              <a:ext cx="15075" cy="33225"/>
            </a:xfrm>
            <a:custGeom>
              <a:avLst/>
              <a:gdLst/>
              <a:ahLst/>
              <a:cxnLst/>
              <a:rect l="0" t="0" r="0" b="0"/>
              <a:pathLst>
                <a:path w="603" h="1329" fill="none" extrusionOk="0">
                  <a:moveTo>
                    <a:pt x="1" y="1329"/>
                  </a:moveTo>
                  <a:lnTo>
                    <a:pt x="603"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59" name="Shape 7759"/>
            <p:cNvSpPr/>
            <p:nvPr/>
          </p:nvSpPr>
          <p:spPr>
            <a:xfrm>
              <a:off x="2262525" y="1560875"/>
              <a:ext cx="16325" cy="27700"/>
            </a:xfrm>
            <a:custGeom>
              <a:avLst/>
              <a:gdLst/>
              <a:ahLst/>
              <a:cxnLst/>
              <a:rect l="0" t="0" r="0" b="0"/>
              <a:pathLst>
                <a:path w="653" h="1108" fill="none" extrusionOk="0">
                  <a:moveTo>
                    <a:pt x="1" y="1107"/>
                  </a:moveTo>
                  <a:lnTo>
                    <a:pt x="653"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60" name="Shape 7760"/>
            <p:cNvSpPr/>
            <p:nvPr/>
          </p:nvSpPr>
          <p:spPr>
            <a:xfrm>
              <a:off x="2278825" y="1527675"/>
              <a:ext cx="16350" cy="33225"/>
            </a:xfrm>
            <a:custGeom>
              <a:avLst/>
              <a:gdLst/>
              <a:ahLst/>
              <a:cxnLst/>
              <a:rect l="0" t="0" r="0" b="0"/>
              <a:pathLst>
                <a:path w="654" h="1329" fill="none" extrusionOk="0">
                  <a:moveTo>
                    <a:pt x="1" y="1328"/>
                  </a:moveTo>
                  <a:lnTo>
                    <a:pt x="653"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61" name="Shape 7761"/>
            <p:cNvSpPr/>
            <p:nvPr/>
          </p:nvSpPr>
          <p:spPr>
            <a:xfrm>
              <a:off x="2295150" y="1494450"/>
              <a:ext cx="15075" cy="33250"/>
            </a:xfrm>
            <a:custGeom>
              <a:avLst/>
              <a:gdLst/>
              <a:ahLst/>
              <a:cxnLst/>
              <a:rect l="0" t="0" r="0" b="0"/>
              <a:pathLst>
                <a:path w="603" h="1330" fill="none" extrusionOk="0">
                  <a:moveTo>
                    <a:pt x="0" y="1329"/>
                  </a:moveTo>
                  <a:lnTo>
                    <a:pt x="602"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62" name="Shape 7762"/>
            <p:cNvSpPr/>
            <p:nvPr/>
          </p:nvSpPr>
          <p:spPr>
            <a:xfrm>
              <a:off x="2310200" y="1461250"/>
              <a:ext cx="16325" cy="33225"/>
            </a:xfrm>
            <a:custGeom>
              <a:avLst/>
              <a:gdLst/>
              <a:ahLst/>
              <a:cxnLst/>
              <a:rect l="0" t="0" r="0" b="0"/>
              <a:pathLst>
                <a:path w="653" h="1329" fill="none" extrusionOk="0">
                  <a:moveTo>
                    <a:pt x="0" y="1329"/>
                  </a:moveTo>
                  <a:lnTo>
                    <a:pt x="65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63" name="Shape 7763"/>
            <p:cNvSpPr/>
            <p:nvPr/>
          </p:nvSpPr>
          <p:spPr>
            <a:xfrm>
              <a:off x="2326500" y="1433575"/>
              <a:ext cx="16325" cy="27700"/>
            </a:xfrm>
            <a:custGeom>
              <a:avLst/>
              <a:gdLst/>
              <a:ahLst/>
              <a:cxnLst/>
              <a:rect l="0" t="0" r="0" b="0"/>
              <a:pathLst>
                <a:path w="653" h="1108" fill="none" extrusionOk="0">
                  <a:moveTo>
                    <a:pt x="0" y="1107"/>
                  </a:moveTo>
                  <a:lnTo>
                    <a:pt x="65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64" name="Shape 7764"/>
            <p:cNvSpPr/>
            <p:nvPr/>
          </p:nvSpPr>
          <p:spPr>
            <a:xfrm>
              <a:off x="2342800" y="1405900"/>
              <a:ext cx="15075" cy="27700"/>
            </a:xfrm>
            <a:custGeom>
              <a:avLst/>
              <a:gdLst/>
              <a:ahLst/>
              <a:cxnLst/>
              <a:rect l="0" t="0" r="0" b="0"/>
              <a:pathLst>
                <a:path w="603" h="1108" fill="none" extrusionOk="0">
                  <a:moveTo>
                    <a:pt x="0" y="1107"/>
                  </a:moveTo>
                  <a:lnTo>
                    <a:pt x="60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65" name="Shape 7765"/>
            <p:cNvSpPr/>
            <p:nvPr/>
          </p:nvSpPr>
          <p:spPr>
            <a:xfrm>
              <a:off x="2357850" y="1378225"/>
              <a:ext cx="16325" cy="27700"/>
            </a:xfrm>
            <a:custGeom>
              <a:avLst/>
              <a:gdLst/>
              <a:ahLst/>
              <a:cxnLst/>
              <a:rect l="0" t="0" r="0" b="0"/>
              <a:pathLst>
                <a:path w="653" h="1108" fill="none" extrusionOk="0">
                  <a:moveTo>
                    <a:pt x="0" y="1107"/>
                  </a:moveTo>
                  <a:lnTo>
                    <a:pt x="653"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66" name="Shape 7766"/>
            <p:cNvSpPr/>
            <p:nvPr/>
          </p:nvSpPr>
          <p:spPr>
            <a:xfrm>
              <a:off x="2374150" y="1350550"/>
              <a:ext cx="16325" cy="27700"/>
            </a:xfrm>
            <a:custGeom>
              <a:avLst/>
              <a:gdLst/>
              <a:ahLst/>
              <a:cxnLst/>
              <a:rect l="0" t="0" r="0" b="0"/>
              <a:pathLst>
                <a:path w="653" h="1108" fill="none" extrusionOk="0">
                  <a:moveTo>
                    <a:pt x="1" y="1107"/>
                  </a:moveTo>
                  <a:lnTo>
                    <a:pt x="653"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67" name="Shape 7767"/>
            <p:cNvSpPr/>
            <p:nvPr/>
          </p:nvSpPr>
          <p:spPr>
            <a:xfrm>
              <a:off x="2390450" y="1322875"/>
              <a:ext cx="15075" cy="27700"/>
            </a:xfrm>
            <a:custGeom>
              <a:avLst/>
              <a:gdLst/>
              <a:ahLst/>
              <a:cxnLst/>
              <a:rect l="0" t="0" r="0" b="0"/>
              <a:pathLst>
                <a:path w="603" h="1108" fill="none" extrusionOk="0">
                  <a:moveTo>
                    <a:pt x="1" y="1107"/>
                  </a:moveTo>
                  <a:lnTo>
                    <a:pt x="603"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68" name="Shape 7768"/>
            <p:cNvSpPr/>
            <p:nvPr/>
          </p:nvSpPr>
          <p:spPr>
            <a:xfrm>
              <a:off x="2405500" y="1300725"/>
              <a:ext cx="16325" cy="22175"/>
            </a:xfrm>
            <a:custGeom>
              <a:avLst/>
              <a:gdLst/>
              <a:ahLst/>
              <a:cxnLst/>
              <a:rect l="0" t="0" r="0" b="0"/>
              <a:pathLst>
                <a:path w="653" h="887" fill="none" extrusionOk="0">
                  <a:moveTo>
                    <a:pt x="1" y="886"/>
                  </a:moveTo>
                  <a:lnTo>
                    <a:pt x="653"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69" name="Shape 7769"/>
            <p:cNvSpPr/>
            <p:nvPr/>
          </p:nvSpPr>
          <p:spPr>
            <a:xfrm>
              <a:off x="2421800" y="1278575"/>
              <a:ext cx="16350" cy="22175"/>
            </a:xfrm>
            <a:custGeom>
              <a:avLst/>
              <a:gdLst/>
              <a:ahLst/>
              <a:cxnLst/>
              <a:rect l="0" t="0" r="0" b="0"/>
              <a:pathLst>
                <a:path w="654" h="887" fill="none" extrusionOk="0">
                  <a:moveTo>
                    <a:pt x="1" y="887"/>
                  </a:moveTo>
                  <a:lnTo>
                    <a:pt x="653"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70" name="Shape 7770"/>
            <p:cNvSpPr/>
            <p:nvPr/>
          </p:nvSpPr>
          <p:spPr>
            <a:xfrm>
              <a:off x="2438125" y="1261975"/>
              <a:ext cx="15075" cy="16625"/>
            </a:xfrm>
            <a:custGeom>
              <a:avLst/>
              <a:gdLst/>
              <a:ahLst/>
              <a:cxnLst/>
              <a:rect l="0" t="0" r="0" b="0"/>
              <a:pathLst>
                <a:path w="603" h="665" fill="none" extrusionOk="0">
                  <a:moveTo>
                    <a:pt x="0" y="665"/>
                  </a:moveTo>
                  <a:lnTo>
                    <a:pt x="602"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71" name="Shape 7771"/>
            <p:cNvSpPr/>
            <p:nvPr/>
          </p:nvSpPr>
          <p:spPr>
            <a:xfrm>
              <a:off x="2453175" y="1245375"/>
              <a:ext cx="16325" cy="16625"/>
            </a:xfrm>
            <a:custGeom>
              <a:avLst/>
              <a:gdLst/>
              <a:ahLst/>
              <a:cxnLst/>
              <a:rect l="0" t="0" r="0" b="0"/>
              <a:pathLst>
                <a:path w="653" h="665" fill="none" extrusionOk="0">
                  <a:moveTo>
                    <a:pt x="0" y="665"/>
                  </a:moveTo>
                  <a:lnTo>
                    <a:pt x="652"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72" name="Shape 7772"/>
            <p:cNvSpPr/>
            <p:nvPr/>
          </p:nvSpPr>
          <p:spPr>
            <a:xfrm>
              <a:off x="2469475" y="1228775"/>
              <a:ext cx="16325" cy="16625"/>
            </a:xfrm>
            <a:custGeom>
              <a:avLst/>
              <a:gdLst/>
              <a:ahLst/>
              <a:cxnLst/>
              <a:rect l="0" t="0" r="0" b="0"/>
              <a:pathLst>
                <a:path w="653" h="665" fill="none" extrusionOk="0">
                  <a:moveTo>
                    <a:pt x="0" y="665"/>
                  </a:moveTo>
                  <a:lnTo>
                    <a:pt x="65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73" name="Shape 7773"/>
            <p:cNvSpPr/>
            <p:nvPr/>
          </p:nvSpPr>
          <p:spPr>
            <a:xfrm>
              <a:off x="2485775" y="1217700"/>
              <a:ext cx="15075" cy="11100"/>
            </a:xfrm>
            <a:custGeom>
              <a:avLst/>
              <a:gdLst/>
              <a:ahLst/>
              <a:cxnLst/>
              <a:rect l="0" t="0" r="0" b="0"/>
              <a:pathLst>
                <a:path w="603" h="444" fill="none" extrusionOk="0">
                  <a:moveTo>
                    <a:pt x="0" y="443"/>
                  </a:moveTo>
                  <a:lnTo>
                    <a:pt x="60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74" name="Shape 7774"/>
            <p:cNvSpPr/>
            <p:nvPr/>
          </p:nvSpPr>
          <p:spPr>
            <a:xfrm>
              <a:off x="2500825" y="1206625"/>
              <a:ext cx="16325" cy="11100"/>
            </a:xfrm>
            <a:custGeom>
              <a:avLst/>
              <a:gdLst/>
              <a:ahLst/>
              <a:cxnLst/>
              <a:rect l="0" t="0" r="0" b="0"/>
              <a:pathLst>
                <a:path w="653" h="444" fill="none" extrusionOk="0">
                  <a:moveTo>
                    <a:pt x="0" y="443"/>
                  </a:moveTo>
                  <a:lnTo>
                    <a:pt x="653"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75" name="Shape 7775"/>
            <p:cNvSpPr/>
            <p:nvPr/>
          </p:nvSpPr>
          <p:spPr>
            <a:xfrm>
              <a:off x="2517125" y="1201100"/>
              <a:ext cx="16325" cy="5550"/>
            </a:xfrm>
            <a:custGeom>
              <a:avLst/>
              <a:gdLst/>
              <a:ahLst/>
              <a:cxnLst/>
              <a:rect l="0" t="0" r="0" b="0"/>
              <a:pathLst>
                <a:path w="653" h="222" fill="none" extrusionOk="0">
                  <a:moveTo>
                    <a:pt x="1" y="222"/>
                  </a:moveTo>
                  <a:lnTo>
                    <a:pt x="653"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76" name="Shape 7776"/>
            <p:cNvSpPr/>
            <p:nvPr/>
          </p:nvSpPr>
          <p:spPr>
            <a:xfrm>
              <a:off x="2533425" y="1195550"/>
              <a:ext cx="15075" cy="5575"/>
            </a:xfrm>
            <a:custGeom>
              <a:avLst/>
              <a:gdLst/>
              <a:ahLst/>
              <a:cxnLst/>
              <a:rect l="0" t="0" r="0" b="0"/>
              <a:pathLst>
                <a:path w="603" h="223" fill="none" extrusionOk="0">
                  <a:moveTo>
                    <a:pt x="1" y="222"/>
                  </a:moveTo>
                  <a:lnTo>
                    <a:pt x="603" y="1"/>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77" name="Shape 7777"/>
            <p:cNvSpPr/>
            <p:nvPr/>
          </p:nvSpPr>
          <p:spPr>
            <a:xfrm>
              <a:off x="2548475" y="1190025"/>
              <a:ext cx="16325" cy="5550"/>
            </a:xfrm>
            <a:custGeom>
              <a:avLst/>
              <a:gdLst/>
              <a:ahLst/>
              <a:cxnLst/>
              <a:rect l="0" t="0" r="0" b="0"/>
              <a:pathLst>
                <a:path w="653" h="222" fill="none" extrusionOk="0">
                  <a:moveTo>
                    <a:pt x="1" y="222"/>
                  </a:moveTo>
                  <a:lnTo>
                    <a:pt x="653"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78" name="Shape 7778"/>
            <p:cNvSpPr/>
            <p:nvPr/>
          </p:nvSpPr>
          <p:spPr>
            <a:xfrm>
              <a:off x="2564775" y="1190025"/>
              <a:ext cx="16350" cy="25"/>
            </a:xfrm>
            <a:custGeom>
              <a:avLst/>
              <a:gdLst/>
              <a:ahLst/>
              <a:cxnLst/>
              <a:rect l="0" t="0" r="0" b="0"/>
              <a:pathLst>
                <a:path w="654" h="1" fill="none" extrusionOk="0">
                  <a:moveTo>
                    <a:pt x="1" y="0"/>
                  </a:moveTo>
                  <a:lnTo>
                    <a:pt x="653"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79" name="Shape 7779"/>
            <p:cNvSpPr/>
            <p:nvPr/>
          </p:nvSpPr>
          <p:spPr>
            <a:xfrm>
              <a:off x="2581100" y="1190025"/>
              <a:ext cx="15075" cy="25"/>
            </a:xfrm>
            <a:custGeom>
              <a:avLst/>
              <a:gdLst/>
              <a:ahLst/>
              <a:cxnLst/>
              <a:rect l="0" t="0" r="0" b="0"/>
              <a:pathLst>
                <a:path w="603" h="1" fill="none" extrusionOk="0">
                  <a:moveTo>
                    <a:pt x="0" y="0"/>
                  </a:moveTo>
                  <a:lnTo>
                    <a:pt x="602" y="0"/>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80" name="Shape 7780"/>
            <p:cNvSpPr/>
            <p:nvPr/>
          </p:nvSpPr>
          <p:spPr>
            <a:xfrm>
              <a:off x="2596150" y="1190025"/>
              <a:ext cx="16325" cy="5550"/>
            </a:xfrm>
            <a:custGeom>
              <a:avLst/>
              <a:gdLst/>
              <a:ahLst/>
              <a:cxnLst/>
              <a:rect l="0" t="0" r="0" b="0"/>
              <a:pathLst>
                <a:path w="653" h="222" fill="none" extrusionOk="0">
                  <a:moveTo>
                    <a:pt x="0" y="0"/>
                  </a:moveTo>
                  <a:lnTo>
                    <a:pt x="652" y="22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81" name="Shape 7781"/>
            <p:cNvSpPr/>
            <p:nvPr/>
          </p:nvSpPr>
          <p:spPr>
            <a:xfrm>
              <a:off x="2612450" y="1195550"/>
              <a:ext cx="16325" cy="5575"/>
            </a:xfrm>
            <a:custGeom>
              <a:avLst/>
              <a:gdLst/>
              <a:ahLst/>
              <a:cxnLst/>
              <a:rect l="0" t="0" r="0" b="0"/>
              <a:pathLst>
                <a:path w="653" h="223" fill="none" extrusionOk="0">
                  <a:moveTo>
                    <a:pt x="0" y="1"/>
                  </a:moveTo>
                  <a:lnTo>
                    <a:pt x="653" y="22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82" name="Shape 7782"/>
            <p:cNvSpPr/>
            <p:nvPr/>
          </p:nvSpPr>
          <p:spPr>
            <a:xfrm>
              <a:off x="2628750" y="1201100"/>
              <a:ext cx="15075" cy="5550"/>
            </a:xfrm>
            <a:custGeom>
              <a:avLst/>
              <a:gdLst/>
              <a:ahLst/>
              <a:cxnLst/>
              <a:rect l="0" t="0" r="0" b="0"/>
              <a:pathLst>
                <a:path w="603" h="222" fill="none" extrusionOk="0">
                  <a:moveTo>
                    <a:pt x="1" y="0"/>
                  </a:moveTo>
                  <a:lnTo>
                    <a:pt x="603" y="22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83" name="Shape 7783"/>
            <p:cNvSpPr/>
            <p:nvPr/>
          </p:nvSpPr>
          <p:spPr>
            <a:xfrm>
              <a:off x="2643800" y="1206625"/>
              <a:ext cx="16325" cy="11100"/>
            </a:xfrm>
            <a:custGeom>
              <a:avLst/>
              <a:gdLst/>
              <a:ahLst/>
              <a:cxnLst/>
              <a:rect l="0" t="0" r="0" b="0"/>
              <a:pathLst>
                <a:path w="653" h="444" fill="none" extrusionOk="0">
                  <a:moveTo>
                    <a:pt x="1" y="1"/>
                  </a:moveTo>
                  <a:lnTo>
                    <a:pt x="653" y="44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84" name="Shape 7784"/>
            <p:cNvSpPr/>
            <p:nvPr/>
          </p:nvSpPr>
          <p:spPr>
            <a:xfrm>
              <a:off x="2660100" y="1217700"/>
              <a:ext cx="16325" cy="11100"/>
            </a:xfrm>
            <a:custGeom>
              <a:avLst/>
              <a:gdLst/>
              <a:ahLst/>
              <a:cxnLst/>
              <a:rect l="0" t="0" r="0" b="0"/>
              <a:pathLst>
                <a:path w="653" h="444" fill="none" extrusionOk="0">
                  <a:moveTo>
                    <a:pt x="1" y="0"/>
                  </a:moveTo>
                  <a:lnTo>
                    <a:pt x="653" y="44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85" name="Shape 7785"/>
            <p:cNvSpPr/>
            <p:nvPr/>
          </p:nvSpPr>
          <p:spPr>
            <a:xfrm>
              <a:off x="2676400" y="1228775"/>
              <a:ext cx="15075" cy="11100"/>
            </a:xfrm>
            <a:custGeom>
              <a:avLst/>
              <a:gdLst/>
              <a:ahLst/>
              <a:cxnLst/>
              <a:rect l="0" t="0" r="0" b="0"/>
              <a:pathLst>
                <a:path w="603" h="444" fill="none" extrusionOk="0">
                  <a:moveTo>
                    <a:pt x="1" y="0"/>
                  </a:moveTo>
                  <a:lnTo>
                    <a:pt x="603" y="44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86" name="Shape 7786"/>
            <p:cNvSpPr/>
            <p:nvPr/>
          </p:nvSpPr>
          <p:spPr>
            <a:xfrm>
              <a:off x="2691450" y="1239850"/>
              <a:ext cx="16350" cy="11075"/>
            </a:xfrm>
            <a:custGeom>
              <a:avLst/>
              <a:gdLst/>
              <a:ahLst/>
              <a:cxnLst/>
              <a:rect l="0" t="0" r="0" b="0"/>
              <a:pathLst>
                <a:path w="654" h="443" fill="none" extrusionOk="0">
                  <a:moveTo>
                    <a:pt x="1" y="0"/>
                  </a:moveTo>
                  <a:lnTo>
                    <a:pt x="653" y="44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87" name="Shape 7787"/>
            <p:cNvSpPr/>
            <p:nvPr/>
          </p:nvSpPr>
          <p:spPr>
            <a:xfrm>
              <a:off x="2707775" y="1250900"/>
              <a:ext cx="16325" cy="11100"/>
            </a:xfrm>
            <a:custGeom>
              <a:avLst/>
              <a:gdLst/>
              <a:ahLst/>
              <a:cxnLst/>
              <a:rect l="0" t="0" r="0" b="0"/>
              <a:pathLst>
                <a:path w="653" h="444" fill="none" extrusionOk="0">
                  <a:moveTo>
                    <a:pt x="0" y="1"/>
                  </a:moveTo>
                  <a:lnTo>
                    <a:pt x="652" y="444"/>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88" name="Shape 7788"/>
            <p:cNvSpPr/>
            <p:nvPr/>
          </p:nvSpPr>
          <p:spPr>
            <a:xfrm>
              <a:off x="2724075" y="1261975"/>
              <a:ext cx="15075" cy="16625"/>
            </a:xfrm>
            <a:custGeom>
              <a:avLst/>
              <a:gdLst/>
              <a:ahLst/>
              <a:cxnLst/>
              <a:rect l="0" t="0" r="0" b="0"/>
              <a:pathLst>
                <a:path w="603" h="665" fill="none" extrusionOk="0">
                  <a:moveTo>
                    <a:pt x="0" y="1"/>
                  </a:moveTo>
                  <a:lnTo>
                    <a:pt x="602" y="665"/>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89" name="Shape 7789"/>
            <p:cNvSpPr/>
            <p:nvPr/>
          </p:nvSpPr>
          <p:spPr>
            <a:xfrm>
              <a:off x="2739125" y="1278575"/>
              <a:ext cx="16325" cy="16650"/>
            </a:xfrm>
            <a:custGeom>
              <a:avLst/>
              <a:gdLst/>
              <a:ahLst/>
              <a:cxnLst/>
              <a:rect l="0" t="0" r="0" b="0"/>
              <a:pathLst>
                <a:path w="653" h="666" fill="none" extrusionOk="0">
                  <a:moveTo>
                    <a:pt x="0" y="1"/>
                  </a:moveTo>
                  <a:lnTo>
                    <a:pt x="652" y="665"/>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90" name="Shape 7790"/>
            <p:cNvSpPr/>
            <p:nvPr/>
          </p:nvSpPr>
          <p:spPr>
            <a:xfrm>
              <a:off x="2755425" y="1295200"/>
              <a:ext cx="16325" cy="11075"/>
            </a:xfrm>
            <a:custGeom>
              <a:avLst/>
              <a:gdLst/>
              <a:ahLst/>
              <a:cxnLst/>
              <a:rect l="0" t="0" r="0" b="0"/>
              <a:pathLst>
                <a:path w="653" h="443" fill="none" extrusionOk="0">
                  <a:moveTo>
                    <a:pt x="0" y="0"/>
                  </a:moveTo>
                  <a:lnTo>
                    <a:pt x="653" y="44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91" name="Shape 7791"/>
            <p:cNvSpPr/>
            <p:nvPr/>
          </p:nvSpPr>
          <p:spPr>
            <a:xfrm>
              <a:off x="2771725" y="1306250"/>
              <a:ext cx="15075" cy="16650"/>
            </a:xfrm>
            <a:custGeom>
              <a:avLst/>
              <a:gdLst/>
              <a:ahLst/>
              <a:cxnLst/>
              <a:rect l="0" t="0" r="0" b="0"/>
              <a:pathLst>
                <a:path w="603" h="666" fill="none" extrusionOk="0">
                  <a:moveTo>
                    <a:pt x="1" y="1"/>
                  </a:moveTo>
                  <a:lnTo>
                    <a:pt x="603" y="665"/>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92" name="Shape 7792"/>
            <p:cNvSpPr/>
            <p:nvPr/>
          </p:nvSpPr>
          <p:spPr>
            <a:xfrm>
              <a:off x="2786775" y="1322875"/>
              <a:ext cx="16325" cy="16625"/>
            </a:xfrm>
            <a:custGeom>
              <a:avLst/>
              <a:gdLst/>
              <a:ahLst/>
              <a:cxnLst/>
              <a:rect l="0" t="0" r="0" b="0"/>
              <a:pathLst>
                <a:path w="653" h="665" fill="none" extrusionOk="0">
                  <a:moveTo>
                    <a:pt x="1" y="0"/>
                  </a:moveTo>
                  <a:lnTo>
                    <a:pt x="653" y="664"/>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93" name="Shape 7793"/>
            <p:cNvSpPr/>
            <p:nvPr/>
          </p:nvSpPr>
          <p:spPr>
            <a:xfrm>
              <a:off x="2803075" y="1339475"/>
              <a:ext cx="16325" cy="16625"/>
            </a:xfrm>
            <a:custGeom>
              <a:avLst/>
              <a:gdLst/>
              <a:ahLst/>
              <a:cxnLst/>
              <a:rect l="0" t="0" r="0" b="0"/>
              <a:pathLst>
                <a:path w="653" h="665" fill="none" extrusionOk="0">
                  <a:moveTo>
                    <a:pt x="1" y="0"/>
                  </a:moveTo>
                  <a:lnTo>
                    <a:pt x="653" y="665"/>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94" name="Shape 7794"/>
            <p:cNvSpPr/>
            <p:nvPr/>
          </p:nvSpPr>
          <p:spPr>
            <a:xfrm>
              <a:off x="2819375" y="1356075"/>
              <a:ext cx="15075" cy="11100"/>
            </a:xfrm>
            <a:custGeom>
              <a:avLst/>
              <a:gdLst/>
              <a:ahLst/>
              <a:cxnLst/>
              <a:rect l="0" t="0" r="0" b="0"/>
              <a:pathLst>
                <a:path w="603" h="444" fill="none" extrusionOk="0">
                  <a:moveTo>
                    <a:pt x="1" y="1"/>
                  </a:moveTo>
                  <a:lnTo>
                    <a:pt x="603" y="44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95" name="Shape 7795"/>
            <p:cNvSpPr/>
            <p:nvPr/>
          </p:nvSpPr>
          <p:spPr>
            <a:xfrm>
              <a:off x="2834425" y="1367150"/>
              <a:ext cx="7550" cy="5550"/>
            </a:xfrm>
            <a:custGeom>
              <a:avLst/>
              <a:gdLst/>
              <a:ahLst/>
              <a:cxnLst/>
              <a:rect l="0" t="0" r="0" b="0"/>
              <a:pathLst>
                <a:path w="302" h="222" fill="none" extrusionOk="0">
                  <a:moveTo>
                    <a:pt x="1" y="0"/>
                  </a:moveTo>
                  <a:lnTo>
                    <a:pt x="302" y="22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96" name="Shape 7796"/>
            <p:cNvSpPr/>
            <p:nvPr/>
          </p:nvSpPr>
          <p:spPr>
            <a:xfrm>
              <a:off x="2841950" y="1372675"/>
              <a:ext cx="8825" cy="11100"/>
            </a:xfrm>
            <a:custGeom>
              <a:avLst/>
              <a:gdLst/>
              <a:ahLst/>
              <a:cxnLst/>
              <a:rect l="0" t="0" r="0" b="0"/>
              <a:pathLst>
                <a:path w="353" h="444" fill="none" extrusionOk="0">
                  <a:moveTo>
                    <a:pt x="1" y="1"/>
                  </a:moveTo>
                  <a:lnTo>
                    <a:pt x="352" y="444"/>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97" name="Shape 7797"/>
            <p:cNvSpPr/>
            <p:nvPr/>
          </p:nvSpPr>
          <p:spPr>
            <a:xfrm>
              <a:off x="2850750" y="1383750"/>
              <a:ext cx="16325" cy="11100"/>
            </a:xfrm>
            <a:custGeom>
              <a:avLst/>
              <a:gdLst/>
              <a:ahLst/>
              <a:cxnLst/>
              <a:rect l="0" t="0" r="0" b="0"/>
              <a:pathLst>
                <a:path w="653" h="444" fill="none" extrusionOk="0">
                  <a:moveTo>
                    <a:pt x="0" y="1"/>
                  </a:moveTo>
                  <a:lnTo>
                    <a:pt x="652" y="44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98" name="Shape 7798"/>
            <p:cNvSpPr/>
            <p:nvPr/>
          </p:nvSpPr>
          <p:spPr>
            <a:xfrm>
              <a:off x="2867050" y="1394825"/>
              <a:ext cx="7550" cy="5550"/>
            </a:xfrm>
            <a:custGeom>
              <a:avLst/>
              <a:gdLst/>
              <a:ahLst/>
              <a:cxnLst/>
              <a:rect l="0" t="0" r="0" b="0"/>
              <a:pathLst>
                <a:path w="302" h="222" fill="none" extrusionOk="0">
                  <a:moveTo>
                    <a:pt x="0" y="0"/>
                  </a:moveTo>
                  <a:lnTo>
                    <a:pt x="301" y="222"/>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99" name="Shape 7799"/>
            <p:cNvSpPr/>
            <p:nvPr/>
          </p:nvSpPr>
          <p:spPr>
            <a:xfrm>
              <a:off x="2874575" y="1400350"/>
              <a:ext cx="7550" cy="11100"/>
            </a:xfrm>
            <a:custGeom>
              <a:avLst/>
              <a:gdLst/>
              <a:ahLst/>
              <a:cxnLst/>
              <a:rect l="0" t="0" r="0" b="0"/>
              <a:pathLst>
                <a:path w="302" h="444" fill="none" extrusionOk="0">
                  <a:moveTo>
                    <a:pt x="0" y="1"/>
                  </a:moveTo>
                  <a:lnTo>
                    <a:pt x="301" y="444"/>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00" name="Shape 7800"/>
            <p:cNvSpPr/>
            <p:nvPr/>
          </p:nvSpPr>
          <p:spPr>
            <a:xfrm>
              <a:off x="2882100" y="1411425"/>
              <a:ext cx="16325" cy="11100"/>
            </a:xfrm>
            <a:custGeom>
              <a:avLst/>
              <a:gdLst/>
              <a:ahLst/>
              <a:cxnLst/>
              <a:rect l="0" t="0" r="0" b="0"/>
              <a:pathLst>
                <a:path w="653" h="444" fill="none" extrusionOk="0">
                  <a:moveTo>
                    <a:pt x="0" y="1"/>
                  </a:moveTo>
                  <a:lnTo>
                    <a:pt x="652" y="44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01" name="Shape 7801"/>
            <p:cNvSpPr/>
            <p:nvPr/>
          </p:nvSpPr>
          <p:spPr>
            <a:xfrm>
              <a:off x="2898400" y="1422500"/>
              <a:ext cx="16325" cy="11100"/>
            </a:xfrm>
            <a:custGeom>
              <a:avLst/>
              <a:gdLst/>
              <a:ahLst/>
              <a:cxnLst/>
              <a:rect l="0" t="0" r="0" b="0"/>
              <a:pathLst>
                <a:path w="653" h="444" fill="none" extrusionOk="0">
                  <a:moveTo>
                    <a:pt x="0" y="0"/>
                  </a:moveTo>
                  <a:lnTo>
                    <a:pt x="653" y="443"/>
                  </a:lnTo>
                </a:path>
              </a:pathLst>
            </a:custGeom>
            <a:noFill/>
            <a:ln w="30100" cap="sq" cmpd="sng">
              <a:solidFill>
                <a:srgbClr val="FFCC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802" name="Shape 7802"/>
          <p:cNvGrpSpPr/>
          <p:nvPr/>
        </p:nvGrpSpPr>
        <p:grpSpPr>
          <a:xfrm>
            <a:off x="1116378" y="1541886"/>
            <a:ext cx="7834177" cy="767792"/>
            <a:chOff x="21300" y="94075"/>
            <a:chExt cx="2957400" cy="2817375"/>
          </a:xfrm>
        </p:grpSpPr>
        <p:sp>
          <p:nvSpPr>
            <p:cNvPr id="7803" name="Shape 7803"/>
            <p:cNvSpPr/>
            <p:nvPr/>
          </p:nvSpPr>
          <p:spPr>
            <a:xfrm>
              <a:off x="22575" y="99625"/>
              <a:ext cx="2954850" cy="2806300"/>
            </a:xfrm>
            <a:custGeom>
              <a:avLst/>
              <a:gdLst/>
              <a:ahLst/>
              <a:cxnLst/>
              <a:rect l="0" t="0" r="0" b="0"/>
              <a:pathLst>
                <a:path w="118194" h="112252" extrusionOk="0">
                  <a:moveTo>
                    <a:pt x="0" y="0"/>
                  </a:moveTo>
                  <a:lnTo>
                    <a:pt x="0" y="112251"/>
                  </a:lnTo>
                  <a:lnTo>
                    <a:pt x="118194" y="112251"/>
                  </a:lnTo>
                  <a:lnTo>
                    <a:pt x="11819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7804" name="Shape 7804"/>
            <p:cNvSpPr/>
            <p:nvPr/>
          </p:nvSpPr>
          <p:spPr>
            <a:xfrm>
              <a:off x="21300" y="94075"/>
              <a:ext cx="2957400" cy="2817375"/>
            </a:xfrm>
            <a:custGeom>
              <a:avLst/>
              <a:gdLst/>
              <a:ahLst/>
              <a:cxnLst/>
              <a:rect l="0" t="0" r="0" b="0"/>
              <a:pathLst>
                <a:path w="118296" h="112695" fill="none" extrusionOk="0">
                  <a:moveTo>
                    <a:pt x="1" y="1"/>
                  </a:moveTo>
                  <a:lnTo>
                    <a:pt x="118295" y="1"/>
                  </a:lnTo>
                  <a:lnTo>
                    <a:pt x="118295" y="112695"/>
                  </a:lnTo>
                  <a:lnTo>
                    <a:pt x="1" y="112695"/>
                  </a:lnTo>
                  <a:lnTo>
                    <a:pt x="1" y="1"/>
                  </a:lnTo>
                  <a:close/>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05" name="Shape 7805"/>
            <p:cNvSpPr/>
            <p:nvPr/>
          </p:nvSpPr>
          <p:spPr>
            <a:xfrm>
              <a:off x="62700" y="276750"/>
              <a:ext cx="2874600" cy="2446500"/>
            </a:xfrm>
            <a:custGeom>
              <a:avLst/>
              <a:gdLst/>
              <a:ahLst/>
              <a:cxnLst/>
              <a:rect l="0" t="0" r="0" b="0"/>
              <a:pathLst>
                <a:path w="114984" h="97860" extrusionOk="0">
                  <a:moveTo>
                    <a:pt x="0" y="0"/>
                  </a:moveTo>
                  <a:lnTo>
                    <a:pt x="0" y="97860"/>
                  </a:lnTo>
                  <a:lnTo>
                    <a:pt x="114984" y="97860"/>
                  </a:lnTo>
                  <a:lnTo>
                    <a:pt x="11498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7806" name="Shape 7806"/>
            <p:cNvSpPr/>
            <p:nvPr/>
          </p:nvSpPr>
          <p:spPr>
            <a:xfrm>
              <a:off x="62700" y="27232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07" name="Shape 7807"/>
            <p:cNvSpPr/>
            <p:nvPr/>
          </p:nvSpPr>
          <p:spPr>
            <a:xfrm>
              <a:off x="62700" y="23136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08" name="Shape 7808"/>
            <p:cNvSpPr/>
            <p:nvPr/>
          </p:nvSpPr>
          <p:spPr>
            <a:xfrm>
              <a:off x="62700" y="190957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09" name="Shape 7809"/>
            <p:cNvSpPr/>
            <p:nvPr/>
          </p:nvSpPr>
          <p:spPr>
            <a:xfrm>
              <a:off x="62700" y="1500000"/>
              <a:ext cx="2874600" cy="0"/>
            </a:xfrm>
            <a:custGeom>
              <a:avLst/>
              <a:gdLst/>
              <a:ahLst/>
              <a:cxnLst/>
              <a:rect l="0" t="0" r="0" b="0"/>
              <a:pathLst>
                <a:path w="114984"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10" name="Shape 7810"/>
            <p:cNvSpPr/>
            <p:nvPr/>
          </p:nvSpPr>
          <p:spPr>
            <a:xfrm>
              <a:off x="62700" y="109040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11" name="Shape 7811"/>
            <p:cNvSpPr/>
            <p:nvPr/>
          </p:nvSpPr>
          <p:spPr>
            <a:xfrm>
              <a:off x="62700" y="6863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12" name="Shape 7812"/>
            <p:cNvSpPr/>
            <p:nvPr/>
          </p:nvSpPr>
          <p:spPr>
            <a:xfrm>
              <a:off x="62700" y="2767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13" name="Shape 7813"/>
            <p:cNvSpPr/>
            <p:nvPr/>
          </p:nvSpPr>
          <p:spPr>
            <a:xfrm>
              <a:off x="60200" y="265675"/>
              <a:ext cx="2874600" cy="25"/>
            </a:xfrm>
            <a:custGeom>
              <a:avLst/>
              <a:gdLst/>
              <a:ahLst/>
              <a:cxnLst/>
              <a:rect l="0" t="0" r="0" b="0"/>
              <a:pathLst>
                <a:path w="114984" h="1" fill="none" extrusionOk="0">
                  <a:moveTo>
                    <a:pt x="0" y="0"/>
                  </a:moveTo>
                  <a:lnTo>
                    <a:pt x="114983"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14" name="Shape 7814"/>
            <p:cNvSpPr/>
            <p:nvPr/>
          </p:nvSpPr>
          <p:spPr>
            <a:xfrm>
              <a:off x="2934775" y="265675"/>
              <a:ext cx="25" cy="2446525"/>
            </a:xfrm>
            <a:custGeom>
              <a:avLst/>
              <a:gdLst/>
              <a:ahLst/>
              <a:cxnLst/>
              <a:rect l="0" t="0" r="0" b="0"/>
              <a:pathLst>
                <a:path w="1" h="97861" fill="none" extrusionOk="0">
                  <a:moveTo>
                    <a:pt x="0" y="0"/>
                  </a:moveTo>
                  <a:lnTo>
                    <a:pt x="0" y="9786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15" name="Shape 7815"/>
            <p:cNvSpPr/>
            <p:nvPr/>
          </p:nvSpPr>
          <p:spPr>
            <a:xfrm>
              <a:off x="60200" y="2712175"/>
              <a:ext cx="2874600" cy="25"/>
            </a:xfrm>
            <a:custGeom>
              <a:avLst/>
              <a:gdLst/>
              <a:ahLst/>
              <a:cxnLst/>
              <a:rect l="0" t="0" r="0" b="0"/>
              <a:pathLst>
                <a:path w="114984" h="1" fill="none" extrusionOk="0">
                  <a:moveTo>
                    <a:pt x="114983" y="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16" name="Shape 7816"/>
            <p:cNvSpPr/>
            <p:nvPr/>
          </p:nvSpPr>
          <p:spPr>
            <a:xfrm>
              <a:off x="60200" y="265675"/>
              <a:ext cx="25" cy="2446525"/>
            </a:xfrm>
            <a:custGeom>
              <a:avLst/>
              <a:gdLst/>
              <a:ahLst/>
              <a:cxnLst/>
              <a:rect l="0" t="0" r="0" b="0"/>
              <a:pathLst>
                <a:path w="1" h="97861" fill="none" extrusionOk="0">
                  <a:moveTo>
                    <a:pt x="0" y="9786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17" name="Shape 7817"/>
            <p:cNvSpPr/>
            <p:nvPr/>
          </p:nvSpPr>
          <p:spPr>
            <a:xfrm>
              <a:off x="55175" y="935400"/>
              <a:ext cx="7550" cy="88600"/>
            </a:xfrm>
            <a:custGeom>
              <a:avLst/>
              <a:gdLst/>
              <a:ahLst/>
              <a:cxnLst/>
              <a:rect l="0" t="0" r="0" b="0"/>
              <a:pathLst>
                <a:path w="302" h="3544" fill="none" extrusionOk="0">
                  <a:moveTo>
                    <a:pt x="0" y="3543"/>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18" name="Shape 7818"/>
            <p:cNvSpPr/>
            <p:nvPr/>
          </p:nvSpPr>
          <p:spPr>
            <a:xfrm>
              <a:off x="62700" y="896675"/>
              <a:ext cx="5050" cy="38750"/>
            </a:xfrm>
            <a:custGeom>
              <a:avLst/>
              <a:gdLst/>
              <a:ahLst/>
              <a:cxnLst/>
              <a:rect l="0" t="0" r="0" b="0"/>
              <a:pathLst>
                <a:path w="202" h="1550" fill="none" extrusionOk="0">
                  <a:moveTo>
                    <a:pt x="0" y="1550"/>
                  </a:moveTo>
                  <a:lnTo>
                    <a:pt x="2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19" name="Shape 7819"/>
            <p:cNvSpPr/>
            <p:nvPr/>
          </p:nvSpPr>
          <p:spPr>
            <a:xfrm>
              <a:off x="67725" y="857925"/>
              <a:ext cx="3775" cy="38775"/>
            </a:xfrm>
            <a:custGeom>
              <a:avLst/>
              <a:gdLst/>
              <a:ahLst/>
              <a:cxnLst/>
              <a:rect l="0" t="0" r="0" b="0"/>
              <a:pathLst>
                <a:path w="151" h="1551" fill="none" extrusionOk="0">
                  <a:moveTo>
                    <a:pt x="0" y="1550"/>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20" name="Shape 7820"/>
            <p:cNvSpPr/>
            <p:nvPr/>
          </p:nvSpPr>
          <p:spPr>
            <a:xfrm>
              <a:off x="71475" y="791500"/>
              <a:ext cx="8800" cy="66450"/>
            </a:xfrm>
            <a:custGeom>
              <a:avLst/>
              <a:gdLst/>
              <a:ahLst/>
              <a:cxnLst/>
              <a:rect l="0" t="0" r="0" b="0"/>
              <a:pathLst>
                <a:path w="352" h="2658" fill="none" extrusionOk="0">
                  <a:moveTo>
                    <a:pt x="1" y="2657"/>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21" name="Shape 7821"/>
            <p:cNvSpPr/>
            <p:nvPr/>
          </p:nvSpPr>
          <p:spPr>
            <a:xfrm>
              <a:off x="80250" y="736150"/>
              <a:ext cx="7550" cy="55375"/>
            </a:xfrm>
            <a:custGeom>
              <a:avLst/>
              <a:gdLst/>
              <a:ahLst/>
              <a:cxnLst/>
              <a:rect l="0" t="0" r="0" b="0"/>
              <a:pathLst>
                <a:path w="302" h="2215" fill="none" extrusionOk="0">
                  <a:moveTo>
                    <a:pt x="1" y="2215"/>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22" name="Shape 7822"/>
            <p:cNvSpPr/>
            <p:nvPr/>
          </p:nvSpPr>
          <p:spPr>
            <a:xfrm>
              <a:off x="87775" y="691875"/>
              <a:ext cx="7550" cy="44300"/>
            </a:xfrm>
            <a:custGeom>
              <a:avLst/>
              <a:gdLst/>
              <a:ahLst/>
              <a:cxnLst/>
              <a:rect l="0" t="0" r="0" b="0"/>
              <a:pathLst>
                <a:path w="302" h="1772" fill="none" extrusionOk="0">
                  <a:moveTo>
                    <a:pt x="1" y="1771"/>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23" name="Shape 7823"/>
            <p:cNvSpPr/>
            <p:nvPr/>
          </p:nvSpPr>
          <p:spPr>
            <a:xfrm>
              <a:off x="95300" y="658650"/>
              <a:ext cx="7550" cy="33250"/>
            </a:xfrm>
            <a:custGeom>
              <a:avLst/>
              <a:gdLst/>
              <a:ahLst/>
              <a:cxnLst/>
              <a:rect l="0" t="0" r="0" b="0"/>
              <a:pathLst>
                <a:path w="302" h="1330" fill="none" extrusionOk="0">
                  <a:moveTo>
                    <a:pt x="1" y="1329"/>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24" name="Shape 7824"/>
            <p:cNvSpPr/>
            <p:nvPr/>
          </p:nvSpPr>
          <p:spPr>
            <a:xfrm>
              <a:off x="102825" y="642050"/>
              <a:ext cx="7550" cy="16625"/>
            </a:xfrm>
            <a:custGeom>
              <a:avLst/>
              <a:gdLst/>
              <a:ahLst/>
              <a:cxnLst/>
              <a:rect l="0" t="0" r="0" b="0"/>
              <a:pathLst>
                <a:path w="302" h="665" fill="none" extrusionOk="0">
                  <a:moveTo>
                    <a:pt x="1" y="665"/>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25" name="Shape 7825"/>
            <p:cNvSpPr/>
            <p:nvPr/>
          </p:nvSpPr>
          <p:spPr>
            <a:xfrm>
              <a:off x="110350" y="636525"/>
              <a:ext cx="8800" cy="5550"/>
            </a:xfrm>
            <a:custGeom>
              <a:avLst/>
              <a:gdLst/>
              <a:ahLst/>
              <a:cxnLst/>
              <a:rect l="0" t="0" r="0" b="0"/>
              <a:pathLst>
                <a:path w="352" h="222" fill="none" extrusionOk="0">
                  <a:moveTo>
                    <a:pt x="1" y="222"/>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26" name="Shape 7826"/>
            <p:cNvSpPr/>
            <p:nvPr/>
          </p:nvSpPr>
          <p:spPr>
            <a:xfrm>
              <a:off x="119125" y="636525"/>
              <a:ext cx="8825" cy="5550"/>
            </a:xfrm>
            <a:custGeom>
              <a:avLst/>
              <a:gdLst/>
              <a:ahLst/>
              <a:cxnLst/>
              <a:rect l="0" t="0" r="0" b="0"/>
              <a:pathLst>
                <a:path w="353" h="222" fill="none" extrusionOk="0">
                  <a:moveTo>
                    <a:pt x="1" y="0"/>
                  </a:moveTo>
                  <a:lnTo>
                    <a:pt x="35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27" name="Shape 7827"/>
            <p:cNvSpPr/>
            <p:nvPr/>
          </p:nvSpPr>
          <p:spPr>
            <a:xfrm>
              <a:off x="127925" y="642050"/>
              <a:ext cx="7550" cy="22175"/>
            </a:xfrm>
            <a:custGeom>
              <a:avLst/>
              <a:gdLst/>
              <a:ahLst/>
              <a:cxnLst/>
              <a:rect l="0" t="0" r="0" b="0"/>
              <a:pathLst>
                <a:path w="302" h="887" fill="none" extrusionOk="0">
                  <a:moveTo>
                    <a:pt x="0" y="1"/>
                  </a:moveTo>
                  <a:lnTo>
                    <a:pt x="30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28" name="Shape 7828"/>
            <p:cNvSpPr/>
            <p:nvPr/>
          </p:nvSpPr>
          <p:spPr>
            <a:xfrm>
              <a:off x="135450" y="664200"/>
              <a:ext cx="3775" cy="16625"/>
            </a:xfrm>
            <a:custGeom>
              <a:avLst/>
              <a:gdLst/>
              <a:ahLst/>
              <a:cxnLst/>
              <a:rect l="0" t="0" r="0" b="0"/>
              <a:pathLst>
                <a:path w="151" h="665" fill="none" extrusionOk="0">
                  <a:moveTo>
                    <a:pt x="0" y="0"/>
                  </a:moveTo>
                  <a:lnTo>
                    <a:pt x="151" y="6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29" name="Shape 7829"/>
            <p:cNvSpPr/>
            <p:nvPr/>
          </p:nvSpPr>
          <p:spPr>
            <a:xfrm>
              <a:off x="139200" y="680800"/>
              <a:ext cx="3800" cy="16625"/>
            </a:xfrm>
            <a:custGeom>
              <a:avLst/>
              <a:gdLst/>
              <a:ahLst/>
              <a:cxnLst/>
              <a:rect l="0" t="0" r="0" b="0"/>
              <a:pathLst>
                <a:path w="152" h="665" fill="none" extrusionOk="0">
                  <a:moveTo>
                    <a:pt x="1" y="0"/>
                  </a:moveTo>
                  <a:lnTo>
                    <a:pt x="15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30" name="Shape 7830"/>
            <p:cNvSpPr/>
            <p:nvPr/>
          </p:nvSpPr>
          <p:spPr>
            <a:xfrm>
              <a:off x="142975" y="697400"/>
              <a:ext cx="7550" cy="49850"/>
            </a:xfrm>
            <a:custGeom>
              <a:avLst/>
              <a:gdLst/>
              <a:ahLst/>
              <a:cxnLst/>
              <a:rect l="0" t="0" r="0" b="0"/>
              <a:pathLst>
                <a:path w="302" h="1994" fill="none" extrusionOk="0">
                  <a:moveTo>
                    <a:pt x="0" y="1"/>
                  </a:moveTo>
                  <a:lnTo>
                    <a:pt x="301"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31" name="Shape 7831"/>
            <p:cNvSpPr/>
            <p:nvPr/>
          </p:nvSpPr>
          <p:spPr>
            <a:xfrm>
              <a:off x="150500" y="747225"/>
              <a:ext cx="7550" cy="60900"/>
            </a:xfrm>
            <a:custGeom>
              <a:avLst/>
              <a:gdLst/>
              <a:ahLst/>
              <a:cxnLst/>
              <a:rect l="0" t="0" r="0" b="0"/>
              <a:pathLst>
                <a:path w="302" h="2436" fill="none" extrusionOk="0">
                  <a:moveTo>
                    <a:pt x="0" y="0"/>
                  </a:moveTo>
                  <a:lnTo>
                    <a:pt x="301"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32" name="Shape 7832"/>
            <p:cNvSpPr/>
            <p:nvPr/>
          </p:nvSpPr>
          <p:spPr>
            <a:xfrm>
              <a:off x="158025" y="808100"/>
              <a:ext cx="8800" cy="66450"/>
            </a:xfrm>
            <a:custGeom>
              <a:avLst/>
              <a:gdLst/>
              <a:ahLst/>
              <a:cxnLst/>
              <a:rect l="0" t="0" r="0" b="0"/>
              <a:pathLst>
                <a:path w="352" h="2658" fill="none" extrusionOk="0">
                  <a:moveTo>
                    <a:pt x="0" y="1"/>
                  </a:moveTo>
                  <a:lnTo>
                    <a:pt x="351" y="265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33" name="Shape 7833"/>
            <p:cNvSpPr/>
            <p:nvPr/>
          </p:nvSpPr>
          <p:spPr>
            <a:xfrm>
              <a:off x="166800" y="874525"/>
              <a:ext cx="8800" cy="77525"/>
            </a:xfrm>
            <a:custGeom>
              <a:avLst/>
              <a:gdLst/>
              <a:ahLst/>
              <a:cxnLst/>
              <a:rect l="0" t="0" r="0" b="0"/>
              <a:pathLst>
                <a:path w="352" h="3101" fill="none" extrusionOk="0">
                  <a:moveTo>
                    <a:pt x="0" y="1"/>
                  </a:moveTo>
                  <a:lnTo>
                    <a:pt x="351" y="310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34" name="Shape 7834"/>
            <p:cNvSpPr/>
            <p:nvPr/>
          </p:nvSpPr>
          <p:spPr>
            <a:xfrm>
              <a:off x="175575" y="952025"/>
              <a:ext cx="7550" cy="88575"/>
            </a:xfrm>
            <a:custGeom>
              <a:avLst/>
              <a:gdLst/>
              <a:ahLst/>
              <a:cxnLst/>
              <a:rect l="0" t="0" r="0" b="0"/>
              <a:pathLst>
                <a:path w="302" h="3543" fill="none" extrusionOk="0">
                  <a:moveTo>
                    <a:pt x="0" y="0"/>
                  </a:moveTo>
                  <a:lnTo>
                    <a:pt x="301" y="35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35" name="Shape 7835"/>
            <p:cNvSpPr/>
            <p:nvPr/>
          </p:nvSpPr>
          <p:spPr>
            <a:xfrm>
              <a:off x="183100" y="1040575"/>
              <a:ext cx="7550" cy="94125"/>
            </a:xfrm>
            <a:custGeom>
              <a:avLst/>
              <a:gdLst/>
              <a:ahLst/>
              <a:cxnLst/>
              <a:rect l="0" t="0" r="0" b="0"/>
              <a:pathLst>
                <a:path w="302" h="3765" fill="none" extrusionOk="0">
                  <a:moveTo>
                    <a:pt x="0" y="1"/>
                  </a:moveTo>
                  <a:lnTo>
                    <a:pt x="301" y="37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36" name="Shape 7836"/>
            <p:cNvSpPr/>
            <p:nvPr/>
          </p:nvSpPr>
          <p:spPr>
            <a:xfrm>
              <a:off x="190625" y="1134675"/>
              <a:ext cx="7550" cy="99650"/>
            </a:xfrm>
            <a:custGeom>
              <a:avLst/>
              <a:gdLst/>
              <a:ahLst/>
              <a:cxnLst/>
              <a:rect l="0" t="0" r="0" b="0"/>
              <a:pathLst>
                <a:path w="302" h="3986" fill="none" extrusionOk="0">
                  <a:moveTo>
                    <a:pt x="0" y="0"/>
                  </a:moveTo>
                  <a:lnTo>
                    <a:pt x="301" y="39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37" name="Shape 7837"/>
            <p:cNvSpPr/>
            <p:nvPr/>
          </p:nvSpPr>
          <p:spPr>
            <a:xfrm>
              <a:off x="198150" y="1234300"/>
              <a:ext cx="16325" cy="199300"/>
            </a:xfrm>
            <a:custGeom>
              <a:avLst/>
              <a:gdLst/>
              <a:ahLst/>
              <a:cxnLst/>
              <a:rect l="0" t="0" r="0" b="0"/>
              <a:pathLst>
                <a:path w="653" h="7972" fill="none" extrusionOk="0">
                  <a:moveTo>
                    <a:pt x="0" y="1"/>
                  </a:moveTo>
                  <a:lnTo>
                    <a:pt x="653" y="797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38" name="Shape 7838"/>
            <p:cNvSpPr/>
            <p:nvPr/>
          </p:nvSpPr>
          <p:spPr>
            <a:xfrm>
              <a:off x="214450" y="1433575"/>
              <a:ext cx="8800" cy="99650"/>
            </a:xfrm>
            <a:custGeom>
              <a:avLst/>
              <a:gdLst/>
              <a:ahLst/>
              <a:cxnLst/>
              <a:rect l="0" t="0" r="0" b="0"/>
              <a:pathLst>
                <a:path w="352" h="3986" fill="none" extrusionOk="0">
                  <a:moveTo>
                    <a:pt x="1" y="0"/>
                  </a:moveTo>
                  <a:lnTo>
                    <a:pt x="352" y="398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39" name="Shape 7839"/>
            <p:cNvSpPr/>
            <p:nvPr/>
          </p:nvSpPr>
          <p:spPr>
            <a:xfrm>
              <a:off x="223225" y="1533200"/>
              <a:ext cx="7550" cy="99650"/>
            </a:xfrm>
            <a:custGeom>
              <a:avLst/>
              <a:gdLst/>
              <a:ahLst/>
              <a:cxnLst/>
              <a:rect l="0" t="0" r="0" b="0"/>
              <a:pathLst>
                <a:path w="302" h="3986" fill="none" extrusionOk="0">
                  <a:moveTo>
                    <a:pt x="1" y="0"/>
                  </a:moveTo>
                  <a:lnTo>
                    <a:pt x="302" y="39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40" name="Shape 7840"/>
            <p:cNvSpPr/>
            <p:nvPr/>
          </p:nvSpPr>
          <p:spPr>
            <a:xfrm>
              <a:off x="230750" y="1632825"/>
              <a:ext cx="7550" cy="94125"/>
            </a:xfrm>
            <a:custGeom>
              <a:avLst/>
              <a:gdLst/>
              <a:ahLst/>
              <a:cxnLst/>
              <a:rect l="0" t="0" r="0" b="0"/>
              <a:pathLst>
                <a:path w="302" h="3765" fill="none" extrusionOk="0">
                  <a:moveTo>
                    <a:pt x="1" y="1"/>
                  </a:moveTo>
                  <a:lnTo>
                    <a:pt x="302" y="37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41" name="Shape 7841"/>
            <p:cNvSpPr/>
            <p:nvPr/>
          </p:nvSpPr>
          <p:spPr>
            <a:xfrm>
              <a:off x="238275" y="1726925"/>
              <a:ext cx="7550" cy="88575"/>
            </a:xfrm>
            <a:custGeom>
              <a:avLst/>
              <a:gdLst/>
              <a:ahLst/>
              <a:cxnLst/>
              <a:rect l="0" t="0" r="0" b="0"/>
              <a:pathLst>
                <a:path w="302" h="3543" fill="none" extrusionOk="0">
                  <a:moveTo>
                    <a:pt x="1" y="0"/>
                  </a:moveTo>
                  <a:lnTo>
                    <a:pt x="302" y="35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42" name="Shape 7842"/>
            <p:cNvSpPr/>
            <p:nvPr/>
          </p:nvSpPr>
          <p:spPr>
            <a:xfrm>
              <a:off x="245800" y="1815475"/>
              <a:ext cx="7550" cy="83050"/>
            </a:xfrm>
            <a:custGeom>
              <a:avLst/>
              <a:gdLst/>
              <a:ahLst/>
              <a:cxnLst/>
              <a:rect l="0" t="0" r="0" b="0"/>
              <a:pathLst>
                <a:path w="302" h="3322" fill="none" extrusionOk="0">
                  <a:moveTo>
                    <a:pt x="1" y="1"/>
                  </a:moveTo>
                  <a:lnTo>
                    <a:pt x="302" y="33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43" name="Shape 7843"/>
            <p:cNvSpPr/>
            <p:nvPr/>
          </p:nvSpPr>
          <p:spPr>
            <a:xfrm>
              <a:off x="253325" y="1898500"/>
              <a:ext cx="8800" cy="72000"/>
            </a:xfrm>
            <a:custGeom>
              <a:avLst/>
              <a:gdLst/>
              <a:ahLst/>
              <a:cxnLst/>
              <a:rect l="0" t="0" r="0" b="0"/>
              <a:pathLst>
                <a:path w="352" h="2880" fill="none" extrusionOk="0">
                  <a:moveTo>
                    <a:pt x="1" y="1"/>
                  </a:moveTo>
                  <a:lnTo>
                    <a:pt x="352" y="287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44" name="Shape 7844"/>
            <p:cNvSpPr/>
            <p:nvPr/>
          </p:nvSpPr>
          <p:spPr>
            <a:xfrm>
              <a:off x="262100" y="1970475"/>
              <a:ext cx="8825" cy="66450"/>
            </a:xfrm>
            <a:custGeom>
              <a:avLst/>
              <a:gdLst/>
              <a:ahLst/>
              <a:cxnLst/>
              <a:rect l="0" t="0" r="0" b="0"/>
              <a:pathLst>
                <a:path w="353" h="2658" fill="none" extrusionOk="0">
                  <a:moveTo>
                    <a:pt x="1" y="0"/>
                  </a:moveTo>
                  <a:lnTo>
                    <a:pt x="352" y="265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45" name="Shape 7845"/>
            <p:cNvSpPr/>
            <p:nvPr/>
          </p:nvSpPr>
          <p:spPr>
            <a:xfrm>
              <a:off x="270900" y="2036900"/>
              <a:ext cx="3775" cy="27700"/>
            </a:xfrm>
            <a:custGeom>
              <a:avLst/>
              <a:gdLst/>
              <a:ahLst/>
              <a:cxnLst/>
              <a:rect l="0" t="0" r="0" b="0"/>
              <a:pathLst>
                <a:path w="151" h="1108" fill="none" extrusionOk="0">
                  <a:moveTo>
                    <a:pt x="0" y="0"/>
                  </a:moveTo>
                  <a:lnTo>
                    <a:pt x="151"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46" name="Shape 7846"/>
            <p:cNvSpPr/>
            <p:nvPr/>
          </p:nvSpPr>
          <p:spPr>
            <a:xfrm>
              <a:off x="274650" y="2064575"/>
              <a:ext cx="3800" cy="27700"/>
            </a:xfrm>
            <a:custGeom>
              <a:avLst/>
              <a:gdLst/>
              <a:ahLst/>
              <a:cxnLst/>
              <a:rect l="0" t="0" r="0" b="0"/>
              <a:pathLst>
                <a:path w="152" h="1108" fill="none" extrusionOk="0">
                  <a:moveTo>
                    <a:pt x="1" y="0"/>
                  </a:moveTo>
                  <a:lnTo>
                    <a:pt x="151"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47" name="Shape 7847"/>
            <p:cNvSpPr/>
            <p:nvPr/>
          </p:nvSpPr>
          <p:spPr>
            <a:xfrm>
              <a:off x="278425" y="2092250"/>
              <a:ext cx="7550" cy="44300"/>
            </a:xfrm>
            <a:custGeom>
              <a:avLst/>
              <a:gdLst/>
              <a:ahLst/>
              <a:cxnLst/>
              <a:rect l="0" t="0" r="0" b="0"/>
              <a:pathLst>
                <a:path w="302" h="1772" fill="none" extrusionOk="0">
                  <a:moveTo>
                    <a:pt x="0" y="0"/>
                  </a:moveTo>
                  <a:lnTo>
                    <a:pt x="301" y="177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48" name="Shape 7848"/>
            <p:cNvSpPr/>
            <p:nvPr/>
          </p:nvSpPr>
          <p:spPr>
            <a:xfrm>
              <a:off x="285950" y="2136525"/>
              <a:ext cx="7550" cy="27700"/>
            </a:xfrm>
            <a:custGeom>
              <a:avLst/>
              <a:gdLst/>
              <a:ahLst/>
              <a:cxnLst/>
              <a:rect l="0" t="0" r="0" b="0"/>
              <a:pathLst>
                <a:path w="302" h="1108" fill="none" extrusionOk="0">
                  <a:moveTo>
                    <a:pt x="0" y="0"/>
                  </a:moveTo>
                  <a:lnTo>
                    <a:pt x="301"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49" name="Shape 7849"/>
            <p:cNvSpPr/>
            <p:nvPr/>
          </p:nvSpPr>
          <p:spPr>
            <a:xfrm>
              <a:off x="293475" y="2164200"/>
              <a:ext cx="7550" cy="16625"/>
            </a:xfrm>
            <a:custGeom>
              <a:avLst/>
              <a:gdLst/>
              <a:ahLst/>
              <a:cxnLst/>
              <a:rect l="0" t="0" r="0" b="0"/>
              <a:pathLst>
                <a:path w="302" h="665" fill="none" extrusionOk="0">
                  <a:moveTo>
                    <a:pt x="0" y="0"/>
                  </a:moveTo>
                  <a:lnTo>
                    <a:pt x="301" y="6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50" name="Shape 7850"/>
            <p:cNvSpPr/>
            <p:nvPr/>
          </p:nvSpPr>
          <p:spPr>
            <a:xfrm>
              <a:off x="301000" y="2180800"/>
              <a:ext cx="8800" cy="5550"/>
            </a:xfrm>
            <a:custGeom>
              <a:avLst/>
              <a:gdLst/>
              <a:ahLst/>
              <a:cxnLst/>
              <a:rect l="0" t="0" r="0" b="0"/>
              <a:pathLst>
                <a:path w="352" h="222" fill="none" extrusionOk="0">
                  <a:moveTo>
                    <a:pt x="0" y="0"/>
                  </a:moveTo>
                  <a:lnTo>
                    <a:pt x="35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51" name="Shape 7851"/>
            <p:cNvSpPr/>
            <p:nvPr/>
          </p:nvSpPr>
          <p:spPr>
            <a:xfrm>
              <a:off x="309775" y="2180800"/>
              <a:ext cx="3775" cy="5550"/>
            </a:xfrm>
            <a:custGeom>
              <a:avLst/>
              <a:gdLst/>
              <a:ahLst/>
              <a:cxnLst/>
              <a:rect l="0" t="0" r="0" b="0"/>
              <a:pathLst>
                <a:path w="151" h="222" fill="none" extrusionOk="0">
                  <a:moveTo>
                    <a:pt x="0" y="222"/>
                  </a:moveTo>
                  <a:lnTo>
                    <a:pt x="1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52" name="Shape 7852"/>
            <p:cNvSpPr/>
            <p:nvPr/>
          </p:nvSpPr>
          <p:spPr>
            <a:xfrm>
              <a:off x="313525" y="2175275"/>
              <a:ext cx="5050" cy="5550"/>
            </a:xfrm>
            <a:custGeom>
              <a:avLst/>
              <a:gdLst/>
              <a:ahLst/>
              <a:cxnLst/>
              <a:rect l="0" t="0" r="0" b="0"/>
              <a:pathLst>
                <a:path w="202" h="222" fill="none" extrusionOk="0">
                  <a:moveTo>
                    <a:pt x="1" y="221"/>
                  </a:moveTo>
                  <a:lnTo>
                    <a:pt x="2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53" name="Shape 7853"/>
            <p:cNvSpPr/>
            <p:nvPr/>
          </p:nvSpPr>
          <p:spPr>
            <a:xfrm>
              <a:off x="318550" y="2153125"/>
              <a:ext cx="7550" cy="22175"/>
            </a:xfrm>
            <a:custGeom>
              <a:avLst/>
              <a:gdLst/>
              <a:ahLst/>
              <a:cxnLst/>
              <a:rect l="0" t="0" r="0" b="0"/>
              <a:pathLst>
                <a:path w="302" h="887" fill="none" extrusionOk="0">
                  <a:moveTo>
                    <a:pt x="0" y="886"/>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54" name="Shape 7854"/>
            <p:cNvSpPr/>
            <p:nvPr/>
          </p:nvSpPr>
          <p:spPr>
            <a:xfrm>
              <a:off x="326075" y="2119925"/>
              <a:ext cx="7550" cy="33225"/>
            </a:xfrm>
            <a:custGeom>
              <a:avLst/>
              <a:gdLst/>
              <a:ahLst/>
              <a:cxnLst/>
              <a:rect l="0" t="0" r="0" b="0"/>
              <a:pathLst>
                <a:path w="302" h="1329" fill="none" extrusionOk="0">
                  <a:moveTo>
                    <a:pt x="0" y="1328"/>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55" name="Shape 7855"/>
            <p:cNvSpPr/>
            <p:nvPr/>
          </p:nvSpPr>
          <p:spPr>
            <a:xfrm>
              <a:off x="333600" y="2075625"/>
              <a:ext cx="7550" cy="44325"/>
            </a:xfrm>
            <a:custGeom>
              <a:avLst/>
              <a:gdLst/>
              <a:ahLst/>
              <a:cxnLst/>
              <a:rect l="0" t="0" r="0" b="0"/>
              <a:pathLst>
                <a:path w="302" h="1773" fill="none" extrusionOk="0">
                  <a:moveTo>
                    <a:pt x="0" y="1772"/>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56" name="Shape 7856"/>
            <p:cNvSpPr/>
            <p:nvPr/>
          </p:nvSpPr>
          <p:spPr>
            <a:xfrm>
              <a:off x="341125" y="2020275"/>
              <a:ext cx="7550" cy="55375"/>
            </a:xfrm>
            <a:custGeom>
              <a:avLst/>
              <a:gdLst/>
              <a:ahLst/>
              <a:cxnLst/>
              <a:rect l="0" t="0" r="0" b="0"/>
              <a:pathLst>
                <a:path w="302" h="2215" fill="none" extrusionOk="0">
                  <a:moveTo>
                    <a:pt x="0" y="2215"/>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57" name="Shape 7857"/>
            <p:cNvSpPr/>
            <p:nvPr/>
          </p:nvSpPr>
          <p:spPr>
            <a:xfrm>
              <a:off x="348650" y="1953850"/>
              <a:ext cx="8800" cy="66450"/>
            </a:xfrm>
            <a:custGeom>
              <a:avLst/>
              <a:gdLst/>
              <a:ahLst/>
              <a:cxnLst/>
              <a:rect l="0" t="0" r="0" b="0"/>
              <a:pathLst>
                <a:path w="352" h="2658" fill="none" extrusionOk="0">
                  <a:moveTo>
                    <a:pt x="0" y="2658"/>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58" name="Shape 7858"/>
            <p:cNvSpPr/>
            <p:nvPr/>
          </p:nvSpPr>
          <p:spPr>
            <a:xfrm>
              <a:off x="357425" y="1881900"/>
              <a:ext cx="8800" cy="71975"/>
            </a:xfrm>
            <a:custGeom>
              <a:avLst/>
              <a:gdLst/>
              <a:ahLst/>
              <a:cxnLst/>
              <a:rect l="0" t="0" r="0" b="0"/>
              <a:pathLst>
                <a:path w="352" h="2879" fill="none" extrusionOk="0">
                  <a:moveTo>
                    <a:pt x="1" y="2879"/>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59" name="Shape 7859"/>
            <p:cNvSpPr/>
            <p:nvPr/>
          </p:nvSpPr>
          <p:spPr>
            <a:xfrm>
              <a:off x="366200" y="1798875"/>
              <a:ext cx="7550" cy="83050"/>
            </a:xfrm>
            <a:custGeom>
              <a:avLst/>
              <a:gdLst/>
              <a:ahLst/>
              <a:cxnLst/>
              <a:rect l="0" t="0" r="0" b="0"/>
              <a:pathLst>
                <a:path w="302" h="3322" fill="none" extrusionOk="0">
                  <a:moveTo>
                    <a:pt x="1" y="3322"/>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60" name="Shape 7860"/>
            <p:cNvSpPr/>
            <p:nvPr/>
          </p:nvSpPr>
          <p:spPr>
            <a:xfrm>
              <a:off x="373725" y="1710325"/>
              <a:ext cx="7550" cy="88575"/>
            </a:xfrm>
            <a:custGeom>
              <a:avLst/>
              <a:gdLst/>
              <a:ahLst/>
              <a:cxnLst/>
              <a:rect l="0" t="0" r="0" b="0"/>
              <a:pathLst>
                <a:path w="302" h="3543" fill="none" extrusionOk="0">
                  <a:moveTo>
                    <a:pt x="1" y="3543"/>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61" name="Shape 7861"/>
            <p:cNvSpPr/>
            <p:nvPr/>
          </p:nvSpPr>
          <p:spPr>
            <a:xfrm>
              <a:off x="381250" y="1621750"/>
              <a:ext cx="7550" cy="88600"/>
            </a:xfrm>
            <a:custGeom>
              <a:avLst/>
              <a:gdLst/>
              <a:ahLst/>
              <a:cxnLst/>
              <a:rect l="0" t="0" r="0" b="0"/>
              <a:pathLst>
                <a:path w="302" h="3544" fill="none" extrusionOk="0">
                  <a:moveTo>
                    <a:pt x="1" y="3543"/>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62" name="Shape 7862"/>
            <p:cNvSpPr/>
            <p:nvPr/>
          </p:nvSpPr>
          <p:spPr>
            <a:xfrm>
              <a:off x="388775" y="1527675"/>
              <a:ext cx="7550" cy="94100"/>
            </a:xfrm>
            <a:custGeom>
              <a:avLst/>
              <a:gdLst/>
              <a:ahLst/>
              <a:cxnLst/>
              <a:rect l="0" t="0" r="0" b="0"/>
              <a:pathLst>
                <a:path w="302" h="3764" fill="none" extrusionOk="0">
                  <a:moveTo>
                    <a:pt x="1" y="3764"/>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63" name="Shape 7863"/>
            <p:cNvSpPr/>
            <p:nvPr/>
          </p:nvSpPr>
          <p:spPr>
            <a:xfrm>
              <a:off x="396300" y="1433575"/>
              <a:ext cx="8825" cy="94125"/>
            </a:xfrm>
            <a:custGeom>
              <a:avLst/>
              <a:gdLst/>
              <a:ahLst/>
              <a:cxnLst/>
              <a:rect l="0" t="0" r="0" b="0"/>
              <a:pathLst>
                <a:path w="353" h="3765" fill="none" extrusionOk="0">
                  <a:moveTo>
                    <a:pt x="1" y="3764"/>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64" name="Shape 7864"/>
            <p:cNvSpPr/>
            <p:nvPr/>
          </p:nvSpPr>
          <p:spPr>
            <a:xfrm>
              <a:off x="405100" y="1339475"/>
              <a:ext cx="8800" cy="94125"/>
            </a:xfrm>
            <a:custGeom>
              <a:avLst/>
              <a:gdLst/>
              <a:ahLst/>
              <a:cxnLst/>
              <a:rect l="0" t="0" r="0" b="0"/>
              <a:pathLst>
                <a:path w="352" h="3765" fill="none" extrusionOk="0">
                  <a:moveTo>
                    <a:pt x="0" y="3764"/>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65" name="Shape 7865"/>
            <p:cNvSpPr/>
            <p:nvPr/>
          </p:nvSpPr>
          <p:spPr>
            <a:xfrm>
              <a:off x="413875" y="1245375"/>
              <a:ext cx="7550" cy="94125"/>
            </a:xfrm>
            <a:custGeom>
              <a:avLst/>
              <a:gdLst/>
              <a:ahLst/>
              <a:cxnLst/>
              <a:rect l="0" t="0" r="0" b="0"/>
              <a:pathLst>
                <a:path w="302" h="3765" fill="none" extrusionOk="0">
                  <a:moveTo>
                    <a:pt x="0" y="3764"/>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66" name="Shape 7866"/>
            <p:cNvSpPr/>
            <p:nvPr/>
          </p:nvSpPr>
          <p:spPr>
            <a:xfrm>
              <a:off x="421400" y="1156825"/>
              <a:ext cx="7550" cy="88575"/>
            </a:xfrm>
            <a:custGeom>
              <a:avLst/>
              <a:gdLst/>
              <a:ahLst/>
              <a:cxnLst/>
              <a:rect l="0" t="0" r="0" b="0"/>
              <a:pathLst>
                <a:path w="302" h="3543" fill="none" extrusionOk="0">
                  <a:moveTo>
                    <a:pt x="0" y="3543"/>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67" name="Shape 7867"/>
            <p:cNvSpPr/>
            <p:nvPr/>
          </p:nvSpPr>
          <p:spPr>
            <a:xfrm>
              <a:off x="428925" y="1073800"/>
              <a:ext cx="7550" cy="83050"/>
            </a:xfrm>
            <a:custGeom>
              <a:avLst/>
              <a:gdLst/>
              <a:ahLst/>
              <a:cxnLst/>
              <a:rect l="0" t="0" r="0" b="0"/>
              <a:pathLst>
                <a:path w="302" h="3322" fill="none" extrusionOk="0">
                  <a:moveTo>
                    <a:pt x="0" y="3321"/>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68" name="Shape 7868"/>
            <p:cNvSpPr/>
            <p:nvPr/>
          </p:nvSpPr>
          <p:spPr>
            <a:xfrm>
              <a:off x="436450" y="996300"/>
              <a:ext cx="7550" cy="77525"/>
            </a:xfrm>
            <a:custGeom>
              <a:avLst/>
              <a:gdLst/>
              <a:ahLst/>
              <a:cxnLst/>
              <a:rect l="0" t="0" r="0" b="0"/>
              <a:pathLst>
                <a:path w="302" h="3101" fill="none" extrusionOk="0">
                  <a:moveTo>
                    <a:pt x="0" y="3100"/>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69" name="Shape 7869"/>
            <p:cNvSpPr/>
            <p:nvPr/>
          </p:nvSpPr>
          <p:spPr>
            <a:xfrm>
              <a:off x="443975" y="929875"/>
              <a:ext cx="8800" cy="66450"/>
            </a:xfrm>
            <a:custGeom>
              <a:avLst/>
              <a:gdLst/>
              <a:ahLst/>
              <a:cxnLst/>
              <a:rect l="0" t="0" r="0" b="0"/>
              <a:pathLst>
                <a:path w="352" h="2658" fill="none" extrusionOk="0">
                  <a:moveTo>
                    <a:pt x="0" y="2657"/>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70" name="Shape 7870"/>
            <p:cNvSpPr/>
            <p:nvPr/>
          </p:nvSpPr>
          <p:spPr>
            <a:xfrm>
              <a:off x="452750" y="869000"/>
              <a:ext cx="8800" cy="60900"/>
            </a:xfrm>
            <a:custGeom>
              <a:avLst/>
              <a:gdLst/>
              <a:ahLst/>
              <a:cxnLst/>
              <a:rect l="0" t="0" r="0" b="0"/>
              <a:pathLst>
                <a:path w="352" h="2436" fill="none" extrusionOk="0">
                  <a:moveTo>
                    <a:pt x="0" y="2436"/>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71" name="Shape 7871"/>
            <p:cNvSpPr/>
            <p:nvPr/>
          </p:nvSpPr>
          <p:spPr>
            <a:xfrm>
              <a:off x="461525" y="819175"/>
              <a:ext cx="7550" cy="49850"/>
            </a:xfrm>
            <a:custGeom>
              <a:avLst/>
              <a:gdLst/>
              <a:ahLst/>
              <a:cxnLst/>
              <a:rect l="0" t="0" r="0" b="0"/>
              <a:pathLst>
                <a:path w="302" h="1994" fill="none" extrusionOk="0">
                  <a:moveTo>
                    <a:pt x="1" y="1993"/>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72" name="Shape 7872"/>
            <p:cNvSpPr/>
            <p:nvPr/>
          </p:nvSpPr>
          <p:spPr>
            <a:xfrm>
              <a:off x="469050" y="780425"/>
              <a:ext cx="7550" cy="38775"/>
            </a:xfrm>
            <a:custGeom>
              <a:avLst/>
              <a:gdLst/>
              <a:ahLst/>
              <a:cxnLst/>
              <a:rect l="0" t="0" r="0" b="0"/>
              <a:pathLst>
                <a:path w="302" h="1551" fill="none" extrusionOk="0">
                  <a:moveTo>
                    <a:pt x="1" y="1551"/>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73" name="Shape 7873"/>
            <p:cNvSpPr/>
            <p:nvPr/>
          </p:nvSpPr>
          <p:spPr>
            <a:xfrm>
              <a:off x="476575" y="752750"/>
              <a:ext cx="7550" cy="27700"/>
            </a:xfrm>
            <a:custGeom>
              <a:avLst/>
              <a:gdLst/>
              <a:ahLst/>
              <a:cxnLst/>
              <a:rect l="0" t="0" r="0" b="0"/>
              <a:pathLst>
                <a:path w="302" h="1108" fill="none" extrusionOk="0">
                  <a:moveTo>
                    <a:pt x="1" y="1108"/>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74" name="Shape 7874"/>
            <p:cNvSpPr/>
            <p:nvPr/>
          </p:nvSpPr>
          <p:spPr>
            <a:xfrm>
              <a:off x="484100" y="736150"/>
              <a:ext cx="7550" cy="16625"/>
            </a:xfrm>
            <a:custGeom>
              <a:avLst/>
              <a:gdLst/>
              <a:ahLst/>
              <a:cxnLst/>
              <a:rect l="0" t="0" r="0" b="0"/>
              <a:pathLst>
                <a:path w="302" h="665" fill="none" extrusionOk="0">
                  <a:moveTo>
                    <a:pt x="1" y="665"/>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75" name="Shape 7875"/>
            <p:cNvSpPr/>
            <p:nvPr/>
          </p:nvSpPr>
          <p:spPr>
            <a:xfrm>
              <a:off x="491625" y="730625"/>
              <a:ext cx="8800" cy="5550"/>
            </a:xfrm>
            <a:custGeom>
              <a:avLst/>
              <a:gdLst/>
              <a:ahLst/>
              <a:cxnLst/>
              <a:rect l="0" t="0" r="0" b="0"/>
              <a:pathLst>
                <a:path w="352" h="222" fill="none" extrusionOk="0">
                  <a:moveTo>
                    <a:pt x="1" y="221"/>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76" name="Shape 7876"/>
            <p:cNvSpPr/>
            <p:nvPr/>
          </p:nvSpPr>
          <p:spPr>
            <a:xfrm>
              <a:off x="500400" y="730625"/>
              <a:ext cx="8800" cy="5550"/>
            </a:xfrm>
            <a:custGeom>
              <a:avLst/>
              <a:gdLst/>
              <a:ahLst/>
              <a:cxnLst/>
              <a:rect l="0" t="0" r="0" b="0"/>
              <a:pathLst>
                <a:path w="352" h="222" fill="none" extrusionOk="0">
                  <a:moveTo>
                    <a:pt x="1" y="0"/>
                  </a:moveTo>
                  <a:lnTo>
                    <a:pt x="352" y="22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77" name="Shape 7877"/>
            <p:cNvSpPr/>
            <p:nvPr/>
          </p:nvSpPr>
          <p:spPr>
            <a:xfrm>
              <a:off x="509175" y="736150"/>
              <a:ext cx="7550" cy="22175"/>
            </a:xfrm>
            <a:custGeom>
              <a:avLst/>
              <a:gdLst/>
              <a:ahLst/>
              <a:cxnLst/>
              <a:rect l="0" t="0" r="0" b="0"/>
              <a:pathLst>
                <a:path w="302" h="887" fill="none" extrusionOk="0">
                  <a:moveTo>
                    <a:pt x="1" y="0"/>
                  </a:moveTo>
                  <a:lnTo>
                    <a:pt x="302"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78" name="Shape 7878"/>
            <p:cNvSpPr/>
            <p:nvPr/>
          </p:nvSpPr>
          <p:spPr>
            <a:xfrm>
              <a:off x="516700" y="758300"/>
              <a:ext cx="3800" cy="16625"/>
            </a:xfrm>
            <a:custGeom>
              <a:avLst/>
              <a:gdLst/>
              <a:ahLst/>
              <a:cxnLst/>
              <a:rect l="0" t="0" r="0" b="0"/>
              <a:pathLst>
                <a:path w="152" h="665" fill="none" extrusionOk="0">
                  <a:moveTo>
                    <a:pt x="1" y="0"/>
                  </a:moveTo>
                  <a:lnTo>
                    <a:pt x="151" y="6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79" name="Shape 7879"/>
            <p:cNvSpPr/>
            <p:nvPr/>
          </p:nvSpPr>
          <p:spPr>
            <a:xfrm>
              <a:off x="520475" y="774900"/>
              <a:ext cx="3775" cy="16625"/>
            </a:xfrm>
            <a:custGeom>
              <a:avLst/>
              <a:gdLst/>
              <a:ahLst/>
              <a:cxnLst/>
              <a:rect l="0" t="0" r="0" b="0"/>
              <a:pathLst>
                <a:path w="151" h="665" fill="none" extrusionOk="0">
                  <a:moveTo>
                    <a:pt x="0" y="0"/>
                  </a:moveTo>
                  <a:lnTo>
                    <a:pt x="15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80" name="Shape 7880"/>
            <p:cNvSpPr/>
            <p:nvPr/>
          </p:nvSpPr>
          <p:spPr>
            <a:xfrm>
              <a:off x="524225" y="791500"/>
              <a:ext cx="7550" cy="44300"/>
            </a:xfrm>
            <a:custGeom>
              <a:avLst/>
              <a:gdLst/>
              <a:ahLst/>
              <a:cxnLst/>
              <a:rect l="0" t="0" r="0" b="0"/>
              <a:pathLst>
                <a:path w="302" h="1772" fill="none" extrusionOk="0">
                  <a:moveTo>
                    <a:pt x="1" y="1"/>
                  </a:moveTo>
                  <a:lnTo>
                    <a:pt x="302"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81" name="Shape 7881"/>
            <p:cNvSpPr/>
            <p:nvPr/>
          </p:nvSpPr>
          <p:spPr>
            <a:xfrm>
              <a:off x="531750" y="835775"/>
              <a:ext cx="7550" cy="49850"/>
            </a:xfrm>
            <a:custGeom>
              <a:avLst/>
              <a:gdLst/>
              <a:ahLst/>
              <a:cxnLst/>
              <a:rect l="0" t="0" r="0" b="0"/>
              <a:pathLst>
                <a:path w="302" h="1994" fill="none" extrusionOk="0">
                  <a:moveTo>
                    <a:pt x="1" y="1"/>
                  </a:moveTo>
                  <a:lnTo>
                    <a:pt x="302"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82" name="Shape 7882"/>
            <p:cNvSpPr/>
            <p:nvPr/>
          </p:nvSpPr>
          <p:spPr>
            <a:xfrm>
              <a:off x="539275" y="885600"/>
              <a:ext cx="8825" cy="60900"/>
            </a:xfrm>
            <a:custGeom>
              <a:avLst/>
              <a:gdLst/>
              <a:ahLst/>
              <a:cxnLst/>
              <a:rect l="0" t="0" r="0" b="0"/>
              <a:pathLst>
                <a:path w="353" h="2436" fill="none" extrusionOk="0">
                  <a:moveTo>
                    <a:pt x="1" y="0"/>
                  </a:moveTo>
                  <a:lnTo>
                    <a:pt x="352"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83" name="Shape 7883"/>
            <p:cNvSpPr/>
            <p:nvPr/>
          </p:nvSpPr>
          <p:spPr>
            <a:xfrm>
              <a:off x="548075" y="946475"/>
              <a:ext cx="8800" cy="66450"/>
            </a:xfrm>
            <a:custGeom>
              <a:avLst/>
              <a:gdLst/>
              <a:ahLst/>
              <a:cxnLst/>
              <a:rect l="0" t="0" r="0" b="0"/>
              <a:pathLst>
                <a:path w="352" h="2658" fill="none" extrusionOk="0">
                  <a:moveTo>
                    <a:pt x="0" y="1"/>
                  </a:moveTo>
                  <a:lnTo>
                    <a:pt x="351" y="265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84" name="Shape 7884"/>
            <p:cNvSpPr/>
            <p:nvPr/>
          </p:nvSpPr>
          <p:spPr>
            <a:xfrm>
              <a:off x="556850" y="1012900"/>
              <a:ext cx="7550" cy="77525"/>
            </a:xfrm>
            <a:custGeom>
              <a:avLst/>
              <a:gdLst/>
              <a:ahLst/>
              <a:cxnLst/>
              <a:rect l="0" t="0" r="0" b="0"/>
              <a:pathLst>
                <a:path w="302" h="3101" fill="none" extrusionOk="0">
                  <a:moveTo>
                    <a:pt x="0" y="1"/>
                  </a:moveTo>
                  <a:lnTo>
                    <a:pt x="301" y="310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85" name="Shape 7885"/>
            <p:cNvSpPr/>
            <p:nvPr/>
          </p:nvSpPr>
          <p:spPr>
            <a:xfrm>
              <a:off x="564375" y="1090400"/>
              <a:ext cx="7550" cy="83050"/>
            </a:xfrm>
            <a:custGeom>
              <a:avLst/>
              <a:gdLst/>
              <a:ahLst/>
              <a:cxnLst/>
              <a:rect l="0" t="0" r="0" b="0"/>
              <a:pathLst>
                <a:path w="302" h="3322" fill="none" extrusionOk="0">
                  <a:moveTo>
                    <a:pt x="0" y="0"/>
                  </a:moveTo>
                  <a:lnTo>
                    <a:pt x="301" y="332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86" name="Shape 7886"/>
            <p:cNvSpPr/>
            <p:nvPr/>
          </p:nvSpPr>
          <p:spPr>
            <a:xfrm>
              <a:off x="571900" y="1173425"/>
              <a:ext cx="7550" cy="83050"/>
            </a:xfrm>
            <a:custGeom>
              <a:avLst/>
              <a:gdLst/>
              <a:ahLst/>
              <a:cxnLst/>
              <a:rect l="0" t="0" r="0" b="0"/>
              <a:pathLst>
                <a:path w="302" h="3322" fill="none" extrusionOk="0">
                  <a:moveTo>
                    <a:pt x="0" y="0"/>
                  </a:moveTo>
                  <a:lnTo>
                    <a:pt x="301" y="332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87" name="Shape 7887"/>
            <p:cNvSpPr/>
            <p:nvPr/>
          </p:nvSpPr>
          <p:spPr>
            <a:xfrm>
              <a:off x="579425" y="1256450"/>
              <a:ext cx="7550" cy="88575"/>
            </a:xfrm>
            <a:custGeom>
              <a:avLst/>
              <a:gdLst/>
              <a:ahLst/>
              <a:cxnLst/>
              <a:rect l="0" t="0" r="0" b="0"/>
              <a:pathLst>
                <a:path w="302" h="3543" fill="none" extrusionOk="0">
                  <a:moveTo>
                    <a:pt x="0" y="0"/>
                  </a:moveTo>
                  <a:lnTo>
                    <a:pt x="301" y="35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88" name="Shape 7888"/>
            <p:cNvSpPr/>
            <p:nvPr/>
          </p:nvSpPr>
          <p:spPr>
            <a:xfrm>
              <a:off x="586950" y="1345000"/>
              <a:ext cx="8800" cy="88600"/>
            </a:xfrm>
            <a:custGeom>
              <a:avLst/>
              <a:gdLst/>
              <a:ahLst/>
              <a:cxnLst/>
              <a:rect l="0" t="0" r="0" b="0"/>
              <a:pathLst>
                <a:path w="352" h="3544" fill="none" extrusionOk="0">
                  <a:moveTo>
                    <a:pt x="0" y="1"/>
                  </a:moveTo>
                  <a:lnTo>
                    <a:pt x="351" y="35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89" name="Shape 7889"/>
            <p:cNvSpPr/>
            <p:nvPr/>
          </p:nvSpPr>
          <p:spPr>
            <a:xfrm>
              <a:off x="595725" y="1433575"/>
              <a:ext cx="16325" cy="171600"/>
            </a:xfrm>
            <a:custGeom>
              <a:avLst/>
              <a:gdLst/>
              <a:ahLst/>
              <a:cxnLst/>
              <a:rect l="0" t="0" r="0" b="0"/>
              <a:pathLst>
                <a:path w="653" h="6864" fill="none" extrusionOk="0">
                  <a:moveTo>
                    <a:pt x="0" y="0"/>
                  </a:moveTo>
                  <a:lnTo>
                    <a:pt x="653" y="68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90" name="Shape 7890"/>
            <p:cNvSpPr/>
            <p:nvPr/>
          </p:nvSpPr>
          <p:spPr>
            <a:xfrm>
              <a:off x="612025" y="1605150"/>
              <a:ext cx="7550" cy="83050"/>
            </a:xfrm>
            <a:custGeom>
              <a:avLst/>
              <a:gdLst/>
              <a:ahLst/>
              <a:cxnLst/>
              <a:rect l="0" t="0" r="0" b="0"/>
              <a:pathLst>
                <a:path w="302" h="3322" fill="none" extrusionOk="0">
                  <a:moveTo>
                    <a:pt x="1" y="1"/>
                  </a:moveTo>
                  <a:lnTo>
                    <a:pt x="302" y="33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91" name="Shape 7891"/>
            <p:cNvSpPr/>
            <p:nvPr/>
          </p:nvSpPr>
          <p:spPr>
            <a:xfrm>
              <a:off x="619550" y="1688175"/>
              <a:ext cx="7550" cy="77525"/>
            </a:xfrm>
            <a:custGeom>
              <a:avLst/>
              <a:gdLst/>
              <a:ahLst/>
              <a:cxnLst/>
              <a:rect l="0" t="0" r="0" b="0"/>
              <a:pathLst>
                <a:path w="302" h="3101" fill="none" extrusionOk="0">
                  <a:moveTo>
                    <a:pt x="1" y="1"/>
                  </a:moveTo>
                  <a:lnTo>
                    <a:pt x="302" y="310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92" name="Shape 7892"/>
            <p:cNvSpPr/>
            <p:nvPr/>
          </p:nvSpPr>
          <p:spPr>
            <a:xfrm>
              <a:off x="627075" y="1765675"/>
              <a:ext cx="7550" cy="71975"/>
            </a:xfrm>
            <a:custGeom>
              <a:avLst/>
              <a:gdLst/>
              <a:ahLst/>
              <a:cxnLst/>
              <a:rect l="0" t="0" r="0" b="0"/>
              <a:pathLst>
                <a:path w="302" h="2879" fill="none" extrusionOk="0">
                  <a:moveTo>
                    <a:pt x="1" y="0"/>
                  </a:moveTo>
                  <a:lnTo>
                    <a:pt x="302" y="287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93" name="Shape 7893"/>
            <p:cNvSpPr/>
            <p:nvPr/>
          </p:nvSpPr>
          <p:spPr>
            <a:xfrm>
              <a:off x="634600" y="1837625"/>
              <a:ext cx="8800" cy="66450"/>
            </a:xfrm>
            <a:custGeom>
              <a:avLst/>
              <a:gdLst/>
              <a:ahLst/>
              <a:cxnLst/>
              <a:rect l="0" t="0" r="0" b="0"/>
              <a:pathLst>
                <a:path w="352" h="2658" fill="none" extrusionOk="0">
                  <a:moveTo>
                    <a:pt x="1" y="1"/>
                  </a:moveTo>
                  <a:lnTo>
                    <a:pt x="352" y="265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94" name="Shape 7894"/>
            <p:cNvSpPr/>
            <p:nvPr/>
          </p:nvSpPr>
          <p:spPr>
            <a:xfrm>
              <a:off x="643375" y="1904050"/>
              <a:ext cx="8800" cy="55375"/>
            </a:xfrm>
            <a:custGeom>
              <a:avLst/>
              <a:gdLst/>
              <a:ahLst/>
              <a:cxnLst/>
              <a:rect l="0" t="0" r="0" b="0"/>
              <a:pathLst>
                <a:path w="352" h="2215" fill="none" extrusionOk="0">
                  <a:moveTo>
                    <a:pt x="1" y="0"/>
                  </a:moveTo>
                  <a:lnTo>
                    <a:pt x="352" y="221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95" name="Shape 7895"/>
            <p:cNvSpPr/>
            <p:nvPr/>
          </p:nvSpPr>
          <p:spPr>
            <a:xfrm>
              <a:off x="652150" y="1959400"/>
              <a:ext cx="7550" cy="44300"/>
            </a:xfrm>
            <a:custGeom>
              <a:avLst/>
              <a:gdLst/>
              <a:ahLst/>
              <a:cxnLst/>
              <a:rect l="0" t="0" r="0" b="0"/>
              <a:pathLst>
                <a:path w="302" h="1772" fill="none" extrusionOk="0">
                  <a:moveTo>
                    <a:pt x="1" y="0"/>
                  </a:moveTo>
                  <a:lnTo>
                    <a:pt x="302"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96" name="Shape 7896"/>
            <p:cNvSpPr/>
            <p:nvPr/>
          </p:nvSpPr>
          <p:spPr>
            <a:xfrm>
              <a:off x="659675" y="2003675"/>
              <a:ext cx="7550" cy="38775"/>
            </a:xfrm>
            <a:custGeom>
              <a:avLst/>
              <a:gdLst/>
              <a:ahLst/>
              <a:cxnLst/>
              <a:rect l="0" t="0" r="0" b="0"/>
              <a:pathLst>
                <a:path w="302" h="1551" fill="none" extrusionOk="0">
                  <a:moveTo>
                    <a:pt x="1" y="1"/>
                  </a:moveTo>
                  <a:lnTo>
                    <a:pt x="302"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97" name="Shape 7897"/>
            <p:cNvSpPr/>
            <p:nvPr/>
          </p:nvSpPr>
          <p:spPr>
            <a:xfrm>
              <a:off x="667200" y="2042425"/>
              <a:ext cx="7550" cy="27700"/>
            </a:xfrm>
            <a:custGeom>
              <a:avLst/>
              <a:gdLst/>
              <a:ahLst/>
              <a:cxnLst/>
              <a:rect l="0" t="0" r="0" b="0"/>
              <a:pathLst>
                <a:path w="302" h="1108" fill="none" extrusionOk="0">
                  <a:moveTo>
                    <a:pt x="1" y="0"/>
                  </a:moveTo>
                  <a:lnTo>
                    <a:pt x="302"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98" name="Shape 7898"/>
            <p:cNvSpPr/>
            <p:nvPr/>
          </p:nvSpPr>
          <p:spPr>
            <a:xfrm>
              <a:off x="674725" y="2070100"/>
              <a:ext cx="7550" cy="16625"/>
            </a:xfrm>
            <a:custGeom>
              <a:avLst/>
              <a:gdLst/>
              <a:ahLst/>
              <a:cxnLst/>
              <a:rect l="0" t="0" r="0" b="0"/>
              <a:pathLst>
                <a:path w="302" h="665" fill="none" extrusionOk="0">
                  <a:moveTo>
                    <a:pt x="1" y="0"/>
                  </a:moveTo>
                  <a:lnTo>
                    <a:pt x="302"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99" name="Shape 7899"/>
            <p:cNvSpPr/>
            <p:nvPr/>
          </p:nvSpPr>
          <p:spPr>
            <a:xfrm>
              <a:off x="682250" y="2086700"/>
              <a:ext cx="8825" cy="25"/>
            </a:xfrm>
            <a:custGeom>
              <a:avLst/>
              <a:gdLst/>
              <a:ahLst/>
              <a:cxnLst/>
              <a:rect l="0" t="0" r="0" b="0"/>
              <a:pathLst>
                <a:path w="353" h="1" fill="none" extrusionOk="0">
                  <a:moveTo>
                    <a:pt x="1" y="1"/>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00" name="Shape 7900"/>
            <p:cNvSpPr/>
            <p:nvPr/>
          </p:nvSpPr>
          <p:spPr>
            <a:xfrm>
              <a:off x="691050" y="2075625"/>
              <a:ext cx="8800" cy="11100"/>
            </a:xfrm>
            <a:custGeom>
              <a:avLst/>
              <a:gdLst/>
              <a:ahLst/>
              <a:cxnLst/>
              <a:rect l="0" t="0" r="0" b="0"/>
              <a:pathLst>
                <a:path w="352" h="444" fill="none" extrusionOk="0">
                  <a:moveTo>
                    <a:pt x="0" y="444"/>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01" name="Shape 7901"/>
            <p:cNvSpPr/>
            <p:nvPr/>
          </p:nvSpPr>
          <p:spPr>
            <a:xfrm>
              <a:off x="699825" y="2059025"/>
              <a:ext cx="7550" cy="16625"/>
            </a:xfrm>
            <a:custGeom>
              <a:avLst/>
              <a:gdLst/>
              <a:ahLst/>
              <a:cxnLst/>
              <a:rect l="0" t="0" r="0" b="0"/>
              <a:pathLst>
                <a:path w="302" h="665" fill="none" extrusionOk="0">
                  <a:moveTo>
                    <a:pt x="0" y="665"/>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02" name="Shape 7902"/>
            <p:cNvSpPr/>
            <p:nvPr/>
          </p:nvSpPr>
          <p:spPr>
            <a:xfrm>
              <a:off x="707350" y="2031350"/>
              <a:ext cx="7550" cy="27700"/>
            </a:xfrm>
            <a:custGeom>
              <a:avLst/>
              <a:gdLst/>
              <a:ahLst/>
              <a:cxnLst/>
              <a:rect l="0" t="0" r="0" b="0"/>
              <a:pathLst>
                <a:path w="302" h="1108" fill="none" extrusionOk="0">
                  <a:moveTo>
                    <a:pt x="0" y="1108"/>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03" name="Shape 7903"/>
            <p:cNvSpPr/>
            <p:nvPr/>
          </p:nvSpPr>
          <p:spPr>
            <a:xfrm>
              <a:off x="714875" y="1992600"/>
              <a:ext cx="7550" cy="38775"/>
            </a:xfrm>
            <a:custGeom>
              <a:avLst/>
              <a:gdLst/>
              <a:ahLst/>
              <a:cxnLst/>
              <a:rect l="0" t="0" r="0" b="0"/>
              <a:pathLst>
                <a:path w="302" h="1551" fill="none" extrusionOk="0">
                  <a:moveTo>
                    <a:pt x="0" y="1551"/>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04" name="Shape 7904"/>
            <p:cNvSpPr/>
            <p:nvPr/>
          </p:nvSpPr>
          <p:spPr>
            <a:xfrm>
              <a:off x="722400" y="1942800"/>
              <a:ext cx="7550" cy="49825"/>
            </a:xfrm>
            <a:custGeom>
              <a:avLst/>
              <a:gdLst/>
              <a:ahLst/>
              <a:cxnLst/>
              <a:rect l="0" t="0" r="0" b="0"/>
              <a:pathLst>
                <a:path w="302" h="1993" fill="none" extrusionOk="0">
                  <a:moveTo>
                    <a:pt x="0" y="1993"/>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05" name="Shape 7905"/>
            <p:cNvSpPr/>
            <p:nvPr/>
          </p:nvSpPr>
          <p:spPr>
            <a:xfrm>
              <a:off x="729925" y="1887450"/>
              <a:ext cx="8800" cy="55375"/>
            </a:xfrm>
            <a:custGeom>
              <a:avLst/>
              <a:gdLst/>
              <a:ahLst/>
              <a:cxnLst/>
              <a:rect l="0" t="0" r="0" b="0"/>
              <a:pathLst>
                <a:path w="352" h="2215" fill="none" extrusionOk="0">
                  <a:moveTo>
                    <a:pt x="0" y="2214"/>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06" name="Shape 7906"/>
            <p:cNvSpPr/>
            <p:nvPr/>
          </p:nvSpPr>
          <p:spPr>
            <a:xfrm>
              <a:off x="738700" y="1821025"/>
              <a:ext cx="8800" cy="66450"/>
            </a:xfrm>
            <a:custGeom>
              <a:avLst/>
              <a:gdLst/>
              <a:ahLst/>
              <a:cxnLst/>
              <a:rect l="0" t="0" r="0" b="0"/>
              <a:pathLst>
                <a:path w="352" h="2658" fill="none" extrusionOk="0">
                  <a:moveTo>
                    <a:pt x="0" y="2657"/>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07" name="Shape 7907"/>
            <p:cNvSpPr/>
            <p:nvPr/>
          </p:nvSpPr>
          <p:spPr>
            <a:xfrm>
              <a:off x="747475" y="1749075"/>
              <a:ext cx="7550" cy="71975"/>
            </a:xfrm>
            <a:custGeom>
              <a:avLst/>
              <a:gdLst/>
              <a:ahLst/>
              <a:cxnLst/>
              <a:rect l="0" t="0" r="0" b="0"/>
              <a:pathLst>
                <a:path w="302" h="2879" fill="none" extrusionOk="0">
                  <a:moveTo>
                    <a:pt x="1" y="2878"/>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08" name="Shape 7908"/>
            <p:cNvSpPr/>
            <p:nvPr/>
          </p:nvSpPr>
          <p:spPr>
            <a:xfrm>
              <a:off x="755000" y="1677100"/>
              <a:ext cx="7550" cy="72000"/>
            </a:xfrm>
            <a:custGeom>
              <a:avLst/>
              <a:gdLst/>
              <a:ahLst/>
              <a:cxnLst/>
              <a:rect l="0" t="0" r="0" b="0"/>
              <a:pathLst>
                <a:path w="302" h="2880" fill="none" extrusionOk="0">
                  <a:moveTo>
                    <a:pt x="1" y="2879"/>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09" name="Shape 7909"/>
            <p:cNvSpPr/>
            <p:nvPr/>
          </p:nvSpPr>
          <p:spPr>
            <a:xfrm>
              <a:off x="762525" y="1599625"/>
              <a:ext cx="7550" cy="77500"/>
            </a:xfrm>
            <a:custGeom>
              <a:avLst/>
              <a:gdLst/>
              <a:ahLst/>
              <a:cxnLst/>
              <a:rect l="0" t="0" r="0" b="0"/>
              <a:pathLst>
                <a:path w="302" h="3100" fill="none" extrusionOk="0">
                  <a:moveTo>
                    <a:pt x="1" y="3100"/>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10" name="Shape 7910"/>
            <p:cNvSpPr/>
            <p:nvPr/>
          </p:nvSpPr>
          <p:spPr>
            <a:xfrm>
              <a:off x="770050" y="1516600"/>
              <a:ext cx="7550" cy="83050"/>
            </a:xfrm>
            <a:custGeom>
              <a:avLst/>
              <a:gdLst/>
              <a:ahLst/>
              <a:cxnLst/>
              <a:rect l="0" t="0" r="0" b="0"/>
              <a:pathLst>
                <a:path w="302" h="3322" fill="none" extrusionOk="0">
                  <a:moveTo>
                    <a:pt x="1" y="3321"/>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11" name="Shape 7911"/>
            <p:cNvSpPr/>
            <p:nvPr/>
          </p:nvSpPr>
          <p:spPr>
            <a:xfrm>
              <a:off x="777575" y="1433575"/>
              <a:ext cx="8800" cy="83050"/>
            </a:xfrm>
            <a:custGeom>
              <a:avLst/>
              <a:gdLst/>
              <a:ahLst/>
              <a:cxnLst/>
              <a:rect l="0" t="0" r="0" b="0"/>
              <a:pathLst>
                <a:path w="352" h="3322" fill="none" extrusionOk="0">
                  <a:moveTo>
                    <a:pt x="1" y="3321"/>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12" name="Shape 7912"/>
            <p:cNvSpPr/>
            <p:nvPr/>
          </p:nvSpPr>
          <p:spPr>
            <a:xfrm>
              <a:off x="786350" y="1350550"/>
              <a:ext cx="7550" cy="83050"/>
            </a:xfrm>
            <a:custGeom>
              <a:avLst/>
              <a:gdLst/>
              <a:ahLst/>
              <a:cxnLst/>
              <a:rect l="0" t="0" r="0" b="0"/>
              <a:pathLst>
                <a:path w="302" h="3322" fill="none" extrusionOk="0">
                  <a:moveTo>
                    <a:pt x="1" y="3321"/>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13" name="Shape 7913"/>
            <p:cNvSpPr/>
            <p:nvPr/>
          </p:nvSpPr>
          <p:spPr>
            <a:xfrm>
              <a:off x="793875" y="1273050"/>
              <a:ext cx="7550" cy="77525"/>
            </a:xfrm>
            <a:custGeom>
              <a:avLst/>
              <a:gdLst/>
              <a:ahLst/>
              <a:cxnLst/>
              <a:rect l="0" t="0" r="0" b="0"/>
              <a:pathLst>
                <a:path w="302" h="3101" fill="none" extrusionOk="0">
                  <a:moveTo>
                    <a:pt x="1" y="3100"/>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14" name="Shape 7914"/>
            <p:cNvSpPr/>
            <p:nvPr/>
          </p:nvSpPr>
          <p:spPr>
            <a:xfrm>
              <a:off x="801400" y="1195550"/>
              <a:ext cx="7550" cy="77525"/>
            </a:xfrm>
            <a:custGeom>
              <a:avLst/>
              <a:gdLst/>
              <a:ahLst/>
              <a:cxnLst/>
              <a:rect l="0" t="0" r="0" b="0"/>
              <a:pathLst>
                <a:path w="302" h="3101" fill="none" extrusionOk="0">
                  <a:moveTo>
                    <a:pt x="1" y="3101"/>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15" name="Shape 7915"/>
            <p:cNvSpPr/>
            <p:nvPr/>
          </p:nvSpPr>
          <p:spPr>
            <a:xfrm>
              <a:off x="808925" y="1123600"/>
              <a:ext cx="8825" cy="71975"/>
            </a:xfrm>
            <a:custGeom>
              <a:avLst/>
              <a:gdLst/>
              <a:ahLst/>
              <a:cxnLst/>
              <a:rect l="0" t="0" r="0" b="0"/>
              <a:pathLst>
                <a:path w="353" h="2879" fill="none" extrusionOk="0">
                  <a:moveTo>
                    <a:pt x="1" y="2879"/>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16" name="Shape 7916"/>
            <p:cNvSpPr/>
            <p:nvPr/>
          </p:nvSpPr>
          <p:spPr>
            <a:xfrm>
              <a:off x="817725" y="1057175"/>
              <a:ext cx="8800" cy="66450"/>
            </a:xfrm>
            <a:custGeom>
              <a:avLst/>
              <a:gdLst/>
              <a:ahLst/>
              <a:cxnLst/>
              <a:rect l="0" t="0" r="0" b="0"/>
              <a:pathLst>
                <a:path w="352" h="2658" fill="none" extrusionOk="0">
                  <a:moveTo>
                    <a:pt x="0" y="2658"/>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17" name="Shape 7917"/>
            <p:cNvSpPr/>
            <p:nvPr/>
          </p:nvSpPr>
          <p:spPr>
            <a:xfrm>
              <a:off x="826500" y="996300"/>
              <a:ext cx="7550" cy="60900"/>
            </a:xfrm>
            <a:custGeom>
              <a:avLst/>
              <a:gdLst/>
              <a:ahLst/>
              <a:cxnLst/>
              <a:rect l="0" t="0" r="0" b="0"/>
              <a:pathLst>
                <a:path w="302" h="2436" fill="none" extrusionOk="0">
                  <a:moveTo>
                    <a:pt x="0" y="2436"/>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18" name="Shape 7918"/>
            <p:cNvSpPr/>
            <p:nvPr/>
          </p:nvSpPr>
          <p:spPr>
            <a:xfrm>
              <a:off x="834025" y="946475"/>
              <a:ext cx="7550" cy="49850"/>
            </a:xfrm>
            <a:custGeom>
              <a:avLst/>
              <a:gdLst/>
              <a:ahLst/>
              <a:cxnLst/>
              <a:rect l="0" t="0" r="0" b="0"/>
              <a:pathLst>
                <a:path w="302" h="1994" fill="none" extrusionOk="0">
                  <a:moveTo>
                    <a:pt x="0" y="1993"/>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19" name="Shape 7919"/>
            <p:cNvSpPr/>
            <p:nvPr/>
          </p:nvSpPr>
          <p:spPr>
            <a:xfrm>
              <a:off x="841550" y="902200"/>
              <a:ext cx="7550" cy="44300"/>
            </a:xfrm>
            <a:custGeom>
              <a:avLst/>
              <a:gdLst/>
              <a:ahLst/>
              <a:cxnLst/>
              <a:rect l="0" t="0" r="0" b="0"/>
              <a:pathLst>
                <a:path w="302" h="1772" fill="none" extrusionOk="0">
                  <a:moveTo>
                    <a:pt x="0" y="1772"/>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20" name="Shape 7920"/>
            <p:cNvSpPr/>
            <p:nvPr/>
          </p:nvSpPr>
          <p:spPr>
            <a:xfrm>
              <a:off x="849075" y="869000"/>
              <a:ext cx="7550" cy="33225"/>
            </a:xfrm>
            <a:custGeom>
              <a:avLst/>
              <a:gdLst/>
              <a:ahLst/>
              <a:cxnLst/>
              <a:rect l="0" t="0" r="0" b="0"/>
              <a:pathLst>
                <a:path w="302" h="1329" fill="none" extrusionOk="0">
                  <a:moveTo>
                    <a:pt x="0" y="1329"/>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21" name="Shape 7921"/>
            <p:cNvSpPr/>
            <p:nvPr/>
          </p:nvSpPr>
          <p:spPr>
            <a:xfrm>
              <a:off x="856600" y="846850"/>
              <a:ext cx="8800" cy="22175"/>
            </a:xfrm>
            <a:custGeom>
              <a:avLst/>
              <a:gdLst/>
              <a:ahLst/>
              <a:cxnLst/>
              <a:rect l="0" t="0" r="0" b="0"/>
              <a:pathLst>
                <a:path w="352" h="887" fill="none" extrusionOk="0">
                  <a:moveTo>
                    <a:pt x="0" y="886"/>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22" name="Shape 7922"/>
            <p:cNvSpPr/>
            <p:nvPr/>
          </p:nvSpPr>
          <p:spPr>
            <a:xfrm>
              <a:off x="865375" y="835775"/>
              <a:ext cx="8800" cy="11100"/>
            </a:xfrm>
            <a:custGeom>
              <a:avLst/>
              <a:gdLst/>
              <a:ahLst/>
              <a:cxnLst/>
              <a:rect l="0" t="0" r="0" b="0"/>
              <a:pathLst>
                <a:path w="352" h="444" fill="none" extrusionOk="0">
                  <a:moveTo>
                    <a:pt x="0" y="444"/>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23" name="Shape 7923"/>
            <p:cNvSpPr/>
            <p:nvPr/>
          </p:nvSpPr>
          <p:spPr>
            <a:xfrm>
              <a:off x="874150" y="830250"/>
              <a:ext cx="7550" cy="5550"/>
            </a:xfrm>
            <a:custGeom>
              <a:avLst/>
              <a:gdLst/>
              <a:ahLst/>
              <a:cxnLst/>
              <a:rect l="0" t="0" r="0" b="0"/>
              <a:pathLst>
                <a:path w="302" h="222" fill="none" extrusionOk="0">
                  <a:moveTo>
                    <a:pt x="1" y="222"/>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24" name="Shape 7924"/>
            <p:cNvSpPr/>
            <p:nvPr/>
          </p:nvSpPr>
          <p:spPr>
            <a:xfrm>
              <a:off x="881675" y="830250"/>
              <a:ext cx="7550" cy="5550"/>
            </a:xfrm>
            <a:custGeom>
              <a:avLst/>
              <a:gdLst/>
              <a:ahLst/>
              <a:cxnLst/>
              <a:rect l="0" t="0" r="0" b="0"/>
              <a:pathLst>
                <a:path w="302" h="222" fill="none" extrusionOk="0">
                  <a:moveTo>
                    <a:pt x="1" y="0"/>
                  </a:moveTo>
                  <a:lnTo>
                    <a:pt x="30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25" name="Shape 7925"/>
            <p:cNvSpPr/>
            <p:nvPr/>
          </p:nvSpPr>
          <p:spPr>
            <a:xfrm>
              <a:off x="889200" y="835775"/>
              <a:ext cx="7550" cy="16625"/>
            </a:xfrm>
            <a:custGeom>
              <a:avLst/>
              <a:gdLst/>
              <a:ahLst/>
              <a:cxnLst/>
              <a:rect l="0" t="0" r="0" b="0"/>
              <a:pathLst>
                <a:path w="302" h="665" fill="none" extrusionOk="0">
                  <a:moveTo>
                    <a:pt x="1" y="1"/>
                  </a:moveTo>
                  <a:lnTo>
                    <a:pt x="302"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26" name="Shape 7926"/>
            <p:cNvSpPr/>
            <p:nvPr/>
          </p:nvSpPr>
          <p:spPr>
            <a:xfrm>
              <a:off x="896725" y="852375"/>
              <a:ext cx="7550" cy="27700"/>
            </a:xfrm>
            <a:custGeom>
              <a:avLst/>
              <a:gdLst/>
              <a:ahLst/>
              <a:cxnLst/>
              <a:rect l="0" t="0" r="0" b="0"/>
              <a:pathLst>
                <a:path w="302" h="1108" fill="none" extrusionOk="0">
                  <a:moveTo>
                    <a:pt x="1" y="1"/>
                  </a:moveTo>
                  <a:lnTo>
                    <a:pt x="302"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27" name="Shape 7927"/>
            <p:cNvSpPr/>
            <p:nvPr/>
          </p:nvSpPr>
          <p:spPr>
            <a:xfrm>
              <a:off x="904250" y="880050"/>
              <a:ext cx="8800" cy="38775"/>
            </a:xfrm>
            <a:custGeom>
              <a:avLst/>
              <a:gdLst/>
              <a:ahLst/>
              <a:cxnLst/>
              <a:rect l="0" t="0" r="0" b="0"/>
              <a:pathLst>
                <a:path w="352" h="1551" fill="none" extrusionOk="0">
                  <a:moveTo>
                    <a:pt x="1" y="1"/>
                  </a:moveTo>
                  <a:lnTo>
                    <a:pt x="352" y="155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28" name="Shape 7928"/>
            <p:cNvSpPr/>
            <p:nvPr/>
          </p:nvSpPr>
          <p:spPr>
            <a:xfrm>
              <a:off x="913025" y="918800"/>
              <a:ext cx="8800" cy="44300"/>
            </a:xfrm>
            <a:custGeom>
              <a:avLst/>
              <a:gdLst/>
              <a:ahLst/>
              <a:cxnLst/>
              <a:rect l="0" t="0" r="0" b="0"/>
              <a:pathLst>
                <a:path w="352" h="1772" fill="none" extrusionOk="0">
                  <a:moveTo>
                    <a:pt x="1" y="1"/>
                  </a:moveTo>
                  <a:lnTo>
                    <a:pt x="352"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29" name="Shape 7929"/>
            <p:cNvSpPr/>
            <p:nvPr/>
          </p:nvSpPr>
          <p:spPr>
            <a:xfrm>
              <a:off x="921800" y="963075"/>
              <a:ext cx="7550" cy="49850"/>
            </a:xfrm>
            <a:custGeom>
              <a:avLst/>
              <a:gdLst/>
              <a:ahLst/>
              <a:cxnLst/>
              <a:rect l="0" t="0" r="0" b="0"/>
              <a:pathLst>
                <a:path w="302" h="1994" fill="none" extrusionOk="0">
                  <a:moveTo>
                    <a:pt x="1" y="1"/>
                  </a:moveTo>
                  <a:lnTo>
                    <a:pt x="302" y="199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30" name="Shape 7930"/>
            <p:cNvSpPr/>
            <p:nvPr/>
          </p:nvSpPr>
          <p:spPr>
            <a:xfrm>
              <a:off x="929325" y="1012900"/>
              <a:ext cx="7550" cy="60925"/>
            </a:xfrm>
            <a:custGeom>
              <a:avLst/>
              <a:gdLst/>
              <a:ahLst/>
              <a:cxnLst/>
              <a:rect l="0" t="0" r="0" b="0"/>
              <a:pathLst>
                <a:path w="302" h="2437" fill="none" extrusionOk="0">
                  <a:moveTo>
                    <a:pt x="1" y="1"/>
                  </a:moveTo>
                  <a:lnTo>
                    <a:pt x="302"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31" name="Shape 7931"/>
            <p:cNvSpPr/>
            <p:nvPr/>
          </p:nvSpPr>
          <p:spPr>
            <a:xfrm>
              <a:off x="936850" y="1073800"/>
              <a:ext cx="7550" cy="66425"/>
            </a:xfrm>
            <a:custGeom>
              <a:avLst/>
              <a:gdLst/>
              <a:ahLst/>
              <a:cxnLst/>
              <a:rect l="0" t="0" r="0" b="0"/>
              <a:pathLst>
                <a:path w="302" h="2657" fill="none" extrusionOk="0">
                  <a:moveTo>
                    <a:pt x="1" y="0"/>
                  </a:moveTo>
                  <a:lnTo>
                    <a:pt x="302" y="265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32" name="Shape 7932"/>
            <p:cNvSpPr/>
            <p:nvPr/>
          </p:nvSpPr>
          <p:spPr>
            <a:xfrm>
              <a:off x="944375" y="1140200"/>
              <a:ext cx="7550" cy="72000"/>
            </a:xfrm>
            <a:custGeom>
              <a:avLst/>
              <a:gdLst/>
              <a:ahLst/>
              <a:cxnLst/>
              <a:rect l="0" t="0" r="0" b="0"/>
              <a:pathLst>
                <a:path w="302" h="2880" fill="none" extrusionOk="0">
                  <a:moveTo>
                    <a:pt x="1" y="1"/>
                  </a:moveTo>
                  <a:lnTo>
                    <a:pt x="302" y="287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33" name="Shape 7933"/>
            <p:cNvSpPr/>
            <p:nvPr/>
          </p:nvSpPr>
          <p:spPr>
            <a:xfrm>
              <a:off x="951900" y="1212175"/>
              <a:ext cx="8825" cy="71975"/>
            </a:xfrm>
            <a:custGeom>
              <a:avLst/>
              <a:gdLst/>
              <a:ahLst/>
              <a:cxnLst/>
              <a:rect l="0" t="0" r="0" b="0"/>
              <a:pathLst>
                <a:path w="353" h="2879" fill="none" extrusionOk="0">
                  <a:moveTo>
                    <a:pt x="1" y="0"/>
                  </a:moveTo>
                  <a:lnTo>
                    <a:pt x="352" y="287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34" name="Shape 7934"/>
            <p:cNvSpPr/>
            <p:nvPr/>
          </p:nvSpPr>
          <p:spPr>
            <a:xfrm>
              <a:off x="960700" y="1284125"/>
              <a:ext cx="16325" cy="149475"/>
            </a:xfrm>
            <a:custGeom>
              <a:avLst/>
              <a:gdLst/>
              <a:ahLst/>
              <a:cxnLst/>
              <a:rect l="0" t="0" r="0" b="0"/>
              <a:pathLst>
                <a:path w="653" h="5979" fill="none" extrusionOk="0">
                  <a:moveTo>
                    <a:pt x="0" y="0"/>
                  </a:moveTo>
                  <a:lnTo>
                    <a:pt x="652" y="597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35" name="Shape 7935"/>
            <p:cNvSpPr/>
            <p:nvPr/>
          </p:nvSpPr>
          <p:spPr>
            <a:xfrm>
              <a:off x="977000" y="1433575"/>
              <a:ext cx="7550" cy="77500"/>
            </a:xfrm>
            <a:custGeom>
              <a:avLst/>
              <a:gdLst/>
              <a:ahLst/>
              <a:cxnLst/>
              <a:rect l="0" t="0" r="0" b="0"/>
              <a:pathLst>
                <a:path w="302" h="3100" fill="none" extrusionOk="0">
                  <a:moveTo>
                    <a:pt x="0" y="0"/>
                  </a:moveTo>
                  <a:lnTo>
                    <a:pt x="301" y="310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36" name="Shape 7936"/>
            <p:cNvSpPr/>
            <p:nvPr/>
          </p:nvSpPr>
          <p:spPr>
            <a:xfrm>
              <a:off x="984525" y="1511050"/>
              <a:ext cx="7550" cy="72000"/>
            </a:xfrm>
            <a:custGeom>
              <a:avLst/>
              <a:gdLst/>
              <a:ahLst/>
              <a:cxnLst/>
              <a:rect l="0" t="0" r="0" b="0"/>
              <a:pathLst>
                <a:path w="302" h="2880" fill="none" extrusionOk="0">
                  <a:moveTo>
                    <a:pt x="0" y="1"/>
                  </a:moveTo>
                  <a:lnTo>
                    <a:pt x="301" y="287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37" name="Shape 7937"/>
            <p:cNvSpPr/>
            <p:nvPr/>
          </p:nvSpPr>
          <p:spPr>
            <a:xfrm>
              <a:off x="992050" y="1583025"/>
              <a:ext cx="7550" cy="71975"/>
            </a:xfrm>
            <a:custGeom>
              <a:avLst/>
              <a:gdLst/>
              <a:ahLst/>
              <a:cxnLst/>
              <a:rect l="0" t="0" r="0" b="0"/>
              <a:pathLst>
                <a:path w="302" h="2879" fill="none" extrusionOk="0">
                  <a:moveTo>
                    <a:pt x="0" y="0"/>
                  </a:moveTo>
                  <a:lnTo>
                    <a:pt x="301" y="287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38" name="Shape 7938"/>
            <p:cNvSpPr/>
            <p:nvPr/>
          </p:nvSpPr>
          <p:spPr>
            <a:xfrm>
              <a:off x="999575" y="1654975"/>
              <a:ext cx="8800" cy="66450"/>
            </a:xfrm>
            <a:custGeom>
              <a:avLst/>
              <a:gdLst/>
              <a:ahLst/>
              <a:cxnLst/>
              <a:rect l="0" t="0" r="0" b="0"/>
              <a:pathLst>
                <a:path w="352" h="2658" fill="none" extrusionOk="0">
                  <a:moveTo>
                    <a:pt x="0" y="0"/>
                  </a:moveTo>
                  <a:lnTo>
                    <a:pt x="351" y="265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39" name="Shape 7939"/>
            <p:cNvSpPr/>
            <p:nvPr/>
          </p:nvSpPr>
          <p:spPr>
            <a:xfrm>
              <a:off x="1008350" y="1721400"/>
              <a:ext cx="8800" cy="60900"/>
            </a:xfrm>
            <a:custGeom>
              <a:avLst/>
              <a:gdLst/>
              <a:ahLst/>
              <a:cxnLst/>
              <a:rect l="0" t="0" r="0" b="0"/>
              <a:pathLst>
                <a:path w="352" h="2436" fill="none" extrusionOk="0">
                  <a:moveTo>
                    <a:pt x="0" y="0"/>
                  </a:moveTo>
                  <a:lnTo>
                    <a:pt x="352"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40" name="Shape 7940"/>
            <p:cNvSpPr/>
            <p:nvPr/>
          </p:nvSpPr>
          <p:spPr>
            <a:xfrm>
              <a:off x="1017125" y="1782275"/>
              <a:ext cx="7550" cy="49850"/>
            </a:xfrm>
            <a:custGeom>
              <a:avLst/>
              <a:gdLst/>
              <a:ahLst/>
              <a:cxnLst/>
              <a:rect l="0" t="0" r="0" b="0"/>
              <a:pathLst>
                <a:path w="302" h="1994" fill="none" extrusionOk="0">
                  <a:moveTo>
                    <a:pt x="1" y="1"/>
                  </a:moveTo>
                  <a:lnTo>
                    <a:pt x="302"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41" name="Shape 7941"/>
            <p:cNvSpPr/>
            <p:nvPr/>
          </p:nvSpPr>
          <p:spPr>
            <a:xfrm>
              <a:off x="1024650" y="1832100"/>
              <a:ext cx="7550" cy="49825"/>
            </a:xfrm>
            <a:custGeom>
              <a:avLst/>
              <a:gdLst/>
              <a:ahLst/>
              <a:cxnLst/>
              <a:rect l="0" t="0" r="0" b="0"/>
              <a:pathLst>
                <a:path w="302" h="1993" fill="none" extrusionOk="0">
                  <a:moveTo>
                    <a:pt x="1" y="0"/>
                  </a:moveTo>
                  <a:lnTo>
                    <a:pt x="302"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42" name="Shape 7942"/>
            <p:cNvSpPr/>
            <p:nvPr/>
          </p:nvSpPr>
          <p:spPr>
            <a:xfrm>
              <a:off x="1032175" y="1881900"/>
              <a:ext cx="7550" cy="38775"/>
            </a:xfrm>
            <a:custGeom>
              <a:avLst/>
              <a:gdLst/>
              <a:ahLst/>
              <a:cxnLst/>
              <a:rect l="0" t="0" r="0" b="0"/>
              <a:pathLst>
                <a:path w="302" h="1551" fill="none" extrusionOk="0">
                  <a:moveTo>
                    <a:pt x="1" y="1"/>
                  </a:moveTo>
                  <a:lnTo>
                    <a:pt x="302" y="155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43" name="Shape 7943"/>
            <p:cNvSpPr/>
            <p:nvPr/>
          </p:nvSpPr>
          <p:spPr>
            <a:xfrm>
              <a:off x="1039700" y="1920650"/>
              <a:ext cx="7550" cy="27700"/>
            </a:xfrm>
            <a:custGeom>
              <a:avLst/>
              <a:gdLst/>
              <a:ahLst/>
              <a:cxnLst/>
              <a:rect l="0" t="0" r="0" b="0"/>
              <a:pathLst>
                <a:path w="302" h="1108" fill="none" extrusionOk="0">
                  <a:moveTo>
                    <a:pt x="1" y="1"/>
                  </a:moveTo>
                  <a:lnTo>
                    <a:pt x="302"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44" name="Shape 7944"/>
            <p:cNvSpPr/>
            <p:nvPr/>
          </p:nvSpPr>
          <p:spPr>
            <a:xfrm>
              <a:off x="1047225" y="1948325"/>
              <a:ext cx="8800" cy="22175"/>
            </a:xfrm>
            <a:custGeom>
              <a:avLst/>
              <a:gdLst/>
              <a:ahLst/>
              <a:cxnLst/>
              <a:rect l="0" t="0" r="0" b="0"/>
              <a:pathLst>
                <a:path w="352" h="887" fill="none" extrusionOk="0">
                  <a:moveTo>
                    <a:pt x="1" y="1"/>
                  </a:moveTo>
                  <a:lnTo>
                    <a:pt x="352"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45" name="Shape 7945"/>
            <p:cNvSpPr/>
            <p:nvPr/>
          </p:nvSpPr>
          <p:spPr>
            <a:xfrm>
              <a:off x="1056000" y="1970475"/>
              <a:ext cx="8800" cy="11075"/>
            </a:xfrm>
            <a:custGeom>
              <a:avLst/>
              <a:gdLst/>
              <a:ahLst/>
              <a:cxnLst/>
              <a:rect l="0" t="0" r="0" b="0"/>
              <a:pathLst>
                <a:path w="352" h="443" fill="none" extrusionOk="0">
                  <a:moveTo>
                    <a:pt x="1" y="0"/>
                  </a:moveTo>
                  <a:lnTo>
                    <a:pt x="352"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46" name="Shape 7946"/>
            <p:cNvSpPr/>
            <p:nvPr/>
          </p:nvSpPr>
          <p:spPr>
            <a:xfrm>
              <a:off x="1064775" y="1981525"/>
              <a:ext cx="7550" cy="5575"/>
            </a:xfrm>
            <a:custGeom>
              <a:avLst/>
              <a:gdLst/>
              <a:ahLst/>
              <a:cxnLst/>
              <a:rect l="0" t="0" r="0" b="0"/>
              <a:pathLst>
                <a:path w="302" h="223" fill="none" extrusionOk="0">
                  <a:moveTo>
                    <a:pt x="1" y="1"/>
                  </a:moveTo>
                  <a:lnTo>
                    <a:pt x="30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47" name="Shape 7947"/>
            <p:cNvSpPr/>
            <p:nvPr/>
          </p:nvSpPr>
          <p:spPr>
            <a:xfrm>
              <a:off x="1072300" y="1981525"/>
              <a:ext cx="7550" cy="5575"/>
            </a:xfrm>
            <a:custGeom>
              <a:avLst/>
              <a:gdLst/>
              <a:ahLst/>
              <a:cxnLst/>
              <a:rect l="0" t="0" r="0" b="0"/>
              <a:pathLst>
                <a:path w="302" h="223" fill="none" extrusionOk="0">
                  <a:moveTo>
                    <a:pt x="1" y="222"/>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48" name="Shape 7948"/>
            <p:cNvSpPr/>
            <p:nvPr/>
          </p:nvSpPr>
          <p:spPr>
            <a:xfrm>
              <a:off x="1079825" y="1964925"/>
              <a:ext cx="7550" cy="16625"/>
            </a:xfrm>
            <a:custGeom>
              <a:avLst/>
              <a:gdLst/>
              <a:ahLst/>
              <a:cxnLst/>
              <a:rect l="0" t="0" r="0" b="0"/>
              <a:pathLst>
                <a:path w="302" h="665" fill="none" extrusionOk="0">
                  <a:moveTo>
                    <a:pt x="1" y="665"/>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49" name="Shape 7949"/>
            <p:cNvSpPr/>
            <p:nvPr/>
          </p:nvSpPr>
          <p:spPr>
            <a:xfrm>
              <a:off x="1087350" y="1937250"/>
              <a:ext cx="7550" cy="27700"/>
            </a:xfrm>
            <a:custGeom>
              <a:avLst/>
              <a:gdLst/>
              <a:ahLst/>
              <a:cxnLst/>
              <a:rect l="0" t="0" r="0" b="0"/>
              <a:pathLst>
                <a:path w="302" h="1108" fill="none" extrusionOk="0">
                  <a:moveTo>
                    <a:pt x="1" y="1108"/>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50" name="Shape 7950"/>
            <p:cNvSpPr/>
            <p:nvPr/>
          </p:nvSpPr>
          <p:spPr>
            <a:xfrm>
              <a:off x="1094875" y="1904050"/>
              <a:ext cx="8825" cy="33225"/>
            </a:xfrm>
            <a:custGeom>
              <a:avLst/>
              <a:gdLst/>
              <a:ahLst/>
              <a:cxnLst/>
              <a:rect l="0" t="0" r="0" b="0"/>
              <a:pathLst>
                <a:path w="353" h="1329" fill="none" extrusionOk="0">
                  <a:moveTo>
                    <a:pt x="1" y="1329"/>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51" name="Shape 7951"/>
            <p:cNvSpPr/>
            <p:nvPr/>
          </p:nvSpPr>
          <p:spPr>
            <a:xfrm>
              <a:off x="1103675" y="1865300"/>
              <a:ext cx="8800" cy="38775"/>
            </a:xfrm>
            <a:custGeom>
              <a:avLst/>
              <a:gdLst/>
              <a:ahLst/>
              <a:cxnLst/>
              <a:rect l="0" t="0" r="0" b="0"/>
              <a:pathLst>
                <a:path w="352" h="1551" fill="none" extrusionOk="0">
                  <a:moveTo>
                    <a:pt x="0" y="1550"/>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52" name="Shape 7952"/>
            <p:cNvSpPr/>
            <p:nvPr/>
          </p:nvSpPr>
          <p:spPr>
            <a:xfrm>
              <a:off x="1112450" y="1815475"/>
              <a:ext cx="7550" cy="49850"/>
            </a:xfrm>
            <a:custGeom>
              <a:avLst/>
              <a:gdLst/>
              <a:ahLst/>
              <a:cxnLst/>
              <a:rect l="0" t="0" r="0" b="0"/>
              <a:pathLst>
                <a:path w="302" h="1994" fill="none" extrusionOk="0">
                  <a:moveTo>
                    <a:pt x="0" y="1994"/>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53" name="Shape 7953"/>
            <p:cNvSpPr/>
            <p:nvPr/>
          </p:nvSpPr>
          <p:spPr>
            <a:xfrm>
              <a:off x="1119975" y="1760125"/>
              <a:ext cx="7550" cy="55375"/>
            </a:xfrm>
            <a:custGeom>
              <a:avLst/>
              <a:gdLst/>
              <a:ahLst/>
              <a:cxnLst/>
              <a:rect l="0" t="0" r="0" b="0"/>
              <a:pathLst>
                <a:path w="302" h="2215" fill="none" extrusionOk="0">
                  <a:moveTo>
                    <a:pt x="0" y="2215"/>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54" name="Shape 7954"/>
            <p:cNvSpPr/>
            <p:nvPr/>
          </p:nvSpPr>
          <p:spPr>
            <a:xfrm>
              <a:off x="1127500" y="1704775"/>
              <a:ext cx="7550" cy="55375"/>
            </a:xfrm>
            <a:custGeom>
              <a:avLst/>
              <a:gdLst/>
              <a:ahLst/>
              <a:cxnLst/>
              <a:rect l="0" t="0" r="0" b="0"/>
              <a:pathLst>
                <a:path w="302" h="2215" fill="none" extrusionOk="0">
                  <a:moveTo>
                    <a:pt x="0" y="2215"/>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55" name="Shape 7955"/>
            <p:cNvSpPr/>
            <p:nvPr/>
          </p:nvSpPr>
          <p:spPr>
            <a:xfrm>
              <a:off x="1135025" y="1638375"/>
              <a:ext cx="7550" cy="66425"/>
            </a:xfrm>
            <a:custGeom>
              <a:avLst/>
              <a:gdLst/>
              <a:ahLst/>
              <a:cxnLst/>
              <a:rect l="0" t="0" r="0" b="0"/>
              <a:pathLst>
                <a:path w="302" h="2657" fill="none" extrusionOk="0">
                  <a:moveTo>
                    <a:pt x="0" y="2657"/>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56" name="Shape 7956"/>
            <p:cNvSpPr/>
            <p:nvPr/>
          </p:nvSpPr>
          <p:spPr>
            <a:xfrm>
              <a:off x="1142550" y="1571950"/>
              <a:ext cx="8800" cy="66450"/>
            </a:xfrm>
            <a:custGeom>
              <a:avLst/>
              <a:gdLst/>
              <a:ahLst/>
              <a:cxnLst/>
              <a:rect l="0" t="0" r="0" b="0"/>
              <a:pathLst>
                <a:path w="352" h="2658" fill="none" extrusionOk="0">
                  <a:moveTo>
                    <a:pt x="0" y="2657"/>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57" name="Shape 7957"/>
            <p:cNvSpPr/>
            <p:nvPr/>
          </p:nvSpPr>
          <p:spPr>
            <a:xfrm>
              <a:off x="1151325" y="1433575"/>
              <a:ext cx="16325" cy="138400"/>
            </a:xfrm>
            <a:custGeom>
              <a:avLst/>
              <a:gdLst/>
              <a:ahLst/>
              <a:cxnLst/>
              <a:rect l="0" t="0" r="0" b="0"/>
              <a:pathLst>
                <a:path w="653" h="5536" fill="none" extrusionOk="0">
                  <a:moveTo>
                    <a:pt x="1" y="5535"/>
                  </a:moveTo>
                  <a:lnTo>
                    <a:pt x="653"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58" name="Shape 7958"/>
            <p:cNvSpPr/>
            <p:nvPr/>
          </p:nvSpPr>
          <p:spPr>
            <a:xfrm>
              <a:off x="1167625" y="1361600"/>
              <a:ext cx="7550" cy="72000"/>
            </a:xfrm>
            <a:custGeom>
              <a:avLst/>
              <a:gdLst/>
              <a:ahLst/>
              <a:cxnLst/>
              <a:rect l="0" t="0" r="0" b="0"/>
              <a:pathLst>
                <a:path w="302" h="2880" fill="none" extrusionOk="0">
                  <a:moveTo>
                    <a:pt x="1" y="2879"/>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59" name="Shape 7959"/>
            <p:cNvSpPr/>
            <p:nvPr/>
          </p:nvSpPr>
          <p:spPr>
            <a:xfrm>
              <a:off x="1175150" y="1295200"/>
              <a:ext cx="7550" cy="66425"/>
            </a:xfrm>
            <a:custGeom>
              <a:avLst/>
              <a:gdLst/>
              <a:ahLst/>
              <a:cxnLst/>
              <a:rect l="0" t="0" r="0" b="0"/>
              <a:pathLst>
                <a:path w="302" h="2657" fill="none" extrusionOk="0">
                  <a:moveTo>
                    <a:pt x="1" y="2657"/>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60" name="Shape 7960"/>
            <p:cNvSpPr/>
            <p:nvPr/>
          </p:nvSpPr>
          <p:spPr>
            <a:xfrm>
              <a:off x="1182675" y="1234300"/>
              <a:ext cx="7550" cy="60925"/>
            </a:xfrm>
            <a:custGeom>
              <a:avLst/>
              <a:gdLst/>
              <a:ahLst/>
              <a:cxnLst/>
              <a:rect l="0" t="0" r="0" b="0"/>
              <a:pathLst>
                <a:path w="302" h="2437" fill="none" extrusionOk="0">
                  <a:moveTo>
                    <a:pt x="1" y="2436"/>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61" name="Shape 7961"/>
            <p:cNvSpPr/>
            <p:nvPr/>
          </p:nvSpPr>
          <p:spPr>
            <a:xfrm>
              <a:off x="1190200" y="1173425"/>
              <a:ext cx="8800" cy="60900"/>
            </a:xfrm>
            <a:custGeom>
              <a:avLst/>
              <a:gdLst/>
              <a:ahLst/>
              <a:cxnLst/>
              <a:rect l="0" t="0" r="0" b="0"/>
              <a:pathLst>
                <a:path w="352" h="2436" fill="none" extrusionOk="0">
                  <a:moveTo>
                    <a:pt x="1" y="2436"/>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62" name="Shape 7962"/>
            <p:cNvSpPr/>
            <p:nvPr/>
          </p:nvSpPr>
          <p:spPr>
            <a:xfrm>
              <a:off x="1198975" y="1118075"/>
              <a:ext cx="8825" cy="55375"/>
            </a:xfrm>
            <a:custGeom>
              <a:avLst/>
              <a:gdLst/>
              <a:ahLst/>
              <a:cxnLst/>
              <a:rect l="0" t="0" r="0" b="0"/>
              <a:pathLst>
                <a:path w="353" h="2215" fill="none" extrusionOk="0">
                  <a:moveTo>
                    <a:pt x="1" y="2214"/>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63" name="Shape 7963"/>
            <p:cNvSpPr/>
            <p:nvPr/>
          </p:nvSpPr>
          <p:spPr>
            <a:xfrm>
              <a:off x="1207775" y="1068250"/>
              <a:ext cx="7550" cy="49850"/>
            </a:xfrm>
            <a:custGeom>
              <a:avLst/>
              <a:gdLst/>
              <a:ahLst/>
              <a:cxnLst/>
              <a:rect l="0" t="0" r="0" b="0"/>
              <a:pathLst>
                <a:path w="302" h="1994" fill="none" extrusionOk="0">
                  <a:moveTo>
                    <a:pt x="0" y="1993"/>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64" name="Shape 7964"/>
            <p:cNvSpPr/>
            <p:nvPr/>
          </p:nvSpPr>
          <p:spPr>
            <a:xfrm>
              <a:off x="1215300" y="1023975"/>
              <a:ext cx="7550" cy="44300"/>
            </a:xfrm>
            <a:custGeom>
              <a:avLst/>
              <a:gdLst/>
              <a:ahLst/>
              <a:cxnLst/>
              <a:rect l="0" t="0" r="0" b="0"/>
              <a:pathLst>
                <a:path w="302" h="1772" fill="none" extrusionOk="0">
                  <a:moveTo>
                    <a:pt x="0" y="1772"/>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65" name="Shape 7965"/>
            <p:cNvSpPr/>
            <p:nvPr/>
          </p:nvSpPr>
          <p:spPr>
            <a:xfrm>
              <a:off x="1222825" y="990750"/>
              <a:ext cx="7550" cy="33250"/>
            </a:xfrm>
            <a:custGeom>
              <a:avLst/>
              <a:gdLst/>
              <a:ahLst/>
              <a:cxnLst/>
              <a:rect l="0" t="0" r="0" b="0"/>
              <a:pathLst>
                <a:path w="302" h="1330" fill="none" extrusionOk="0">
                  <a:moveTo>
                    <a:pt x="0" y="1329"/>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66" name="Shape 7966"/>
            <p:cNvSpPr/>
            <p:nvPr/>
          </p:nvSpPr>
          <p:spPr>
            <a:xfrm>
              <a:off x="1230350" y="963075"/>
              <a:ext cx="7550" cy="27700"/>
            </a:xfrm>
            <a:custGeom>
              <a:avLst/>
              <a:gdLst/>
              <a:ahLst/>
              <a:cxnLst/>
              <a:rect l="0" t="0" r="0" b="0"/>
              <a:pathLst>
                <a:path w="302" h="1108" fill="none" extrusionOk="0">
                  <a:moveTo>
                    <a:pt x="0" y="1108"/>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67" name="Shape 7967"/>
            <p:cNvSpPr/>
            <p:nvPr/>
          </p:nvSpPr>
          <p:spPr>
            <a:xfrm>
              <a:off x="1237875" y="940950"/>
              <a:ext cx="8800" cy="22150"/>
            </a:xfrm>
            <a:custGeom>
              <a:avLst/>
              <a:gdLst/>
              <a:ahLst/>
              <a:cxnLst/>
              <a:rect l="0" t="0" r="0" b="0"/>
              <a:pathLst>
                <a:path w="352" h="886" fill="none" extrusionOk="0">
                  <a:moveTo>
                    <a:pt x="0" y="886"/>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68" name="Shape 7968"/>
            <p:cNvSpPr/>
            <p:nvPr/>
          </p:nvSpPr>
          <p:spPr>
            <a:xfrm>
              <a:off x="1246650" y="929875"/>
              <a:ext cx="8800" cy="11100"/>
            </a:xfrm>
            <a:custGeom>
              <a:avLst/>
              <a:gdLst/>
              <a:ahLst/>
              <a:cxnLst/>
              <a:rect l="0" t="0" r="0" b="0"/>
              <a:pathLst>
                <a:path w="352" h="444" fill="none" extrusionOk="0">
                  <a:moveTo>
                    <a:pt x="0" y="443"/>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69" name="Shape 7969"/>
            <p:cNvSpPr/>
            <p:nvPr/>
          </p:nvSpPr>
          <p:spPr>
            <a:xfrm>
              <a:off x="1255425" y="929875"/>
              <a:ext cx="7550" cy="25"/>
            </a:xfrm>
            <a:custGeom>
              <a:avLst/>
              <a:gdLst/>
              <a:ahLst/>
              <a:cxnLst/>
              <a:rect l="0" t="0" r="0" b="0"/>
              <a:pathLst>
                <a:path w="302" h="1" fill="none" extrusionOk="0">
                  <a:moveTo>
                    <a:pt x="0" y="1"/>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70" name="Shape 7970"/>
            <p:cNvSpPr/>
            <p:nvPr/>
          </p:nvSpPr>
          <p:spPr>
            <a:xfrm>
              <a:off x="1262950" y="929875"/>
              <a:ext cx="7550" cy="5550"/>
            </a:xfrm>
            <a:custGeom>
              <a:avLst/>
              <a:gdLst/>
              <a:ahLst/>
              <a:cxnLst/>
              <a:rect l="0" t="0" r="0" b="0"/>
              <a:pathLst>
                <a:path w="302" h="222" fill="none" extrusionOk="0">
                  <a:moveTo>
                    <a:pt x="0" y="1"/>
                  </a:moveTo>
                  <a:lnTo>
                    <a:pt x="30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71" name="Shape 7971"/>
            <p:cNvSpPr/>
            <p:nvPr/>
          </p:nvSpPr>
          <p:spPr>
            <a:xfrm>
              <a:off x="1270475" y="935400"/>
              <a:ext cx="7550" cy="11100"/>
            </a:xfrm>
            <a:custGeom>
              <a:avLst/>
              <a:gdLst/>
              <a:ahLst/>
              <a:cxnLst/>
              <a:rect l="0" t="0" r="0" b="0"/>
              <a:pathLst>
                <a:path w="302" h="444" fill="none" extrusionOk="0">
                  <a:moveTo>
                    <a:pt x="0" y="1"/>
                  </a:moveTo>
                  <a:lnTo>
                    <a:pt x="301" y="44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72" name="Shape 7972"/>
            <p:cNvSpPr/>
            <p:nvPr/>
          </p:nvSpPr>
          <p:spPr>
            <a:xfrm>
              <a:off x="1278000" y="946475"/>
              <a:ext cx="7550" cy="22175"/>
            </a:xfrm>
            <a:custGeom>
              <a:avLst/>
              <a:gdLst/>
              <a:ahLst/>
              <a:cxnLst/>
              <a:rect l="0" t="0" r="0" b="0"/>
              <a:pathLst>
                <a:path w="302" h="887" fill="none" extrusionOk="0">
                  <a:moveTo>
                    <a:pt x="0" y="1"/>
                  </a:moveTo>
                  <a:lnTo>
                    <a:pt x="30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73" name="Shape 7973"/>
            <p:cNvSpPr/>
            <p:nvPr/>
          </p:nvSpPr>
          <p:spPr>
            <a:xfrm>
              <a:off x="1285525" y="968625"/>
              <a:ext cx="8800" cy="33225"/>
            </a:xfrm>
            <a:custGeom>
              <a:avLst/>
              <a:gdLst/>
              <a:ahLst/>
              <a:cxnLst/>
              <a:rect l="0" t="0" r="0" b="0"/>
              <a:pathLst>
                <a:path w="352" h="1329" fill="none" extrusionOk="0">
                  <a:moveTo>
                    <a:pt x="0" y="0"/>
                  </a:moveTo>
                  <a:lnTo>
                    <a:pt x="352"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74" name="Shape 7974"/>
            <p:cNvSpPr/>
            <p:nvPr/>
          </p:nvSpPr>
          <p:spPr>
            <a:xfrm>
              <a:off x="1294300" y="1001825"/>
              <a:ext cx="8800" cy="38775"/>
            </a:xfrm>
            <a:custGeom>
              <a:avLst/>
              <a:gdLst/>
              <a:ahLst/>
              <a:cxnLst/>
              <a:rect l="0" t="0" r="0" b="0"/>
              <a:pathLst>
                <a:path w="352" h="1551" fill="none" extrusionOk="0">
                  <a:moveTo>
                    <a:pt x="1" y="1"/>
                  </a:moveTo>
                  <a:lnTo>
                    <a:pt x="352" y="155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75" name="Shape 7975"/>
            <p:cNvSpPr/>
            <p:nvPr/>
          </p:nvSpPr>
          <p:spPr>
            <a:xfrm>
              <a:off x="1303075" y="1040575"/>
              <a:ext cx="7550" cy="44300"/>
            </a:xfrm>
            <a:custGeom>
              <a:avLst/>
              <a:gdLst/>
              <a:ahLst/>
              <a:cxnLst/>
              <a:rect l="0" t="0" r="0" b="0"/>
              <a:pathLst>
                <a:path w="302" h="1772" fill="none" extrusionOk="0">
                  <a:moveTo>
                    <a:pt x="1" y="1"/>
                  </a:moveTo>
                  <a:lnTo>
                    <a:pt x="302"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76" name="Shape 7976"/>
            <p:cNvSpPr/>
            <p:nvPr/>
          </p:nvSpPr>
          <p:spPr>
            <a:xfrm>
              <a:off x="1310600" y="1084850"/>
              <a:ext cx="7550" cy="49850"/>
            </a:xfrm>
            <a:custGeom>
              <a:avLst/>
              <a:gdLst/>
              <a:ahLst/>
              <a:cxnLst/>
              <a:rect l="0" t="0" r="0" b="0"/>
              <a:pathLst>
                <a:path w="302" h="1994" fill="none" extrusionOk="0">
                  <a:moveTo>
                    <a:pt x="1" y="1"/>
                  </a:moveTo>
                  <a:lnTo>
                    <a:pt x="302"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77" name="Shape 7977"/>
            <p:cNvSpPr/>
            <p:nvPr/>
          </p:nvSpPr>
          <p:spPr>
            <a:xfrm>
              <a:off x="1318125" y="1134675"/>
              <a:ext cx="7550" cy="55375"/>
            </a:xfrm>
            <a:custGeom>
              <a:avLst/>
              <a:gdLst/>
              <a:ahLst/>
              <a:cxnLst/>
              <a:rect l="0" t="0" r="0" b="0"/>
              <a:pathLst>
                <a:path w="302" h="2215" fill="none" extrusionOk="0">
                  <a:moveTo>
                    <a:pt x="1" y="0"/>
                  </a:moveTo>
                  <a:lnTo>
                    <a:pt x="302" y="221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78" name="Shape 7978"/>
            <p:cNvSpPr/>
            <p:nvPr/>
          </p:nvSpPr>
          <p:spPr>
            <a:xfrm>
              <a:off x="1325650" y="1190025"/>
              <a:ext cx="16325" cy="116250"/>
            </a:xfrm>
            <a:custGeom>
              <a:avLst/>
              <a:gdLst/>
              <a:ahLst/>
              <a:cxnLst/>
              <a:rect l="0" t="0" r="0" b="0"/>
              <a:pathLst>
                <a:path w="653" h="4650" fill="none" extrusionOk="0">
                  <a:moveTo>
                    <a:pt x="1" y="0"/>
                  </a:moveTo>
                  <a:lnTo>
                    <a:pt x="653" y="46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79" name="Shape 7979"/>
            <p:cNvSpPr/>
            <p:nvPr/>
          </p:nvSpPr>
          <p:spPr>
            <a:xfrm>
              <a:off x="1341950" y="1306250"/>
              <a:ext cx="8825" cy="60925"/>
            </a:xfrm>
            <a:custGeom>
              <a:avLst/>
              <a:gdLst/>
              <a:ahLst/>
              <a:cxnLst/>
              <a:rect l="0" t="0" r="0" b="0"/>
              <a:pathLst>
                <a:path w="353" h="2437" fill="none" extrusionOk="0">
                  <a:moveTo>
                    <a:pt x="1" y="1"/>
                  </a:moveTo>
                  <a:lnTo>
                    <a:pt x="352"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80" name="Shape 7980"/>
            <p:cNvSpPr/>
            <p:nvPr/>
          </p:nvSpPr>
          <p:spPr>
            <a:xfrm>
              <a:off x="1350750" y="1367150"/>
              <a:ext cx="7550" cy="66450"/>
            </a:xfrm>
            <a:custGeom>
              <a:avLst/>
              <a:gdLst/>
              <a:ahLst/>
              <a:cxnLst/>
              <a:rect l="0" t="0" r="0" b="0"/>
              <a:pathLst>
                <a:path w="302" h="2658" fill="none" extrusionOk="0">
                  <a:moveTo>
                    <a:pt x="0" y="0"/>
                  </a:moveTo>
                  <a:lnTo>
                    <a:pt x="301" y="265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81" name="Shape 7981"/>
            <p:cNvSpPr/>
            <p:nvPr/>
          </p:nvSpPr>
          <p:spPr>
            <a:xfrm>
              <a:off x="1358275" y="1433575"/>
              <a:ext cx="15075" cy="121800"/>
            </a:xfrm>
            <a:custGeom>
              <a:avLst/>
              <a:gdLst/>
              <a:ahLst/>
              <a:cxnLst/>
              <a:rect l="0" t="0" r="0" b="0"/>
              <a:pathLst>
                <a:path w="603" h="4872" fill="none" extrusionOk="0">
                  <a:moveTo>
                    <a:pt x="0" y="0"/>
                  </a:moveTo>
                  <a:lnTo>
                    <a:pt x="602" y="487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82" name="Shape 7982"/>
            <p:cNvSpPr/>
            <p:nvPr/>
          </p:nvSpPr>
          <p:spPr>
            <a:xfrm>
              <a:off x="1373325" y="1555350"/>
              <a:ext cx="7550" cy="60900"/>
            </a:xfrm>
            <a:custGeom>
              <a:avLst/>
              <a:gdLst/>
              <a:ahLst/>
              <a:cxnLst/>
              <a:rect l="0" t="0" r="0" b="0"/>
              <a:pathLst>
                <a:path w="302" h="2436" fill="none" extrusionOk="0">
                  <a:moveTo>
                    <a:pt x="0" y="0"/>
                  </a:moveTo>
                  <a:lnTo>
                    <a:pt x="301" y="243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83" name="Shape 7983"/>
            <p:cNvSpPr/>
            <p:nvPr/>
          </p:nvSpPr>
          <p:spPr>
            <a:xfrm>
              <a:off x="1380850" y="1616225"/>
              <a:ext cx="8800" cy="55375"/>
            </a:xfrm>
            <a:custGeom>
              <a:avLst/>
              <a:gdLst/>
              <a:ahLst/>
              <a:cxnLst/>
              <a:rect l="0" t="0" r="0" b="0"/>
              <a:pathLst>
                <a:path w="352" h="2215" fill="none" extrusionOk="0">
                  <a:moveTo>
                    <a:pt x="0" y="0"/>
                  </a:moveTo>
                  <a:lnTo>
                    <a:pt x="351" y="221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84" name="Shape 7984"/>
            <p:cNvSpPr/>
            <p:nvPr/>
          </p:nvSpPr>
          <p:spPr>
            <a:xfrm>
              <a:off x="1389625" y="1671575"/>
              <a:ext cx="8800" cy="49850"/>
            </a:xfrm>
            <a:custGeom>
              <a:avLst/>
              <a:gdLst/>
              <a:ahLst/>
              <a:cxnLst/>
              <a:rect l="0" t="0" r="0" b="0"/>
              <a:pathLst>
                <a:path w="352" h="1994" fill="none" extrusionOk="0">
                  <a:moveTo>
                    <a:pt x="0" y="0"/>
                  </a:moveTo>
                  <a:lnTo>
                    <a:pt x="351"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85" name="Shape 7985"/>
            <p:cNvSpPr/>
            <p:nvPr/>
          </p:nvSpPr>
          <p:spPr>
            <a:xfrm>
              <a:off x="1398400" y="1721400"/>
              <a:ext cx="7550" cy="44300"/>
            </a:xfrm>
            <a:custGeom>
              <a:avLst/>
              <a:gdLst/>
              <a:ahLst/>
              <a:cxnLst/>
              <a:rect l="0" t="0" r="0" b="0"/>
              <a:pathLst>
                <a:path w="302" h="1772" fill="none" extrusionOk="0">
                  <a:moveTo>
                    <a:pt x="0" y="0"/>
                  </a:moveTo>
                  <a:lnTo>
                    <a:pt x="301" y="177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86" name="Shape 7986"/>
            <p:cNvSpPr/>
            <p:nvPr/>
          </p:nvSpPr>
          <p:spPr>
            <a:xfrm>
              <a:off x="1405925" y="1765675"/>
              <a:ext cx="7550" cy="38775"/>
            </a:xfrm>
            <a:custGeom>
              <a:avLst/>
              <a:gdLst/>
              <a:ahLst/>
              <a:cxnLst/>
              <a:rect l="0" t="0" r="0" b="0"/>
              <a:pathLst>
                <a:path w="302" h="1551" fill="none" extrusionOk="0">
                  <a:moveTo>
                    <a:pt x="0" y="0"/>
                  </a:moveTo>
                  <a:lnTo>
                    <a:pt x="301" y="155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87" name="Shape 7987"/>
            <p:cNvSpPr/>
            <p:nvPr/>
          </p:nvSpPr>
          <p:spPr>
            <a:xfrm>
              <a:off x="1413450" y="1804425"/>
              <a:ext cx="7550" cy="33225"/>
            </a:xfrm>
            <a:custGeom>
              <a:avLst/>
              <a:gdLst/>
              <a:ahLst/>
              <a:cxnLst/>
              <a:rect l="0" t="0" r="0" b="0"/>
              <a:pathLst>
                <a:path w="302" h="1329" fill="none" extrusionOk="0">
                  <a:moveTo>
                    <a:pt x="0" y="0"/>
                  </a:moveTo>
                  <a:lnTo>
                    <a:pt x="301"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88" name="Shape 7988"/>
            <p:cNvSpPr/>
            <p:nvPr/>
          </p:nvSpPr>
          <p:spPr>
            <a:xfrm>
              <a:off x="1420975" y="1837625"/>
              <a:ext cx="7550" cy="22175"/>
            </a:xfrm>
            <a:custGeom>
              <a:avLst/>
              <a:gdLst/>
              <a:ahLst/>
              <a:cxnLst/>
              <a:rect l="0" t="0" r="0" b="0"/>
              <a:pathLst>
                <a:path w="302" h="887" fill="none" extrusionOk="0">
                  <a:moveTo>
                    <a:pt x="0" y="1"/>
                  </a:moveTo>
                  <a:lnTo>
                    <a:pt x="30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89" name="Shape 7989"/>
            <p:cNvSpPr/>
            <p:nvPr/>
          </p:nvSpPr>
          <p:spPr>
            <a:xfrm>
              <a:off x="1428500" y="1859775"/>
              <a:ext cx="8800" cy="16625"/>
            </a:xfrm>
            <a:custGeom>
              <a:avLst/>
              <a:gdLst/>
              <a:ahLst/>
              <a:cxnLst/>
              <a:rect l="0" t="0" r="0" b="0"/>
              <a:pathLst>
                <a:path w="352" h="665" fill="none" extrusionOk="0">
                  <a:moveTo>
                    <a:pt x="0" y="0"/>
                  </a:moveTo>
                  <a:lnTo>
                    <a:pt x="352" y="6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90" name="Shape 7990"/>
            <p:cNvSpPr/>
            <p:nvPr/>
          </p:nvSpPr>
          <p:spPr>
            <a:xfrm>
              <a:off x="1437275" y="1876375"/>
              <a:ext cx="8800" cy="11100"/>
            </a:xfrm>
            <a:custGeom>
              <a:avLst/>
              <a:gdLst/>
              <a:ahLst/>
              <a:cxnLst/>
              <a:rect l="0" t="0" r="0" b="0"/>
              <a:pathLst>
                <a:path w="352" h="444" fill="none" extrusionOk="0">
                  <a:moveTo>
                    <a:pt x="1" y="0"/>
                  </a:moveTo>
                  <a:lnTo>
                    <a:pt x="352"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91" name="Shape 7991"/>
            <p:cNvSpPr/>
            <p:nvPr/>
          </p:nvSpPr>
          <p:spPr>
            <a:xfrm>
              <a:off x="1446050" y="1887450"/>
              <a:ext cx="7550" cy="5550"/>
            </a:xfrm>
            <a:custGeom>
              <a:avLst/>
              <a:gdLst/>
              <a:ahLst/>
              <a:cxnLst/>
              <a:rect l="0" t="0" r="0" b="0"/>
              <a:pathLst>
                <a:path w="302" h="222" fill="none" extrusionOk="0">
                  <a:moveTo>
                    <a:pt x="1" y="0"/>
                  </a:moveTo>
                  <a:lnTo>
                    <a:pt x="30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92" name="Shape 7992"/>
            <p:cNvSpPr/>
            <p:nvPr/>
          </p:nvSpPr>
          <p:spPr>
            <a:xfrm>
              <a:off x="1453575" y="1887450"/>
              <a:ext cx="7550" cy="5550"/>
            </a:xfrm>
            <a:custGeom>
              <a:avLst/>
              <a:gdLst/>
              <a:ahLst/>
              <a:cxnLst/>
              <a:rect l="0" t="0" r="0" b="0"/>
              <a:pathLst>
                <a:path w="302" h="222" fill="none" extrusionOk="0">
                  <a:moveTo>
                    <a:pt x="1" y="222"/>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93" name="Shape 7993"/>
            <p:cNvSpPr/>
            <p:nvPr/>
          </p:nvSpPr>
          <p:spPr>
            <a:xfrm>
              <a:off x="1461100" y="1870825"/>
              <a:ext cx="7550" cy="16650"/>
            </a:xfrm>
            <a:custGeom>
              <a:avLst/>
              <a:gdLst/>
              <a:ahLst/>
              <a:cxnLst/>
              <a:rect l="0" t="0" r="0" b="0"/>
              <a:pathLst>
                <a:path w="302" h="666" fill="none" extrusionOk="0">
                  <a:moveTo>
                    <a:pt x="1" y="665"/>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94" name="Shape 7994"/>
            <p:cNvSpPr/>
            <p:nvPr/>
          </p:nvSpPr>
          <p:spPr>
            <a:xfrm>
              <a:off x="1468625" y="1848700"/>
              <a:ext cx="7550" cy="22150"/>
            </a:xfrm>
            <a:custGeom>
              <a:avLst/>
              <a:gdLst/>
              <a:ahLst/>
              <a:cxnLst/>
              <a:rect l="0" t="0" r="0" b="0"/>
              <a:pathLst>
                <a:path w="302" h="886" fill="none" extrusionOk="0">
                  <a:moveTo>
                    <a:pt x="1" y="886"/>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95" name="Shape 7995"/>
            <p:cNvSpPr/>
            <p:nvPr/>
          </p:nvSpPr>
          <p:spPr>
            <a:xfrm>
              <a:off x="1476150" y="1821025"/>
              <a:ext cx="8800" cy="27700"/>
            </a:xfrm>
            <a:custGeom>
              <a:avLst/>
              <a:gdLst/>
              <a:ahLst/>
              <a:cxnLst/>
              <a:rect l="0" t="0" r="0" b="0"/>
              <a:pathLst>
                <a:path w="352" h="1108" fill="none" extrusionOk="0">
                  <a:moveTo>
                    <a:pt x="1" y="1107"/>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96" name="Shape 7996"/>
            <p:cNvSpPr/>
            <p:nvPr/>
          </p:nvSpPr>
          <p:spPr>
            <a:xfrm>
              <a:off x="1484925" y="1787800"/>
              <a:ext cx="8825" cy="33250"/>
            </a:xfrm>
            <a:custGeom>
              <a:avLst/>
              <a:gdLst/>
              <a:ahLst/>
              <a:cxnLst/>
              <a:rect l="0" t="0" r="0" b="0"/>
              <a:pathLst>
                <a:path w="353" h="1330" fill="none" extrusionOk="0">
                  <a:moveTo>
                    <a:pt x="1" y="1329"/>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97" name="Shape 7997"/>
            <p:cNvSpPr/>
            <p:nvPr/>
          </p:nvSpPr>
          <p:spPr>
            <a:xfrm>
              <a:off x="1493725" y="1749075"/>
              <a:ext cx="7550" cy="38750"/>
            </a:xfrm>
            <a:custGeom>
              <a:avLst/>
              <a:gdLst/>
              <a:ahLst/>
              <a:cxnLst/>
              <a:rect l="0" t="0" r="0" b="0"/>
              <a:pathLst>
                <a:path w="302" h="1550" fill="none" extrusionOk="0">
                  <a:moveTo>
                    <a:pt x="0" y="1550"/>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98" name="Shape 7998"/>
            <p:cNvSpPr/>
            <p:nvPr/>
          </p:nvSpPr>
          <p:spPr>
            <a:xfrm>
              <a:off x="1501250" y="1704775"/>
              <a:ext cx="7550" cy="44325"/>
            </a:xfrm>
            <a:custGeom>
              <a:avLst/>
              <a:gdLst/>
              <a:ahLst/>
              <a:cxnLst/>
              <a:rect l="0" t="0" r="0" b="0"/>
              <a:pathLst>
                <a:path w="302" h="1773" fill="none" extrusionOk="0">
                  <a:moveTo>
                    <a:pt x="0" y="1772"/>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99" name="Shape 7999"/>
            <p:cNvSpPr/>
            <p:nvPr/>
          </p:nvSpPr>
          <p:spPr>
            <a:xfrm>
              <a:off x="1508775" y="1654975"/>
              <a:ext cx="7550" cy="49825"/>
            </a:xfrm>
            <a:custGeom>
              <a:avLst/>
              <a:gdLst/>
              <a:ahLst/>
              <a:cxnLst/>
              <a:rect l="0" t="0" r="0" b="0"/>
              <a:pathLst>
                <a:path w="302" h="1993" fill="none" extrusionOk="0">
                  <a:moveTo>
                    <a:pt x="0" y="1993"/>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00" name="Shape 8000"/>
            <p:cNvSpPr/>
            <p:nvPr/>
          </p:nvSpPr>
          <p:spPr>
            <a:xfrm>
              <a:off x="1516300" y="1599625"/>
              <a:ext cx="7550" cy="55375"/>
            </a:xfrm>
            <a:custGeom>
              <a:avLst/>
              <a:gdLst/>
              <a:ahLst/>
              <a:cxnLst/>
              <a:rect l="0" t="0" r="0" b="0"/>
              <a:pathLst>
                <a:path w="302" h="2215" fill="none" extrusionOk="0">
                  <a:moveTo>
                    <a:pt x="0" y="2214"/>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01" name="Shape 8001"/>
            <p:cNvSpPr/>
            <p:nvPr/>
          </p:nvSpPr>
          <p:spPr>
            <a:xfrm>
              <a:off x="1523825" y="1544275"/>
              <a:ext cx="8800" cy="55375"/>
            </a:xfrm>
            <a:custGeom>
              <a:avLst/>
              <a:gdLst/>
              <a:ahLst/>
              <a:cxnLst/>
              <a:rect l="0" t="0" r="0" b="0"/>
              <a:pathLst>
                <a:path w="352" h="2215" fill="none" extrusionOk="0">
                  <a:moveTo>
                    <a:pt x="0" y="2214"/>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02" name="Shape 8002"/>
            <p:cNvSpPr/>
            <p:nvPr/>
          </p:nvSpPr>
          <p:spPr>
            <a:xfrm>
              <a:off x="1532600" y="1433575"/>
              <a:ext cx="16325" cy="110725"/>
            </a:xfrm>
            <a:custGeom>
              <a:avLst/>
              <a:gdLst/>
              <a:ahLst/>
              <a:cxnLst/>
              <a:rect l="0" t="0" r="0" b="0"/>
              <a:pathLst>
                <a:path w="653" h="4429" fill="none" extrusionOk="0">
                  <a:moveTo>
                    <a:pt x="0" y="4428"/>
                  </a:moveTo>
                  <a:lnTo>
                    <a:pt x="653"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03" name="Shape 8003"/>
            <p:cNvSpPr/>
            <p:nvPr/>
          </p:nvSpPr>
          <p:spPr>
            <a:xfrm>
              <a:off x="1548900" y="1378225"/>
              <a:ext cx="7550" cy="55375"/>
            </a:xfrm>
            <a:custGeom>
              <a:avLst/>
              <a:gdLst/>
              <a:ahLst/>
              <a:cxnLst/>
              <a:rect l="0" t="0" r="0" b="0"/>
              <a:pathLst>
                <a:path w="302" h="2215" fill="none" extrusionOk="0">
                  <a:moveTo>
                    <a:pt x="1" y="2214"/>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04" name="Shape 8004"/>
            <p:cNvSpPr/>
            <p:nvPr/>
          </p:nvSpPr>
          <p:spPr>
            <a:xfrm>
              <a:off x="1556425" y="1322875"/>
              <a:ext cx="7550" cy="55375"/>
            </a:xfrm>
            <a:custGeom>
              <a:avLst/>
              <a:gdLst/>
              <a:ahLst/>
              <a:cxnLst/>
              <a:rect l="0" t="0" r="0" b="0"/>
              <a:pathLst>
                <a:path w="302" h="2215" fill="none" extrusionOk="0">
                  <a:moveTo>
                    <a:pt x="1" y="2214"/>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05" name="Shape 8005"/>
            <p:cNvSpPr/>
            <p:nvPr/>
          </p:nvSpPr>
          <p:spPr>
            <a:xfrm>
              <a:off x="1563950" y="1223225"/>
              <a:ext cx="16325" cy="99675"/>
            </a:xfrm>
            <a:custGeom>
              <a:avLst/>
              <a:gdLst/>
              <a:ahLst/>
              <a:cxnLst/>
              <a:rect l="0" t="0" r="0" b="0"/>
              <a:pathLst>
                <a:path w="653" h="3987" fill="none" extrusionOk="0">
                  <a:moveTo>
                    <a:pt x="1" y="3986"/>
                  </a:moveTo>
                  <a:lnTo>
                    <a:pt x="653"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06" name="Shape 8006"/>
            <p:cNvSpPr/>
            <p:nvPr/>
          </p:nvSpPr>
          <p:spPr>
            <a:xfrm>
              <a:off x="1580250" y="1178950"/>
              <a:ext cx="8800" cy="44300"/>
            </a:xfrm>
            <a:custGeom>
              <a:avLst/>
              <a:gdLst/>
              <a:ahLst/>
              <a:cxnLst/>
              <a:rect l="0" t="0" r="0" b="0"/>
              <a:pathLst>
                <a:path w="352" h="1772" fill="none" extrusionOk="0">
                  <a:moveTo>
                    <a:pt x="1" y="1772"/>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07" name="Shape 8007"/>
            <p:cNvSpPr/>
            <p:nvPr/>
          </p:nvSpPr>
          <p:spPr>
            <a:xfrm>
              <a:off x="1589025" y="1134675"/>
              <a:ext cx="7550" cy="44300"/>
            </a:xfrm>
            <a:custGeom>
              <a:avLst/>
              <a:gdLst/>
              <a:ahLst/>
              <a:cxnLst/>
              <a:rect l="0" t="0" r="0" b="0"/>
              <a:pathLst>
                <a:path w="302" h="1772" fill="none" extrusionOk="0">
                  <a:moveTo>
                    <a:pt x="1" y="1772"/>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08" name="Shape 8008"/>
            <p:cNvSpPr/>
            <p:nvPr/>
          </p:nvSpPr>
          <p:spPr>
            <a:xfrm>
              <a:off x="1596550" y="1101475"/>
              <a:ext cx="7550" cy="33225"/>
            </a:xfrm>
            <a:custGeom>
              <a:avLst/>
              <a:gdLst/>
              <a:ahLst/>
              <a:cxnLst/>
              <a:rect l="0" t="0" r="0" b="0"/>
              <a:pathLst>
                <a:path w="302" h="1329" fill="none" extrusionOk="0">
                  <a:moveTo>
                    <a:pt x="1" y="1328"/>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09" name="Shape 8009"/>
            <p:cNvSpPr/>
            <p:nvPr/>
          </p:nvSpPr>
          <p:spPr>
            <a:xfrm>
              <a:off x="1604075" y="1073800"/>
              <a:ext cx="7550" cy="27700"/>
            </a:xfrm>
            <a:custGeom>
              <a:avLst/>
              <a:gdLst/>
              <a:ahLst/>
              <a:cxnLst/>
              <a:rect l="0" t="0" r="0" b="0"/>
              <a:pathLst>
                <a:path w="302" h="1108" fill="none" extrusionOk="0">
                  <a:moveTo>
                    <a:pt x="1" y="1107"/>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10" name="Shape 8010"/>
            <p:cNvSpPr/>
            <p:nvPr/>
          </p:nvSpPr>
          <p:spPr>
            <a:xfrm>
              <a:off x="1611600" y="1051650"/>
              <a:ext cx="7550" cy="22175"/>
            </a:xfrm>
            <a:custGeom>
              <a:avLst/>
              <a:gdLst/>
              <a:ahLst/>
              <a:cxnLst/>
              <a:rect l="0" t="0" r="0" b="0"/>
              <a:pathLst>
                <a:path w="302" h="887" fill="none" extrusionOk="0">
                  <a:moveTo>
                    <a:pt x="1" y="886"/>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11" name="Shape 8011"/>
            <p:cNvSpPr/>
            <p:nvPr/>
          </p:nvSpPr>
          <p:spPr>
            <a:xfrm>
              <a:off x="1619125" y="1035050"/>
              <a:ext cx="8825" cy="16625"/>
            </a:xfrm>
            <a:custGeom>
              <a:avLst/>
              <a:gdLst/>
              <a:ahLst/>
              <a:cxnLst/>
              <a:rect l="0" t="0" r="0" b="0"/>
              <a:pathLst>
                <a:path w="353" h="665" fill="none" extrusionOk="0">
                  <a:moveTo>
                    <a:pt x="1" y="664"/>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12" name="Shape 8012"/>
            <p:cNvSpPr/>
            <p:nvPr/>
          </p:nvSpPr>
          <p:spPr>
            <a:xfrm>
              <a:off x="1627925" y="1023975"/>
              <a:ext cx="8800" cy="11100"/>
            </a:xfrm>
            <a:custGeom>
              <a:avLst/>
              <a:gdLst/>
              <a:ahLst/>
              <a:cxnLst/>
              <a:rect l="0" t="0" r="0" b="0"/>
              <a:pathLst>
                <a:path w="352" h="444" fill="none" extrusionOk="0">
                  <a:moveTo>
                    <a:pt x="0" y="443"/>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13" name="Shape 8013"/>
            <p:cNvSpPr/>
            <p:nvPr/>
          </p:nvSpPr>
          <p:spPr>
            <a:xfrm>
              <a:off x="1636700" y="1023975"/>
              <a:ext cx="7550" cy="25"/>
            </a:xfrm>
            <a:custGeom>
              <a:avLst/>
              <a:gdLst/>
              <a:ahLst/>
              <a:cxnLst/>
              <a:rect l="0" t="0" r="0" b="0"/>
              <a:pathLst>
                <a:path w="302" h="1" fill="none" extrusionOk="0">
                  <a:moveTo>
                    <a:pt x="0" y="0"/>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14" name="Shape 8014"/>
            <p:cNvSpPr/>
            <p:nvPr/>
          </p:nvSpPr>
          <p:spPr>
            <a:xfrm>
              <a:off x="1644225" y="1023975"/>
              <a:ext cx="7550" cy="5550"/>
            </a:xfrm>
            <a:custGeom>
              <a:avLst/>
              <a:gdLst/>
              <a:ahLst/>
              <a:cxnLst/>
              <a:rect l="0" t="0" r="0" b="0"/>
              <a:pathLst>
                <a:path w="302" h="222" fill="none" extrusionOk="0">
                  <a:moveTo>
                    <a:pt x="0" y="0"/>
                  </a:moveTo>
                  <a:lnTo>
                    <a:pt x="30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15" name="Shape 8015"/>
            <p:cNvSpPr/>
            <p:nvPr/>
          </p:nvSpPr>
          <p:spPr>
            <a:xfrm>
              <a:off x="1651750" y="1029500"/>
              <a:ext cx="7550" cy="16650"/>
            </a:xfrm>
            <a:custGeom>
              <a:avLst/>
              <a:gdLst/>
              <a:ahLst/>
              <a:cxnLst/>
              <a:rect l="0" t="0" r="0" b="0"/>
              <a:pathLst>
                <a:path w="302" h="666" fill="none" extrusionOk="0">
                  <a:moveTo>
                    <a:pt x="0" y="1"/>
                  </a:moveTo>
                  <a:lnTo>
                    <a:pt x="30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16" name="Shape 8016"/>
            <p:cNvSpPr/>
            <p:nvPr/>
          </p:nvSpPr>
          <p:spPr>
            <a:xfrm>
              <a:off x="1659275" y="1046125"/>
              <a:ext cx="7550" cy="16625"/>
            </a:xfrm>
            <a:custGeom>
              <a:avLst/>
              <a:gdLst/>
              <a:ahLst/>
              <a:cxnLst/>
              <a:rect l="0" t="0" r="0" b="0"/>
              <a:pathLst>
                <a:path w="302" h="665" fill="none" extrusionOk="0">
                  <a:moveTo>
                    <a:pt x="0" y="0"/>
                  </a:moveTo>
                  <a:lnTo>
                    <a:pt x="301" y="6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17" name="Shape 8017"/>
            <p:cNvSpPr/>
            <p:nvPr/>
          </p:nvSpPr>
          <p:spPr>
            <a:xfrm>
              <a:off x="1666800" y="1062725"/>
              <a:ext cx="8800" cy="22150"/>
            </a:xfrm>
            <a:custGeom>
              <a:avLst/>
              <a:gdLst/>
              <a:ahLst/>
              <a:cxnLst/>
              <a:rect l="0" t="0" r="0" b="0"/>
              <a:pathLst>
                <a:path w="352" h="886" fill="none" extrusionOk="0">
                  <a:moveTo>
                    <a:pt x="0" y="0"/>
                  </a:moveTo>
                  <a:lnTo>
                    <a:pt x="35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18" name="Shape 8018"/>
            <p:cNvSpPr/>
            <p:nvPr/>
          </p:nvSpPr>
          <p:spPr>
            <a:xfrm>
              <a:off x="1675575" y="1084850"/>
              <a:ext cx="8800" cy="27700"/>
            </a:xfrm>
            <a:custGeom>
              <a:avLst/>
              <a:gdLst/>
              <a:ahLst/>
              <a:cxnLst/>
              <a:rect l="0" t="0" r="0" b="0"/>
              <a:pathLst>
                <a:path w="352" h="1108" fill="none" extrusionOk="0">
                  <a:moveTo>
                    <a:pt x="0" y="1"/>
                  </a:moveTo>
                  <a:lnTo>
                    <a:pt x="352"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19" name="Shape 8019"/>
            <p:cNvSpPr/>
            <p:nvPr/>
          </p:nvSpPr>
          <p:spPr>
            <a:xfrm>
              <a:off x="1684350" y="1112525"/>
              <a:ext cx="7550" cy="38775"/>
            </a:xfrm>
            <a:custGeom>
              <a:avLst/>
              <a:gdLst/>
              <a:ahLst/>
              <a:cxnLst/>
              <a:rect l="0" t="0" r="0" b="0"/>
              <a:pathLst>
                <a:path w="302" h="1551" fill="none" extrusionOk="0">
                  <a:moveTo>
                    <a:pt x="1" y="1"/>
                  </a:moveTo>
                  <a:lnTo>
                    <a:pt x="302" y="155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20" name="Shape 8020"/>
            <p:cNvSpPr/>
            <p:nvPr/>
          </p:nvSpPr>
          <p:spPr>
            <a:xfrm>
              <a:off x="1691875" y="1151275"/>
              <a:ext cx="7550" cy="44300"/>
            </a:xfrm>
            <a:custGeom>
              <a:avLst/>
              <a:gdLst/>
              <a:ahLst/>
              <a:cxnLst/>
              <a:rect l="0" t="0" r="0" b="0"/>
              <a:pathLst>
                <a:path w="302" h="1772" fill="none" extrusionOk="0">
                  <a:moveTo>
                    <a:pt x="1" y="1"/>
                  </a:moveTo>
                  <a:lnTo>
                    <a:pt x="302"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21" name="Shape 8021"/>
            <p:cNvSpPr/>
            <p:nvPr/>
          </p:nvSpPr>
          <p:spPr>
            <a:xfrm>
              <a:off x="1699400" y="1195550"/>
              <a:ext cx="7550" cy="44325"/>
            </a:xfrm>
            <a:custGeom>
              <a:avLst/>
              <a:gdLst/>
              <a:ahLst/>
              <a:cxnLst/>
              <a:rect l="0" t="0" r="0" b="0"/>
              <a:pathLst>
                <a:path w="302" h="1773" fill="none" extrusionOk="0">
                  <a:moveTo>
                    <a:pt x="1" y="1"/>
                  </a:moveTo>
                  <a:lnTo>
                    <a:pt x="302"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22" name="Shape 8022"/>
            <p:cNvSpPr/>
            <p:nvPr/>
          </p:nvSpPr>
          <p:spPr>
            <a:xfrm>
              <a:off x="1706925" y="1239850"/>
              <a:ext cx="16325" cy="94100"/>
            </a:xfrm>
            <a:custGeom>
              <a:avLst/>
              <a:gdLst/>
              <a:ahLst/>
              <a:cxnLst/>
              <a:rect l="0" t="0" r="0" b="0"/>
              <a:pathLst>
                <a:path w="653" h="3764" fill="none" extrusionOk="0">
                  <a:moveTo>
                    <a:pt x="1" y="0"/>
                  </a:moveTo>
                  <a:lnTo>
                    <a:pt x="653" y="37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23" name="Shape 8023"/>
            <p:cNvSpPr/>
            <p:nvPr/>
          </p:nvSpPr>
          <p:spPr>
            <a:xfrm>
              <a:off x="1723225" y="1333925"/>
              <a:ext cx="16325" cy="99675"/>
            </a:xfrm>
            <a:custGeom>
              <a:avLst/>
              <a:gdLst/>
              <a:ahLst/>
              <a:cxnLst/>
              <a:rect l="0" t="0" r="0" b="0"/>
              <a:pathLst>
                <a:path w="653" h="3987" fill="none" extrusionOk="0">
                  <a:moveTo>
                    <a:pt x="1" y="1"/>
                  </a:moveTo>
                  <a:lnTo>
                    <a:pt x="653" y="39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24" name="Shape 8024"/>
            <p:cNvSpPr/>
            <p:nvPr/>
          </p:nvSpPr>
          <p:spPr>
            <a:xfrm>
              <a:off x="1739525" y="1433575"/>
              <a:ext cx="7550" cy="49825"/>
            </a:xfrm>
            <a:custGeom>
              <a:avLst/>
              <a:gdLst/>
              <a:ahLst/>
              <a:cxnLst/>
              <a:rect l="0" t="0" r="0" b="0"/>
              <a:pathLst>
                <a:path w="302" h="1993" fill="none" extrusionOk="0">
                  <a:moveTo>
                    <a:pt x="1" y="0"/>
                  </a:moveTo>
                  <a:lnTo>
                    <a:pt x="302"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25" name="Shape 8025"/>
            <p:cNvSpPr/>
            <p:nvPr/>
          </p:nvSpPr>
          <p:spPr>
            <a:xfrm>
              <a:off x="1747050" y="1483375"/>
              <a:ext cx="7550" cy="49850"/>
            </a:xfrm>
            <a:custGeom>
              <a:avLst/>
              <a:gdLst/>
              <a:ahLst/>
              <a:cxnLst/>
              <a:rect l="0" t="0" r="0" b="0"/>
              <a:pathLst>
                <a:path w="302" h="1994" fill="none" extrusionOk="0">
                  <a:moveTo>
                    <a:pt x="1" y="1"/>
                  </a:moveTo>
                  <a:lnTo>
                    <a:pt x="302"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26" name="Shape 8026"/>
            <p:cNvSpPr/>
            <p:nvPr/>
          </p:nvSpPr>
          <p:spPr>
            <a:xfrm>
              <a:off x="1754575" y="1533200"/>
              <a:ext cx="7550" cy="44300"/>
            </a:xfrm>
            <a:custGeom>
              <a:avLst/>
              <a:gdLst/>
              <a:ahLst/>
              <a:cxnLst/>
              <a:rect l="0" t="0" r="0" b="0"/>
              <a:pathLst>
                <a:path w="302" h="1772" fill="none" extrusionOk="0">
                  <a:moveTo>
                    <a:pt x="1" y="0"/>
                  </a:moveTo>
                  <a:lnTo>
                    <a:pt x="302"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27" name="Shape 8027"/>
            <p:cNvSpPr/>
            <p:nvPr/>
          </p:nvSpPr>
          <p:spPr>
            <a:xfrm>
              <a:off x="1762100" y="1577475"/>
              <a:ext cx="8825" cy="44300"/>
            </a:xfrm>
            <a:custGeom>
              <a:avLst/>
              <a:gdLst/>
              <a:ahLst/>
              <a:cxnLst/>
              <a:rect l="0" t="0" r="0" b="0"/>
              <a:pathLst>
                <a:path w="353" h="1772" fill="none" extrusionOk="0">
                  <a:moveTo>
                    <a:pt x="1" y="1"/>
                  </a:moveTo>
                  <a:lnTo>
                    <a:pt x="352" y="177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28" name="Shape 8028"/>
            <p:cNvSpPr/>
            <p:nvPr/>
          </p:nvSpPr>
          <p:spPr>
            <a:xfrm>
              <a:off x="1770900" y="1621750"/>
              <a:ext cx="8800" cy="38775"/>
            </a:xfrm>
            <a:custGeom>
              <a:avLst/>
              <a:gdLst/>
              <a:ahLst/>
              <a:cxnLst/>
              <a:rect l="0" t="0" r="0" b="0"/>
              <a:pathLst>
                <a:path w="352" h="1551" fill="none" extrusionOk="0">
                  <a:moveTo>
                    <a:pt x="0" y="1"/>
                  </a:moveTo>
                  <a:lnTo>
                    <a:pt x="351" y="155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29" name="Shape 8029"/>
            <p:cNvSpPr/>
            <p:nvPr/>
          </p:nvSpPr>
          <p:spPr>
            <a:xfrm>
              <a:off x="1779675" y="1660500"/>
              <a:ext cx="7550" cy="33250"/>
            </a:xfrm>
            <a:custGeom>
              <a:avLst/>
              <a:gdLst/>
              <a:ahLst/>
              <a:cxnLst/>
              <a:rect l="0" t="0" r="0" b="0"/>
              <a:pathLst>
                <a:path w="302" h="1330" fill="none" extrusionOk="0">
                  <a:moveTo>
                    <a:pt x="0" y="1"/>
                  </a:moveTo>
                  <a:lnTo>
                    <a:pt x="301"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30" name="Shape 8030"/>
            <p:cNvSpPr/>
            <p:nvPr/>
          </p:nvSpPr>
          <p:spPr>
            <a:xfrm>
              <a:off x="1787200" y="1693725"/>
              <a:ext cx="7550" cy="27700"/>
            </a:xfrm>
            <a:custGeom>
              <a:avLst/>
              <a:gdLst/>
              <a:ahLst/>
              <a:cxnLst/>
              <a:rect l="0" t="0" r="0" b="0"/>
              <a:pathLst>
                <a:path w="302" h="1108" fill="none" extrusionOk="0">
                  <a:moveTo>
                    <a:pt x="0" y="0"/>
                  </a:moveTo>
                  <a:lnTo>
                    <a:pt x="301"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31" name="Shape 8031"/>
            <p:cNvSpPr/>
            <p:nvPr/>
          </p:nvSpPr>
          <p:spPr>
            <a:xfrm>
              <a:off x="1794725" y="1721400"/>
              <a:ext cx="7550" cy="27700"/>
            </a:xfrm>
            <a:custGeom>
              <a:avLst/>
              <a:gdLst/>
              <a:ahLst/>
              <a:cxnLst/>
              <a:rect l="0" t="0" r="0" b="0"/>
              <a:pathLst>
                <a:path w="302" h="1108" fill="none" extrusionOk="0">
                  <a:moveTo>
                    <a:pt x="0" y="0"/>
                  </a:moveTo>
                  <a:lnTo>
                    <a:pt x="301"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32" name="Shape 8032"/>
            <p:cNvSpPr/>
            <p:nvPr/>
          </p:nvSpPr>
          <p:spPr>
            <a:xfrm>
              <a:off x="1802250" y="1749075"/>
              <a:ext cx="7550" cy="16625"/>
            </a:xfrm>
            <a:custGeom>
              <a:avLst/>
              <a:gdLst/>
              <a:ahLst/>
              <a:cxnLst/>
              <a:rect l="0" t="0" r="0" b="0"/>
              <a:pathLst>
                <a:path w="302" h="665" fill="none" extrusionOk="0">
                  <a:moveTo>
                    <a:pt x="0" y="0"/>
                  </a:moveTo>
                  <a:lnTo>
                    <a:pt x="301" y="6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33" name="Shape 8033"/>
            <p:cNvSpPr/>
            <p:nvPr/>
          </p:nvSpPr>
          <p:spPr>
            <a:xfrm>
              <a:off x="1809775" y="1765675"/>
              <a:ext cx="8800" cy="16625"/>
            </a:xfrm>
            <a:custGeom>
              <a:avLst/>
              <a:gdLst/>
              <a:ahLst/>
              <a:cxnLst/>
              <a:rect l="0" t="0" r="0" b="0"/>
              <a:pathLst>
                <a:path w="352" h="665" fill="none" extrusionOk="0">
                  <a:moveTo>
                    <a:pt x="0" y="0"/>
                  </a:moveTo>
                  <a:lnTo>
                    <a:pt x="35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34" name="Shape 8034"/>
            <p:cNvSpPr/>
            <p:nvPr/>
          </p:nvSpPr>
          <p:spPr>
            <a:xfrm>
              <a:off x="1818550" y="1782275"/>
              <a:ext cx="8800" cy="11100"/>
            </a:xfrm>
            <a:custGeom>
              <a:avLst/>
              <a:gdLst/>
              <a:ahLst/>
              <a:cxnLst/>
              <a:rect l="0" t="0" r="0" b="0"/>
              <a:pathLst>
                <a:path w="352" h="444" fill="none" extrusionOk="0">
                  <a:moveTo>
                    <a:pt x="0" y="1"/>
                  </a:moveTo>
                  <a:lnTo>
                    <a:pt x="352"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35" name="Shape 8035"/>
            <p:cNvSpPr/>
            <p:nvPr/>
          </p:nvSpPr>
          <p:spPr>
            <a:xfrm>
              <a:off x="1827325" y="1793350"/>
              <a:ext cx="7550" cy="25"/>
            </a:xfrm>
            <a:custGeom>
              <a:avLst/>
              <a:gdLst/>
              <a:ahLst/>
              <a:cxnLst/>
              <a:rect l="0" t="0" r="0" b="0"/>
              <a:pathLst>
                <a:path w="302" h="1" fill="none" extrusionOk="0">
                  <a:moveTo>
                    <a:pt x="1" y="0"/>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36" name="Shape 8036"/>
            <p:cNvSpPr/>
            <p:nvPr/>
          </p:nvSpPr>
          <p:spPr>
            <a:xfrm>
              <a:off x="1834850" y="1787800"/>
              <a:ext cx="7550" cy="5575"/>
            </a:xfrm>
            <a:custGeom>
              <a:avLst/>
              <a:gdLst/>
              <a:ahLst/>
              <a:cxnLst/>
              <a:rect l="0" t="0" r="0" b="0"/>
              <a:pathLst>
                <a:path w="302" h="223" fill="none" extrusionOk="0">
                  <a:moveTo>
                    <a:pt x="1" y="222"/>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37" name="Shape 8037"/>
            <p:cNvSpPr/>
            <p:nvPr/>
          </p:nvSpPr>
          <p:spPr>
            <a:xfrm>
              <a:off x="1842375" y="1776750"/>
              <a:ext cx="7550" cy="11075"/>
            </a:xfrm>
            <a:custGeom>
              <a:avLst/>
              <a:gdLst/>
              <a:ahLst/>
              <a:cxnLst/>
              <a:rect l="0" t="0" r="0" b="0"/>
              <a:pathLst>
                <a:path w="302" h="443" fill="none" extrusionOk="0">
                  <a:moveTo>
                    <a:pt x="1" y="443"/>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38" name="Shape 8038"/>
            <p:cNvSpPr/>
            <p:nvPr/>
          </p:nvSpPr>
          <p:spPr>
            <a:xfrm>
              <a:off x="1849900" y="1760125"/>
              <a:ext cx="7550" cy="16650"/>
            </a:xfrm>
            <a:custGeom>
              <a:avLst/>
              <a:gdLst/>
              <a:ahLst/>
              <a:cxnLst/>
              <a:rect l="0" t="0" r="0" b="0"/>
              <a:pathLst>
                <a:path w="302" h="666" fill="none" extrusionOk="0">
                  <a:moveTo>
                    <a:pt x="1" y="665"/>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39" name="Shape 8039"/>
            <p:cNvSpPr/>
            <p:nvPr/>
          </p:nvSpPr>
          <p:spPr>
            <a:xfrm>
              <a:off x="1857425" y="1738000"/>
              <a:ext cx="8800" cy="22150"/>
            </a:xfrm>
            <a:custGeom>
              <a:avLst/>
              <a:gdLst/>
              <a:ahLst/>
              <a:cxnLst/>
              <a:rect l="0" t="0" r="0" b="0"/>
              <a:pathLst>
                <a:path w="352" h="886" fill="none" extrusionOk="0">
                  <a:moveTo>
                    <a:pt x="1" y="886"/>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40" name="Shape 8040"/>
            <p:cNvSpPr/>
            <p:nvPr/>
          </p:nvSpPr>
          <p:spPr>
            <a:xfrm>
              <a:off x="1866200" y="1710325"/>
              <a:ext cx="8800" cy="27700"/>
            </a:xfrm>
            <a:custGeom>
              <a:avLst/>
              <a:gdLst/>
              <a:ahLst/>
              <a:cxnLst/>
              <a:rect l="0" t="0" r="0" b="0"/>
              <a:pathLst>
                <a:path w="352" h="1108" fill="none" extrusionOk="0">
                  <a:moveTo>
                    <a:pt x="1" y="1107"/>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41" name="Shape 8041"/>
            <p:cNvSpPr/>
            <p:nvPr/>
          </p:nvSpPr>
          <p:spPr>
            <a:xfrm>
              <a:off x="1875000" y="1677100"/>
              <a:ext cx="7525" cy="33250"/>
            </a:xfrm>
            <a:custGeom>
              <a:avLst/>
              <a:gdLst/>
              <a:ahLst/>
              <a:cxnLst/>
              <a:rect l="0" t="0" r="0" b="0"/>
              <a:pathLst>
                <a:path w="301" h="1330" fill="none" extrusionOk="0">
                  <a:moveTo>
                    <a:pt x="0" y="1329"/>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42" name="Shape 8042"/>
            <p:cNvSpPr/>
            <p:nvPr/>
          </p:nvSpPr>
          <p:spPr>
            <a:xfrm>
              <a:off x="1882525" y="1605150"/>
              <a:ext cx="15075" cy="71975"/>
            </a:xfrm>
            <a:custGeom>
              <a:avLst/>
              <a:gdLst/>
              <a:ahLst/>
              <a:cxnLst/>
              <a:rect l="0" t="0" r="0" b="0"/>
              <a:pathLst>
                <a:path w="603" h="2879" fill="none" extrusionOk="0">
                  <a:moveTo>
                    <a:pt x="0" y="2879"/>
                  </a:moveTo>
                  <a:lnTo>
                    <a:pt x="6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43" name="Shape 8043"/>
            <p:cNvSpPr/>
            <p:nvPr/>
          </p:nvSpPr>
          <p:spPr>
            <a:xfrm>
              <a:off x="1897575" y="1566400"/>
              <a:ext cx="7550" cy="38775"/>
            </a:xfrm>
            <a:custGeom>
              <a:avLst/>
              <a:gdLst/>
              <a:ahLst/>
              <a:cxnLst/>
              <a:rect l="0" t="0" r="0" b="0"/>
              <a:pathLst>
                <a:path w="302" h="1551" fill="none" extrusionOk="0">
                  <a:moveTo>
                    <a:pt x="0" y="1551"/>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44" name="Shape 8044"/>
            <p:cNvSpPr/>
            <p:nvPr/>
          </p:nvSpPr>
          <p:spPr>
            <a:xfrm>
              <a:off x="1905100" y="1522125"/>
              <a:ext cx="8800" cy="44300"/>
            </a:xfrm>
            <a:custGeom>
              <a:avLst/>
              <a:gdLst/>
              <a:ahLst/>
              <a:cxnLst/>
              <a:rect l="0" t="0" r="0" b="0"/>
              <a:pathLst>
                <a:path w="352" h="1772" fill="none" extrusionOk="0">
                  <a:moveTo>
                    <a:pt x="0" y="1772"/>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45" name="Shape 8045"/>
            <p:cNvSpPr/>
            <p:nvPr/>
          </p:nvSpPr>
          <p:spPr>
            <a:xfrm>
              <a:off x="1913875" y="1477850"/>
              <a:ext cx="8800" cy="44300"/>
            </a:xfrm>
            <a:custGeom>
              <a:avLst/>
              <a:gdLst/>
              <a:ahLst/>
              <a:cxnLst/>
              <a:rect l="0" t="0" r="0" b="0"/>
              <a:pathLst>
                <a:path w="352" h="1772" fill="none" extrusionOk="0">
                  <a:moveTo>
                    <a:pt x="0" y="1772"/>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46" name="Shape 8046"/>
            <p:cNvSpPr/>
            <p:nvPr/>
          </p:nvSpPr>
          <p:spPr>
            <a:xfrm>
              <a:off x="1922650" y="1433575"/>
              <a:ext cx="7550" cy="44300"/>
            </a:xfrm>
            <a:custGeom>
              <a:avLst/>
              <a:gdLst/>
              <a:ahLst/>
              <a:cxnLst/>
              <a:rect l="0" t="0" r="0" b="0"/>
              <a:pathLst>
                <a:path w="302" h="1772" fill="none" extrusionOk="0">
                  <a:moveTo>
                    <a:pt x="0" y="1771"/>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47" name="Shape 8047"/>
            <p:cNvSpPr/>
            <p:nvPr/>
          </p:nvSpPr>
          <p:spPr>
            <a:xfrm>
              <a:off x="1930175" y="1350550"/>
              <a:ext cx="15075" cy="83050"/>
            </a:xfrm>
            <a:custGeom>
              <a:avLst/>
              <a:gdLst/>
              <a:ahLst/>
              <a:cxnLst/>
              <a:rect l="0" t="0" r="0" b="0"/>
              <a:pathLst>
                <a:path w="603" h="3322" fill="none" extrusionOk="0">
                  <a:moveTo>
                    <a:pt x="0" y="3321"/>
                  </a:moveTo>
                  <a:lnTo>
                    <a:pt x="6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48" name="Shape 8048"/>
            <p:cNvSpPr/>
            <p:nvPr/>
          </p:nvSpPr>
          <p:spPr>
            <a:xfrm>
              <a:off x="1945225" y="1311800"/>
              <a:ext cx="7550" cy="38775"/>
            </a:xfrm>
            <a:custGeom>
              <a:avLst/>
              <a:gdLst/>
              <a:ahLst/>
              <a:cxnLst/>
              <a:rect l="0" t="0" r="0" b="0"/>
              <a:pathLst>
                <a:path w="302" h="1551" fill="none" extrusionOk="0">
                  <a:moveTo>
                    <a:pt x="0" y="1550"/>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49" name="Shape 8049"/>
            <p:cNvSpPr/>
            <p:nvPr/>
          </p:nvSpPr>
          <p:spPr>
            <a:xfrm>
              <a:off x="1952750" y="1273050"/>
              <a:ext cx="8800" cy="38775"/>
            </a:xfrm>
            <a:custGeom>
              <a:avLst/>
              <a:gdLst/>
              <a:ahLst/>
              <a:cxnLst/>
              <a:rect l="0" t="0" r="0" b="0"/>
              <a:pathLst>
                <a:path w="352" h="1551" fill="none" extrusionOk="0">
                  <a:moveTo>
                    <a:pt x="0" y="1550"/>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50" name="Shape 8050"/>
            <p:cNvSpPr/>
            <p:nvPr/>
          </p:nvSpPr>
          <p:spPr>
            <a:xfrm>
              <a:off x="1961525" y="1239850"/>
              <a:ext cx="8800" cy="33225"/>
            </a:xfrm>
            <a:custGeom>
              <a:avLst/>
              <a:gdLst/>
              <a:ahLst/>
              <a:cxnLst/>
              <a:rect l="0" t="0" r="0" b="0"/>
              <a:pathLst>
                <a:path w="352" h="1329" fill="none" extrusionOk="0">
                  <a:moveTo>
                    <a:pt x="1" y="1329"/>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51" name="Shape 8051"/>
            <p:cNvSpPr/>
            <p:nvPr/>
          </p:nvSpPr>
          <p:spPr>
            <a:xfrm>
              <a:off x="1970300" y="1206625"/>
              <a:ext cx="7550" cy="33250"/>
            </a:xfrm>
            <a:custGeom>
              <a:avLst/>
              <a:gdLst/>
              <a:ahLst/>
              <a:cxnLst/>
              <a:rect l="0" t="0" r="0" b="0"/>
              <a:pathLst>
                <a:path w="302" h="1330" fill="none" extrusionOk="0">
                  <a:moveTo>
                    <a:pt x="1" y="1329"/>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52" name="Shape 8052"/>
            <p:cNvSpPr/>
            <p:nvPr/>
          </p:nvSpPr>
          <p:spPr>
            <a:xfrm>
              <a:off x="1977825" y="1178950"/>
              <a:ext cx="7550" cy="27700"/>
            </a:xfrm>
            <a:custGeom>
              <a:avLst/>
              <a:gdLst/>
              <a:ahLst/>
              <a:cxnLst/>
              <a:rect l="0" t="0" r="0" b="0"/>
              <a:pathLst>
                <a:path w="302" h="1108" fill="none" extrusionOk="0">
                  <a:moveTo>
                    <a:pt x="1" y="1108"/>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53" name="Shape 8053"/>
            <p:cNvSpPr/>
            <p:nvPr/>
          </p:nvSpPr>
          <p:spPr>
            <a:xfrm>
              <a:off x="1985350" y="1156825"/>
              <a:ext cx="7550" cy="22150"/>
            </a:xfrm>
            <a:custGeom>
              <a:avLst/>
              <a:gdLst/>
              <a:ahLst/>
              <a:cxnLst/>
              <a:rect l="0" t="0" r="0" b="0"/>
              <a:pathLst>
                <a:path w="302" h="886" fill="none" extrusionOk="0">
                  <a:moveTo>
                    <a:pt x="1" y="886"/>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54" name="Shape 8054"/>
            <p:cNvSpPr/>
            <p:nvPr/>
          </p:nvSpPr>
          <p:spPr>
            <a:xfrm>
              <a:off x="1992875" y="1140200"/>
              <a:ext cx="7550" cy="16650"/>
            </a:xfrm>
            <a:custGeom>
              <a:avLst/>
              <a:gdLst/>
              <a:ahLst/>
              <a:cxnLst/>
              <a:rect l="0" t="0" r="0" b="0"/>
              <a:pathLst>
                <a:path w="302" h="666" fill="none" extrusionOk="0">
                  <a:moveTo>
                    <a:pt x="1" y="665"/>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55" name="Shape 8055"/>
            <p:cNvSpPr/>
            <p:nvPr/>
          </p:nvSpPr>
          <p:spPr>
            <a:xfrm>
              <a:off x="2000400" y="1129150"/>
              <a:ext cx="8800" cy="11075"/>
            </a:xfrm>
            <a:custGeom>
              <a:avLst/>
              <a:gdLst/>
              <a:ahLst/>
              <a:cxnLst/>
              <a:rect l="0" t="0" r="0" b="0"/>
              <a:pathLst>
                <a:path w="352" h="443" fill="none" extrusionOk="0">
                  <a:moveTo>
                    <a:pt x="1" y="443"/>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56" name="Shape 8056"/>
            <p:cNvSpPr/>
            <p:nvPr/>
          </p:nvSpPr>
          <p:spPr>
            <a:xfrm>
              <a:off x="2009175" y="1123600"/>
              <a:ext cx="8825" cy="5575"/>
            </a:xfrm>
            <a:custGeom>
              <a:avLst/>
              <a:gdLst/>
              <a:ahLst/>
              <a:cxnLst/>
              <a:rect l="0" t="0" r="0" b="0"/>
              <a:pathLst>
                <a:path w="353" h="223" fill="none" extrusionOk="0">
                  <a:moveTo>
                    <a:pt x="1" y="222"/>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57" name="Shape 8057"/>
            <p:cNvSpPr/>
            <p:nvPr/>
          </p:nvSpPr>
          <p:spPr>
            <a:xfrm>
              <a:off x="2017975" y="1123600"/>
              <a:ext cx="7550" cy="25"/>
            </a:xfrm>
            <a:custGeom>
              <a:avLst/>
              <a:gdLst/>
              <a:ahLst/>
              <a:cxnLst/>
              <a:rect l="0" t="0" r="0" b="0"/>
              <a:pathLst>
                <a:path w="302" h="1" fill="none" extrusionOk="0">
                  <a:moveTo>
                    <a:pt x="0" y="1"/>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58" name="Shape 8058"/>
            <p:cNvSpPr/>
            <p:nvPr/>
          </p:nvSpPr>
          <p:spPr>
            <a:xfrm>
              <a:off x="2025500" y="1123600"/>
              <a:ext cx="7550" cy="5575"/>
            </a:xfrm>
            <a:custGeom>
              <a:avLst/>
              <a:gdLst/>
              <a:ahLst/>
              <a:cxnLst/>
              <a:rect l="0" t="0" r="0" b="0"/>
              <a:pathLst>
                <a:path w="302" h="223" fill="none" extrusionOk="0">
                  <a:moveTo>
                    <a:pt x="0" y="1"/>
                  </a:moveTo>
                  <a:lnTo>
                    <a:pt x="30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59" name="Shape 8059"/>
            <p:cNvSpPr/>
            <p:nvPr/>
          </p:nvSpPr>
          <p:spPr>
            <a:xfrm>
              <a:off x="2033025" y="1129150"/>
              <a:ext cx="7550" cy="11075"/>
            </a:xfrm>
            <a:custGeom>
              <a:avLst/>
              <a:gdLst/>
              <a:ahLst/>
              <a:cxnLst/>
              <a:rect l="0" t="0" r="0" b="0"/>
              <a:pathLst>
                <a:path w="302" h="443" fill="none" extrusionOk="0">
                  <a:moveTo>
                    <a:pt x="0" y="0"/>
                  </a:moveTo>
                  <a:lnTo>
                    <a:pt x="301"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60" name="Shape 8060"/>
            <p:cNvSpPr/>
            <p:nvPr/>
          </p:nvSpPr>
          <p:spPr>
            <a:xfrm>
              <a:off x="2040550" y="1140200"/>
              <a:ext cx="16325" cy="33250"/>
            </a:xfrm>
            <a:custGeom>
              <a:avLst/>
              <a:gdLst/>
              <a:ahLst/>
              <a:cxnLst/>
              <a:rect l="0" t="0" r="0" b="0"/>
              <a:pathLst>
                <a:path w="653" h="1330" fill="none" extrusionOk="0">
                  <a:moveTo>
                    <a:pt x="0" y="1"/>
                  </a:moveTo>
                  <a:lnTo>
                    <a:pt x="652"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61" name="Shape 8061"/>
            <p:cNvSpPr/>
            <p:nvPr/>
          </p:nvSpPr>
          <p:spPr>
            <a:xfrm>
              <a:off x="2056850" y="1173425"/>
              <a:ext cx="8800" cy="22150"/>
            </a:xfrm>
            <a:custGeom>
              <a:avLst/>
              <a:gdLst/>
              <a:ahLst/>
              <a:cxnLst/>
              <a:rect l="0" t="0" r="0" b="0"/>
              <a:pathLst>
                <a:path w="352" h="886" fill="none" extrusionOk="0">
                  <a:moveTo>
                    <a:pt x="0" y="0"/>
                  </a:moveTo>
                  <a:lnTo>
                    <a:pt x="35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62" name="Shape 8062"/>
            <p:cNvSpPr/>
            <p:nvPr/>
          </p:nvSpPr>
          <p:spPr>
            <a:xfrm>
              <a:off x="2065625" y="1195550"/>
              <a:ext cx="7550" cy="27700"/>
            </a:xfrm>
            <a:custGeom>
              <a:avLst/>
              <a:gdLst/>
              <a:ahLst/>
              <a:cxnLst/>
              <a:rect l="0" t="0" r="0" b="0"/>
              <a:pathLst>
                <a:path w="302" h="1108" fill="none" extrusionOk="0">
                  <a:moveTo>
                    <a:pt x="0" y="1"/>
                  </a:moveTo>
                  <a:lnTo>
                    <a:pt x="301"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63" name="Shape 8063"/>
            <p:cNvSpPr/>
            <p:nvPr/>
          </p:nvSpPr>
          <p:spPr>
            <a:xfrm>
              <a:off x="2073150" y="1223225"/>
              <a:ext cx="15075" cy="60925"/>
            </a:xfrm>
            <a:custGeom>
              <a:avLst/>
              <a:gdLst/>
              <a:ahLst/>
              <a:cxnLst/>
              <a:rect l="0" t="0" r="0" b="0"/>
              <a:pathLst>
                <a:path w="603" h="2437" fill="none" extrusionOk="0">
                  <a:moveTo>
                    <a:pt x="0" y="1"/>
                  </a:moveTo>
                  <a:lnTo>
                    <a:pt x="602" y="243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64" name="Shape 8064"/>
            <p:cNvSpPr/>
            <p:nvPr/>
          </p:nvSpPr>
          <p:spPr>
            <a:xfrm>
              <a:off x="2088200" y="1284125"/>
              <a:ext cx="16325" cy="71975"/>
            </a:xfrm>
            <a:custGeom>
              <a:avLst/>
              <a:gdLst/>
              <a:ahLst/>
              <a:cxnLst/>
              <a:rect l="0" t="0" r="0" b="0"/>
              <a:pathLst>
                <a:path w="653" h="2879" fill="none" extrusionOk="0">
                  <a:moveTo>
                    <a:pt x="0" y="0"/>
                  </a:moveTo>
                  <a:lnTo>
                    <a:pt x="653" y="287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65" name="Shape 8065"/>
            <p:cNvSpPr/>
            <p:nvPr/>
          </p:nvSpPr>
          <p:spPr>
            <a:xfrm>
              <a:off x="2104500" y="1356075"/>
              <a:ext cx="16325" cy="77525"/>
            </a:xfrm>
            <a:custGeom>
              <a:avLst/>
              <a:gdLst/>
              <a:ahLst/>
              <a:cxnLst/>
              <a:rect l="0" t="0" r="0" b="0"/>
              <a:pathLst>
                <a:path w="653" h="3101" fill="none" extrusionOk="0">
                  <a:moveTo>
                    <a:pt x="1" y="1"/>
                  </a:moveTo>
                  <a:lnTo>
                    <a:pt x="653" y="310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66" name="Shape 8066"/>
            <p:cNvSpPr/>
            <p:nvPr/>
          </p:nvSpPr>
          <p:spPr>
            <a:xfrm>
              <a:off x="2120800" y="1433575"/>
              <a:ext cx="15075" cy="71975"/>
            </a:xfrm>
            <a:custGeom>
              <a:avLst/>
              <a:gdLst/>
              <a:ahLst/>
              <a:cxnLst/>
              <a:rect l="0" t="0" r="0" b="0"/>
              <a:pathLst>
                <a:path w="603" h="2879" fill="none" extrusionOk="0">
                  <a:moveTo>
                    <a:pt x="1" y="0"/>
                  </a:moveTo>
                  <a:lnTo>
                    <a:pt x="603" y="287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67" name="Shape 8067"/>
            <p:cNvSpPr/>
            <p:nvPr/>
          </p:nvSpPr>
          <p:spPr>
            <a:xfrm>
              <a:off x="2135850" y="1505525"/>
              <a:ext cx="7550" cy="33225"/>
            </a:xfrm>
            <a:custGeom>
              <a:avLst/>
              <a:gdLst/>
              <a:ahLst/>
              <a:cxnLst/>
              <a:rect l="0" t="0" r="0" b="0"/>
              <a:pathLst>
                <a:path w="302" h="1329" fill="none" extrusionOk="0">
                  <a:moveTo>
                    <a:pt x="1" y="0"/>
                  </a:moveTo>
                  <a:lnTo>
                    <a:pt x="302"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68" name="Shape 8068"/>
            <p:cNvSpPr/>
            <p:nvPr/>
          </p:nvSpPr>
          <p:spPr>
            <a:xfrm>
              <a:off x="2143375" y="1538725"/>
              <a:ext cx="8800" cy="33250"/>
            </a:xfrm>
            <a:custGeom>
              <a:avLst/>
              <a:gdLst/>
              <a:ahLst/>
              <a:cxnLst/>
              <a:rect l="0" t="0" r="0" b="0"/>
              <a:pathLst>
                <a:path w="352" h="1330" fill="none" extrusionOk="0">
                  <a:moveTo>
                    <a:pt x="1" y="1"/>
                  </a:moveTo>
                  <a:lnTo>
                    <a:pt x="352"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69" name="Shape 8069"/>
            <p:cNvSpPr/>
            <p:nvPr/>
          </p:nvSpPr>
          <p:spPr>
            <a:xfrm>
              <a:off x="2152150" y="1571950"/>
              <a:ext cx="8825" cy="27700"/>
            </a:xfrm>
            <a:custGeom>
              <a:avLst/>
              <a:gdLst/>
              <a:ahLst/>
              <a:cxnLst/>
              <a:rect l="0" t="0" r="0" b="0"/>
              <a:pathLst>
                <a:path w="353" h="1108" fill="none" extrusionOk="0">
                  <a:moveTo>
                    <a:pt x="1" y="0"/>
                  </a:moveTo>
                  <a:lnTo>
                    <a:pt x="352"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70" name="Shape 8070"/>
            <p:cNvSpPr/>
            <p:nvPr/>
          </p:nvSpPr>
          <p:spPr>
            <a:xfrm>
              <a:off x="2160950" y="1599625"/>
              <a:ext cx="7550" cy="27700"/>
            </a:xfrm>
            <a:custGeom>
              <a:avLst/>
              <a:gdLst/>
              <a:ahLst/>
              <a:cxnLst/>
              <a:rect l="0" t="0" r="0" b="0"/>
              <a:pathLst>
                <a:path w="302" h="1108" fill="none" extrusionOk="0">
                  <a:moveTo>
                    <a:pt x="0" y="0"/>
                  </a:moveTo>
                  <a:lnTo>
                    <a:pt x="301"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71" name="Shape 8071"/>
            <p:cNvSpPr/>
            <p:nvPr/>
          </p:nvSpPr>
          <p:spPr>
            <a:xfrm>
              <a:off x="2168475" y="1627300"/>
              <a:ext cx="7550" cy="22150"/>
            </a:xfrm>
            <a:custGeom>
              <a:avLst/>
              <a:gdLst/>
              <a:ahLst/>
              <a:cxnLst/>
              <a:rect l="0" t="0" r="0" b="0"/>
              <a:pathLst>
                <a:path w="302" h="886" fill="none" extrusionOk="0">
                  <a:moveTo>
                    <a:pt x="0" y="0"/>
                  </a:moveTo>
                  <a:lnTo>
                    <a:pt x="30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72" name="Shape 8072"/>
            <p:cNvSpPr/>
            <p:nvPr/>
          </p:nvSpPr>
          <p:spPr>
            <a:xfrm>
              <a:off x="2176000" y="1649425"/>
              <a:ext cx="7550" cy="16650"/>
            </a:xfrm>
            <a:custGeom>
              <a:avLst/>
              <a:gdLst/>
              <a:ahLst/>
              <a:cxnLst/>
              <a:rect l="0" t="0" r="0" b="0"/>
              <a:pathLst>
                <a:path w="302" h="666" fill="none" extrusionOk="0">
                  <a:moveTo>
                    <a:pt x="0" y="1"/>
                  </a:moveTo>
                  <a:lnTo>
                    <a:pt x="301"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73" name="Shape 8073"/>
            <p:cNvSpPr/>
            <p:nvPr/>
          </p:nvSpPr>
          <p:spPr>
            <a:xfrm>
              <a:off x="2183525" y="1666050"/>
              <a:ext cx="7550" cy="11075"/>
            </a:xfrm>
            <a:custGeom>
              <a:avLst/>
              <a:gdLst/>
              <a:ahLst/>
              <a:cxnLst/>
              <a:rect l="0" t="0" r="0" b="0"/>
              <a:pathLst>
                <a:path w="302" h="443" fill="none" extrusionOk="0">
                  <a:moveTo>
                    <a:pt x="0" y="0"/>
                  </a:moveTo>
                  <a:lnTo>
                    <a:pt x="301"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74" name="Shape 8074"/>
            <p:cNvSpPr/>
            <p:nvPr/>
          </p:nvSpPr>
          <p:spPr>
            <a:xfrm>
              <a:off x="2191050" y="1677100"/>
              <a:ext cx="8800" cy="11100"/>
            </a:xfrm>
            <a:custGeom>
              <a:avLst/>
              <a:gdLst/>
              <a:ahLst/>
              <a:cxnLst/>
              <a:rect l="0" t="0" r="0" b="0"/>
              <a:pathLst>
                <a:path w="352" h="444" fill="none" extrusionOk="0">
                  <a:moveTo>
                    <a:pt x="0" y="1"/>
                  </a:moveTo>
                  <a:lnTo>
                    <a:pt x="351" y="44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75" name="Shape 8075"/>
            <p:cNvSpPr/>
            <p:nvPr/>
          </p:nvSpPr>
          <p:spPr>
            <a:xfrm>
              <a:off x="2199825" y="1688175"/>
              <a:ext cx="15075" cy="5575"/>
            </a:xfrm>
            <a:custGeom>
              <a:avLst/>
              <a:gdLst/>
              <a:ahLst/>
              <a:cxnLst/>
              <a:rect l="0" t="0" r="0" b="0"/>
              <a:pathLst>
                <a:path w="603" h="223" fill="none" extrusionOk="0">
                  <a:moveTo>
                    <a:pt x="0" y="1"/>
                  </a:moveTo>
                  <a:lnTo>
                    <a:pt x="60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76" name="Shape 8076"/>
            <p:cNvSpPr/>
            <p:nvPr/>
          </p:nvSpPr>
          <p:spPr>
            <a:xfrm>
              <a:off x="2214875" y="1688175"/>
              <a:ext cx="7550" cy="5575"/>
            </a:xfrm>
            <a:custGeom>
              <a:avLst/>
              <a:gdLst/>
              <a:ahLst/>
              <a:cxnLst/>
              <a:rect l="0" t="0" r="0" b="0"/>
              <a:pathLst>
                <a:path w="302" h="223" fill="none" extrusionOk="0">
                  <a:moveTo>
                    <a:pt x="0" y="222"/>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77" name="Shape 8077"/>
            <p:cNvSpPr/>
            <p:nvPr/>
          </p:nvSpPr>
          <p:spPr>
            <a:xfrm>
              <a:off x="2222400" y="1682650"/>
              <a:ext cx="8800" cy="5550"/>
            </a:xfrm>
            <a:custGeom>
              <a:avLst/>
              <a:gdLst/>
              <a:ahLst/>
              <a:cxnLst/>
              <a:rect l="0" t="0" r="0" b="0"/>
              <a:pathLst>
                <a:path w="352" h="222" fill="none" extrusionOk="0">
                  <a:moveTo>
                    <a:pt x="0" y="222"/>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78" name="Shape 8078"/>
            <p:cNvSpPr/>
            <p:nvPr/>
          </p:nvSpPr>
          <p:spPr>
            <a:xfrm>
              <a:off x="2231175" y="1671575"/>
              <a:ext cx="8800" cy="11100"/>
            </a:xfrm>
            <a:custGeom>
              <a:avLst/>
              <a:gdLst/>
              <a:ahLst/>
              <a:cxnLst/>
              <a:rect l="0" t="0" r="0" b="0"/>
              <a:pathLst>
                <a:path w="352" h="444" fill="none" extrusionOk="0">
                  <a:moveTo>
                    <a:pt x="0" y="443"/>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79" name="Shape 8079"/>
            <p:cNvSpPr/>
            <p:nvPr/>
          </p:nvSpPr>
          <p:spPr>
            <a:xfrm>
              <a:off x="2239950" y="1654975"/>
              <a:ext cx="7550" cy="16625"/>
            </a:xfrm>
            <a:custGeom>
              <a:avLst/>
              <a:gdLst/>
              <a:ahLst/>
              <a:cxnLst/>
              <a:rect l="0" t="0" r="0" b="0"/>
              <a:pathLst>
                <a:path w="302" h="665" fill="none" extrusionOk="0">
                  <a:moveTo>
                    <a:pt x="1" y="664"/>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80" name="Shape 8080"/>
            <p:cNvSpPr/>
            <p:nvPr/>
          </p:nvSpPr>
          <p:spPr>
            <a:xfrm>
              <a:off x="2247475" y="1632825"/>
              <a:ext cx="7550" cy="22175"/>
            </a:xfrm>
            <a:custGeom>
              <a:avLst/>
              <a:gdLst/>
              <a:ahLst/>
              <a:cxnLst/>
              <a:rect l="0" t="0" r="0" b="0"/>
              <a:pathLst>
                <a:path w="302" h="887" fill="none" extrusionOk="0">
                  <a:moveTo>
                    <a:pt x="1" y="886"/>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81" name="Shape 8081"/>
            <p:cNvSpPr/>
            <p:nvPr/>
          </p:nvSpPr>
          <p:spPr>
            <a:xfrm>
              <a:off x="2255000" y="1610700"/>
              <a:ext cx="7550" cy="22150"/>
            </a:xfrm>
            <a:custGeom>
              <a:avLst/>
              <a:gdLst/>
              <a:ahLst/>
              <a:cxnLst/>
              <a:rect l="0" t="0" r="0" b="0"/>
              <a:pathLst>
                <a:path w="302" h="886" fill="none" extrusionOk="0">
                  <a:moveTo>
                    <a:pt x="1" y="886"/>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82" name="Shape 8082"/>
            <p:cNvSpPr/>
            <p:nvPr/>
          </p:nvSpPr>
          <p:spPr>
            <a:xfrm>
              <a:off x="2262525" y="1555350"/>
              <a:ext cx="16325" cy="55375"/>
            </a:xfrm>
            <a:custGeom>
              <a:avLst/>
              <a:gdLst/>
              <a:ahLst/>
              <a:cxnLst/>
              <a:rect l="0" t="0" r="0" b="0"/>
              <a:pathLst>
                <a:path w="653" h="2215" fill="none" extrusionOk="0">
                  <a:moveTo>
                    <a:pt x="1" y="2214"/>
                  </a:moveTo>
                  <a:lnTo>
                    <a:pt x="653"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83" name="Shape 8083"/>
            <p:cNvSpPr/>
            <p:nvPr/>
          </p:nvSpPr>
          <p:spPr>
            <a:xfrm>
              <a:off x="2278825" y="1494450"/>
              <a:ext cx="16350" cy="60925"/>
            </a:xfrm>
            <a:custGeom>
              <a:avLst/>
              <a:gdLst/>
              <a:ahLst/>
              <a:cxnLst/>
              <a:rect l="0" t="0" r="0" b="0"/>
              <a:pathLst>
                <a:path w="654" h="2437" fill="none" extrusionOk="0">
                  <a:moveTo>
                    <a:pt x="1" y="2436"/>
                  </a:moveTo>
                  <a:lnTo>
                    <a:pt x="653"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84" name="Shape 8084"/>
            <p:cNvSpPr/>
            <p:nvPr/>
          </p:nvSpPr>
          <p:spPr>
            <a:xfrm>
              <a:off x="2295150" y="1433575"/>
              <a:ext cx="15075" cy="60900"/>
            </a:xfrm>
            <a:custGeom>
              <a:avLst/>
              <a:gdLst/>
              <a:ahLst/>
              <a:cxnLst/>
              <a:rect l="0" t="0" r="0" b="0"/>
              <a:pathLst>
                <a:path w="603" h="2436" fill="none" extrusionOk="0">
                  <a:moveTo>
                    <a:pt x="0" y="2436"/>
                  </a:moveTo>
                  <a:lnTo>
                    <a:pt x="6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85" name="Shape 8085"/>
            <p:cNvSpPr/>
            <p:nvPr/>
          </p:nvSpPr>
          <p:spPr>
            <a:xfrm>
              <a:off x="2310200" y="1372675"/>
              <a:ext cx="16325" cy="60925"/>
            </a:xfrm>
            <a:custGeom>
              <a:avLst/>
              <a:gdLst/>
              <a:ahLst/>
              <a:cxnLst/>
              <a:rect l="0" t="0" r="0" b="0"/>
              <a:pathLst>
                <a:path w="653" h="2437" fill="none" extrusionOk="0">
                  <a:moveTo>
                    <a:pt x="0" y="2436"/>
                  </a:moveTo>
                  <a:lnTo>
                    <a:pt x="6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86" name="Shape 8086"/>
            <p:cNvSpPr/>
            <p:nvPr/>
          </p:nvSpPr>
          <p:spPr>
            <a:xfrm>
              <a:off x="2326500" y="1317325"/>
              <a:ext cx="16325" cy="55375"/>
            </a:xfrm>
            <a:custGeom>
              <a:avLst/>
              <a:gdLst/>
              <a:ahLst/>
              <a:cxnLst/>
              <a:rect l="0" t="0" r="0" b="0"/>
              <a:pathLst>
                <a:path w="653" h="2215" fill="none" extrusionOk="0">
                  <a:moveTo>
                    <a:pt x="0" y="2215"/>
                  </a:moveTo>
                  <a:lnTo>
                    <a:pt x="6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87" name="Shape 8087"/>
            <p:cNvSpPr/>
            <p:nvPr/>
          </p:nvSpPr>
          <p:spPr>
            <a:xfrm>
              <a:off x="2342800" y="1295200"/>
              <a:ext cx="7550" cy="22150"/>
            </a:xfrm>
            <a:custGeom>
              <a:avLst/>
              <a:gdLst/>
              <a:ahLst/>
              <a:cxnLst/>
              <a:rect l="0" t="0" r="0" b="0"/>
              <a:pathLst>
                <a:path w="302" h="886" fill="none" extrusionOk="0">
                  <a:moveTo>
                    <a:pt x="0" y="886"/>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88" name="Shape 8088"/>
            <p:cNvSpPr/>
            <p:nvPr/>
          </p:nvSpPr>
          <p:spPr>
            <a:xfrm>
              <a:off x="2350325" y="1273050"/>
              <a:ext cx="7550" cy="22175"/>
            </a:xfrm>
            <a:custGeom>
              <a:avLst/>
              <a:gdLst/>
              <a:ahLst/>
              <a:cxnLst/>
              <a:rect l="0" t="0" r="0" b="0"/>
              <a:pathLst>
                <a:path w="302" h="887" fill="none" extrusionOk="0">
                  <a:moveTo>
                    <a:pt x="0" y="886"/>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89" name="Shape 8089"/>
            <p:cNvSpPr/>
            <p:nvPr/>
          </p:nvSpPr>
          <p:spPr>
            <a:xfrm>
              <a:off x="2357850" y="1256450"/>
              <a:ext cx="7550" cy="16625"/>
            </a:xfrm>
            <a:custGeom>
              <a:avLst/>
              <a:gdLst/>
              <a:ahLst/>
              <a:cxnLst/>
              <a:rect l="0" t="0" r="0" b="0"/>
              <a:pathLst>
                <a:path w="302" h="665" fill="none" extrusionOk="0">
                  <a:moveTo>
                    <a:pt x="0" y="665"/>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90" name="Shape 8090"/>
            <p:cNvSpPr/>
            <p:nvPr/>
          </p:nvSpPr>
          <p:spPr>
            <a:xfrm>
              <a:off x="2365375" y="1245375"/>
              <a:ext cx="8800" cy="11100"/>
            </a:xfrm>
            <a:custGeom>
              <a:avLst/>
              <a:gdLst/>
              <a:ahLst/>
              <a:cxnLst/>
              <a:rect l="0" t="0" r="0" b="0"/>
              <a:pathLst>
                <a:path w="352" h="444" fill="none" extrusionOk="0">
                  <a:moveTo>
                    <a:pt x="0" y="443"/>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91" name="Shape 8091"/>
            <p:cNvSpPr/>
            <p:nvPr/>
          </p:nvSpPr>
          <p:spPr>
            <a:xfrm>
              <a:off x="2374150" y="1234300"/>
              <a:ext cx="8800" cy="11100"/>
            </a:xfrm>
            <a:custGeom>
              <a:avLst/>
              <a:gdLst/>
              <a:ahLst/>
              <a:cxnLst/>
              <a:rect l="0" t="0" r="0" b="0"/>
              <a:pathLst>
                <a:path w="352" h="444" fill="none" extrusionOk="0">
                  <a:moveTo>
                    <a:pt x="1" y="444"/>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92" name="Shape 8092"/>
            <p:cNvSpPr/>
            <p:nvPr/>
          </p:nvSpPr>
          <p:spPr>
            <a:xfrm>
              <a:off x="2382925" y="1223225"/>
              <a:ext cx="7550" cy="11100"/>
            </a:xfrm>
            <a:custGeom>
              <a:avLst/>
              <a:gdLst/>
              <a:ahLst/>
              <a:cxnLst/>
              <a:rect l="0" t="0" r="0" b="0"/>
              <a:pathLst>
                <a:path w="302" h="444" fill="none" extrusionOk="0">
                  <a:moveTo>
                    <a:pt x="1" y="444"/>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93" name="Shape 8093"/>
            <p:cNvSpPr/>
            <p:nvPr/>
          </p:nvSpPr>
          <p:spPr>
            <a:xfrm>
              <a:off x="2390450" y="1223225"/>
              <a:ext cx="7550" cy="25"/>
            </a:xfrm>
            <a:custGeom>
              <a:avLst/>
              <a:gdLst/>
              <a:ahLst/>
              <a:cxnLst/>
              <a:rect l="0" t="0" r="0" b="0"/>
              <a:pathLst>
                <a:path w="302" h="1" fill="none" extrusionOk="0">
                  <a:moveTo>
                    <a:pt x="1" y="1"/>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94" name="Shape 8094"/>
            <p:cNvSpPr/>
            <p:nvPr/>
          </p:nvSpPr>
          <p:spPr>
            <a:xfrm>
              <a:off x="2397975" y="1223225"/>
              <a:ext cx="7550" cy="25"/>
            </a:xfrm>
            <a:custGeom>
              <a:avLst/>
              <a:gdLst/>
              <a:ahLst/>
              <a:cxnLst/>
              <a:rect l="0" t="0" r="0" b="0"/>
              <a:pathLst>
                <a:path w="302" h="1" fill="none" extrusionOk="0">
                  <a:moveTo>
                    <a:pt x="1" y="1"/>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95" name="Shape 8095"/>
            <p:cNvSpPr/>
            <p:nvPr/>
          </p:nvSpPr>
          <p:spPr>
            <a:xfrm>
              <a:off x="2405500" y="1223225"/>
              <a:ext cx="16325" cy="11100"/>
            </a:xfrm>
            <a:custGeom>
              <a:avLst/>
              <a:gdLst/>
              <a:ahLst/>
              <a:cxnLst/>
              <a:rect l="0" t="0" r="0" b="0"/>
              <a:pathLst>
                <a:path w="653" h="444" fill="none" extrusionOk="0">
                  <a:moveTo>
                    <a:pt x="1" y="1"/>
                  </a:moveTo>
                  <a:lnTo>
                    <a:pt x="653" y="44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96" name="Shape 8096"/>
            <p:cNvSpPr/>
            <p:nvPr/>
          </p:nvSpPr>
          <p:spPr>
            <a:xfrm>
              <a:off x="2421800" y="1234300"/>
              <a:ext cx="16350" cy="22175"/>
            </a:xfrm>
            <a:custGeom>
              <a:avLst/>
              <a:gdLst/>
              <a:ahLst/>
              <a:cxnLst/>
              <a:rect l="0" t="0" r="0" b="0"/>
              <a:pathLst>
                <a:path w="654" h="887" fill="none" extrusionOk="0">
                  <a:moveTo>
                    <a:pt x="1" y="1"/>
                  </a:moveTo>
                  <a:lnTo>
                    <a:pt x="653"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97" name="Shape 8097"/>
            <p:cNvSpPr/>
            <p:nvPr/>
          </p:nvSpPr>
          <p:spPr>
            <a:xfrm>
              <a:off x="2438125" y="1256450"/>
              <a:ext cx="15075" cy="33225"/>
            </a:xfrm>
            <a:custGeom>
              <a:avLst/>
              <a:gdLst/>
              <a:ahLst/>
              <a:cxnLst/>
              <a:rect l="0" t="0" r="0" b="0"/>
              <a:pathLst>
                <a:path w="603" h="1329" fill="none" extrusionOk="0">
                  <a:moveTo>
                    <a:pt x="0" y="0"/>
                  </a:moveTo>
                  <a:lnTo>
                    <a:pt x="602"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98" name="Shape 8098"/>
            <p:cNvSpPr/>
            <p:nvPr/>
          </p:nvSpPr>
          <p:spPr>
            <a:xfrm>
              <a:off x="2453175" y="1289650"/>
              <a:ext cx="7550" cy="22175"/>
            </a:xfrm>
            <a:custGeom>
              <a:avLst/>
              <a:gdLst/>
              <a:ahLst/>
              <a:cxnLst/>
              <a:rect l="0" t="0" r="0" b="0"/>
              <a:pathLst>
                <a:path w="302" h="887" fill="none" extrusionOk="0">
                  <a:moveTo>
                    <a:pt x="0" y="1"/>
                  </a:moveTo>
                  <a:lnTo>
                    <a:pt x="30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99" name="Shape 8099"/>
            <p:cNvSpPr/>
            <p:nvPr/>
          </p:nvSpPr>
          <p:spPr>
            <a:xfrm>
              <a:off x="2460700" y="1311800"/>
              <a:ext cx="8800" cy="22150"/>
            </a:xfrm>
            <a:custGeom>
              <a:avLst/>
              <a:gdLst/>
              <a:ahLst/>
              <a:cxnLst/>
              <a:rect l="0" t="0" r="0" b="0"/>
              <a:pathLst>
                <a:path w="352" h="886" fill="none" extrusionOk="0">
                  <a:moveTo>
                    <a:pt x="0" y="0"/>
                  </a:moveTo>
                  <a:lnTo>
                    <a:pt x="351"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00" name="Shape 8100"/>
            <p:cNvSpPr/>
            <p:nvPr/>
          </p:nvSpPr>
          <p:spPr>
            <a:xfrm>
              <a:off x="2469475" y="1333925"/>
              <a:ext cx="16325" cy="49850"/>
            </a:xfrm>
            <a:custGeom>
              <a:avLst/>
              <a:gdLst/>
              <a:ahLst/>
              <a:cxnLst/>
              <a:rect l="0" t="0" r="0" b="0"/>
              <a:pathLst>
                <a:path w="653" h="1994" fill="none" extrusionOk="0">
                  <a:moveTo>
                    <a:pt x="0" y="1"/>
                  </a:moveTo>
                  <a:lnTo>
                    <a:pt x="652" y="199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01" name="Shape 8101"/>
            <p:cNvSpPr/>
            <p:nvPr/>
          </p:nvSpPr>
          <p:spPr>
            <a:xfrm>
              <a:off x="2485775" y="1383750"/>
              <a:ext cx="15075" cy="49850"/>
            </a:xfrm>
            <a:custGeom>
              <a:avLst/>
              <a:gdLst/>
              <a:ahLst/>
              <a:cxnLst/>
              <a:rect l="0" t="0" r="0" b="0"/>
              <a:pathLst>
                <a:path w="603" h="1994" fill="none" extrusionOk="0">
                  <a:moveTo>
                    <a:pt x="0" y="1"/>
                  </a:moveTo>
                  <a:lnTo>
                    <a:pt x="602" y="199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02" name="Shape 8102"/>
            <p:cNvSpPr/>
            <p:nvPr/>
          </p:nvSpPr>
          <p:spPr>
            <a:xfrm>
              <a:off x="2500825" y="1433575"/>
              <a:ext cx="7550" cy="27700"/>
            </a:xfrm>
            <a:custGeom>
              <a:avLst/>
              <a:gdLst/>
              <a:ahLst/>
              <a:cxnLst/>
              <a:rect l="0" t="0" r="0" b="0"/>
              <a:pathLst>
                <a:path w="302" h="1108" fill="none" extrusionOk="0">
                  <a:moveTo>
                    <a:pt x="0" y="0"/>
                  </a:moveTo>
                  <a:lnTo>
                    <a:pt x="301" y="110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03" name="Shape 8103"/>
            <p:cNvSpPr/>
            <p:nvPr/>
          </p:nvSpPr>
          <p:spPr>
            <a:xfrm>
              <a:off x="2508350" y="1461250"/>
              <a:ext cx="8800" cy="22150"/>
            </a:xfrm>
            <a:custGeom>
              <a:avLst/>
              <a:gdLst/>
              <a:ahLst/>
              <a:cxnLst/>
              <a:rect l="0" t="0" r="0" b="0"/>
              <a:pathLst>
                <a:path w="352" h="886" fill="none" extrusionOk="0">
                  <a:moveTo>
                    <a:pt x="0" y="0"/>
                  </a:moveTo>
                  <a:lnTo>
                    <a:pt x="352"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04" name="Shape 8104"/>
            <p:cNvSpPr/>
            <p:nvPr/>
          </p:nvSpPr>
          <p:spPr>
            <a:xfrm>
              <a:off x="2517125" y="1483375"/>
              <a:ext cx="16325" cy="38775"/>
            </a:xfrm>
            <a:custGeom>
              <a:avLst/>
              <a:gdLst/>
              <a:ahLst/>
              <a:cxnLst/>
              <a:rect l="0" t="0" r="0" b="0"/>
              <a:pathLst>
                <a:path w="653" h="1551" fill="none" extrusionOk="0">
                  <a:moveTo>
                    <a:pt x="1" y="1"/>
                  </a:moveTo>
                  <a:lnTo>
                    <a:pt x="653" y="155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05" name="Shape 8105"/>
            <p:cNvSpPr/>
            <p:nvPr/>
          </p:nvSpPr>
          <p:spPr>
            <a:xfrm>
              <a:off x="2533425" y="1522125"/>
              <a:ext cx="15075" cy="33250"/>
            </a:xfrm>
            <a:custGeom>
              <a:avLst/>
              <a:gdLst/>
              <a:ahLst/>
              <a:cxnLst/>
              <a:rect l="0" t="0" r="0" b="0"/>
              <a:pathLst>
                <a:path w="603" h="1330" fill="none" extrusionOk="0">
                  <a:moveTo>
                    <a:pt x="1" y="1"/>
                  </a:moveTo>
                  <a:lnTo>
                    <a:pt x="603" y="1329"/>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06" name="Shape 8106"/>
            <p:cNvSpPr/>
            <p:nvPr/>
          </p:nvSpPr>
          <p:spPr>
            <a:xfrm>
              <a:off x="2548475" y="1555350"/>
              <a:ext cx="7550" cy="16625"/>
            </a:xfrm>
            <a:custGeom>
              <a:avLst/>
              <a:gdLst/>
              <a:ahLst/>
              <a:cxnLst/>
              <a:rect l="0" t="0" r="0" b="0"/>
              <a:pathLst>
                <a:path w="302" h="665" fill="none" extrusionOk="0">
                  <a:moveTo>
                    <a:pt x="1" y="0"/>
                  </a:moveTo>
                  <a:lnTo>
                    <a:pt x="302" y="664"/>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07" name="Shape 8107"/>
            <p:cNvSpPr/>
            <p:nvPr/>
          </p:nvSpPr>
          <p:spPr>
            <a:xfrm>
              <a:off x="2556000" y="1571950"/>
              <a:ext cx="8800" cy="11100"/>
            </a:xfrm>
            <a:custGeom>
              <a:avLst/>
              <a:gdLst/>
              <a:ahLst/>
              <a:cxnLst/>
              <a:rect l="0" t="0" r="0" b="0"/>
              <a:pathLst>
                <a:path w="352" h="444" fill="none" extrusionOk="0">
                  <a:moveTo>
                    <a:pt x="1" y="0"/>
                  </a:moveTo>
                  <a:lnTo>
                    <a:pt x="352"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08" name="Shape 8108"/>
            <p:cNvSpPr/>
            <p:nvPr/>
          </p:nvSpPr>
          <p:spPr>
            <a:xfrm>
              <a:off x="2564775" y="1583025"/>
              <a:ext cx="8825" cy="5550"/>
            </a:xfrm>
            <a:custGeom>
              <a:avLst/>
              <a:gdLst/>
              <a:ahLst/>
              <a:cxnLst/>
              <a:rect l="0" t="0" r="0" b="0"/>
              <a:pathLst>
                <a:path w="353" h="222" fill="none" extrusionOk="0">
                  <a:moveTo>
                    <a:pt x="1" y="0"/>
                  </a:moveTo>
                  <a:lnTo>
                    <a:pt x="352" y="22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09" name="Shape 8109"/>
            <p:cNvSpPr/>
            <p:nvPr/>
          </p:nvSpPr>
          <p:spPr>
            <a:xfrm>
              <a:off x="2573575" y="1588550"/>
              <a:ext cx="7550" cy="5550"/>
            </a:xfrm>
            <a:custGeom>
              <a:avLst/>
              <a:gdLst/>
              <a:ahLst/>
              <a:cxnLst/>
              <a:rect l="0" t="0" r="0" b="0"/>
              <a:pathLst>
                <a:path w="302" h="222" fill="none" extrusionOk="0">
                  <a:moveTo>
                    <a:pt x="0" y="0"/>
                  </a:moveTo>
                  <a:lnTo>
                    <a:pt x="301"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10" name="Shape 8110"/>
            <p:cNvSpPr/>
            <p:nvPr/>
          </p:nvSpPr>
          <p:spPr>
            <a:xfrm>
              <a:off x="2581100" y="1594075"/>
              <a:ext cx="15075" cy="25"/>
            </a:xfrm>
            <a:custGeom>
              <a:avLst/>
              <a:gdLst/>
              <a:ahLst/>
              <a:cxnLst/>
              <a:rect l="0" t="0" r="0" b="0"/>
              <a:pathLst>
                <a:path w="603" h="1" fill="none" extrusionOk="0">
                  <a:moveTo>
                    <a:pt x="0" y="1"/>
                  </a:moveTo>
                  <a:lnTo>
                    <a:pt x="6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11" name="Shape 8111"/>
            <p:cNvSpPr/>
            <p:nvPr/>
          </p:nvSpPr>
          <p:spPr>
            <a:xfrm>
              <a:off x="2596150" y="1594075"/>
              <a:ext cx="7550" cy="25"/>
            </a:xfrm>
            <a:custGeom>
              <a:avLst/>
              <a:gdLst/>
              <a:ahLst/>
              <a:cxnLst/>
              <a:rect l="0" t="0" r="0" b="0"/>
              <a:pathLst>
                <a:path w="302" h="1" fill="none" extrusionOk="0">
                  <a:moveTo>
                    <a:pt x="0" y="1"/>
                  </a:moveTo>
                  <a:lnTo>
                    <a:pt x="30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12" name="Shape 8112"/>
            <p:cNvSpPr/>
            <p:nvPr/>
          </p:nvSpPr>
          <p:spPr>
            <a:xfrm>
              <a:off x="2603675" y="1588550"/>
              <a:ext cx="8800" cy="5550"/>
            </a:xfrm>
            <a:custGeom>
              <a:avLst/>
              <a:gdLst/>
              <a:ahLst/>
              <a:cxnLst/>
              <a:rect l="0" t="0" r="0" b="0"/>
              <a:pathLst>
                <a:path w="352" h="222" fill="none" extrusionOk="0">
                  <a:moveTo>
                    <a:pt x="0" y="222"/>
                  </a:moveTo>
                  <a:lnTo>
                    <a:pt x="35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13" name="Shape 8113"/>
            <p:cNvSpPr/>
            <p:nvPr/>
          </p:nvSpPr>
          <p:spPr>
            <a:xfrm>
              <a:off x="2612450" y="1577475"/>
              <a:ext cx="8800" cy="11100"/>
            </a:xfrm>
            <a:custGeom>
              <a:avLst/>
              <a:gdLst/>
              <a:ahLst/>
              <a:cxnLst/>
              <a:rect l="0" t="0" r="0" b="0"/>
              <a:pathLst>
                <a:path w="352" h="444" fill="none" extrusionOk="0">
                  <a:moveTo>
                    <a:pt x="0" y="443"/>
                  </a:moveTo>
                  <a:lnTo>
                    <a:pt x="3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14" name="Shape 8114"/>
            <p:cNvSpPr/>
            <p:nvPr/>
          </p:nvSpPr>
          <p:spPr>
            <a:xfrm>
              <a:off x="2621225" y="1566400"/>
              <a:ext cx="7550" cy="11100"/>
            </a:xfrm>
            <a:custGeom>
              <a:avLst/>
              <a:gdLst/>
              <a:ahLst/>
              <a:cxnLst/>
              <a:rect l="0" t="0" r="0" b="0"/>
              <a:pathLst>
                <a:path w="302" h="444" fill="none" extrusionOk="0">
                  <a:moveTo>
                    <a:pt x="1" y="444"/>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15" name="Shape 8115"/>
            <p:cNvSpPr/>
            <p:nvPr/>
          </p:nvSpPr>
          <p:spPr>
            <a:xfrm>
              <a:off x="2628750" y="1538725"/>
              <a:ext cx="15075" cy="27700"/>
            </a:xfrm>
            <a:custGeom>
              <a:avLst/>
              <a:gdLst/>
              <a:ahLst/>
              <a:cxnLst/>
              <a:rect l="0" t="0" r="0" b="0"/>
              <a:pathLst>
                <a:path w="603" h="1108" fill="none" extrusionOk="0">
                  <a:moveTo>
                    <a:pt x="1" y="1108"/>
                  </a:moveTo>
                  <a:lnTo>
                    <a:pt x="603"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16" name="Shape 8116"/>
            <p:cNvSpPr/>
            <p:nvPr/>
          </p:nvSpPr>
          <p:spPr>
            <a:xfrm>
              <a:off x="2643800" y="1505525"/>
              <a:ext cx="16325" cy="33225"/>
            </a:xfrm>
            <a:custGeom>
              <a:avLst/>
              <a:gdLst/>
              <a:ahLst/>
              <a:cxnLst/>
              <a:rect l="0" t="0" r="0" b="0"/>
              <a:pathLst>
                <a:path w="653" h="1329" fill="none" extrusionOk="0">
                  <a:moveTo>
                    <a:pt x="1" y="1329"/>
                  </a:moveTo>
                  <a:lnTo>
                    <a:pt x="653"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17" name="Shape 8117"/>
            <p:cNvSpPr/>
            <p:nvPr/>
          </p:nvSpPr>
          <p:spPr>
            <a:xfrm>
              <a:off x="2660100" y="1472300"/>
              <a:ext cx="16325" cy="33250"/>
            </a:xfrm>
            <a:custGeom>
              <a:avLst/>
              <a:gdLst/>
              <a:ahLst/>
              <a:cxnLst/>
              <a:rect l="0" t="0" r="0" b="0"/>
              <a:pathLst>
                <a:path w="653" h="1330" fill="none" extrusionOk="0">
                  <a:moveTo>
                    <a:pt x="1" y="1329"/>
                  </a:moveTo>
                  <a:lnTo>
                    <a:pt x="653"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18" name="Shape 8118"/>
            <p:cNvSpPr/>
            <p:nvPr/>
          </p:nvSpPr>
          <p:spPr>
            <a:xfrm>
              <a:off x="2676400" y="1450175"/>
              <a:ext cx="7550" cy="22150"/>
            </a:xfrm>
            <a:custGeom>
              <a:avLst/>
              <a:gdLst/>
              <a:ahLst/>
              <a:cxnLst/>
              <a:rect l="0" t="0" r="0" b="0"/>
              <a:pathLst>
                <a:path w="302" h="886" fill="none" extrusionOk="0">
                  <a:moveTo>
                    <a:pt x="1" y="886"/>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19" name="Shape 8119"/>
            <p:cNvSpPr/>
            <p:nvPr/>
          </p:nvSpPr>
          <p:spPr>
            <a:xfrm>
              <a:off x="2683925" y="1433575"/>
              <a:ext cx="7550" cy="16625"/>
            </a:xfrm>
            <a:custGeom>
              <a:avLst/>
              <a:gdLst/>
              <a:ahLst/>
              <a:cxnLst/>
              <a:rect l="0" t="0" r="0" b="0"/>
              <a:pathLst>
                <a:path w="302" h="665" fill="none" extrusionOk="0">
                  <a:moveTo>
                    <a:pt x="1" y="664"/>
                  </a:moveTo>
                  <a:lnTo>
                    <a:pt x="30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20" name="Shape 8120"/>
            <p:cNvSpPr/>
            <p:nvPr/>
          </p:nvSpPr>
          <p:spPr>
            <a:xfrm>
              <a:off x="2691450" y="1400350"/>
              <a:ext cx="16350" cy="33250"/>
            </a:xfrm>
            <a:custGeom>
              <a:avLst/>
              <a:gdLst/>
              <a:ahLst/>
              <a:cxnLst/>
              <a:rect l="0" t="0" r="0" b="0"/>
              <a:pathLst>
                <a:path w="654" h="1330" fill="none" extrusionOk="0">
                  <a:moveTo>
                    <a:pt x="1" y="1329"/>
                  </a:moveTo>
                  <a:lnTo>
                    <a:pt x="653"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21" name="Shape 8121"/>
            <p:cNvSpPr/>
            <p:nvPr/>
          </p:nvSpPr>
          <p:spPr>
            <a:xfrm>
              <a:off x="2707775" y="1383750"/>
              <a:ext cx="8800" cy="16625"/>
            </a:xfrm>
            <a:custGeom>
              <a:avLst/>
              <a:gdLst/>
              <a:ahLst/>
              <a:cxnLst/>
              <a:rect l="0" t="0" r="0" b="0"/>
              <a:pathLst>
                <a:path w="352" h="665" fill="none" extrusionOk="0">
                  <a:moveTo>
                    <a:pt x="0" y="665"/>
                  </a:moveTo>
                  <a:lnTo>
                    <a:pt x="351"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22" name="Shape 8122"/>
            <p:cNvSpPr/>
            <p:nvPr/>
          </p:nvSpPr>
          <p:spPr>
            <a:xfrm>
              <a:off x="2716550" y="1367150"/>
              <a:ext cx="7550" cy="16625"/>
            </a:xfrm>
            <a:custGeom>
              <a:avLst/>
              <a:gdLst/>
              <a:ahLst/>
              <a:cxnLst/>
              <a:rect l="0" t="0" r="0" b="0"/>
              <a:pathLst>
                <a:path w="302" h="665" fill="none" extrusionOk="0">
                  <a:moveTo>
                    <a:pt x="0" y="665"/>
                  </a:moveTo>
                  <a:lnTo>
                    <a:pt x="301"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23" name="Shape 8123"/>
            <p:cNvSpPr/>
            <p:nvPr/>
          </p:nvSpPr>
          <p:spPr>
            <a:xfrm>
              <a:off x="2724075" y="1345000"/>
              <a:ext cx="15075" cy="22175"/>
            </a:xfrm>
            <a:custGeom>
              <a:avLst/>
              <a:gdLst/>
              <a:ahLst/>
              <a:cxnLst/>
              <a:rect l="0" t="0" r="0" b="0"/>
              <a:pathLst>
                <a:path w="603" h="887" fill="none" extrusionOk="0">
                  <a:moveTo>
                    <a:pt x="0" y="886"/>
                  </a:moveTo>
                  <a:lnTo>
                    <a:pt x="6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24" name="Shape 8124"/>
            <p:cNvSpPr/>
            <p:nvPr/>
          </p:nvSpPr>
          <p:spPr>
            <a:xfrm>
              <a:off x="2739125" y="1328400"/>
              <a:ext cx="16325" cy="16625"/>
            </a:xfrm>
            <a:custGeom>
              <a:avLst/>
              <a:gdLst/>
              <a:ahLst/>
              <a:cxnLst/>
              <a:rect l="0" t="0" r="0" b="0"/>
              <a:pathLst>
                <a:path w="653" h="665" fill="none" extrusionOk="0">
                  <a:moveTo>
                    <a:pt x="0" y="665"/>
                  </a:moveTo>
                  <a:lnTo>
                    <a:pt x="65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25" name="Shape 8125"/>
            <p:cNvSpPr/>
            <p:nvPr/>
          </p:nvSpPr>
          <p:spPr>
            <a:xfrm>
              <a:off x="2755425" y="1322875"/>
              <a:ext cx="8800" cy="5550"/>
            </a:xfrm>
            <a:custGeom>
              <a:avLst/>
              <a:gdLst/>
              <a:ahLst/>
              <a:cxnLst/>
              <a:rect l="0" t="0" r="0" b="0"/>
              <a:pathLst>
                <a:path w="352" h="222" fill="none" extrusionOk="0">
                  <a:moveTo>
                    <a:pt x="0" y="222"/>
                  </a:moveTo>
                  <a:lnTo>
                    <a:pt x="352" y="0"/>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26" name="Shape 8126"/>
            <p:cNvSpPr/>
            <p:nvPr/>
          </p:nvSpPr>
          <p:spPr>
            <a:xfrm>
              <a:off x="2764200" y="1317325"/>
              <a:ext cx="7550" cy="5575"/>
            </a:xfrm>
            <a:custGeom>
              <a:avLst/>
              <a:gdLst/>
              <a:ahLst/>
              <a:cxnLst/>
              <a:rect l="0" t="0" r="0" b="0"/>
              <a:pathLst>
                <a:path w="302" h="223" fill="none" extrusionOk="0">
                  <a:moveTo>
                    <a:pt x="1" y="222"/>
                  </a:moveTo>
                  <a:lnTo>
                    <a:pt x="302"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27" name="Shape 8127"/>
            <p:cNvSpPr/>
            <p:nvPr/>
          </p:nvSpPr>
          <p:spPr>
            <a:xfrm>
              <a:off x="2771725" y="1317325"/>
              <a:ext cx="15075" cy="25"/>
            </a:xfrm>
            <a:custGeom>
              <a:avLst/>
              <a:gdLst/>
              <a:ahLst/>
              <a:cxnLst/>
              <a:rect l="0" t="0" r="0" b="0"/>
              <a:pathLst>
                <a:path w="603" h="1" fill="none" extrusionOk="0">
                  <a:moveTo>
                    <a:pt x="1" y="1"/>
                  </a:moveTo>
                  <a:lnTo>
                    <a:pt x="603" y="1"/>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28" name="Shape 8128"/>
            <p:cNvSpPr/>
            <p:nvPr/>
          </p:nvSpPr>
          <p:spPr>
            <a:xfrm>
              <a:off x="2786775" y="1317325"/>
              <a:ext cx="7550" cy="5575"/>
            </a:xfrm>
            <a:custGeom>
              <a:avLst/>
              <a:gdLst/>
              <a:ahLst/>
              <a:cxnLst/>
              <a:rect l="0" t="0" r="0" b="0"/>
              <a:pathLst>
                <a:path w="302" h="223" fill="none" extrusionOk="0">
                  <a:moveTo>
                    <a:pt x="1" y="1"/>
                  </a:moveTo>
                  <a:lnTo>
                    <a:pt x="30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29" name="Shape 8129"/>
            <p:cNvSpPr/>
            <p:nvPr/>
          </p:nvSpPr>
          <p:spPr>
            <a:xfrm>
              <a:off x="2794300" y="1322875"/>
              <a:ext cx="8800" cy="5550"/>
            </a:xfrm>
            <a:custGeom>
              <a:avLst/>
              <a:gdLst/>
              <a:ahLst/>
              <a:cxnLst/>
              <a:rect l="0" t="0" r="0" b="0"/>
              <a:pathLst>
                <a:path w="352" h="222" fill="none" extrusionOk="0">
                  <a:moveTo>
                    <a:pt x="1" y="0"/>
                  </a:moveTo>
                  <a:lnTo>
                    <a:pt x="35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30" name="Shape 8130"/>
            <p:cNvSpPr/>
            <p:nvPr/>
          </p:nvSpPr>
          <p:spPr>
            <a:xfrm>
              <a:off x="2803075" y="1328400"/>
              <a:ext cx="8800" cy="5550"/>
            </a:xfrm>
            <a:custGeom>
              <a:avLst/>
              <a:gdLst/>
              <a:ahLst/>
              <a:cxnLst/>
              <a:rect l="0" t="0" r="0" b="0"/>
              <a:pathLst>
                <a:path w="352" h="222" fill="none" extrusionOk="0">
                  <a:moveTo>
                    <a:pt x="1" y="1"/>
                  </a:moveTo>
                  <a:lnTo>
                    <a:pt x="35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31" name="Shape 8131"/>
            <p:cNvSpPr/>
            <p:nvPr/>
          </p:nvSpPr>
          <p:spPr>
            <a:xfrm>
              <a:off x="2811850" y="1333925"/>
              <a:ext cx="7550" cy="5575"/>
            </a:xfrm>
            <a:custGeom>
              <a:avLst/>
              <a:gdLst/>
              <a:ahLst/>
              <a:cxnLst/>
              <a:rect l="0" t="0" r="0" b="0"/>
              <a:pathLst>
                <a:path w="302" h="223" fill="none" extrusionOk="0">
                  <a:moveTo>
                    <a:pt x="1" y="1"/>
                  </a:moveTo>
                  <a:lnTo>
                    <a:pt x="302" y="222"/>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32" name="Shape 8132"/>
            <p:cNvSpPr/>
            <p:nvPr/>
          </p:nvSpPr>
          <p:spPr>
            <a:xfrm>
              <a:off x="2819375" y="1339475"/>
              <a:ext cx="7550" cy="11100"/>
            </a:xfrm>
            <a:custGeom>
              <a:avLst/>
              <a:gdLst/>
              <a:ahLst/>
              <a:cxnLst/>
              <a:rect l="0" t="0" r="0" b="0"/>
              <a:pathLst>
                <a:path w="302" h="444" fill="none" extrusionOk="0">
                  <a:moveTo>
                    <a:pt x="1" y="0"/>
                  </a:moveTo>
                  <a:lnTo>
                    <a:pt x="302"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33" name="Shape 8133"/>
            <p:cNvSpPr/>
            <p:nvPr/>
          </p:nvSpPr>
          <p:spPr>
            <a:xfrm>
              <a:off x="2826900" y="1350550"/>
              <a:ext cx="7550" cy="11075"/>
            </a:xfrm>
            <a:custGeom>
              <a:avLst/>
              <a:gdLst/>
              <a:ahLst/>
              <a:cxnLst/>
              <a:rect l="0" t="0" r="0" b="0"/>
              <a:pathLst>
                <a:path w="302" h="443" fill="none" extrusionOk="0">
                  <a:moveTo>
                    <a:pt x="1" y="0"/>
                  </a:moveTo>
                  <a:lnTo>
                    <a:pt x="302" y="443"/>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34" name="Shape 8134"/>
            <p:cNvSpPr/>
            <p:nvPr/>
          </p:nvSpPr>
          <p:spPr>
            <a:xfrm>
              <a:off x="2834425" y="1361600"/>
              <a:ext cx="16350" cy="22175"/>
            </a:xfrm>
            <a:custGeom>
              <a:avLst/>
              <a:gdLst/>
              <a:ahLst/>
              <a:cxnLst/>
              <a:rect l="0" t="0" r="0" b="0"/>
              <a:pathLst>
                <a:path w="654" h="887" fill="none" extrusionOk="0">
                  <a:moveTo>
                    <a:pt x="1" y="1"/>
                  </a:moveTo>
                  <a:lnTo>
                    <a:pt x="653" y="887"/>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35" name="Shape 8135"/>
            <p:cNvSpPr/>
            <p:nvPr/>
          </p:nvSpPr>
          <p:spPr>
            <a:xfrm>
              <a:off x="2850750" y="1383750"/>
              <a:ext cx="16325" cy="27700"/>
            </a:xfrm>
            <a:custGeom>
              <a:avLst/>
              <a:gdLst/>
              <a:ahLst/>
              <a:cxnLst/>
              <a:rect l="0" t="0" r="0" b="0"/>
              <a:pathLst>
                <a:path w="653" h="1108" fill="none" extrusionOk="0">
                  <a:moveTo>
                    <a:pt x="0" y="1"/>
                  </a:moveTo>
                  <a:lnTo>
                    <a:pt x="652" y="1108"/>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36" name="Shape 8136"/>
            <p:cNvSpPr/>
            <p:nvPr/>
          </p:nvSpPr>
          <p:spPr>
            <a:xfrm>
              <a:off x="2867050" y="1411425"/>
              <a:ext cx="15075" cy="22175"/>
            </a:xfrm>
            <a:custGeom>
              <a:avLst/>
              <a:gdLst/>
              <a:ahLst/>
              <a:cxnLst/>
              <a:rect l="0" t="0" r="0" b="0"/>
              <a:pathLst>
                <a:path w="603" h="887" fill="none" extrusionOk="0">
                  <a:moveTo>
                    <a:pt x="0" y="1"/>
                  </a:moveTo>
                  <a:lnTo>
                    <a:pt x="602"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37" name="Shape 8137"/>
            <p:cNvSpPr/>
            <p:nvPr/>
          </p:nvSpPr>
          <p:spPr>
            <a:xfrm>
              <a:off x="2882100" y="1433575"/>
              <a:ext cx="16325" cy="22150"/>
            </a:xfrm>
            <a:custGeom>
              <a:avLst/>
              <a:gdLst/>
              <a:ahLst/>
              <a:cxnLst/>
              <a:rect l="0" t="0" r="0" b="0"/>
              <a:pathLst>
                <a:path w="653" h="886" fill="none" extrusionOk="0">
                  <a:moveTo>
                    <a:pt x="0" y="0"/>
                  </a:moveTo>
                  <a:lnTo>
                    <a:pt x="652" y="886"/>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38" name="Shape 8138"/>
            <p:cNvSpPr/>
            <p:nvPr/>
          </p:nvSpPr>
          <p:spPr>
            <a:xfrm>
              <a:off x="2898400" y="1455700"/>
              <a:ext cx="16325" cy="16625"/>
            </a:xfrm>
            <a:custGeom>
              <a:avLst/>
              <a:gdLst/>
              <a:ahLst/>
              <a:cxnLst/>
              <a:rect l="0" t="0" r="0" b="0"/>
              <a:pathLst>
                <a:path w="653" h="665" fill="none" extrusionOk="0">
                  <a:moveTo>
                    <a:pt x="0" y="1"/>
                  </a:moveTo>
                  <a:lnTo>
                    <a:pt x="653" y="665"/>
                  </a:lnTo>
                </a:path>
              </a:pathLst>
            </a:custGeom>
            <a:noFill/>
            <a:ln w="30100" cap="sq" cmpd="sng">
              <a:solidFill>
                <a:srgbClr val="99336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139" name="Shape 8139"/>
          <p:cNvGrpSpPr/>
          <p:nvPr/>
        </p:nvGrpSpPr>
        <p:grpSpPr>
          <a:xfrm>
            <a:off x="1105987" y="2792972"/>
            <a:ext cx="7834152" cy="769425"/>
            <a:chOff x="21300" y="94075"/>
            <a:chExt cx="2957400" cy="2817375"/>
          </a:xfrm>
        </p:grpSpPr>
        <p:sp>
          <p:nvSpPr>
            <p:cNvPr id="8140" name="Shape 8140"/>
            <p:cNvSpPr/>
            <p:nvPr/>
          </p:nvSpPr>
          <p:spPr>
            <a:xfrm>
              <a:off x="22575" y="99625"/>
              <a:ext cx="2954850" cy="2806300"/>
            </a:xfrm>
            <a:custGeom>
              <a:avLst/>
              <a:gdLst/>
              <a:ahLst/>
              <a:cxnLst/>
              <a:rect l="0" t="0" r="0" b="0"/>
              <a:pathLst>
                <a:path w="118194" h="112252" extrusionOk="0">
                  <a:moveTo>
                    <a:pt x="0" y="0"/>
                  </a:moveTo>
                  <a:lnTo>
                    <a:pt x="0" y="112251"/>
                  </a:lnTo>
                  <a:lnTo>
                    <a:pt x="118194" y="112251"/>
                  </a:lnTo>
                  <a:lnTo>
                    <a:pt x="11819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8141" name="Shape 8141"/>
            <p:cNvSpPr/>
            <p:nvPr/>
          </p:nvSpPr>
          <p:spPr>
            <a:xfrm>
              <a:off x="21300" y="94075"/>
              <a:ext cx="2957400" cy="2817375"/>
            </a:xfrm>
            <a:custGeom>
              <a:avLst/>
              <a:gdLst/>
              <a:ahLst/>
              <a:cxnLst/>
              <a:rect l="0" t="0" r="0" b="0"/>
              <a:pathLst>
                <a:path w="118296" h="112695" fill="none" extrusionOk="0">
                  <a:moveTo>
                    <a:pt x="1" y="1"/>
                  </a:moveTo>
                  <a:lnTo>
                    <a:pt x="118295" y="1"/>
                  </a:lnTo>
                  <a:lnTo>
                    <a:pt x="118295" y="112695"/>
                  </a:lnTo>
                  <a:lnTo>
                    <a:pt x="1" y="112695"/>
                  </a:lnTo>
                  <a:lnTo>
                    <a:pt x="1" y="1"/>
                  </a:lnTo>
                  <a:close/>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42" name="Shape 8142"/>
            <p:cNvSpPr/>
            <p:nvPr/>
          </p:nvSpPr>
          <p:spPr>
            <a:xfrm>
              <a:off x="62700" y="276750"/>
              <a:ext cx="2874600" cy="2446500"/>
            </a:xfrm>
            <a:custGeom>
              <a:avLst/>
              <a:gdLst/>
              <a:ahLst/>
              <a:cxnLst/>
              <a:rect l="0" t="0" r="0" b="0"/>
              <a:pathLst>
                <a:path w="114984" h="97860" extrusionOk="0">
                  <a:moveTo>
                    <a:pt x="0" y="0"/>
                  </a:moveTo>
                  <a:lnTo>
                    <a:pt x="0" y="97860"/>
                  </a:lnTo>
                  <a:lnTo>
                    <a:pt x="114984" y="97860"/>
                  </a:lnTo>
                  <a:lnTo>
                    <a:pt x="114984" y="0"/>
                  </a:lnTo>
                  <a:close/>
                </a:path>
              </a:pathLst>
            </a:custGeom>
            <a:solidFill>
              <a:srgbClr val="000000"/>
            </a:solidFill>
            <a:ln>
              <a:noFill/>
            </a:ln>
          </p:spPr>
          <p:txBody>
            <a:bodyPr lIns="91425" tIns="91425" rIns="91425" bIns="91425" anchor="ctr" anchorCtr="0">
              <a:noAutofit/>
            </a:bodyPr>
            <a:lstStyle/>
            <a:p>
              <a:pPr lvl="0">
                <a:spcBef>
                  <a:spcPts val="0"/>
                </a:spcBef>
                <a:buNone/>
              </a:pPr>
              <a:endParaRPr/>
            </a:p>
          </p:txBody>
        </p:sp>
        <p:sp>
          <p:nvSpPr>
            <p:cNvPr id="8143" name="Shape 8143"/>
            <p:cNvSpPr/>
            <p:nvPr/>
          </p:nvSpPr>
          <p:spPr>
            <a:xfrm>
              <a:off x="62700" y="27232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44" name="Shape 8144"/>
            <p:cNvSpPr/>
            <p:nvPr/>
          </p:nvSpPr>
          <p:spPr>
            <a:xfrm>
              <a:off x="62700" y="23136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45" name="Shape 8145"/>
            <p:cNvSpPr/>
            <p:nvPr/>
          </p:nvSpPr>
          <p:spPr>
            <a:xfrm>
              <a:off x="62700" y="190957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46" name="Shape 8146"/>
            <p:cNvSpPr/>
            <p:nvPr/>
          </p:nvSpPr>
          <p:spPr>
            <a:xfrm>
              <a:off x="62700" y="1500000"/>
              <a:ext cx="2874600" cy="0"/>
            </a:xfrm>
            <a:custGeom>
              <a:avLst/>
              <a:gdLst/>
              <a:ahLst/>
              <a:cxnLst/>
              <a:rect l="0" t="0" r="0" b="0"/>
              <a:pathLst>
                <a:path w="114984"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47" name="Shape 8147"/>
            <p:cNvSpPr/>
            <p:nvPr/>
          </p:nvSpPr>
          <p:spPr>
            <a:xfrm>
              <a:off x="62700" y="109040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48" name="Shape 8148"/>
            <p:cNvSpPr/>
            <p:nvPr/>
          </p:nvSpPr>
          <p:spPr>
            <a:xfrm>
              <a:off x="62700" y="686325"/>
              <a:ext cx="2874600" cy="25"/>
            </a:xfrm>
            <a:custGeom>
              <a:avLst/>
              <a:gdLst/>
              <a:ahLst/>
              <a:cxnLst/>
              <a:rect l="0" t="0" r="0" b="0"/>
              <a:pathLst>
                <a:path w="114984" h="1" fill="none" extrusionOk="0">
                  <a:moveTo>
                    <a:pt x="0" y="1"/>
                  </a:moveTo>
                  <a:lnTo>
                    <a:pt x="114984" y="1"/>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49" name="Shape 8149"/>
            <p:cNvSpPr/>
            <p:nvPr/>
          </p:nvSpPr>
          <p:spPr>
            <a:xfrm>
              <a:off x="62700" y="276750"/>
              <a:ext cx="2874600" cy="25"/>
            </a:xfrm>
            <a:custGeom>
              <a:avLst/>
              <a:gdLst/>
              <a:ahLst/>
              <a:cxnLst/>
              <a:rect l="0" t="0" r="0" b="0"/>
              <a:pathLst>
                <a:path w="114984" h="1" fill="none" extrusionOk="0">
                  <a:moveTo>
                    <a:pt x="0" y="0"/>
                  </a:moveTo>
                  <a:lnTo>
                    <a:pt x="114984" y="0"/>
                  </a:lnTo>
                </a:path>
              </a:pathLst>
            </a:custGeom>
            <a:noFill/>
            <a:ln w="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50" name="Shape 8150"/>
            <p:cNvSpPr/>
            <p:nvPr/>
          </p:nvSpPr>
          <p:spPr>
            <a:xfrm>
              <a:off x="60200" y="265675"/>
              <a:ext cx="2874600" cy="25"/>
            </a:xfrm>
            <a:custGeom>
              <a:avLst/>
              <a:gdLst/>
              <a:ahLst/>
              <a:cxnLst/>
              <a:rect l="0" t="0" r="0" b="0"/>
              <a:pathLst>
                <a:path w="114984" h="1" fill="none" extrusionOk="0">
                  <a:moveTo>
                    <a:pt x="0" y="0"/>
                  </a:moveTo>
                  <a:lnTo>
                    <a:pt x="114983"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51" name="Shape 8151"/>
            <p:cNvSpPr/>
            <p:nvPr/>
          </p:nvSpPr>
          <p:spPr>
            <a:xfrm>
              <a:off x="2934775" y="265675"/>
              <a:ext cx="25" cy="2446525"/>
            </a:xfrm>
            <a:custGeom>
              <a:avLst/>
              <a:gdLst/>
              <a:ahLst/>
              <a:cxnLst/>
              <a:rect l="0" t="0" r="0" b="0"/>
              <a:pathLst>
                <a:path w="1" h="97861" fill="none" extrusionOk="0">
                  <a:moveTo>
                    <a:pt x="0" y="0"/>
                  </a:moveTo>
                  <a:lnTo>
                    <a:pt x="0" y="9786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52" name="Shape 8152"/>
            <p:cNvSpPr/>
            <p:nvPr/>
          </p:nvSpPr>
          <p:spPr>
            <a:xfrm>
              <a:off x="60200" y="2712175"/>
              <a:ext cx="2874600" cy="25"/>
            </a:xfrm>
            <a:custGeom>
              <a:avLst/>
              <a:gdLst/>
              <a:ahLst/>
              <a:cxnLst/>
              <a:rect l="0" t="0" r="0" b="0"/>
              <a:pathLst>
                <a:path w="114984" h="1" fill="none" extrusionOk="0">
                  <a:moveTo>
                    <a:pt x="114983" y="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53" name="Shape 8153"/>
            <p:cNvSpPr/>
            <p:nvPr/>
          </p:nvSpPr>
          <p:spPr>
            <a:xfrm>
              <a:off x="60200" y="265675"/>
              <a:ext cx="25" cy="2446525"/>
            </a:xfrm>
            <a:custGeom>
              <a:avLst/>
              <a:gdLst/>
              <a:ahLst/>
              <a:cxnLst/>
              <a:rect l="0" t="0" r="0" b="0"/>
              <a:pathLst>
                <a:path w="1" h="97861" fill="none" extrusionOk="0">
                  <a:moveTo>
                    <a:pt x="0" y="97860"/>
                  </a:moveTo>
                  <a:lnTo>
                    <a:pt x="0" y="0"/>
                  </a:lnTo>
                </a:path>
              </a:pathLst>
            </a:custGeom>
            <a:noFill/>
            <a:ln w="5025" cap="sq" cmpd="sng">
              <a:solidFill>
                <a:srgbClr val="00000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54" name="Shape 8154"/>
            <p:cNvSpPr/>
            <p:nvPr/>
          </p:nvSpPr>
          <p:spPr>
            <a:xfrm>
              <a:off x="55175" y="697400"/>
              <a:ext cx="3775" cy="27700"/>
            </a:xfrm>
            <a:custGeom>
              <a:avLst/>
              <a:gdLst/>
              <a:ahLst/>
              <a:cxnLst/>
              <a:rect l="0" t="0" r="0" b="0"/>
              <a:pathLst>
                <a:path w="151" h="1108" fill="none" extrusionOk="0">
                  <a:moveTo>
                    <a:pt x="0" y="1108"/>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55" name="Shape 8155"/>
            <p:cNvSpPr/>
            <p:nvPr/>
          </p:nvSpPr>
          <p:spPr>
            <a:xfrm>
              <a:off x="58925" y="664200"/>
              <a:ext cx="3800" cy="33225"/>
            </a:xfrm>
            <a:custGeom>
              <a:avLst/>
              <a:gdLst/>
              <a:ahLst/>
              <a:cxnLst/>
              <a:rect l="0" t="0" r="0" b="0"/>
              <a:pathLst>
                <a:path w="152" h="1329" fill="none" extrusionOk="0">
                  <a:moveTo>
                    <a:pt x="1" y="1329"/>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56" name="Shape 8156"/>
            <p:cNvSpPr/>
            <p:nvPr/>
          </p:nvSpPr>
          <p:spPr>
            <a:xfrm>
              <a:off x="62700" y="642050"/>
              <a:ext cx="5050" cy="22175"/>
            </a:xfrm>
            <a:custGeom>
              <a:avLst/>
              <a:gdLst/>
              <a:ahLst/>
              <a:cxnLst/>
              <a:rect l="0" t="0" r="0" b="0"/>
              <a:pathLst>
                <a:path w="202" h="887" fill="none" extrusionOk="0">
                  <a:moveTo>
                    <a:pt x="0" y="886"/>
                  </a:moveTo>
                  <a:lnTo>
                    <a:pt x="20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57" name="Shape 8157"/>
            <p:cNvSpPr/>
            <p:nvPr/>
          </p:nvSpPr>
          <p:spPr>
            <a:xfrm>
              <a:off x="67725" y="630975"/>
              <a:ext cx="1275" cy="11100"/>
            </a:xfrm>
            <a:custGeom>
              <a:avLst/>
              <a:gdLst/>
              <a:ahLst/>
              <a:cxnLst/>
              <a:rect l="0" t="0" r="0" b="0"/>
              <a:pathLst>
                <a:path w="51" h="444" fill="none" extrusionOk="0">
                  <a:moveTo>
                    <a:pt x="0" y="444"/>
                  </a:moveTo>
                  <a:lnTo>
                    <a:pt x="50"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58" name="Shape 8158"/>
            <p:cNvSpPr/>
            <p:nvPr/>
          </p:nvSpPr>
          <p:spPr>
            <a:xfrm>
              <a:off x="68975" y="625450"/>
              <a:ext cx="2525" cy="5550"/>
            </a:xfrm>
            <a:custGeom>
              <a:avLst/>
              <a:gdLst/>
              <a:ahLst/>
              <a:cxnLst/>
              <a:rect l="0" t="0" r="0" b="0"/>
              <a:pathLst>
                <a:path w="101" h="222" fill="none" extrusionOk="0">
                  <a:moveTo>
                    <a:pt x="0" y="222"/>
                  </a:moveTo>
                  <a:lnTo>
                    <a:pt x="1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59" name="Shape 8159"/>
            <p:cNvSpPr/>
            <p:nvPr/>
          </p:nvSpPr>
          <p:spPr>
            <a:xfrm>
              <a:off x="71475" y="625450"/>
              <a:ext cx="3800" cy="25"/>
            </a:xfrm>
            <a:custGeom>
              <a:avLst/>
              <a:gdLst/>
              <a:ahLst/>
              <a:cxnLst/>
              <a:rect l="0" t="0" r="0" b="0"/>
              <a:pathLst>
                <a:path w="152" h="1" fill="none" extrusionOk="0">
                  <a:moveTo>
                    <a:pt x="1" y="0"/>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60" name="Shape 8160"/>
            <p:cNvSpPr/>
            <p:nvPr/>
          </p:nvSpPr>
          <p:spPr>
            <a:xfrm>
              <a:off x="75250" y="625450"/>
              <a:ext cx="5025" cy="5550"/>
            </a:xfrm>
            <a:custGeom>
              <a:avLst/>
              <a:gdLst/>
              <a:ahLst/>
              <a:cxnLst/>
              <a:rect l="0" t="0" r="0" b="0"/>
              <a:pathLst>
                <a:path w="201" h="222" fill="none" extrusionOk="0">
                  <a:moveTo>
                    <a:pt x="0" y="0"/>
                  </a:moveTo>
                  <a:lnTo>
                    <a:pt x="201" y="2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61" name="Shape 8161"/>
            <p:cNvSpPr/>
            <p:nvPr/>
          </p:nvSpPr>
          <p:spPr>
            <a:xfrm>
              <a:off x="80250" y="630975"/>
              <a:ext cx="3800" cy="22175"/>
            </a:xfrm>
            <a:custGeom>
              <a:avLst/>
              <a:gdLst/>
              <a:ahLst/>
              <a:cxnLst/>
              <a:rect l="0" t="0" r="0" b="0"/>
              <a:pathLst>
                <a:path w="152" h="887" fill="none" extrusionOk="0">
                  <a:moveTo>
                    <a:pt x="1" y="1"/>
                  </a:moveTo>
                  <a:lnTo>
                    <a:pt x="151" y="88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62" name="Shape 8162"/>
            <p:cNvSpPr/>
            <p:nvPr/>
          </p:nvSpPr>
          <p:spPr>
            <a:xfrm>
              <a:off x="84025" y="653125"/>
              <a:ext cx="3775" cy="22175"/>
            </a:xfrm>
            <a:custGeom>
              <a:avLst/>
              <a:gdLst/>
              <a:ahLst/>
              <a:cxnLst/>
              <a:rect l="0" t="0" r="0" b="0"/>
              <a:pathLst>
                <a:path w="151" h="887" fill="none" extrusionOk="0">
                  <a:moveTo>
                    <a:pt x="0" y="0"/>
                  </a:moveTo>
                  <a:lnTo>
                    <a:pt x="151" y="88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63" name="Shape 8163"/>
            <p:cNvSpPr/>
            <p:nvPr/>
          </p:nvSpPr>
          <p:spPr>
            <a:xfrm>
              <a:off x="87775" y="675275"/>
              <a:ext cx="3800" cy="33225"/>
            </a:xfrm>
            <a:custGeom>
              <a:avLst/>
              <a:gdLst/>
              <a:ahLst/>
              <a:cxnLst/>
              <a:rect l="0" t="0" r="0" b="0"/>
              <a:pathLst>
                <a:path w="152" h="1329" fill="none" extrusionOk="0">
                  <a:moveTo>
                    <a:pt x="1" y="0"/>
                  </a:moveTo>
                  <a:lnTo>
                    <a:pt x="151" y="132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64" name="Shape 8164"/>
            <p:cNvSpPr/>
            <p:nvPr/>
          </p:nvSpPr>
          <p:spPr>
            <a:xfrm>
              <a:off x="91550" y="708475"/>
              <a:ext cx="3775" cy="44300"/>
            </a:xfrm>
            <a:custGeom>
              <a:avLst/>
              <a:gdLst/>
              <a:ahLst/>
              <a:cxnLst/>
              <a:rect l="0" t="0" r="0" b="0"/>
              <a:pathLst>
                <a:path w="151" h="1772" fill="none" extrusionOk="0">
                  <a:moveTo>
                    <a:pt x="0" y="0"/>
                  </a:moveTo>
                  <a:lnTo>
                    <a:pt x="151" y="177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65" name="Shape 8165"/>
            <p:cNvSpPr/>
            <p:nvPr/>
          </p:nvSpPr>
          <p:spPr>
            <a:xfrm>
              <a:off x="95300" y="752750"/>
              <a:ext cx="3800" cy="55375"/>
            </a:xfrm>
            <a:custGeom>
              <a:avLst/>
              <a:gdLst/>
              <a:ahLst/>
              <a:cxnLst/>
              <a:rect l="0" t="0" r="0" b="0"/>
              <a:pathLst>
                <a:path w="152" h="2215" fill="none" extrusionOk="0">
                  <a:moveTo>
                    <a:pt x="1" y="1"/>
                  </a:moveTo>
                  <a:lnTo>
                    <a:pt x="151" y="221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66" name="Shape 8166"/>
            <p:cNvSpPr/>
            <p:nvPr/>
          </p:nvSpPr>
          <p:spPr>
            <a:xfrm>
              <a:off x="99075" y="808100"/>
              <a:ext cx="3775" cy="55375"/>
            </a:xfrm>
            <a:custGeom>
              <a:avLst/>
              <a:gdLst/>
              <a:ahLst/>
              <a:cxnLst/>
              <a:rect l="0" t="0" r="0" b="0"/>
              <a:pathLst>
                <a:path w="151" h="2215" fill="none" extrusionOk="0">
                  <a:moveTo>
                    <a:pt x="0" y="1"/>
                  </a:moveTo>
                  <a:lnTo>
                    <a:pt x="151" y="221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67" name="Shape 8167"/>
            <p:cNvSpPr/>
            <p:nvPr/>
          </p:nvSpPr>
          <p:spPr>
            <a:xfrm>
              <a:off x="102825" y="863450"/>
              <a:ext cx="3800" cy="66450"/>
            </a:xfrm>
            <a:custGeom>
              <a:avLst/>
              <a:gdLst/>
              <a:ahLst/>
              <a:cxnLst/>
              <a:rect l="0" t="0" r="0" b="0"/>
              <a:pathLst>
                <a:path w="152" h="2658" fill="none" extrusionOk="0">
                  <a:moveTo>
                    <a:pt x="1" y="1"/>
                  </a:moveTo>
                  <a:lnTo>
                    <a:pt x="151" y="265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68" name="Shape 8168"/>
            <p:cNvSpPr/>
            <p:nvPr/>
          </p:nvSpPr>
          <p:spPr>
            <a:xfrm>
              <a:off x="106600" y="929875"/>
              <a:ext cx="3775" cy="71975"/>
            </a:xfrm>
            <a:custGeom>
              <a:avLst/>
              <a:gdLst/>
              <a:ahLst/>
              <a:cxnLst/>
              <a:rect l="0" t="0" r="0" b="0"/>
              <a:pathLst>
                <a:path w="151" h="2879" fill="none" extrusionOk="0">
                  <a:moveTo>
                    <a:pt x="0" y="1"/>
                  </a:moveTo>
                  <a:lnTo>
                    <a:pt x="151" y="287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69" name="Shape 8169"/>
            <p:cNvSpPr/>
            <p:nvPr/>
          </p:nvSpPr>
          <p:spPr>
            <a:xfrm>
              <a:off x="110350" y="1001825"/>
              <a:ext cx="5050" cy="77525"/>
            </a:xfrm>
            <a:custGeom>
              <a:avLst/>
              <a:gdLst/>
              <a:ahLst/>
              <a:cxnLst/>
              <a:rect l="0" t="0" r="0" b="0"/>
              <a:pathLst>
                <a:path w="202" h="3101" fill="none" extrusionOk="0">
                  <a:moveTo>
                    <a:pt x="1" y="1"/>
                  </a:moveTo>
                  <a:lnTo>
                    <a:pt x="201" y="310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70" name="Shape 8170"/>
            <p:cNvSpPr/>
            <p:nvPr/>
          </p:nvSpPr>
          <p:spPr>
            <a:xfrm>
              <a:off x="115375" y="1079325"/>
              <a:ext cx="3775" cy="83050"/>
            </a:xfrm>
            <a:custGeom>
              <a:avLst/>
              <a:gdLst/>
              <a:ahLst/>
              <a:cxnLst/>
              <a:rect l="0" t="0" r="0" b="0"/>
              <a:pathLst>
                <a:path w="151" h="3322" fill="none" extrusionOk="0">
                  <a:moveTo>
                    <a:pt x="0" y="0"/>
                  </a:moveTo>
                  <a:lnTo>
                    <a:pt x="151" y="332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71" name="Shape 8171"/>
            <p:cNvSpPr/>
            <p:nvPr/>
          </p:nvSpPr>
          <p:spPr>
            <a:xfrm>
              <a:off x="119125" y="1162350"/>
              <a:ext cx="3800" cy="83050"/>
            </a:xfrm>
            <a:custGeom>
              <a:avLst/>
              <a:gdLst/>
              <a:ahLst/>
              <a:cxnLst/>
              <a:rect l="0" t="0" r="0" b="0"/>
              <a:pathLst>
                <a:path w="152" h="3322" fill="none" extrusionOk="0">
                  <a:moveTo>
                    <a:pt x="1" y="0"/>
                  </a:moveTo>
                  <a:lnTo>
                    <a:pt x="151" y="33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72" name="Shape 8172"/>
            <p:cNvSpPr/>
            <p:nvPr/>
          </p:nvSpPr>
          <p:spPr>
            <a:xfrm>
              <a:off x="122900" y="1245375"/>
              <a:ext cx="5050" cy="88575"/>
            </a:xfrm>
            <a:custGeom>
              <a:avLst/>
              <a:gdLst/>
              <a:ahLst/>
              <a:cxnLst/>
              <a:rect l="0" t="0" r="0" b="0"/>
              <a:pathLst>
                <a:path w="202" h="3543" fill="none" extrusionOk="0">
                  <a:moveTo>
                    <a:pt x="0" y="1"/>
                  </a:moveTo>
                  <a:lnTo>
                    <a:pt x="201" y="354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73" name="Shape 8173"/>
            <p:cNvSpPr/>
            <p:nvPr/>
          </p:nvSpPr>
          <p:spPr>
            <a:xfrm>
              <a:off x="127925" y="1333925"/>
              <a:ext cx="3775" cy="88600"/>
            </a:xfrm>
            <a:custGeom>
              <a:avLst/>
              <a:gdLst/>
              <a:ahLst/>
              <a:cxnLst/>
              <a:rect l="0" t="0" r="0" b="0"/>
              <a:pathLst>
                <a:path w="151" h="3544" fill="none" extrusionOk="0">
                  <a:moveTo>
                    <a:pt x="0" y="1"/>
                  </a:moveTo>
                  <a:lnTo>
                    <a:pt x="151" y="354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74" name="Shape 8174"/>
            <p:cNvSpPr/>
            <p:nvPr/>
          </p:nvSpPr>
          <p:spPr>
            <a:xfrm>
              <a:off x="131675" y="1422500"/>
              <a:ext cx="3800" cy="83050"/>
            </a:xfrm>
            <a:custGeom>
              <a:avLst/>
              <a:gdLst/>
              <a:ahLst/>
              <a:cxnLst/>
              <a:rect l="0" t="0" r="0" b="0"/>
              <a:pathLst>
                <a:path w="152" h="3322" fill="none" extrusionOk="0">
                  <a:moveTo>
                    <a:pt x="1" y="0"/>
                  </a:moveTo>
                  <a:lnTo>
                    <a:pt x="151" y="332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75" name="Shape 8175"/>
            <p:cNvSpPr/>
            <p:nvPr/>
          </p:nvSpPr>
          <p:spPr>
            <a:xfrm>
              <a:off x="135450" y="1505525"/>
              <a:ext cx="7550" cy="166075"/>
            </a:xfrm>
            <a:custGeom>
              <a:avLst/>
              <a:gdLst/>
              <a:ahLst/>
              <a:cxnLst/>
              <a:rect l="0" t="0" r="0" b="0"/>
              <a:pathLst>
                <a:path w="302" h="6643" fill="none" extrusionOk="0">
                  <a:moveTo>
                    <a:pt x="0" y="0"/>
                  </a:moveTo>
                  <a:lnTo>
                    <a:pt x="301" y="664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76" name="Shape 8176"/>
            <p:cNvSpPr/>
            <p:nvPr/>
          </p:nvSpPr>
          <p:spPr>
            <a:xfrm>
              <a:off x="142975" y="1671575"/>
              <a:ext cx="3775" cy="83050"/>
            </a:xfrm>
            <a:custGeom>
              <a:avLst/>
              <a:gdLst/>
              <a:ahLst/>
              <a:cxnLst/>
              <a:rect l="0" t="0" r="0" b="0"/>
              <a:pathLst>
                <a:path w="151" h="3322" fill="none" extrusionOk="0">
                  <a:moveTo>
                    <a:pt x="0" y="0"/>
                  </a:moveTo>
                  <a:lnTo>
                    <a:pt x="151" y="33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77" name="Shape 8177"/>
            <p:cNvSpPr/>
            <p:nvPr/>
          </p:nvSpPr>
          <p:spPr>
            <a:xfrm>
              <a:off x="146725" y="1754600"/>
              <a:ext cx="3800" cy="71975"/>
            </a:xfrm>
            <a:custGeom>
              <a:avLst/>
              <a:gdLst/>
              <a:ahLst/>
              <a:cxnLst/>
              <a:rect l="0" t="0" r="0" b="0"/>
              <a:pathLst>
                <a:path w="152" h="2879" fill="none" extrusionOk="0">
                  <a:moveTo>
                    <a:pt x="1" y="1"/>
                  </a:moveTo>
                  <a:lnTo>
                    <a:pt x="151" y="287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78" name="Shape 8178"/>
            <p:cNvSpPr/>
            <p:nvPr/>
          </p:nvSpPr>
          <p:spPr>
            <a:xfrm>
              <a:off x="150500" y="1826550"/>
              <a:ext cx="3775" cy="71975"/>
            </a:xfrm>
            <a:custGeom>
              <a:avLst/>
              <a:gdLst/>
              <a:ahLst/>
              <a:cxnLst/>
              <a:rect l="0" t="0" r="0" b="0"/>
              <a:pathLst>
                <a:path w="151" h="2879" fill="none" extrusionOk="0">
                  <a:moveTo>
                    <a:pt x="0" y="1"/>
                  </a:moveTo>
                  <a:lnTo>
                    <a:pt x="151" y="287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79" name="Shape 8179"/>
            <p:cNvSpPr/>
            <p:nvPr/>
          </p:nvSpPr>
          <p:spPr>
            <a:xfrm>
              <a:off x="154250" y="1898500"/>
              <a:ext cx="3800" cy="66450"/>
            </a:xfrm>
            <a:custGeom>
              <a:avLst/>
              <a:gdLst/>
              <a:ahLst/>
              <a:cxnLst/>
              <a:rect l="0" t="0" r="0" b="0"/>
              <a:pathLst>
                <a:path w="152" h="2658" fill="none" extrusionOk="0">
                  <a:moveTo>
                    <a:pt x="1" y="1"/>
                  </a:moveTo>
                  <a:lnTo>
                    <a:pt x="151" y="265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80" name="Shape 8180"/>
            <p:cNvSpPr/>
            <p:nvPr/>
          </p:nvSpPr>
          <p:spPr>
            <a:xfrm>
              <a:off x="158025" y="1964925"/>
              <a:ext cx="5025" cy="60925"/>
            </a:xfrm>
            <a:custGeom>
              <a:avLst/>
              <a:gdLst/>
              <a:ahLst/>
              <a:cxnLst/>
              <a:rect l="0" t="0" r="0" b="0"/>
              <a:pathLst>
                <a:path w="201" h="2437" fill="none" extrusionOk="0">
                  <a:moveTo>
                    <a:pt x="0" y="1"/>
                  </a:moveTo>
                  <a:lnTo>
                    <a:pt x="201" y="243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81" name="Shape 8181"/>
            <p:cNvSpPr/>
            <p:nvPr/>
          </p:nvSpPr>
          <p:spPr>
            <a:xfrm>
              <a:off x="163025" y="2025825"/>
              <a:ext cx="3800" cy="49825"/>
            </a:xfrm>
            <a:custGeom>
              <a:avLst/>
              <a:gdLst/>
              <a:ahLst/>
              <a:cxnLst/>
              <a:rect l="0" t="0" r="0" b="0"/>
              <a:pathLst>
                <a:path w="152" h="1993" fill="none" extrusionOk="0">
                  <a:moveTo>
                    <a:pt x="1" y="0"/>
                  </a:moveTo>
                  <a:lnTo>
                    <a:pt x="151" y="199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82" name="Shape 8182"/>
            <p:cNvSpPr/>
            <p:nvPr/>
          </p:nvSpPr>
          <p:spPr>
            <a:xfrm>
              <a:off x="166800" y="2075625"/>
              <a:ext cx="3775" cy="44325"/>
            </a:xfrm>
            <a:custGeom>
              <a:avLst/>
              <a:gdLst/>
              <a:ahLst/>
              <a:cxnLst/>
              <a:rect l="0" t="0" r="0" b="0"/>
              <a:pathLst>
                <a:path w="151" h="1773" fill="none" extrusionOk="0">
                  <a:moveTo>
                    <a:pt x="0" y="1"/>
                  </a:moveTo>
                  <a:lnTo>
                    <a:pt x="151" y="177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83" name="Shape 8183"/>
            <p:cNvSpPr/>
            <p:nvPr/>
          </p:nvSpPr>
          <p:spPr>
            <a:xfrm>
              <a:off x="170550" y="2119925"/>
              <a:ext cx="5050" cy="33225"/>
            </a:xfrm>
            <a:custGeom>
              <a:avLst/>
              <a:gdLst/>
              <a:ahLst/>
              <a:cxnLst/>
              <a:rect l="0" t="0" r="0" b="0"/>
              <a:pathLst>
                <a:path w="202" h="1329" fill="none" extrusionOk="0">
                  <a:moveTo>
                    <a:pt x="1" y="0"/>
                  </a:moveTo>
                  <a:lnTo>
                    <a:pt x="201" y="132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84" name="Shape 8184"/>
            <p:cNvSpPr/>
            <p:nvPr/>
          </p:nvSpPr>
          <p:spPr>
            <a:xfrm>
              <a:off x="175575" y="2153125"/>
              <a:ext cx="3775" cy="33225"/>
            </a:xfrm>
            <a:custGeom>
              <a:avLst/>
              <a:gdLst/>
              <a:ahLst/>
              <a:cxnLst/>
              <a:rect l="0" t="0" r="0" b="0"/>
              <a:pathLst>
                <a:path w="151" h="1329" fill="none" extrusionOk="0">
                  <a:moveTo>
                    <a:pt x="0" y="0"/>
                  </a:moveTo>
                  <a:lnTo>
                    <a:pt x="151" y="132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85" name="Shape 8185"/>
            <p:cNvSpPr/>
            <p:nvPr/>
          </p:nvSpPr>
          <p:spPr>
            <a:xfrm>
              <a:off x="179325" y="2186325"/>
              <a:ext cx="3800" cy="16650"/>
            </a:xfrm>
            <a:custGeom>
              <a:avLst/>
              <a:gdLst/>
              <a:ahLst/>
              <a:cxnLst/>
              <a:rect l="0" t="0" r="0" b="0"/>
              <a:pathLst>
                <a:path w="152" h="666" fill="none" extrusionOk="0">
                  <a:moveTo>
                    <a:pt x="1" y="1"/>
                  </a:moveTo>
                  <a:lnTo>
                    <a:pt x="151" y="66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86" name="Shape 8186"/>
            <p:cNvSpPr/>
            <p:nvPr/>
          </p:nvSpPr>
          <p:spPr>
            <a:xfrm>
              <a:off x="183100" y="2202950"/>
              <a:ext cx="3775" cy="5550"/>
            </a:xfrm>
            <a:custGeom>
              <a:avLst/>
              <a:gdLst/>
              <a:ahLst/>
              <a:cxnLst/>
              <a:rect l="0" t="0" r="0" b="0"/>
              <a:pathLst>
                <a:path w="151" h="222" fill="none" extrusionOk="0">
                  <a:moveTo>
                    <a:pt x="0" y="0"/>
                  </a:moveTo>
                  <a:lnTo>
                    <a:pt x="151" y="22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87" name="Shape 8187"/>
            <p:cNvSpPr/>
            <p:nvPr/>
          </p:nvSpPr>
          <p:spPr>
            <a:xfrm>
              <a:off x="186850" y="2208475"/>
              <a:ext cx="3800" cy="25"/>
            </a:xfrm>
            <a:custGeom>
              <a:avLst/>
              <a:gdLst/>
              <a:ahLst/>
              <a:cxnLst/>
              <a:rect l="0" t="0" r="0" b="0"/>
              <a:pathLst>
                <a:path w="152" h="1" fill="none" extrusionOk="0">
                  <a:moveTo>
                    <a:pt x="1" y="0"/>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88" name="Shape 8188"/>
            <p:cNvSpPr/>
            <p:nvPr/>
          </p:nvSpPr>
          <p:spPr>
            <a:xfrm>
              <a:off x="190625" y="2202950"/>
              <a:ext cx="3775" cy="5550"/>
            </a:xfrm>
            <a:custGeom>
              <a:avLst/>
              <a:gdLst/>
              <a:ahLst/>
              <a:cxnLst/>
              <a:rect l="0" t="0" r="0" b="0"/>
              <a:pathLst>
                <a:path w="151" h="222" fill="none" extrusionOk="0">
                  <a:moveTo>
                    <a:pt x="0" y="221"/>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89" name="Shape 8189"/>
            <p:cNvSpPr/>
            <p:nvPr/>
          </p:nvSpPr>
          <p:spPr>
            <a:xfrm>
              <a:off x="194375" y="2186325"/>
              <a:ext cx="3800" cy="16650"/>
            </a:xfrm>
            <a:custGeom>
              <a:avLst/>
              <a:gdLst/>
              <a:ahLst/>
              <a:cxnLst/>
              <a:rect l="0" t="0" r="0" b="0"/>
              <a:pathLst>
                <a:path w="152" h="666" fill="none" extrusionOk="0">
                  <a:moveTo>
                    <a:pt x="1" y="665"/>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90" name="Shape 8190"/>
            <p:cNvSpPr/>
            <p:nvPr/>
          </p:nvSpPr>
          <p:spPr>
            <a:xfrm>
              <a:off x="198150" y="2158650"/>
              <a:ext cx="3775" cy="27700"/>
            </a:xfrm>
            <a:custGeom>
              <a:avLst/>
              <a:gdLst/>
              <a:ahLst/>
              <a:cxnLst/>
              <a:rect l="0" t="0" r="0" b="0"/>
              <a:pathLst>
                <a:path w="151" h="1108" fill="none" extrusionOk="0">
                  <a:moveTo>
                    <a:pt x="0" y="1108"/>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91" name="Shape 8191"/>
            <p:cNvSpPr/>
            <p:nvPr/>
          </p:nvSpPr>
          <p:spPr>
            <a:xfrm>
              <a:off x="201900" y="2119925"/>
              <a:ext cx="3800" cy="38750"/>
            </a:xfrm>
            <a:custGeom>
              <a:avLst/>
              <a:gdLst/>
              <a:ahLst/>
              <a:cxnLst/>
              <a:rect l="0" t="0" r="0" b="0"/>
              <a:pathLst>
                <a:path w="152" h="1550" fill="none" extrusionOk="0">
                  <a:moveTo>
                    <a:pt x="1" y="1550"/>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92" name="Shape 8192"/>
            <p:cNvSpPr/>
            <p:nvPr/>
          </p:nvSpPr>
          <p:spPr>
            <a:xfrm>
              <a:off x="205675" y="2075625"/>
              <a:ext cx="5050" cy="44325"/>
            </a:xfrm>
            <a:custGeom>
              <a:avLst/>
              <a:gdLst/>
              <a:ahLst/>
              <a:cxnLst/>
              <a:rect l="0" t="0" r="0" b="0"/>
              <a:pathLst>
                <a:path w="202" h="1773" fill="none" extrusionOk="0">
                  <a:moveTo>
                    <a:pt x="0" y="1772"/>
                  </a:moveTo>
                  <a:lnTo>
                    <a:pt x="20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93" name="Shape 8193"/>
            <p:cNvSpPr/>
            <p:nvPr/>
          </p:nvSpPr>
          <p:spPr>
            <a:xfrm>
              <a:off x="210700" y="2025825"/>
              <a:ext cx="3775" cy="49825"/>
            </a:xfrm>
            <a:custGeom>
              <a:avLst/>
              <a:gdLst/>
              <a:ahLst/>
              <a:cxnLst/>
              <a:rect l="0" t="0" r="0" b="0"/>
              <a:pathLst>
                <a:path w="151" h="1993" fill="none" extrusionOk="0">
                  <a:moveTo>
                    <a:pt x="0" y="1993"/>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94" name="Shape 8194"/>
            <p:cNvSpPr/>
            <p:nvPr/>
          </p:nvSpPr>
          <p:spPr>
            <a:xfrm>
              <a:off x="214450" y="1970475"/>
              <a:ext cx="3800" cy="55375"/>
            </a:xfrm>
            <a:custGeom>
              <a:avLst/>
              <a:gdLst/>
              <a:ahLst/>
              <a:cxnLst/>
              <a:rect l="0" t="0" r="0" b="0"/>
              <a:pathLst>
                <a:path w="152" h="2215" fill="none" extrusionOk="0">
                  <a:moveTo>
                    <a:pt x="1" y="2214"/>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95" name="Shape 8195"/>
            <p:cNvSpPr/>
            <p:nvPr/>
          </p:nvSpPr>
          <p:spPr>
            <a:xfrm>
              <a:off x="218225" y="1904050"/>
              <a:ext cx="5025" cy="66450"/>
            </a:xfrm>
            <a:custGeom>
              <a:avLst/>
              <a:gdLst/>
              <a:ahLst/>
              <a:cxnLst/>
              <a:rect l="0" t="0" r="0" b="0"/>
              <a:pathLst>
                <a:path w="201" h="2658" fill="none" extrusionOk="0">
                  <a:moveTo>
                    <a:pt x="0" y="2657"/>
                  </a:moveTo>
                  <a:lnTo>
                    <a:pt x="2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96" name="Shape 8196"/>
            <p:cNvSpPr/>
            <p:nvPr/>
          </p:nvSpPr>
          <p:spPr>
            <a:xfrm>
              <a:off x="223225" y="1832100"/>
              <a:ext cx="3800" cy="71975"/>
            </a:xfrm>
            <a:custGeom>
              <a:avLst/>
              <a:gdLst/>
              <a:ahLst/>
              <a:cxnLst/>
              <a:rect l="0" t="0" r="0" b="0"/>
              <a:pathLst>
                <a:path w="152" h="2879" fill="none" extrusionOk="0">
                  <a:moveTo>
                    <a:pt x="1" y="2878"/>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97" name="Shape 8197"/>
            <p:cNvSpPr/>
            <p:nvPr/>
          </p:nvSpPr>
          <p:spPr>
            <a:xfrm>
              <a:off x="227000" y="1760125"/>
              <a:ext cx="3775" cy="72000"/>
            </a:xfrm>
            <a:custGeom>
              <a:avLst/>
              <a:gdLst/>
              <a:ahLst/>
              <a:cxnLst/>
              <a:rect l="0" t="0" r="0" b="0"/>
              <a:pathLst>
                <a:path w="151" h="2880" fill="none" extrusionOk="0">
                  <a:moveTo>
                    <a:pt x="0" y="2879"/>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98" name="Shape 8198"/>
            <p:cNvSpPr/>
            <p:nvPr/>
          </p:nvSpPr>
          <p:spPr>
            <a:xfrm>
              <a:off x="230750" y="1682650"/>
              <a:ext cx="3800" cy="77500"/>
            </a:xfrm>
            <a:custGeom>
              <a:avLst/>
              <a:gdLst/>
              <a:ahLst/>
              <a:cxnLst/>
              <a:rect l="0" t="0" r="0" b="0"/>
              <a:pathLst>
                <a:path w="152" h="3100" fill="none" extrusionOk="0">
                  <a:moveTo>
                    <a:pt x="1" y="3100"/>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99" name="Shape 8199"/>
            <p:cNvSpPr/>
            <p:nvPr/>
          </p:nvSpPr>
          <p:spPr>
            <a:xfrm>
              <a:off x="234525" y="1599625"/>
              <a:ext cx="3775" cy="83050"/>
            </a:xfrm>
            <a:custGeom>
              <a:avLst/>
              <a:gdLst/>
              <a:ahLst/>
              <a:cxnLst/>
              <a:rect l="0" t="0" r="0" b="0"/>
              <a:pathLst>
                <a:path w="151" h="3322" fill="none" extrusionOk="0">
                  <a:moveTo>
                    <a:pt x="0" y="3321"/>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00" name="Shape 8200"/>
            <p:cNvSpPr/>
            <p:nvPr/>
          </p:nvSpPr>
          <p:spPr>
            <a:xfrm>
              <a:off x="238275" y="1516600"/>
              <a:ext cx="3800" cy="83050"/>
            </a:xfrm>
            <a:custGeom>
              <a:avLst/>
              <a:gdLst/>
              <a:ahLst/>
              <a:cxnLst/>
              <a:rect l="0" t="0" r="0" b="0"/>
              <a:pathLst>
                <a:path w="152" h="3322" fill="none" extrusionOk="0">
                  <a:moveTo>
                    <a:pt x="1" y="3321"/>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01" name="Shape 8201"/>
            <p:cNvSpPr/>
            <p:nvPr/>
          </p:nvSpPr>
          <p:spPr>
            <a:xfrm>
              <a:off x="242050" y="1433575"/>
              <a:ext cx="3775" cy="83050"/>
            </a:xfrm>
            <a:custGeom>
              <a:avLst/>
              <a:gdLst/>
              <a:ahLst/>
              <a:cxnLst/>
              <a:rect l="0" t="0" r="0" b="0"/>
              <a:pathLst>
                <a:path w="151" h="3322" fill="none" extrusionOk="0">
                  <a:moveTo>
                    <a:pt x="0" y="3321"/>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02" name="Shape 8202"/>
            <p:cNvSpPr/>
            <p:nvPr/>
          </p:nvSpPr>
          <p:spPr>
            <a:xfrm>
              <a:off x="245800" y="1267525"/>
              <a:ext cx="7550" cy="166075"/>
            </a:xfrm>
            <a:custGeom>
              <a:avLst/>
              <a:gdLst/>
              <a:ahLst/>
              <a:cxnLst/>
              <a:rect l="0" t="0" r="0" b="0"/>
              <a:pathLst>
                <a:path w="302" h="6643" fill="none" extrusionOk="0">
                  <a:moveTo>
                    <a:pt x="1" y="6642"/>
                  </a:moveTo>
                  <a:lnTo>
                    <a:pt x="302"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03" name="Shape 8203"/>
            <p:cNvSpPr/>
            <p:nvPr/>
          </p:nvSpPr>
          <p:spPr>
            <a:xfrm>
              <a:off x="253325" y="1190025"/>
              <a:ext cx="5050" cy="77525"/>
            </a:xfrm>
            <a:custGeom>
              <a:avLst/>
              <a:gdLst/>
              <a:ahLst/>
              <a:cxnLst/>
              <a:rect l="0" t="0" r="0" b="0"/>
              <a:pathLst>
                <a:path w="202" h="3101" fill="none" extrusionOk="0">
                  <a:moveTo>
                    <a:pt x="1" y="3100"/>
                  </a:moveTo>
                  <a:lnTo>
                    <a:pt x="2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04" name="Shape 8204"/>
            <p:cNvSpPr/>
            <p:nvPr/>
          </p:nvSpPr>
          <p:spPr>
            <a:xfrm>
              <a:off x="258350" y="1112525"/>
              <a:ext cx="3775" cy="77525"/>
            </a:xfrm>
            <a:custGeom>
              <a:avLst/>
              <a:gdLst/>
              <a:ahLst/>
              <a:cxnLst/>
              <a:rect l="0" t="0" r="0" b="0"/>
              <a:pathLst>
                <a:path w="151" h="3101" fill="none" extrusionOk="0">
                  <a:moveTo>
                    <a:pt x="0" y="3100"/>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05" name="Shape 8205"/>
            <p:cNvSpPr/>
            <p:nvPr/>
          </p:nvSpPr>
          <p:spPr>
            <a:xfrm>
              <a:off x="262100" y="1040575"/>
              <a:ext cx="3800" cy="71975"/>
            </a:xfrm>
            <a:custGeom>
              <a:avLst/>
              <a:gdLst/>
              <a:ahLst/>
              <a:cxnLst/>
              <a:rect l="0" t="0" r="0" b="0"/>
              <a:pathLst>
                <a:path w="152" h="2879" fill="none" extrusionOk="0">
                  <a:moveTo>
                    <a:pt x="1" y="2879"/>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06" name="Shape 8206"/>
            <p:cNvSpPr/>
            <p:nvPr/>
          </p:nvSpPr>
          <p:spPr>
            <a:xfrm>
              <a:off x="265875" y="974150"/>
              <a:ext cx="5050" cy="66450"/>
            </a:xfrm>
            <a:custGeom>
              <a:avLst/>
              <a:gdLst/>
              <a:ahLst/>
              <a:cxnLst/>
              <a:rect l="0" t="0" r="0" b="0"/>
              <a:pathLst>
                <a:path w="202" h="2658" fill="none" extrusionOk="0">
                  <a:moveTo>
                    <a:pt x="0" y="2658"/>
                  </a:moveTo>
                  <a:lnTo>
                    <a:pt x="20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07" name="Shape 8207"/>
            <p:cNvSpPr/>
            <p:nvPr/>
          </p:nvSpPr>
          <p:spPr>
            <a:xfrm>
              <a:off x="270900" y="907725"/>
              <a:ext cx="3775" cy="66450"/>
            </a:xfrm>
            <a:custGeom>
              <a:avLst/>
              <a:gdLst/>
              <a:ahLst/>
              <a:cxnLst/>
              <a:rect l="0" t="0" r="0" b="0"/>
              <a:pathLst>
                <a:path w="151" h="2658" fill="none" extrusionOk="0">
                  <a:moveTo>
                    <a:pt x="0" y="2658"/>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08" name="Shape 8208"/>
            <p:cNvSpPr/>
            <p:nvPr/>
          </p:nvSpPr>
          <p:spPr>
            <a:xfrm>
              <a:off x="274650" y="852375"/>
              <a:ext cx="3800" cy="55375"/>
            </a:xfrm>
            <a:custGeom>
              <a:avLst/>
              <a:gdLst/>
              <a:ahLst/>
              <a:cxnLst/>
              <a:rect l="0" t="0" r="0" b="0"/>
              <a:pathLst>
                <a:path w="152" h="2215" fill="none" extrusionOk="0">
                  <a:moveTo>
                    <a:pt x="1" y="2215"/>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09" name="Shape 8209"/>
            <p:cNvSpPr/>
            <p:nvPr/>
          </p:nvSpPr>
          <p:spPr>
            <a:xfrm>
              <a:off x="278425" y="802575"/>
              <a:ext cx="3775" cy="49825"/>
            </a:xfrm>
            <a:custGeom>
              <a:avLst/>
              <a:gdLst/>
              <a:ahLst/>
              <a:cxnLst/>
              <a:rect l="0" t="0" r="0" b="0"/>
              <a:pathLst>
                <a:path w="151" h="1993" fill="none" extrusionOk="0">
                  <a:moveTo>
                    <a:pt x="0" y="1993"/>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10" name="Shape 8210"/>
            <p:cNvSpPr/>
            <p:nvPr/>
          </p:nvSpPr>
          <p:spPr>
            <a:xfrm>
              <a:off x="282175" y="763825"/>
              <a:ext cx="3800" cy="38775"/>
            </a:xfrm>
            <a:custGeom>
              <a:avLst/>
              <a:gdLst/>
              <a:ahLst/>
              <a:cxnLst/>
              <a:rect l="0" t="0" r="0" b="0"/>
              <a:pathLst>
                <a:path w="152" h="1551" fill="none" extrusionOk="0">
                  <a:moveTo>
                    <a:pt x="1" y="1550"/>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11" name="Shape 8211"/>
            <p:cNvSpPr/>
            <p:nvPr/>
          </p:nvSpPr>
          <p:spPr>
            <a:xfrm>
              <a:off x="285950" y="725075"/>
              <a:ext cx="3775" cy="38775"/>
            </a:xfrm>
            <a:custGeom>
              <a:avLst/>
              <a:gdLst/>
              <a:ahLst/>
              <a:cxnLst/>
              <a:rect l="0" t="0" r="0" b="0"/>
              <a:pathLst>
                <a:path w="151" h="1551" fill="none" extrusionOk="0">
                  <a:moveTo>
                    <a:pt x="0" y="1551"/>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12" name="Shape 8212"/>
            <p:cNvSpPr/>
            <p:nvPr/>
          </p:nvSpPr>
          <p:spPr>
            <a:xfrm>
              <a:off x="289700" y="702950"/>
              <a:ext cx="3800" cy="22150"/>
            </a:xfrm>
            <a:custGeom>
              <a:avLst/>
              <a:gdLst/>
              <a:ahLst/>
              <a:cxnLst/>
              <a:rect l="0" t="0" r="0" b="0"/>
              <a:pathLst>
                <a:path w="152" h="886" fill="none" extrusionOk="0">
                  <a:moveTo>
                    <a:pt x="1" y="886"/>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13" name="Shape 8213"/>
            <p:cNvSpPr/>
            <p:nvPr/>
          </p:nvSpPr>
          <p:spPr>
            <a:xfrm>
              <a:off x="293475" y="686325"/>
              <a:ext cx="3775" cy="16650"/>
            </a:xfrm>
            <a:custGeom>
              <a:avLst/>
              <a:gdLst/>
              <a:ahLst/>
              <a:cxnLst/>
              <a:rect l="0" t="0" r="0" b="0"/>
              <a:pathLst>
                <a:path w="151" h="666" fill="none" extrusionOk="0">
                  <a:moveTo>
                    <a:pt x="0" y="665"/>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14" name="Shape 8214"/>
            <p:cNvSpPr/>
            <p:nvPr/>
          </p:nvSpPr>
          <p:spPr>
            <a:xfrm>
              <a:off x="297225" y="680800"/>
              <a:ext cx="3800" cy="5550"/>
            </a:xfrm>
            <a:custGeom>
              <a:avLst/>
              <a:gdLst/>
              <a:ahLst/>
              <a:cxnLst/>
              <a:rect l="0" t="0" r="0" b="0"/>
              <a:pathLst>
                <a:path w="152" h="222" fill="none" extrusionOk="0">
                  <a:moveTo>
                    <a:pt x="1" y="222"/>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15" name="Shape 8215"/>
            <p:cNvSpPr/>
            <p:nvPr/>
          </p:nvSpPr>
          <p:spPr>
            <a:xfrm>
              <a:off x="301000" y="680800"/>
              <a:ext cx="5025" cy="5550"/>
            </a:xfrm>
            <a:custGeom>
              <a:avLst/>
              <a:gdLst/>
              <a:ahLst/>
              <a:cxnLst/>
              <a:rect l="0" t="0" r="0" b="0"/>
              <a:pathLst>
                <a:path w="201" h="222" fill="none" extrusionOk="0">
                  <a:moveTo>
                    <a:pt x="0" y="0"/>
                  </a:moveTo>
                  <a:lnTo>
                    <a:pt x="201" y="2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16" name="Shape 8216"/>
            <p:cNvSpPr/>
            <p:nvPr/>
          </p:nvSpPr>
          <p:spPr>
            <a:xfrm>
              <a:off x="306000" y="686325"/>
              <a:ext cx="3800" cy="11100"/>
            </a:xfrm>
            <a:custGeom>
              <a:avLst/>
              <a:gdLst/>
              <a:ahLst/>
              <a:cxnLst/>
              <a:rect l="0" t="0" r="0" b="0"/>
              <a:pathLst>
                <a:path w="152" h="444" fill="none" extrusionOk="0">
                  <a:moveTo>
                    <a:pt x="1" y="1"/>
                  </a:moveTo>
                  <a:lnTo>
                    <a:pt x="151" y="444"/>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17" name="Shape 8217"/>
            <p:cNvSpPr/>
            <p:nvPr/>
          </p:nvSpPr>
          <p:spPr>
            <a:xfrm>
              <a:off x="309775" y="697400"/>
              <a:ext cx="3775" cy="22175"/>
            </a:xfrm>
            <a:custGeom>
              <a:avLst/>
              <a:gdLst/>
              <a:ahLst/>
              <a:cxnLst/>
              <a:rect l="0" t="0" r="0" b="0"/>
              <a:pathLst>
                <a:path w="151" h="887" fill="none" extrusionOk="0">
                  <a:moveTo>
                    <a:pt x="0" y="1"/>
                  </a:moveTo>
                  <a:lnTo>
                    <a:pt x="151" y="88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18" name="Shape 8218"/>
            <p:cNvSpPr/>
            <p:nvPr/>
          </p:nvSpPr>
          <p:spPr>
            <a:xfrm>
              <a:off x="313525" y="719550"/>
              <a:ext cx="5050" cy="27700"/>
            </a:xfrm>
            <a:custGeom>
              <a:avLst/>
              <a:gdLst/>
              <a:ahLst/>
              <a:cxnLst/>
              <a:rect l="0" t="0" r="0" b="0"/>
              <a:pathLst>
                <a:path w="202" h="1108" fill="none" extrusionOk="0">
                  <a:moveTo>
                    <a:pt x="1" y="0"/>
                  </a:moveTo>
                  <a:lnTo>
                    <a:pt x="201" y="1107"/>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19" name="Shape 8219"/>
            <p:cNvSpPr/>
            <p:nvPr/>
          </p:nvSpPr>
          <p:spPr>
            <a:xfrm>
              <a:off x="318550" y="747225"/>
              <a:ext cx="3775" cy="33225"/>
            </a:xfrm>
            <a:custGeom>
              <a:avLst/>
              <a:gdLst/>
              <a:ahLst/>
              <a:cxnLst/>
              <a:rect l="0" t="0" r="0" b="0"/>
              <a:pathLst>
                <a:path w="151" h="1329" fill="none" extrusionOk="0">
                  <a:moveTo>
                    <a:pt x="0" y="0"/>
                  </a:moveTo>
                  <a:lnTo>
                    <a:pt x="151" y="132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20" name="Shape 8220"/>
            <p:cNvSpPr/>
            <p:nvPr/>
          </p:nvSpPr>
          <p:spPr>
            <a:xfrm>
              <a:off x="322300" y="780425"/>
              <a:ext cx="3800" cy="44300"/>
            </a:xfrm>
            <a:custGeom>
              <a:avLst/>
              <a:gdLst/>
              <a:ahLst/>
              <a:cxnLst/>
              <a:rect l="0" t="0" r="0" b="0"/>
              <a:pathLst>
                <a:path w="152" h="1772" fill="none" extrusionOk="0">
                  <a:moveTo>
                    <a:pt x="1" y="1"/>
                  </a:moveTo>
                  <a:lnTo>
                    <a:pt x="151" y="177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21" name="Shape 8221"/>
            <p:cNvSpPr/>
            <p:nvPr/>
          </p:nvSpPr>
          <p:spPr>
            <a:xfrm>
              <a:off x="326075" y="824700"/>
              <a:ext cx="3775" cy="49850"/>
            </a:xfrm>
            <a:custGeom>
              <a:avLst/>
              <a:gdLst/>
              <a:ahLst/>
              <a:cxnLst/>
              <a:rect l="0" t="0" r="0" b="0"/>
              <a:pathLst>
                <a:path w="151" h="1994" fill="none" extrusionOk="0">
                  <a:moveTo>
                    <a:pt x="0" y="1"/>
                  </a:moveTo>
                  <a:lnTo>
                    <a:pt x="151" y="1994"/>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22" name="Shape 8222"/>
            <p:cNvSpPr/>
            <p:nvPr/>
          </p:nvSpPr>
          <p:spPr>
            <a:xfrm>
              <a:off x="329825" y="874525"/>
              <a:ext cx="3800" cy="60900"/>
            </a:xfrm>
            <a:custGeom>
              <a:avLst/>
              <a:gdLst/>
              <a:ahLst/>
              <a:cxnLst/>
              <a:rect l="0" t="0" r="0" b="0"/>
              <a:pathLst>
                <a:path w="152" h="2436" fill="none" extrusionOk="0">
                  <a:moveTo>
                    <a:pt x="1" y="1"/>
                  </a:moveTo>
                  <a:lnTo>
                    <a:pt x="151" y="243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23" name="Shape 8223"/>
            <p:cNvSpPr/>
            <p:nvPr/>
          </p:nvSpPr>
          <p:spPr>
            <a:xfrm>
              <a:off x="333600" y="935400"/>
              <a:ext cx="3775" cy="60925"/>
            </a:xfrm>
            <a:custGeom>
              <a:avLst/>
              <a:gdLst/>
              <a:ahLst/>
              <a:cxnLst/>
              <a:rect l="0" t="0" r="0" b="0"/>
              <a:pathLst>
                <a:path w="151" h="2437" fill="none" extrusionOk="0">
                  <a:moveTo>
                    <a:pt x="0" y="1"/>
                  </a:moveTo>
                  <a:lnTo>
                    <a:pt x="151" y="243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24" name="Shape 8224"/>
            <p:cNvSpPr/>
            <p:nvPr/>
          </p:nvSpPr>
          <p:spPr>
            <a:xfrm>
              <a:off x="337350" y="996300"/>
              <a:ext cx="3800" cy="66450"/>
            </a:xfrm>
            <a:custGeom>
              <a:avLst/>
              <a:gdLst/>
              <a:ahLst/>
              <a:cxnLst/>
              <a:rect l="0" t="0" r="0" b="0"/>
              <a:pathLst>
                <a:path w="152" h="2658" fill="none" extrusionOk="0">
                  <a:moveTo>
                    <a:pt x="1" y="0"/>
                  </a:moveTo>
                  <a:lnTo>
                    <a:pt x="151" y="2657"/>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25" name="Shape 8225"/>
            <p:cNvSpPr/>
            <p:nvPr/>
          </p:nvSpPr>
          <p:spPr>
            <a:xfrm>
              <a:off x="341125" y="1062725"/>
              <a:ext cx="3775" cy="71975"/>
            </a:xfrm>
            <a:custGeom>
              <a:avLst/>
              <a:gdLst/>
              <a:ahLst/>
              <a:cxnLst/>
              <a:rect l="0" t="0" r="0" b="0"/>
              <a:pathLst>
                <a:path w="151" h="2879" fill="none" extrusionOk="0">
                  <a:moveTo>
                    <a:pt x="0" y="0"/>
                  </a:moveTo>
                  <a:lnTo>
                    <a:pt x="151" y="287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26" name="Shape 8226"/>
            <p:cNvSpPr/>
            <p:nvPr/>
          </p:nvSpPr>
          <p:spPr>
            <a:xfrm>
              <a:off x="344875" y="1134675"/>
              <a:ext cx="3800" cy="77525"/>
            </a:xfrm>
            <a:custGeom>
              <a:avLst/>
              <a:gdLst/>
              <a:ahLst/>
              <a:cxnLst/>
              <a:rect l="0" t="0" r="0" b="0"/>
              <a:pathLst>
                <a:path w="152" h="3101" fill="none" extrusionOk="0">
                  <a:moveTo>
                    <a:pt x="1" y="0"/>
                  </a:moveTo>
                  <a:lnTo>
                    <a:pt x="151" y="310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27" name="Shape 8227"/>
            <p:cNvSpPr/>
            <p:nvPr/>
          </p:nvSpPr>
          <p:spPr>
            <a:xfrm>
              <a:off x="348650" y="1212175"/>
              <a:ext cx="8800" cy="155000"/>
            </a:xfrm>
            <a:custGeom>
              <a:avLst/>
              <a:gdLst/>
              <a:ahLst/>
              <a:cxnLst/>
              <a:rect l="0" t="0" r="0" b="0"/>
              <a:pathLst>
                <a:path w="352" h="6200" fill="none" extrusionOk="0">
                  <a:moveTo>
                    <a:pt x="0" y="0"/>
                  </a:moveTo>
                  <a:lnTo>
                    <a:pt x="352" y="619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28" name="Shape 8228"/>
            <p:cNvSpPr/>
            <p:nvPr/>
          </p:nvSpPr>
          <p:spPr>
            <a:xfrm>
              <a:off x="357425" y="1367150"/>
              <a:ext cx="3800" cy="77500"/>
            </a:xfrm>
            <a:custGeom>
              <a:avLst/>
              <a:gdLst/>
              <a:ahLst/>
              <a:cxnLst/>
              <a:rect l="0" t="0" r="0" b="0"/>
              <a:pathLst>
                <a:path w="152" h="3100" fill="none" extrusionOk="0">
                  <a:moveTo>
                    <a:pt x="1" y="0"/>
                  </a:moveTo>
                  <a:lnTo>
                    <a:pt x="151" y="310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29" name="Shape 8229"/>
            <p:cNvSpPr/>
            <p:nvPr/>
          </p:nvSpPr>
          <p:spPr>
            <a:xfrm>
              <a:off x="361200" y="1444625"/>
              <a:ext cx="5025" cy="83075"/>
            </a:xfrm>
            <a:custGeom>
              <a:avLst/>
              <a:gdLst/>
              <a:ahLst/>
              <a:cxnLst/>
              <a:rect l="0" t="0" r="0" b="0"/>
              <a:pathLst>
                <a:path w="201" h="3323" fill="none" extrusionOk="0">
                  <a:moveTo>
                    <a:pt x="0" y="1"/>
                  </a:moveTo>
                  <a:lnTo>
                    <a:pt x="201" y="33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30" name="Shape 8230"/>
            <p:cNvSpPr/>
            <p:nvPr/>
          </p:nvSpPr>
          <p:spPr>
            <a:xfrm>
              <a:off x="366200" y="1527675"/>
              <a:ext cx="3800" cy="77500"/>
            </a:xfrm>
            <a:custGeom>
              <a:avLst/>
              <a:gdLst/>
              <a:ahLst/>
              <a:cxnLst/>
              <a:rect l="0" t="0" r="0" b="0"/>
              <a:pathLst>
                <a:path w="152" h="3100" fill="none" extrusionOk="0">
                  <a:moveTo>
                    <a:pt x="1" y="0"/>
                  </a:moveTo>
                  <a:lnTo>
                    <a:pt x="151" y="310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31" name="Shape 8231"/>
            <p:cNvSpPr/>
            <p:nvPr/>
          </p:nvSpPr>
          <p:spPr>
            <a:xfrm>
              <a:off x="369975" y="1605150"/>
              <a:ext cx="3775" cy="77525"/>
            </a:xfrm>
            <a:custGeom>
              <a:avLst/>
              <a:gdLst/>
              <a:ahLst/>
              <a:cxnLst/>
              <a:rect l="0" t="0" r="0" b="0"/>
              <a:pathLst>
                <a:path w="151" h="3101" fill="none" extrusionOk="0">
                  <a:moveTo>
                    <a:pt x="0" y="1"/>
                  </a:moveTo>
                  <a:lnTo>
                    <a:pt x="151" y="310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32" name="Shape 8232"/>
            <p:cNvSpPr/>
            <p:nvPr/>
          </p:nvSpPr>
          <p:spPr>
            <a:xfrm>
              <a:off x="373725" y="1682650"/>
              <a:ext cx="3800" cy="71975"/>
            </a:xfrm>
            <a:custGeom>
              <a:avLst/>
              <a:gdLst/>
              <a:ahLst/>
              <a:cxnLst/>
              <a:rect l="0" t="0" r="0" b="0"/>
              <a:pathLst>
                <a:path w="152" h="2879" fill="none" extrusionOk="0">
                  <a:moveTo>
                    <a:pt x="1" y="0"/>
                  </a:moveTo>
                  <a:lnTo>
                    <a:pt x="151" y="287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33" name="Shape 8233"/>
            <p:cNvSpPr/>
            <p:nvPr/>
          </p:nvSpPr>
          <p:spPr>
            <a:xfrm>
              <a:off x="377500" y="1754600"/>
              <a:ext cx="3775" cy="71975"/>
            </a:xfrm>
            <a:custGeom>
              <a:avLst/>
              <a:gdLst/>
              <a:ahLst/>
              <a:cxnLst/>
              <a:rect l="0" t="0" r="0" b="0"/>
              <a:pathLst>
                <a:path w="151" h="2879" fill="none" extrusionOk="0">
                  <a:moveTo>
                    <a:pt x="0" y="1"/>
                  </a:moveTo>
                  <a:lnTo>
                    <a:pt x="151" y="287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34" name="Shape 8234"/>
            <p:cNvSpPr/>
            <p:nvPr/>
          </p:nvSpPr>
          <p:spPr>
            <a:xfrm>
              <a:off x="381250" y="1826550"/>
              <a:ext cx="3800" cy="60925"/>
            </a:xfrm>
            <a:custGeom>
              <a:avLst/>
              <a:gdLst/>
              <a:ahLst/>
              <a:cxnLst/>
              <a:rect l="0" t="0" r="0" b="0"/>
              <a:pathLst>
                <a:path w="152" h="2437" fill="none" extrusionOk="0">
                  <a:moveTo>
                    <a:pt x="1" y="1"/>
                  </a:moveTo>
                  <a:lnTo>
                    <a:pt x="151" y="243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35" name="Shape 8235"/>
            <p:cNvSpPr/>
            <p:nvPr/>
          </p:nvSpPr>
          <p:spPr>
            <a:xfrm>
              <a:off x="385025" y="1887450"/>
              <a:ext cx="3775" cy="60900"/>
            </a:xfrm>
            <a:custGeom>
              <a:avLst/>
              <a:gdLst/>
              <a:ahLst/>
              <a:cxnLst/>
              <a:rect l="0" t="0" r="0" b="0"/>
              <a:pathLst>
                <a:path w="151" h="2436" fill="none" extrusionOk="0">
                  <a:moveTo>
                    <a:pt x="0" y="0"/>
                  </a:moveTo>
                  <a:lnTo>
                    <a:pt x="151" y="243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36" name="Shape 8236"/>
            <p:cNvSpPr/>
            <p:nvPr/>
          </p:nvSpPr>
          <p:spPr>
            <a:xfrm>
              <a:off x="388775" y="1948325"/>
              <a:ext cx="3800" cy="49850"/>
            </a:xfrm>
            <a:custGeom>
              <a:avLst/>
              <a:gdLst/>
              <a:ahLst/>
              <a:cxnLst/>
              <a:rect l="0" t="0" r="0" b="0"/>
              <a:pathLst>
                <a:path w="152" h="1994" fill="none" extrusionOk="0">
                  <a:moveTo>
                    <a:pt x="1" y="1"/>
                  </a:moveTo>
                  <a:lnTo>
                    <a:pt x="151" y="199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37" name="Shape 8237"/>
            <p:cNvSpPr/>
            <p:nvPr/>
          </p:nvSpPr>
          <p:spPr>
            <a:xfrm>
              <a:off x="392550" y="1998150"/>
              <a:ext cx="3775" cy="49825"/>
            </a:xfrm>
            <a:custGeom>
              <a:avLst/>
              <a:gdLst/>
              <a:ahLst/>
              <a:cxnLst/>
              <a:rect l="0" t="0" r="0" b="0"/>
              <a:pathLst>
                <a:path w="151" h="1993" fill="none" extrusionOk="0">
                  <a:moveTo>
                    <a:pt x="0" y="0"/>
                  </a:moveTo>
                  <a:lnTo>
                    <a:pt x="151" y="199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38" name="Shape 8238"/>
            <p:cNvSpPr/>
            <p:nvPr/>
          </p:nvSpPr>
          <p:spPr>
            <a:xfrm>
              <a:off x="396300" y="2047950"/>
              <a:ext cx="5050" cy="38775"/>
            </a:xfrm>
            <a:custGeom>
              <a:avLst/>
              <a:gdLst/>
              <a:ahLst/>
              <a:cxnLst/>
              <a:rect l="0" t="0" r="0" b="0"/>
              <a:pathLst>
                <a:path w="202" h="1551" fill="none" extrusionOk="0">
                  <a:moveTo>
                    <a:pt x="1" y="1"/>
                  </a:moveTo>
                  <a:lnTo>
                    <a:pt x="202" y="155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39" name="Shape 8239"/>
            <p:cNvSpPr/>
            <p:nvPr/>
          </p:nvSpPr>
          <p:spPr>
            <a:xfrm>
              <a:off x="401325" y="2086700"/>
              <a:ext cx="3800" cy="27700"/>
            </a:xfrm>
            <a:custGeom>
              <a:avLst/>
              <a:gdLst/>
              <a:ahLst/>
              <a:cxnLst/>
              <a:rect l="0" t="0" r="0" b="0"/>
              <a:pathLst>
                <a:path w="152" h="1108" fill="none" extrusionOk="0">
                  <a:moveTo>
                    <a:pt x="1" y="1"/>
                  </a:moveTo>
                  <a:lnTo>
                    <a:pt x="151" y="110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40" name="Shape 8240"/>
            <p:cNvSpPr/>
            <p:nvPr/>
          </p:nvSpPr>
          <p:spPr>
            <a:xfrm>
              <a:off x="405100" y="2114375"/>
              <a:ext cx="3775" cy="22175"/>
            </a:xfrm>
            <a:custGeom>
              <a:avLst/>
              <a:gdLst/>
              <a:ahLst/>
              <a:cxnLst/>
              <a:rect l="0" t="0" r="0" b="0"/>
              <a:pathLst>
                <a:path w="151" h="887" fill="none" extrusionOk="0">
                  <a:moveTo>
                    <a:pt x="0" y="1"/>
                  </a:moveTo>
                  <a:lnTo>
                    <a:pt x="151" y="88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41" name="Shape 8241"/>
            <p:cNvSpPr/>
            <p:nvPr/>
          </p:nvSpPr>
          <p:spPr>
            <a:xfrm>
              <a:off x="408850" y="2136525"/>
              <a:ext cx="5050" cy="11100"/>
            </a:xfrm>
            <a:custGeom>
              <a:avLst/>
              <a:gdLst/>
              <a:ahLst/>
              <a:cxnLst/>
              <a:rect l="0" t="0" r="0" b="0"/>
              <a:pathLst>
                <a:path w="202" h="444" fill="none" extrusionOk="0">
                  <a:moveTo>
                    <a:pt x="1" y="0"/>
                  </a:moveTo>
                  <a:lnTo>
                    <a:pt x="201" y="44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42" name="Shape 8242"/>
            <p:cNvSpPr/>
            <p:nvPr/>
          </p:nvSpPr>
          <p:spPr>
            <a:xfrm>
              <a:off x="413875" y="2147600"/>
              <a:ext cx="3775" cy="5550"/>
            </a:xfrm>
            <a:custGeom>
              <a:avLst/>
              <a:gdLst/>
              <a:ahLst/>
              <a:cxnLst/>
              <a:rect l="0" t="0" r="0" b="0"/>
              <a:pathLst>
                <a:path w="151" h="222" fill="none" extrusionOk="0">
                  <a:moveTo>
                    <a:pt x="0" y="0"/>
                  </a:moveTo>
                  <a:lnTo>
                    <a:pt x="151" y="22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43" name="Shape 8243"/>
            <p:cNvSpPr/>
            <p:nvPr/>
          </p:nvSpPr>
          <p:spPr>
            <a:xfrm>
              <a:off x="417625" y="2153125"/>
              <a:ext cx="3800" cy="25"/>
            </a:xfrm>
            <a:custGeom>
              <a:avLst/>
              <a:gdLst/>
              <a:ahLst/>
              <a:cxnLst/>
              <a:rect l="0" t="0" r="0" b="0"/>
              <a:pathLst>
                <a:path w="152" h="1" fill="none" extrusionOk="0">
                  <a:moveTo>
                    <a:pt x="1" y="0"/>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44" name="Shape 8244"/>
            <p:cNvSpPr/>
            <p:nvPr/>
          </p:nvSpPr>
          <p:spPr>
            <a:xfrm>
              <a:off x="421400" y="2142050"/>
              <a:ext cx="3775" cy="11100"/>
            </a:xfrm>
            <a:custGeom>
              <a:avLst/>
              <a:gdLst/>
              <a:ahLst/>
              <a:cxnLst/>
              <a:rect l="0" t="0" r="0" b="0"/>
              <a:pathLst>
                <a:path w="151" h="444" fill="none" extrusionOk="0">
                  <a:moveTo>
                    <a:pt x="0" y="443"/>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45" name="Shape 8245"/>
            <p:cNvSpPr/>
            <p:nvPr/>
          </p:nvSpPr>
          <p:spPr>
            <a:xfrm>
              <a:off x="425150" y="2119925"/>
              <a:ext cx="3800" cy="22150"/>
            </a:xfrm>
            <a:custGeom>
              <a:avLst/>
              <a:gdLst/>
              <a:ahLst/>
              <a:cxnLst/>
              <a:rect l="0" t="0" r="0" b="0"/>
              <a:pathLst>
                <a:path w="152" h="886" fill="none" extrusionOk="0">
                  <a:moveTo>
                    <a:pt x="1" y="886"/>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46" name="Shape 8246"/>
            <p:cNvSpPr/>
            <p:nvPr/>
          </p:nvSpPr>
          <p:spPr>
            <a:xfrm>
              <a:off x="428925" y="2086700"/>
              <a:ext cx="3775" cy="33250"/>
            </a:xfrm>
            <a:custGeom>
              <a:avLst/>
              <a:gdLst/>
              <a:ahLst/>
              <a:cxnLst/>
              <a:rect l="0" t="0" r="0" b="0"/>
              <a:pathLst>
                <a:path w="151" h="1330" fill="none" extrusionOk="0">
                  <a:moveTo>
                    <a:pt x="0" y="1329"/>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47" name="Shape 8247"/>
            <p:cNvSpPr/>
            <p:nvPr/>
          </p:nvSpPr>
          <p:spPr>
            <a:xfrm>
              <a:off x="432675" y="2053500"/>
              <a:ext cx="3800" cy="33225"/>
            </a:xfrm>
            <a:custGeom>
              <a:avLst/>
              <a:gdLst/>
              <a:ahLst/>
              <a:cxnLst/>
              <a:rect l="0" t="0" r="0" b="0"/>
              <a:pathLst>
                <a:path w="152" h="1329" fill="none" extrusionOk="0">
                  <a:moveTo>
                    <a:pt x="1" y="1329"/>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48" name="Shape 8248"/>
            <p:cNvSpPr/>
            <p:nvPr/>
          </p:nvSpPr>
          <p:spPr>
            <a:xfrm>
              <a:off x="436450" y="2009225"/>
              <a:ext cx="3775" cy="44300"/>
            </a:xfrm>
            <a:custGeom>
              <a:avLst/>
              <a:gdLst/>
              <a:ahLst/>
              <a:cxnLst/>
              <a:rect l="0" t="0" r="0" b="0"/>
              <a:pathLst>
                <a:path w="151" h="1772" fill="none" extrusionOk="0">
                  <a:moveTo>
                    <a:pt x="0" y="1771"/>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49" name="Shape 8249"/>
            <p:cNvSpPr/>
            <p:nvPr/>
          </p:nvSpPr>
          <p:spPr>
            <a:xfrm>
              <a:off x="440200" y="1959400"/>
              <a:ext cx="3800" cy="49825"/>
            </a:xfrm>
            <a:custGeom>
              <a:avLst/>
              <a:gdLst/>
              <a:ahLst/>
              <a:cxnLst/>
              <a:rect l="0" t="0" r="0" b="0"/>
              <a:pathLst>
                <a:path w="152" h="1993" fill="none" extrusionOk="0">
                  <a:moveTo>
                    <a:pt x="1" y="1993"/>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50" name="Shape 8250"/>
            <p:cNvSpPr/>
            <p:nvPr/>
          </p:nvSpPr>
          <p:spPr>
            <a:xfrm>
              <a:off x="443975" y="1904050"/>
              <a:ext cx="5025" cy="55375"/>
            </a:xfrm>
            <a:custGeom>
              <a:avLst/>
              <a:gdLst/>
              <a:ahLst/>
              <a:cxnLst/>
              <a:rect l="0" t="0" r="0" b="0"/>
              <a:pathLst>
                <a:path w="201" h="2215" fill="none" extrusionOk="0">
                  <a:moveTo>
                    <a:pt x="0" y="2214"/>
                  </a:moveTo>
                  <a:lnTo>
                    <a:pt x="2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51" name="Shape 8251"/>
            <p:cNvSpPr/>
            <p:nvPr/>
          </p:nvSpPr>
          <p:spPr>
            <a:xfrm>
              <a:off x="448975" y="1843150"/>
              <a:ext cx="3800" cy="60925"/>
            </a:xfrm>
            <a:custGeom>
              <a:avLst/>
              <a:gdLst/>
              <a:ahLst/>
              <a:cxnLst/>
              <a:rect l="0" t="0" r="0" b="0"/>
              <a:pathLst>
                <a:path w="152" h="2437" fill="none" extrusionOk="0">
                  <a:moveTo>
                    <a:pt x="1" y="2436"/>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52" name="Shape 8252"/>
            <p:cNvSpPr/>
            <p:nvPr/>
          </p:nvSpPr>
          <p:spPr>
            <a:xfrm>
              <a:off x="452750" y="1776750"/>
              <a:ext cx="3775" cy="66425"/>
            </a:xfrm>
            <a:custGeom>
              <a:avLst/>
              <a:gdLst/>
              <a:ahLst/>
              <a:cxnLst/>
              <a:rect l="0" t="0" r="0" b="0"/>
              <a:pathLst>
                <a:path w="151" h="2657" fill="none" extrusionOk="0">
                  <a:moveTo>
                    <a:pt x="0" y="2657"/>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53" name="Shape 8253"/>
            <p:cNvSpPr/>
            <p:nvPr/>
          </p:nvSpPr>
          <p:spPr>
            <a:xfrm>
              <a:off x="456500" y="1704775"/>
              <a:ext cx="5050" cy="72000"/>
            </a:xfrm>
            <a:custGeom>
              <a:avLst/>
              <a:gdLst/>
              <a:ahLst/>
              <a:cxnLst/>
              <a:rect l="0" t="0" r="0" b="0"/>
              <a:pathLst>
                <a:path w="202" h="2880" fill="none" extrusionOk="0">
                  <a:moveTo>
                    <a:pt x="1" y="2879"/>
                  </a:moveTo>
                  <a:lnTo>
                    <a:pt x="20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54" name="Shape 8254"/>
            <p:cNvSpPr/>
            <p:nvPr/>
          </p:nvSpPr>
          <p:spPr>
            <a:xfrm>
              <a:off x="461525" y="1555350"/>
              <a:ext cx="7550" cy="149450"/>
            </a:xfrm>
            <a:custGeom>
              <a:avLst/>
              <a:gdLst/>
              <a:ahLst/>
              <a:cxnLst/>
              <a:rect l="0" t="0" r="0" b="0"/>
              <a:pathLst>
                <a:path w="302" h="5978" fill="none" extrusionOk="0">
                  <a:moveTo>
                    <a:pt x="1" y="5978"/>
                  </a:moveTo>
                  <a:lnTo>
                    <a:pt x="302"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55" name="Shape 8255"/>
            <p:cNvSpPr/>
            <p:nvPr/>
          </p:nvSpPr>
          <p:spPr>
            <a:xfrm>
              <a:off x="469050" y="1477850"/>
              <a:ext cx="3800" cy="77525"/>
            </a:xfrm>
            <a:custGeom>
              <a:avLst/>
              <a:gdLst/>
              <a:ahLst/>
              <a:cxnLst/>
              <a:rect l="0" t="0" r="0" b="0"/>
              <a:pathLst>
                <a:path w="152" h="3101" fill="none" extrusionOk="0">
                  <a:moveTo>
                    <a:pt x="1" y="3100"/>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56" name="Shape 8256"/>
            <p:cNvSpPr/>
            <p:nvPr/>
          </p:nvSpPr>
          <p:spPr>
            <a:xfrm>
              <a:off x="472825" y="1400350"/>
              <a:ext cx="3775" cy="77525"/>
            </a:xfrm>
            <a:custGeom>
              <a:avLst/>
              <a:gdLst/>
              <a:ahLst/>
              <a:cxnLst/>
              <a:rect l="0" t="0" r="0" b="0"/>
              <a:pathLst>
                <a:path w="151" h="3101" fill="none" extrusionOk="0">
                  <a:moveTo>
                    <a:pt x="0" y="3100"/>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57" name="Shape 8257"/>
            <p:cNvSpPr/>
            <p:nvPr/>
          </p:nvSpPr>
          <p:spPr>
            <a:xfrm>
              <a:off x="476575" y="1322875"/>
              <a:ext cx="3800" cy="77500"/>
            </a:xfrm>
            <a:custGeom>
              <a:avLst/>
              <a:gdLst/>
              <a:ahLst/>
              <a:cxnLst/>
              <a:rect l="0" t="0" r="0" b="0"/>
              <a:pathLst>
                <a:path w="152" h="3100" fill="none" extrusionOk="0">
                  <a:moveTo>
                    <a:pt x="1" y="3100"/>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58" name="Shape 8258"/>
            <p:cNvSpPr/>
            <p:nvPr/>
          </p:nvSpPr>
          <p:spPr>
            <a:xfrm>
              <a:off x="480350" y="1250900"/>
              <a:ext cx="3775" cy="72000"/>
            </a:xfrm>
            <a:custGeom>
              <a:avLst/>
              <a:gdLst/>
              <a:ahLst/>
              <a:cxnLst/>
              <a:rect l="0" t="0" r="0" b="0"/>
              <a:pathLst>
                <a:path w="151" h="2880" fill="none" extrusionOk="0">
                  <a:moveTo>
                    <a:pt x="0" y="2879"/>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59" name="Shape 8259"/>
            <p:cNvSpPr/>
            <p:nvPr/>
          </p:nvSpPr>
          <p:spPr>
            <a:xfrm>
              <a:off x="484100" y="1112525"/>
              <a:ext cx="7550" cy="138400"/>
            </a:xfrm>
            <a:custGeom>
              <a:avLst/>
              <a:gdLst/>
              <a:ahLst/>
              <a:cxnLst/>
              <a:rect l="0" t="0" r="0" b="0"/>
              <a:pathLst>
                <a:path w="302" h="5536" fill="none" extrusionOk="0">
                  <a:moveTo>
                    <a:pt x="1" y="5536"/>
                  </a:moveTo>
                  <a:lnTo>
                    <a:pt x="30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60" name="Shape 8260"/>
            <p:cNvSpPr/>
            <p:nvPr/>
          </p:nvSpPr>
          <p:spPr>
            <a:xfrm>
              <a:off x="491625" y="1046125"/>
              <a:ext cx="5050" cy="66425"/>
            </a:xfrm>
            <a:custGeom>
              <a:avLst/>
              <a:gdLst/>
              <a:ahLst/>
              <a:cxnLst/>
              <a:rect l="0" t="0" r="0" b="0"/>
              <a:pathLst>
                <a:path w="202" h="2657" fill="none" extrusionOk="0">
                  <a:moveTo>
                    <a:pt x="1" y="2657"/>
                  </a:moveTo>
                  <a:lnTo>
                    <a:pt x="2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61" name="Shape 8261"/>
            <p:cNvSpPr/>
            <p:nvPr/>
          </p:nvSpPr>
          <p:spPr>
            <a:xfrm>
              <a:off x="496650" y="985225"/>
              <a:ext cx="3775" cy="60925"/>
            </a:xfrm>
            <a:custGeom>
              <a:avLst/>
              <a:gdLst/>
              <a:ahLst/>
              <a:cxnLst/>
              <a:rect l="0" t="0" r="0" b="0"/>
              <a:pathLst>
                <a:path w="151" h="2437" fill="none" extrusionOk="0">
                  <a:moveTo>
                    <a:pt x="0" y="2436"/>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62" name="Shape 8262"/>
            <p:cNvSpPr/>
            <p:nvPr/>
          </p:nvSpPr>
          <p:spPr>
            <a:xfrm>
              <a:off x="500400" y="929875"/>
              <a:ext cx="3800" cy="55375"/>
            </a:xfrm>
            <a:custGeom>
              <a:avLst/>
              <a:gdLst/>
              <a:ahLst/>
              <a:cxnLst/>
              <a:rect l="0" t="0" r="0" b="0"/>
              <a:pathLst>
                <a:path w="152" h="2215" fill="none" extrusionOk="0">
                  <a:moveTo>
                    <a:pt x="1" y="2215"/>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63" name="Shape 8263"/>
            <p:cNvSpPr/>
            <p:nvPr/>
          </p:nvSpPr>
          <p:spPr>
            <a:xfrm>
              <a:off x="504175" y="880050"/>
              <a:ext cx="5025" cy="49850"/>
            </a:xfrm>
            <a:custGeom>
              <a:avLst/>
              <a:gdLst/>
              <a:ahLst/>
              <a:cxnLst/>
              <a:rect l="0" t="0" r="0" b="0"/>
              <a:pathLst>
                <a:path w="201" h="1994" fill="none" extrusionOk="0">
                  <a:moveTo>
                    <a:pt x="0" y="1994"/>
                  </a:moveTo>
                  <a:lnTo>
                    <a:pt x="20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64" name="Shape 8264"/>
            <p:cNvSpPr/>
            <p:nvPr/>
          </p:nvSpPr>
          <p:spPr>
            <a:xfrm>
              <a:off x="509175" y="835775"/>
              <a:ext cx="3800" cy="44300"/>
            </a:xfrm>
            <a:custGeom>
              <a:avLst/>
              <a:gdLst/>
              <a:ahLst/>
              <a:cxnLst/>
              <a:rect l="0" t="0" r="0" b="0"/>
              <a:pathLst>
                <a:path w="152" h="1772" fill="none" extrusionOk="0">
                  <a:moveTo>
                    <a:pt x="1" y="1772"/>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65" name="Shape 8265"/>
            <p:cNvSpPr/>
            <p:nvPr/>
          </p:nvSpPr>
          <p:spPr>
            <a:xfrm>
              <a:off x="512950" y="802575"/>
              <a:ext cx="3775" cy="33225"/>
            </a:xfrm>
            <a:custGeom>
              <a:avLst/>
              <a:gdLst/>
              <a:ahLst/>
              <a:cxnLst/>
              <a:rect l="0" t="0" r="0" b="0"/>
              <a:pathLst>
                <a:path w="151" h="1329" fill="none" extrusionOk="0">
                  <a:moveTo>
                    <a:pt x="0" y="1329"/>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66" name="Shape 8266"/>
            <p:cNvSpPr/>
            <p:nvPr/>
          </p:nvSpPr>
          <p:spPr>
            <a:xfrm>
              <a:off x="516700" y="774900"/>
              <a:ext cx="3800" cy="27700"/>
            </a:xfrm>
            <a:custGeom>
              <a:avLst/>
              <a:gdLst/>
              <a:ahLst/>
              <a:cxnLst/>
              <a:rect l="0" t="0" r="0" b="0"/>
              <a:pathLst>
                <a:path w="152" h="1108" fill="none" extrusionOk="0">
                  <a:moveTo>
                    <a:pt x="1" y="1107"/>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67" name="Shape 8267"/>
            <p:cNvSpPr/>
            <p:nvPr/>
          </p:nvSpPr>
          <p:spPr>
            <a:xfrm>
              <a:off x="520475" y="758300"/>
              <a:ext cx="3775" cy="16625"/>
            </a:xfrm>
            <a:custGeom>
              <a:avLst/>
              <a:gdLst/>
              <a:ahLst/>
              <a:cxnLst/>
              <a:rect l="0" t="0" r="0" b="0"/>
              <a:pathLst>
                <a:path w="151" h="665" fill="none" extrusionOk="0">
                  <a:moveTo>
                    <a:pt x="0" y="664"/>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68" name="Shape 8268"/>
            <p:cNvSpPr/>
            <p:nvPr/>
          </p:nvSpPr>
          <p:spPr>
            <a:xfrm>
              <a:off x="524225" y="747225"/>
              <a:ext cx="3800" cy="11100"/>
            </a:xfrm>
            <a:custGeom>
              <a:avLst/>
              <a:gdLst/>
              <a:ahLst/>
              <a:cxnLst/>
              <a:rect l="0" t="0" r="0" b="0"/>
              <a:pathLst>
                <a:path w="152" h="444" fill="none" extrusionOk="0">
                  <a:moveTo>
                    <a:pt x="1" y="443"/>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69" name="Shape 8269"/>
            <p:cNvSpPr/>
            <p:nvPr/>
          </p:nvSpPr>
          <p:spPr>
            <a:xfrm>
              <a:off x="528000" y="741675"/>
              <a:ext cx="3775" cy="5575"/>
            </a:xfrm>
            <a:custGeom>
              <a:avLst/>
              <a:gdLst/>
              <a:ahLst/>
              <a:cxnLst/>
              <a:rect l="0" t="0" r="0" b="0"/>
              <a:pathLst>
                <a:path w="151" h="223" fill="none" extrusionOk="0">
                  <a:moveTo>
                    <a:pt x="0" y="222"/>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70" name="Shape 8270"/>
            <p:cNvSpPr/>
            <p:nvPr/>
          </p:nvSpPr>
          <p:spPr>
            <a:xfrm>
              <a:off x="531750" y="741675"/>
              <a:ext cx="3800" cy="5575"/>
            </a:xfrm>
            <a:custGeom>
              <a:avLst/>
              <a:gdLst/>
              <a:ahLst/>
              <a:cxnLst/>
              <a:rect l="0" t="0" r="0" b="0"/>
              <a:pathLst>
                <a:path w="152" h="223" fill="none" extrusionOk="0">
                  <a:moveTo>
                    <a:pt x="1" y="1"/>
                  </a:moveTo>
                  <a:lnTo>
                    <a:pt x="151" y="2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71" name="Shape 8271"/>
            <p:cNvSpPr/>
            <p:nvPr/>
          </p:nvSpPr>
          <p:spPr>
            <a:xfrm>
              <a:off x="535525" y="747225"/>
              <a:ext cx="3775" cy="11100"/>
            </a:xfrm>
            <a:custGeom>
              <a:avLst/>
              <a:gdLst/>
              <a:ahLst/>
              <a:cxnLst/>
              <a:rect l="0" t="0" r="0" b="0"/>
              <a:pathLst>
                <a:path w="151" h="444" fill="none" extrusionOk="0">
                  <a:moveTo>
                    <a:pt x="0" y="0"/>
                  </a:moveTo>
                  <a:lnTo>
                    <a:pt x="151" y="44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72" name="Shape 8272"/>
            <p:cNvSpPr/>
            <p:nvPr/>
          </p:nvSpPr>
          <p:spPr>
            <a:xfrm>
              <a:off x="539275" y="758300"/>
              <a:ext cx="5050" cy="22150"/>
            </a:xfrm>
            <a:custGeom>
              <a:avLst/>
              <a:gdLst/>
              <a:ahLst/>
              <a:cxnLst/>
              <a:rect l="0" t="0" r="0" b="0"/>
              <a:pathLst>
                <a:path w="202" h="886" fill="none" extrusionOk="0">
                  <a:moveTo>
                    <a:pt x="1" y="0"/>
                  </a:moveTo>
                  <a:lnTo>
                    <a:pt x="202" y="88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73" name="Shape 8273"/>
            <p:cNvSpPr/>
            <p:nvPr/>
          </p:nvSpPr>
          <p:spPr>
            <a:xfrm>
              <a:off x="544300" y="780425"/>
              <a:ext cx="3800" cy="27700"/>
            </a:xfrm>
            <a:custGeom>
              <a:avLst/>
              <a:gdLst/>
              <a:ahLst/>
              <a:cxnLst/>
              <a:rect l="0" t="0" r="0" b="0"/>
              <a:pathLst>
                <a:path w="152" h="1108" fill="none" extrusionOk="0">
                  <a:moveTo>
                    <a:pt x="1" y="1"/>
                  </a:moveTo>
                  <a:lnTo>
                    <a:pt x="151" y="110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74" name="Shape 8274"/>
            <p:cNvSpPr/>
            <p:nvPr/>
          </p:nvSpPr>
          <p:spPr>
            <a:xfrm>
              <a:off x="548075" y="808100"/>
              <a:ext cx="3775" cy="33250"/>
            </a:xfrm>
            <a:custGeom>
              <a:avLst/>
              <a:gdLst/>
              <a:ahLst/>
              <a:cxnLst/>
              <a:rect l="0" t="0" r="0" b="0"/>
              <a:pathLst>
                <a:path w="151" h="1330" fill="none" extrusionOk="0">
                  <a:moveTo>
                    <a:pt x="0" y="1"/>
                  </a:moveTo>
                  <a:lnTo>
                    <a:pt x="151" y="132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75" name="Shape 8275"/>
            <p:cNvSpPr/>
            <p:nvPr/>
          </p:nvSpPr>
          <p:spPr>
            <a:xfrm>
              <a:off x="551825" y="841325"/>
              <a:ext cx="5050" cy="44300"/>
            </a:xfrm>
            <a:custGeom>
              <a:avLst/>
              <a:gdLst/>
              <a:ahLst/>
              <a:cxnLst/>
              <a:rect l="0" t="0" r="0" b="0"/>
              <a:pathLst>
                <a:path w="202" h="1772" fill="none" extrusionOk="0">
                  <a:moveTo>
                    <a:pt x="1" y="0"/>
                  </a:moveTo>
                  <a:lnTo>
                    <a:pt x="201" y="177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76" name="Shape 8276"/>
            <p:cNvSpPr/>
            <p:nvPr/>
          </p:nvSpPr>
          <p:spPr>
            <a:xfrm>
              <a:off x="556850" y="885600"/>
              <a:ext cx="3775" cy="49825"/>
            </a:xfrm>
            <a:custGeom>
              <a:avLst/>
              <a:gdLst/>
              <a:ahLst/>
              <a:cxnLst/>
              <a:rect l="0" t="0" r="0" b="0"/>
              <a:pathLst>
                <a:path w="151" h="1993" fill="none" extrusionOk="0">
                  <a:moveTo>
                    <a:pt x="0" y="0"/>
                  </a:moveTo>
                  <a:lnTo>
                    <a:pt x="151" y="199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77" name="Shape 8277"/>
            <p:cNvSpPr/>
            <p:nvPr/>
          </p:nvSpPr>
          <p:spPr>
            <a:xfrm>
              <a:off x="560600" y="935400"/>
              <a:ext cx="3800" cy="55375"/>
            </a:xfrm>
            <a:custGeom>
              <a:avLst/>
              <a:gdLst/>
              <a:ahLst/>
              <a:cxnLst/>
              <a:rect l="0" t="0" r="0" b="0"/>
              <a:pathLst>
                <a:path w="152" h="2215" fill="none" extrusionOk="0">
                  <a:moveTo>
                    <a:pt x="1" y="1"/>
                  </a:moveTo>
                  <a:lnTo>
                    <a:pt x="151" y="221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78" name="Shape 8278"/>
            <p:cNvSpPr/>
            <p:nvPr/>
          </p:nvSpPr>
          <p:spPr>
            <a:xfrm>
              <a:off x="564375" y="990750"/>
              <a:ext cx="3775" cy="60925"/>
            </a:xfrm>
            <a:custGeom>
              <a:avLst/>
              <a:gdLst/>
              <a:ahLst/>
              <a:cxnLst/>
              <a:rect l="0" t="0" r="0" b="0"/>
              <a:pathLst>
                <a:path w="151" h="2437" fill="none" extrusionOk="0">
                  <a:moveTo>
                    <a:pt x="0" y="1"/>
                  </a:moveTo>
                  <a:lnTo>
                    <a:pt x="151" y="243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79" name="Shape 8279"/>
            <p:cNvSpPr/>
            <p:nvPr/>
          </p:nvSpPr>
          <p:spPr>
            <a:xfrm>
              <a:off x="568125" y="1051650"/>
              <a:ext cx="3800" cy="66450"/>
            </a:xfrm>
            <a:custGeom>
              <a:avLst/>
              <a:gdLst/>
              <a:ahLst/>
              <a:cxnLst/>
              <a:rect l="0" t="0" r="0" b="0"/>
              <a:pathLst>
                <a:path w="152" h="2658" fill="none" extrusionOk="0">
                  <a:moveTo>
                    <a:pt x="1" y="0"/>
                  </a:moveTo>
                  <a:lnTo>
                    <a:pt x="151" y="2657"/>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80" name="Shape 8280"/>
            <p:cNvSpPr/>
            <p:nvPr/>
          </p:nvSpPr>
          <p:spPr>
            <a:xfrm>
              <a:off x="571900" y="1118075"/>
              <a:ext cx="7550" cy="138400"/>
            </a:xfrm>
            <a:custGeom>
              <a:avLst/>
              <a:gdLst/>
              <a:ahLst/>
              <a:cxnLst/>
              <a:rect l="0" t="0" r="0" b="0"/>
              <a:pathLst>
                <a:path w="302" h="5536" fill="none" extrusionOk="0">
                  <a:moveTo>
                    <a:pt x="0" y="0"/>
                  </a:moveTo>
                  <a:lnTo>
                    <a:pt x="301" y="553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81" name="Shape 8281"/>
            <p:cNvSpPr/>
            <p:nvPr/>
          </p:nvSpPr>
          <p:spPr>
            <a:xfrm>
              <a:off x="579425" y="1256450"/>
              <a:ext cx="3775" cy="71975"/>
            </a:xfrm>
            <a:custGeom>
              <a:avLst/>
              <a:gdLst/>
              <a:ahLst/>
              <a:cxnLst/>
              <a:rect l="0" t="0" r="0" b="0"/>
              <a:pathLst>
                <a:path w="151" h="2879" fill="none" extrusionOk="0">
                  <a:moveTo>
                    <a:pt x="0" y="0"/>
                  </a:moveTo>
                  <a:lnTo>
                    <a:pt x="151" y="287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82" name="Shape 8282"/>
            <p:cNvSpPr/>
            <p:nvPr/>
          </p:nvSpPr>
          <p:spPr>
            <a:xfrm>
              <a:off x="583175" y="1328400"/>
              <a:ext cx="3800" cy="71975"/>
            </a:xfrm>
            <a:custGeom>
              <a:avLst/>
              <a:gdLst/>
              <a:ahLst/>
              <a:cxnLst/>
              <a:rect l="0" t="0" r="0" b="0"/>
              <a:pathLst>
                <a:path w="152" h="2879" fill="none" extrusionOk="0">
                  <a:moveTo>
                    <a:pt x="1" y="1"/>
                  </a:moveTo>
                  <a:lnTo>
                    <a:pt x="151" y="287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83" name="Shape 8283"/>
            <p:cNvSpPr/>
            <p:nvPr/>
          </p:nvSpPr>
          <p:spPr>
            <a:xfrm>
              <a:off x="586950" y="1400350"/>
              <a:ext cx="5025" cy="77525"/>
            </a:xfrm>
            <a:custGeom>
              <a:avLst/>
              <a:gdLst/>
              <a:ahLst/>
              <a:cxnLst/>
              <a:rect l="0" t="0" r="0" b="0"/>
              <a:pathLst>
                <a:path w="201" h="3101" fill="none" extrusionOk="0">
                  <a:moveTo>
                    <a:pt x="0" y="1"/>
                  </a:moveTo>
                  <a:lnTo>
                    <a:pt x="201" y="310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84" name="Shape 8284"/>
            <p:cNvSpPr/>
            <p:nvPr/>
          </p:nvSpPr>
          <p:spPr>
            <a:xfrm>
              <a:off x="591950" y="1477850"/>
              <a:ext cx="3800" cy="71975"/>
            </a:xfrm>
            <a:custGeom>
              <a:avLst/>
              <a:gdLst/>
              <a:ahLst/>
              <a:cxnLst/>
              <a:rect l="0" t="0" r="0" b="0"/>
              <a:pathLst>
                <a:path w="152" h="2879" fill="none" extrusionOk="0">
                  <a:moveTo>
                    <a:pt x="1" y="0"/>
                  </a:moveTo>
                  <a:lnTo>
                    <a:pt x="151" y="287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85" name="Shape 8285"/>
            <p:cNvSpPr/>
            <p:nvPr/>
          </p:nvSpPr>
          <p:spPr>
            <a:xfrm>
              <a:off x="595725" y="1549800"/>
              <a:ext cx="8800" cy="143950"/>
            </a:xfrm>
            <a:custGeom>
              <a:avLst/>
              <a:gdLst/>
              <a:ahLst/>
              <a:cxnLst/>
              <a:rect l="0" t="0" r="0" b="0"/>
              <a:pathLst>
                <a:path w="352" h="5758" fill="none" extrusionOk="0">
                  <a:moveTo>
                    <a:pt x="0" y="1"/>
                  </a:moveTo>
                  <a:lnTo>
                    <a:pt x="352" y="5757"/>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86" name="Shape 8286"/>
            <p:cNvSpPr/>
            <p:nvPr/>
          </p:nvSpPr>
          <p:spPr>
            <a:xfrm>
              <a:off x="604500" y="1693725"/>
              <a:ext cx="3800" cy="66425"/>
            </a:xfrm>
            <a:custGeom>
              <a:avLst/>
              <a:gdLst/>
              <a:ahLst/>
              <a:cxnLst/>
              <a:rect l="0" t="0" r="0" b="0"/>
              <a:pathLst>
                <a:path w="152" h="2657" fill="none" extrusionOk="0">
                  <a:moveTo>
                    <a:pt x="1" y="0"/>
                  </a:moveTo>
                  <a:lnTo>
                    <a:pt x="151" y="2657"/>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87" name="Shape 8287"/>
            <p:cNvSpPr/>
            <p:nvPr/>
          </p:nvSpPr>
          <p:spPr>
            <a:xfrm>
              <a:off x="608275" y="1760125"/>
              <a:ext cx="3775" cy="60925"/>
            </a:xfrm>
            <a:custGeom>
              <a:avLst/>
              <a:gdLst/>
              <a:ahLst/>
              <a:cxnLst/>
              <a:rect l="0" t="0" r="0" b="0"/>
              <a:pathLst>
                <a:path w="151" h="2437" fill="none" extrusionOk="0">
                  <a:moveTo>
                    <a:pt x="0" y="1"/>
                  </a:moveTo>
                  <a:lnTo>
                    <a:pt x="151" y="243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88" name="Shape 8288"/>
            <p:cNvSpPr/>
            <p:nvPr/>
          </p:nvSpPr>
          <p:spPr>
            <a:xfrm>
              <a:off x="612025" y="1821025"/>
              <a:ext cx="3800" cy="55375"/>
            </a:xfrm>
            <a:custGeom>
              <a:avLst/>
              <a:gdLst/>
              <a:ahLst/>
              <a:cxnLst/>
              <a:rect l="0" t="0" r="0" b="0"/>
              <a:pathLst>
                <a:path w="152" h="2215" fill="none" extrusionOk="0">
                  <a:moveTo>
                    <a:pt x="1" y="0"/>
                  </a:moveTo>
                  <a:lnTo>
                    <a:pt x="151" y="2214"/>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89" name="Shape 8289"/>
            <p:cNvSpPr/>
            <p:nvPr/>
          </p:nvSpPr>
          <p:spPr>
            <a:xfrm>
              <a:off x="615800" y="1876375"/>
              <a:ext cx="3775" cy="55375"/>
            </a:xfrm>
            <a:custGeom>
              <a:avLst/>
              <a:gdLst/>
              <a:ahLst/>
              <a:cxnLst/>
              <a:rect l="0" t="0" r="0" b="0"/>
              <a:pathLst>
                <a:path w="151" h="2215" fill="none" extrusionOk="0">
                  <a:moveTo>
                    <a:pt x="0" y="0"/>
                  </a:moveTo>
                  <a:lnTo>
                    <a:pt x="151" y="2214"/>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90" name="Shape 8290"/>
            <p:cNvSpPr/>
            <p:nvPr/>
          </p:nvSpPr>
          <p:spPr>
            <a:xfrm>
              <a:off x="619550" y="1931725"/>
              <a:ext cx="3800" cy="44300"/>
            </a:xfrm>
            <a:custGeom>
              <a:avLst/>
              <a:gdLst/>
              <a:ahLst/>
              <a:cxnLst/>
              <a:rect l="0" t="0" r="0" b="0"/>
              <a:pathLst>
                <a:path w="152" h="1772" fill="none" extrusionOk="0">
                  <a:moveTo>
                    <a:pt x="1" y="0"/>
                  </a:moveTo>
                  <a:lnTo>
                    <a:pt x="151" y="177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91" name="Shape 8291"/>
            <p:cNvSpPr/>
            <p:nvPr/>
          </p:nvSpPr>
          <p:spPr>
            <a:xfrm>
              <a:off x="623325" y="1976000"/>
              <a:ext cx="3775" cy="38775"/>
            </a:xfrm>
            <a:custGeom>
              <a:avLst/>
              <a:gdLst/>
              <a:ahLst/>
              <a:cxnLst/>
              <a:rect l="0" t="0" r="0" b="0"/>
              <a:pathLst>
                <a:path w="151" h="1551" fill="none" extrusionOk="0">
                  <a:moveTo>
                    <a:pt x="0" y="1"/>
                  </a:moveTo>
                  <a:lnTo>
                    <a:pt x="151" y="155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92" name="Shape 8292"/>
            <p:cNvSpPr/>
            <p:nvPr/>
          </p:nvSpPr>
          <p:spPr>
            <a:xfrm>
              <a:off x="627075" y="2014750"/>
              <a:ext cx="3800" cy="33225"/>
            </a:xfrm>
            <a:custGeom>
              <a:avLst/>
              <a:gdLst/>
              <a:ahLst/>
              <a:cxnLst/>
              <a:rect l="0" t="0" r="0" b="0"/>
              <a:pathLst>
                <a:path w="152" h="1329" fill="none" extrusionOk="0">
                  <a:moveTo>
                    <a:pt x="1" y="0"/>
                  </a:moveTo>
                  <a:lnTo>
                    <a:pt x="151" y="132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93" name="Shape 8293"/>
            <p:cNvSpPr/>
            <p:nvPr/>
          </p:nvSpPr>
          <p:spPr>
            <a:xfrm>
              <a:off x="630850" y="2047950"/>
              <a:ext cx="3775" cy="22175"/>
            </a:xfrm>
            <a:custGeom>
              <a:avLst/>
              <a:gdLst/>
              <a:ahLst/>
              <a:cxnLst/>
              <a:rect l="0" t="0" r="0" b="0"/>
              <a:pathLst>
                <a:path w="151" h="887" fill="none" extrusionOk="0">
                  <a:moveTo>
                    <a:pt x="0" y="1"/>
                  </a:moveTo>
                  <a:lnTo>
                    <a:pt x="151" y="88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94" name="Shape 8294"/>
            <p:cNvSpPr/>
            <p:nvPr/>
          </p:nvSpPr>
          <p:spPr>
            <a:xfrm>
              <a:off x="634600" y="2070100"/>
              <a:ext cx="5050" cy="16625"/>
            </a:xfrm>
            <a:custGeom>
              <a:avLst/>
              <a:gdLst/>
              <a:ahLst/>
              <a:cxnLst/>
              <a:rect l="0" t="0" r="0" b="0"/>
              <a:pathLst>
                <a:path w="202" h="665" fill="none" extrusionOk="0">
                  <a:moveTo>
                    <a:pt x="1" y="0"/>
                  </a:moveTo>
                  <a:lnTo>
                    <a:pt x="201" y="66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95" name="Shape 8295"/>
            <p:cNvSpPr/>
            <p:nvPr/>
          </p:nvSpPr>
          <p:spPr>
            <a:xfrm>
              <a:off x="639625" y="2086700"/>
              <a:ext cx="3775" cy="11100"/>
            </a:xfrm>
            <a:custGeom>
              <a:avLst/>
              <a:gdLst/>
              <a:ahLst/>
              <a:cxnLst/>
              <a:rect l="0" t="0" r="0" b="0"/>
              <a:pathLst>
                <a:path w="151" h="444" fill="none" extrusionOk="0">
                  <a:moveTo>
                    <a:pt x="0" y="1"/>
                  </a:moveTo>
                  <a:lnTo>
                    <a:pt x="151" y="44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96" name="Shape 8296"/>
            <p:cNvSpPr/>
            <p:nvPr/>
          </p:nvSpPr>
          <p:spPr>
            <a:xfrm>
              <a:off x="643375" y="2097775"/>
              <a:ext cx="3800" cy="25"/>
            </a:xfrm>
            <a:custGeom>
              <a:avLst/>
              <a:gdLst/>
              <a:ahLst/>
              <a:cxnLst/>
              <a:rect l="0" t="0" r="0" b="0"/>
              <a:pathLst>
                <a:path w="152" h="1" fill="none" extrusionOk="0">
                  <a:moveTo>
                    <a:pt x="1" y="0"/>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97" name="Shape 8297"/>
            <p:cNvSpPr/>
            <p:nvPr/>
          </p:nvSpPr>
          <p:spPr>
            <a:xfrm>
              <a:off x="647150" y="2092250"/>
              <a:ext cx="5025" cy="5550"/>
            </a:xfrm>
            <a:custGeom>
              <a:avLst/>
              <a:gdLst/>
              <a:ahLst/>
              <a:cxnLst/>
              <a:rect l="0" t="0" r="0" b="0"/>
              <a:pathLst>
                <a:path w="201" h="222" fill="none" extrusionOk="0">
                  <a:moveTo>
                    <a:pt x="0" y="221"/>
                  </a:moveTo>
                  <a:lnTo>
                    <a:pt x="2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98" name="Shape 8298"/>
            <p:cNvSpPr/>
            <p:nvPr/>
          </p:nvSpPr>
          <p:spPr>
            <a:xfrm>
              <a:off x="652150" y="2075625"/>
              <a:ext cx="3800" cy="16650"/>
            </a:xfrm>
            <a:custGeom>
              <a:avLst/>
              <a:gdLst/>
              <a:ahLst/>
              <a:cxnLst/>
              <a:rect l="0" t="0" r="0" b="0"/>
              <a:pathLst>
                <a:path w="152" h="666" fill="none" extrusionOk="0">
                  <a:moveTo>
                    <a:pt x="1" y="665"/>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99" name="Shape 8299"/>
            <p:cNvSpPr/>
            <p:nvPr/>
          </p:nvSpPr>
          <p:spPr>
            <a:xfrm>
              <a:off x="655925" y="2053500"/>
              <a:ext cx="3775" cy="22150"/>
            </a:xfrm>
            <a:custGeom>
              <a:avLst/>
              <a:gdLst/>
              <a:ahLst/>
              <a:cxnLst/>
              <a:rect l="0" t="0" r="0" b="0"/>
              <a:pathLst>
                <a:path w="151" h="886" fill="none" extrusionOk="0">
                  <a:moveTo>
                    <a:pt x="0" y="886"/>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00" name="Shape 8300"/>
            <p:cNvSpPr/>
            <p:nvPr/>
          </p:nvSpPr>
          <p:spPr>
            <a:xfrm>
              <a:off x="659675" y="2025825"/>
              <a:ext cx="3800" cy="27700"/>
            </a:xfrm>
            <a:custGeom>
              <a:avLst/>
              <a:gdLst/>
              <a:ahLst/>
              <a:cxnLst/>
              <a:rect l="0" t="0" r="0" b="0"/>
              <a:pathLst>
                <a:path w="152" h="1108" fill="none" extrusionOk="0">
                  <a:moveTo>
                    <a:pt x="1" y="1107"/>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01" name="Shape 8301"/>
            <p:cNvSpPr/>
            <p:nvPr/>
          </p:nvSpPr>
          <p:spPr>
            <a:xfrm>
              <a:off x="663450" y="1987075"/>
              <a:ext cx="3775" cy="38775"/>
            </a:xfrm>
            <a:custGeom>
              <a:avLst/>
              <a:gdLst/>
              <a:ahLst/>
              <a:cxnLst/>
              <a:rect l="0" t="0" r="0" b="0"/>
              <a:pathLst>
                <a:path w="151" h="1551" fill="none" extrusionOk="0">
                  <a:moveTo>
                    <a:pt x="0" y="1550"/>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02" name="Shape 8302"/>
            <p:cNvSpPr/>
            <p:nvPr/>
          </p:nvSpPr>
          <p:spPr>
            <a:xfrm>
              <a:off x="667200" y="1948325"/>
              <a:ext cx="3800" cy="38775"/>
            </a:xfrm>
            <a:custGeom>
              <a:avLst/>
              <a:gdLst/>
              <a:ahLst/>
              <a:cxnLst/>
              <a:rect l="0" t="0" r="0" b="0"/>
              <a:pathLst>
                <a:path w="152" h="1551" fill="none" extrusionOk="0">
                  <a:moveTo>
                    <a:pt x="1" y="1550"/>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03" name="Shape 8303"/>
            <p:cNvSpPr/>
            <p:nvPr/>
          </p:nvSpPr>
          <p:spPr>
            <a:xfrm>
              <a:off x="670975" y="1898500"/>
              <a:ext cx="3775" cy="49850"/>
            </a:xfrm>
            <a:custGeom>
              <a:avLst/>
              <a:gdLst/>
              <a:ahLst/>
              <a:cxnLst/>
              <a:rect l="0" t="0" r="0" b="0"/>
              <a:pathLst>
                <a:path w="151" h="1994" fill="none" extrusionOk="0">
                  <a:moveTo>
                    <a:pt x="0" y="1994"/>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04" name="Shape 8304"/>
            <p:cNvSpPr/>
            <p:nvPr/>
          </p:nvSpPr>
          <p:spPr>
            <a:xfrm>
              <a:off x="674725" y="1843150"/>
              <a:ext cx="3800" cy="55375"/>
            </a:xfrm>
            <a:custGeom>
              <a:avLst/>
              <a:gdLst/>
              <a:ahLst/>
              <a:cxnLst/>
              <a:rect l="0" t="0" r="0" b="0"/>
              <a:pathLst>
                <a:path w="152" h="2215" fill="none" extrusionOk="0">
                  <a:moveTo>
                    <a:pt x="1" y="2215"/>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05" name="Shape 8305"/>
            <p:cNvSpPr/>
            <p:nvPr/>
          </p:nvSpPr>
          <p:spPr>
            <a:xfrm>
              <a:off x="678500" y="1782275"/>
              <a:ext cx="3775" cy="60900"/>
            </a:xfrm>
            <a:custGeom>
              <a:avLst/>
              <a:gdLst/>
              <a:ahLst/>
              <a:cxnLst/>
              <a:rect l="0" t="0" r="0" b="0"/>
              <a:pathLst>
                <a:path w="151" h="2436" fill="none" extrusionOk="0">
                  <a:moveTo>
                    <a:pt x="0" y="2436"/>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06" name="Shape 8306"/>
            <p:cNvSpPr/>
            <p:nvPr/>
          </p:nvSpPr>
          <p:spPr>
            <a:xfrm>
              <a:off x="682250" y="1654975"/>
              <a:ext cx="8825" cy="127325"/>
            </a:xfrm>
            <a:custGeom>
              <a:avLst/>
              <a:gdLst/>
              <a:ahLst/>
              <a:cxnLst/>
              <a:rect l="0" t="0" r="0" b="0"/>
              <a:pathLst>
                <a:path w="353" h="5093" fill="none" extrusionOk="0">
                  <a:moveTo>
                    <a:pt x="1" y="5093"/>
                  </a:moveTo>
                  <a:lnTo>
                    <a:pt x="352"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07" name="Shape 8307"/>
            <p:cNvSpPr/>
            <p:nvPr/>
          </p:nvSpPr>
          <p:spPr>
            <a:xfrm>
              <a:off x="691050" y="1588550"/>
              <a:ext cx="3775" cy="66450"/>
            </a:xfrm>
            <a:custGeom>
              <a:avLst/>
              <a:gdLst/>
              <a:ahLst/>
              <a:cxnLst/>
              <a:rect l="0" t="0" r="0" b="0"/>
              <a:pathLst>
                <a:path w="151" h="2658" fill="none" extrusionOk="0">
                  <a:moveTo>
                    <a:pt x="0" y="2657"/>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08" name="Shape 8308"/>
            <p:cNvSpPr/>
            <p:nvPr/>
          </p:nvSpPr>
          <p:spPr>
            <a:xfrm>
              <a:off x="694800" y="1516600"/>
              <a:ext cx="5050" cy="71975"/>
            </a:xfrm>
            <a:custGeom>
              <a:avLst/>
              <a:gdLst/>
              <a:ahLst/>
              <a:cxnLst/>
              <a:rect l="0" t="0" r="0" b="0"/>
              <a:pathLst>
                <a:path w="202" h="2879" fill="none" extrusionOk="0">
                  <a:moveTo>
                    <a:pt x="1" y="2878"/>
                  </a:moveTo>
                  <a:lnTo>
                    <a:pt x="2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09" name="Shape 8309"/>
            <p:cNvSpPr/>
            <p:nvPr/>
          </p:nvSpPr>
          <p:spPr>
            <a:xfrm>
              <a:off x="699825" y="1378225"/>
              <a:ext cx="7550" cy="138400"/>
            </a:xfrm>
            <a:custGeom>
              <a:avLst/>
              <a:gdLst/>
              <a:ahLst/>
              <a:cxnLst/>
              <a:rect l="0" t="0" r="0" b="0"/>
              <a:pathLst>
                <a:path w="302" h="5536" fill="none" extrusionOk="0">
                  <a:moveTo>
                    <a:pt x="0" y="5535"/>
                  </a:moveTo>
                  <a:lnTo>
                    <a:pt x="3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10" name="Shape 8310"/>
            <p:cNvSpPr/>
            <p:nvPr/>
          </p:nvSpPr>
          <p:spPr>
            <a:xfrm>
              <a:off x="707350" y="1239850"/>
              <a:ext cx="7550" cy="138400"/>
            </a:xfrm>
            <a:custGeom>
              <a:avLst/>
              <a:gdLst/>
              <a:ahLst/>
              <a:cxnLst/>
              <a:rect l="0" t="0" r="0" b="0"/>
              <a:pathLst>
                <a:path w="302" h="5536" fill="none" extrusionOk="0">
                  <a:moveTo>
                    <a:pt x="0" y="5535"/>
                  </a:moveTo>
                  <a:lnTo>
                    <a:pt x="3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11" name="Shape 8311"/>
            <p:cNvSpPr/>
            <p:nvPr/>
          </p:nvSpPr>
          <p:spPr>
            <a:xfrm>
              <a:off x="714875" y="1173425"/>
              <a:ext cx="3775" cy="66450"/>
            </a:xfrm>
            <a:custGeom>
              <a:avLst/>
              <a:gdLst/>
              <a:ahLst/>
              <a:cxnLst/>
              <a:rect l="0" t="0" r="0" b="0"/>
              <a:pathLst>
                <a:path w="151" h="2658" fill="none" extrusionOk="0">
                  <a:moveTo>
                    <a:pt x="0" y="2657"/>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12" name="Shape 8312"/>
            <p:cNvSpPr/>
            <p:nvPr/>
          </p:nvSpPr>
          <p:spPr>
            <a:xfrm>
              <a:off x="718625" y="1112525"/>
              <a:ext cx="3800" cy="60925"/>
            </a:xfrm>
            <a:custGeom>
              <a:avLst/>
              <a:gdLst/>
              <a:ahLst/>
              <a:cxnLst/>
              <a:rect l="0" t="0" r="0" b="0"/>
              <a:pathLst>
                <a:path w="152" h="2437" fill="none" extrusionOk="0">
                  <a:moveTo>
                    <a:pt x="1" y="2436"/>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13" name="Shape 8313"/>
            <p:cNvSpPr/>
            <p:nvPr/>
          </p:nvSpPr>
          <p:spPr>
            <a:xfrm>
              <a:off x="722400" y="1057175"/>
              <a:ext cx="3775" cy="55375"/>
            </a:xfrm>
            <a:custGeom>
              <a:avLst/>
              <a:gdLst/>
              <a:ahLst/>
              <a:cxnLst/>
              <a:rect l="0" t="0" r="0" b="0"/>
              <a:pathLst>
                <a:path w="151" h="2215" fill="none" extrusionOk="0">
                  <a:moveTo>
                    <a:pt x="0" y="2215"/>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14" name="Shape 8314"/>
            <p:cNvSpPr/>
            <p:nvPr/>
          </p:nvSpPr>
          <p:spPr>
            <a:xfrm>
              <a:off x="726150" y="1001825"/>
              <a:ext cx="3800" cy="55375"/>
            </a:xfrm>
            <a:custGeom>
              <a:avLst/>
              <a:gdLst/>
              <a:ahLst/>
              <a:cxnLst/>
              <a:rect l="0" t="0" r="0" b="0"/>
              <a:pathLst>
                <a:path w="152" h="2215" fill="none" extrusionOk="0">
                  <a:moveTo>
                    <a:pt x="1" y="2215"/>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15" name="Shape 8315"/>
            <p:cNvSpPr/>
            <p:nvPr/>
          </p:nvSpPr>
          <p:spPr>
            <a:xfrm>
              <a:off x="729925" y="952025"/>
              <a:ext cx="5025" cy="49825"/>
            </a:xfrm>
            <a:custGeom>
              <a:avLst/>
              <a:gdLst/>
              <a:ahLst/>
              <a:cxnLst/>
              <a:rect l="0" t="0" r="0" b="0"/>
              <a:pathLst>
                <a:path w="201" h="1993" fill="none" extrusionOk="0">
                  <a:moveTo>
                    <a:pt x="0" y="1993"/>
                  </a:moveTo>
                  <a:lnTo>
                    <a:pt x="2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16" name="Shape 8316"/>
            <p:cNvSpPr/>
            <p:nvPr/>
          </p:nvSpPr>
          <p:spPr>
            <a:xfrm>
              <a:off x="734925" y="907725"/>
              <a:ext cx="3800" cy="44325"/>
            </a:xfrm>
            <a:custGeom>
              <a:avLst/>
              <a:gdLst/>
              <a:ahLst/>
              <a:cxnLst/>
              <a:rect l="0" t="0" r="0" b="0"/>
              <a:pathLst>
                <a:path w="152" h="1773" fill="none" extrusionOk="0">
                  <a:moveTo>
                    <a:pt x="1" y="1772"/>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17" name="Shape 8317"/>
            <p:cNvSpPr/>
            <p:nvPr/>
          </p:nvSpPr>
          <p:spPr>
            <a:xfrm>
              <a:off x="738700" y="874525"/>
              <a:ext cx="3775" cy="33225"/>
            </a:xfrm>
            <a:custGeom>
              <a:avLst/>
              <a:gdLst/>
              <a:ahLst/>
              <a:cxnLst/>
              <a:rect l="0" t="0" r="0" b="0"/>
              <a:pathLst>
                <a:path w="151" h="1329" fill="none" extrusionOk="0">
                  <a:moveTo>
                    <a:pt x="0" y="1329"/>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18" name="Shape 8318"/>
            <p:cNvSpPr/>
            <p:nvPr/>
          </p:nvSpPr>
          <p:spPr>
            <a:xfrm>
              <a:off x="742450" y="846850"/>
              <a:ext cx="5050" cy="27700"/>
            </a:xfrm>
            <a:custGeom>
              <a:avLst/>
              <a:gdLst/>
              <a:ahLst/>
              <a:cxnLst/>
              <a:rect l="0" t="0" r="0" b="0"/>
              <a:pathLst>
                <a:path w="202" h="1108" fill="none" extrusionOk="0">
                  <a:moveTo>
                    <a:pt x="1" y="1108"/>
                  </a:moveTo>
                  <a:lnTo>
                    <a:pt x="20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19" name="Shape 8319"/>
            <p:cNvSpPr/>
            <p:nvPr/>
          </p:nvSpPr>
          <p:spPr>
            <a:xfrm>
              <a:off x="747475" y="824700"/>
              <a:ext cx="3800" cy="22175"/>
            </a:xfrm>
            <a:custGeom>
              <a:avLst/>
              <a:gdLst/>
              <a:ahLst/>
              <a:cxnLst/>
              <a:rect l="0" t="0" r="0" b="0"/>
              <a:pathLst>
                <a:path w="152" h="887" fill="none" extrusionOk="0">
                  <a:moveTo>
                    <a:pt x="1" y="887"/>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20" name="Shape 8320"/>
            <p:cNvSpPr/>
            <p:nvPr/>
          </p:nvSpPr>
          <p:spPr>
            <a:xfrm>
              <a:off x="751250" y="808100"/>
              <a:ext cx="3775" cy="16625"/>
            </a:xfrm>
            <a:custGeom>
              <a:avLst/>
              <a:gdLst/>
              <a:ahLst/>
              <a:cxnLst/>
              <a:rect l="0" t="0" r="0" b="0"/>
              <a:pathLst>
                <a:path w="151" h="665" fill="none" extrusionOk="0">
                  <a:moveTo>
                    <a:pt x="0" y="665"/>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21" name="Shape 8321"/>
            <p:cNvSpPr/>
            <p:nvPr/>
          </p:nvSpPr>
          <p:spPr>
            <a:xfrm>
              <a:off x="755000" y="802575"/>
              <a:ext cx="3800" cy="5550"/>
            </a:xfrm>
            <a:custGeom>
              <a:avLst/>
              <a:gdLst/>
              <a:ahLst/>
              <a:cxnLst/>
              <a:rect l="0" t="0" r="0" b="0"/>
              <a:pathLst>
                <a:path w="152" h="222" fill="none" extrusionOk="0">
                  <a:moveTo>
                    <a:pt x="1" y="222"/>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22" name="Shape 8322"/>
            <p:cNvSpPr/>
            <p:nvPr/>
          </p:nvSpPr>
          <p:spPr>
            <a:xfrm>
              <a:off x="758775" y="802575"/>
              <a:ext cx="3775" cy="25"/>
            </a:xfrm>
            <a:custGeom>
              <a:avLst/>
              <a:gdLst/>
              <a:ahLst/>
              <a:cxnLst/>
              <a:rect l="0" t="0" r="0" b="0"/>
              <a:pathLst>
                <a:path w="151" h="1" fill="none" extrusionOk="0">
                  <a:moveTo>
                    <a:pt x="0" y="0"/>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23" name="Shape 8323"/>
            <p:cNvSpPr/>
            <p:nvPr/>
          </p:nvSpPr>
          <p:spPr>
            <a:xfrm>
              <a:off x="762525" y="802575"/>
              <a:ext cx="3800" cy="5550"/>
            </a:xfrm>
            <a:custGeom>
              <a:avLst/>
              <a:gdLst/>
              <a:ahLst/>
              <a:cxnLst/>
              <a:rect l="0" t="0" r="0" b="0"/>
              <a:pathLst>
                <a:path w="152" h="222" fill="none" extrusionOk="0">
                  <a:moveTo>
                    <a:pt x="1" y="0"/>
                  </a:moveTo>
                  <a:lnTo>
                    <a:pt x="151" y="2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24" name="Shape 8324"/>
            <p:cNvSpPr/>
            <p:nvPr/>
          </p:nvSpPr>
          <p:spPr>
            <a:xfrm>
              <a:off x="766300" y="808100"/>
              <a:ext cx="3775" cy="16625"/>
            </a:xfrm>
            <a:custGeom>
              <a:avLst/>
              <a:gdLst/>
              <a:ahLst/>
              <a:cxnLst/>
              <a:rect l="0" t="0" r="0" b="0"/>
              <a:pathLst>
                <a:path w="151" h="665" fill="none" extrusionOk="0">
                  <a:moveTo>
                    <a:pt x="0" y="1"/>
                  </a:moveTo>
                  <a:lnTo>
                    <a:pt x="151" y="66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25" name="Shape 8325"/>
            <p:cNvSpPr/>
            <p:nvPr/>
          </p:nvSpPr>
          <p:spPr>
            <a:xfrm>
              <a:off x="770050" y="824700"/>
              <a:ext cx="3800" cy="22175"/>
            </a:xfrm>
            <a:custGeom>
              <a:avLst/>
              <a:gdLst/>
              <a:ahLst/>
              <a:cxnLst/>
              <a:rect l="0" t="0" r="0" b="0"/>
              <a:pathLst>
                <a:path w="152" h="887" fill="none" extrusionOk="0">
                  <a:moveTo>
                    <a:pt x="1" y="1"/>
                  </a:moveTo>
                  <a:lnTo>
                    <a:pt x="151" y="887"/>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26" name="Shape 8326"/>
            <p:cNvSpPr/>
            <p:nvPr/>
          </p:nvSpPr>
          <p:spPr>
            <a:xfrm>
              <a:off x="773825" y="846850"/>
              <a:ext cx="3775" cy="27700"/>
            </a:xfrm>
            <a:custGeom>
              <a:avLst/>
              <a:gdLst/>
              <a:ahLst/>
              <a:cxnLst/>
              <a:rect l="0" t="0" r="0" b="0"/>
              <a:pathLst>
                <a:path w="151" h="1108" fill="none" extrusionOk="0">
                  <a:moveTo>
                    <a:pt x="0" y="1"/>
                  </a:moveTo>
                  <a:lnTo>
                    <a:pt x="151" y="110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27" name="Shape 8327"/>
            <p:cNvSpPr/>
            <p:nvPr/>
          </p:nvSpPr>
          <p:spPr>
            <a:xfrm>
              <a:off x="777575" y="874525"/>
              <a:ext cx="5050" cy="38775"/>
            </a:xfrm>
            <a:custGeom>
              <a:avLst/>
              <a:gdLst/>
              <a:ahLst/>
              <a:cxnLst/>
              <a:rect l="0" t="0" r="0" b="0"/>
              <a:pathLst>
                <a:path w="202" h="1551" fill="none" extrusionOk="0">
                  <a:moveTo>
                    <a:pt x="1" y="1"/>
                  </a:moveTo>
                  <a:lnTo>
                    <a:pt x="201" y="155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28" name="Shape 8328"/>
            <p:cNvSpPr/>
            <p:nvPr/>
          </p:nvSpPr>
          <p:spPr>
            <a:xfrm>
              <a:off x="782600" y="913275"/>
              <a:ext cx="3775" cy="38775"/>
            </a:xfrm>
            <a:custGeom>
              <a:avLst/>
              <a:gdLst/>
              <a:ahLst/>
              <a:cxnLst/>
              <a:rect l="0" t="0" r="0" b="0"/>
              <a:pathLst>
                <a:path w="151" h="1551" fill="none" extrusionOk="0">
                  <a:moveTo>
                    <a:pt x="0" y="0"/>
                  </a:moveTo>
                  <a:lnTo>
                    <a:pt x="151" y="155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29" name="Shape 8329"/>
            <p:cNvSpPr/>
            <p:nvPr/>
          </p:nvSpPr>
          <p:spPr>
            <a:xfrm>
              <a:off x="786350" y="952025"/>
              <a:ext cx="3800" cy="44300"/>
            </a:xfrm>
            <a:custGeom>
              <a:avLst/>
              <a:gdLst/>
              <a:ahLst/>
              <a:cxnLst/>
              <a:rect l="0" t="0" r="0" b="0"/>
              <a:pathLst>
                <a:path w="152" h="1772" fill="none" extrusionOk="0">
                  <a:moveTo>
                    <a:pt x="1" y="0"/>
                  </a:moveTo>
                  <a:lnTo>
                    <a:pt x="151" y="177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30" name="Shape 8330"/>
            <p:cNvSpPr/>
            <p:nvPr/>
          </p:nvSpPr>
          <p:spPr>
            <a:xfrm>
              <a:off x="790125" y="996300"/>
              <a:ext cx="3775" cy="55375"/>
            </a:xfrm>
            <a:custGeom>
              <a:avLst/>
              <a:gdLst/>
              <a:ahLst/>
              <a:cxnLst/>
              <a:rect l="0" t="0" r="0" b="0"/>
              <a:pathLst>
                <a:path w="151" h="2215" fill="none" extrusionOk="0">
                  <a:moveTo>
                    <a:pt x="0" y="0"/>
                  </a:moveTo>
                  <a:lnTo>
                    <a:pt x="151" y="2214"/>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31" name="Shape 8331"/>
            <p:cNvSpPr/>
            <p:nvPr/>
          </p:nvSpPr>
          <p:spPr>
            <a:xfrm>
              <a:off x="793875" y="1051650"/>
              <a:ext cx="3800" cy="55375"/>
            </a:xfrm>
            <a:custGeom>
              <a:avLst/>
              <a:gdLst/>
              <a:ahLst/>
              <a:cxnLst/>
              <a:rect l="0" t="0" r="0" b="0"/>
              <a:pathLst>
                <a:path w="152" h="2215" fill="none" extrusionOk="0">
                  <a:moveTo>
                    <a:pt x="1" y="0"/>
                  </a:moveTo>
                  <a:lnTo>
                    <a:pt x="151" y="2214"/>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32" name="Shape 8332"/>
            <p:cNvSpPr/>
            <p:nvPr/>
          </p:nvSpPr>
          <p:spPr>
            <a:xfrm>
              <a:off x="797650" y="1107000"/>
              <a:ext cx="3775" cy="60900"/>
            </a:xfrm>
            <a:custGeom>
              <a:avLst/>
              <a:gdLst/>
              <a:ahLst/>
              <a:cxnLst/>
              <a:rect l="0" t="0" r="0" b="0"/>
              <a:pathLst>
                <a:path w="151" h="2436" fill="none" extrusionOk="0">
                  <a:moveTo>
                    <a:pt x="0" y="0"/>
                  </a:moveTo>
                  <a:lnTo>
                    <a:pt x="151" y="243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33" name="Shape 8333"/>
            <p:cNvSpPr/>
            <p:nvPr/>
          </p:nvSpPr>
          <p:spPr>
            <a:xfrm>
              <a:off x="801400" y="1167875"/>
              <a:ext cx="3800" cy="60925"/>
            </a:xfrm>
            <a:custGeom>
              <a:avLst/>
              <a:gdLst/>
              <a:ahLst/>
              <a:cxnLst/>
              <a:rect l="0" t="0" r="0" b="0"/>
              <a:pathLst>
                <a:path w="152" h="2437" fill="none" extrusionOk="0">
                  <a:moveTo>
                    <a:pt x="1" y="1"/>
                  </a:moveTo>
                  <a:lnTo>
                    <a:pt x="151" y="243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34" name="Shape 8334"/>
            <p:cNvSpPr/>
            <p:nvPr/>
          </p:nvSpPr>
          <p:spPr>
            <a:xfrm>
              <a:off x="805175" y="1228775"/>
              <a:ext cx="3775" cy="71975"/>
            </a:xfrm>
            <a:custGeom>
              <a:avLst/>
              <a:gdLst/>
              <a:ahLst/>
              <a:cxnLst/>
              <a:rect l="0" t="0" r="0" b="0"/>
              <a:pathLst>
                <a:path w="151" h="2879" fill="none" extrusionOk="0">
                  <a:moveTo>
                    <a:pt x="0" y="0"/>
                  </a:moveTo>
                  <a:lnTo>
                    <a:pt x="151" y="287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35" name="Shape 8335"/>
            <p:cNvSpPr/>
            <p:nvPr/>
          </p:nvSpPr>
          <p:spPr>
            <a:xfrm>
              <a:off x="808925" y="1300725"/>
              <a:ext cx="8825" cy="132875"/>
            </a:xfrm>
            <a:custGeom>
              <a:avLst/>
              <a:gdLst/>
              <a:ahLst/>
              <a:cxnLst/>
              <a:rect l="0" t="0" r="0" b="0"/>
              <a:pathLst>
                <a:path w="353" h="5315" fill="none" extrusionOk="0">
                  <a:moveTo>
                    <a:pt x="1" y="1"/>
                  </a:moveTo>
                  <a:lnTo>
                    <a:pt x="352" y="5314"/>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36" name="Shape 8336"/>
            <p:cNvSpPr/>
            <p:nvPr/>
          </p:nvSpPr>
          <p:spPr>
            <a:xfrm>
              <a:off x="817725" y="1433575"/>
              <a:ext cx="8800" cy="132850"/>
            </a:xfrm>
            <a:custGeom>
              <a:avLst/>
              <a:gdLst/>
              <a:ahLst/>
              <a:cxnLst/>
              <a:rect l="0" t="0" r="0" b="0"/>
              <a:pathLst>
                <a:path w="352" h="5314" fill="none" extrusionOk="0">
                  <a:moveTo>
                    <a:pt x="0" y="0"/>
                  </a:moveTo>
                  <a:lnTo>
                    <a:pt x="351" y="5314"/>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37" name="Shape 8337"/>
            <p:cNvSpPr/>
            <p:nvPr/>
          </p:nvSpPr>
          <p:spPr>
            <a:xfrm>
              <a:off x="826500" y="1566400"/>
              <a:ext cx="3775" cy="66450"/>
            </a:xfrm>
            <a:custGeom>
              <a:avLst/>
              <a:gdLst/>
              <a:ahLst/>
              <a:cxnLst/>
              <a:rect l="0" t="0" r="0" b="0"/>
              <a:pathLst>
                <a:path w="151" h="2658" fill="none" extrusionOk="0">
                  <a:moveTo>
                    <a:pt x="0" y="1"/>
                  </a:moveTo>
                  <a:lnTo>
                    <a:pt x="151" y="265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38" name="Shape 8338"/>
            <p:cNvSpPr/>
            <p:nvPr/>
          </p:nvSpPr>
          <p:spPr>
            <a:xfrm>
              <a:off x="830250" y="1632825"/>
              <a:ext cx="3800" cy="60925"/>
            </a:xfrm>
            <a:custGeom>
              <a:avLst/>
              <a:gdLst/>
              <a:ahLst/>
              <a:cxnLst/>
              <a:rect l="0" t="0" r="0" b="0"/>
              <a:pathLst>
                <a:path w="152" h="2437" fill="none" extrusionOk="0">
                  <a:moveTo>
                    <a:pt x="1" y="1"/>
                  </a:moveTo>
                  <a:lnTo>
                    <a:pt x="151" y="243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39" name="Shape 8339"/>
            <p:cNvSpPr/>
            <p:nvPr/>
          </p:nvSpPr>
          <p:spPr>
            <a:xfrm>
              <a:off x="834025" y="1693725"/>
              <a:ext cx="3775" cy="60900"/>
            </a:xfrm>
            <a:custGeom>
              <a:avLst/>
              <a:gdLst/>
              <a:ahLst/>
              <a:cxnLst/>
              <a:rect l="0" t="0" r="0" b="0"/>
              <a:pathLst>
                <a:path w="151" h="2436" fill="none" extrusionOk="0">
                  <a:moveTo>
                    <a:pt x="0" y="0"/>
                  </a:moveTo>
                  <a:lnTo>
                    <a:pt x="151" y="243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40" name="Shape 8340"/>
            <p:cNvSpPr/>
            <p:nvPr/>
          </p:nvSpPr>
          <p:spPr>
            <a:xfrm>
              <a:off x="837775" y="1754600"/>
              <a:ext cx="3800" cy="55375"/>
            </a:xfrm>
            <a:custGeom>
              <a:avLst/>
              <a:gdLst/>
              <a:ahLst/>
              <a:cxnLst/>
              <a:rect l="0" t="0" r="0" b="0"/>
              <a:pathLst>
                <a:path w="152" h="2215" fill="none" extrusionOk="0">
                  <a:moveTo>
                    <a:pt x="1" y="1"/>
                  </a:moveTo>
                  <a:lnTo>
                    <a:pt x="151" y="221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41" name="Shape 8341"/>
            <p:cNvSpPr/>
            <p:nvPr/>
          </p:nvSpPr>
          <p:spPr>
            <a:xfrm>
              <a:off x="841550" y="1809950"/>
              <a:ext cx="3775" cy="49850"/>
            </a:xfrm>
            <a:custGeom>
              <a:avLst/>
              <a:gdLst/>
              <a:ahLst/>
              <a:cxnLst/>
              <a:rect l="0" t="0" r="0" b="0"/>
              <a:pathLst>
                <a:path w="151" h="1994" fill="none" extrusionOk="0">
                  <a:moveTo>
                    <a:pt x="0" y="1"/>
                  </a:moveTo>
                  <a:lnTo>
                    <a:pt x="151" y="199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42" name="Shape 8342"/>
            <p:cNvSpPr/>
            <p:nvPr/>
          </p:nvSpPr>
          <p:spPr>
            <a:xfrm>
              <a:off x="845300" y="1859775"/>
              <a:ext cx="3800" cy="44300"/>
            </a:xfrm>
            <a:custGeom>
              <a:avLst/>
              <a:gdLst/>
              <a:ahLst/>
              <a:cxnLst/>
              <a:rect l="0" t="0" r="0" b="0"/>
              <a:pathLst>
                <a:path w="152" h="1772" fill="none" extrusionOk="0">
                  <a:moveTo>
                    <a:pt x="1" y="0"/>
                  </a:moveTo>
                  <a:lnTo>
                    <a:pt x="151" y="177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43" name="Shape 8343"/>
            <p:cNvSpPr/>
            <p:nvPr/>
          </p:nvSpPr>
          <p:spPr>
            <a:xfrm>
              <a:off x="849075" y="1904050"/>
              <a:ext cx="3775" cy="38775"/>
            </a:xfrm>
            <a:custGeom>
              <a:avLst/>
              <a:gdLst/>
              <a:ahLst/>
              <a:cxnLst/>
              <a:rect l="0" t="0" r="0" b="0"/>
              <a:pathLst>
                <a:path w="151" h="1551" fill="none" extrusionOk="0">
                  <a:moveTo>
                    <a:pt x="0" y="0"/>
                  </a:moveTo>
                  <a:lnTo>
                    <a:pt x="151" y="155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44" name="Shape 8344"/>
            <p:cNvSpPr/>
            <p:nvPr/>
          </p:nvSpPr>
          <p:spPr>
            <a:xfrm>
              <a:off x="852825" y="1942800"/>
              <a:ext cx="3800" cy="33225"/>
            </a:xfrm>
            <a:custGeom>
              <a:avLst/>
              <a:gdLst/>
              <a:ahLst/>
              <a:cxnLst/>
              <a:rect l="0" t="0" r="0" b="0"/>
              <a:pathLst>
                <a:path w="152" h="1329" fill="none" extrusionOk="0">
                  <a:moveTo>
                    <a:pt x="1" y="0"/>
                  </a:moveTo>
                  <a:lnTo>
                    <a:pt x="151" y="132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45" name="Shape 8345"/>
            <p:cNvSpPr/>
            <p:nvPr/>
          </p:nvSpPr>
          <p:spPr>
            <a:xfrm>
              <a:off x="856600" y="1976000"/>
              <a:ext cx="5025" cy="27700"/>
            </a:xfrm>
            <a:custGeom>
              <a:avLst/>
              <a:gdLst/>
              <a:ahLst/>
              <a:cxnLst/>
              <a:rect l="0" t="0" r="0" b="0"/>
              <a:pathLst>
                <a:path w="201" h="1108" fill="none" extrusionOk="0">
                  <a:moveTo>
                    <a:pt x="0" y="1"/>
                  </a:moveTo>
                  <a:lnTo>
                    <a:pt x="201" y="110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46" name="Shape 8346"/>
            <p:cNvSpPr/>
            <p:nvPr/>
          </p:nvSpPr>
          <p:spPr>
            <a:xfrm>
              <a:off x="861600" y="2003675"/>
              <a:ext cx="3800" cy="16625"/>
            </a:xfrm>
            <a:custGeom>
              <a:avLst/>
              <a:gdLst/>
              <a:ahLst/>
              <a:cxnLst/>
              <a:rect l="0" t="0" r="0" b="0"/>
              <a:pathLst>
                <a:path w="152" h="665" fill="none" extrusionOk="0">
                  <a:moveTo>
                    <a:pt x="1" y="1"/>
                  </a:moveTo>
                  <a:lnTo>
                    <a:pt x="151" y="66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47" name="Shape 8347"/>
            <p:cNvSpPr/>
            <p:nvPr/>
          </p:nvSpPr>
          <p:spPr>
            <a:xfrm>
              <a:off x="865375" y="2020275"/>
              <a:ext cx="3775" cy="11100"/>
            </a:xfrm>
            <a:custGeom>
              <a:avLst/>
              <a:gdLst/>
              <a:ahLst/>
              <a:cxnLst/>
              <a:rect l="0" t="0" r="0" b="0"/>
              <a:pathLst>
                <a:path w="151" h="444" fill="none" extrusionOk="0">
                  <a:moveTo>
                    <a:pt x="0" y="1"/>
                  </a:moveTo>
                  <a:lnTo>
                    <a:pt x="151" y="444"/>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48" name="Shape 8348"/>
            <p:cNvSpPr/>
            <p:nvPr/>
          </p:nvSpPr>
          <p:spPr>
            <a:xfrm>
              <a:off x="869125" y="2031350"/>
              <a:ext cx="5050" cy="5575"/>
            </a:xfrm>
            <a:custGeom>
              <a:avLst/>
              <a:gdLst/>
              <a:ahLst/>
              <a:cxnLst/>
              <a:rect l="0" t="0" r="0" b="0"/>
              <a:pathLst>
                <a:path w="202" h="223" fill="none" extrusionOk="0">
                  <a:moveTo>
                    <a:pt x="1" y="1"/>
                  </a:moveTo>
                  <a:lnTo>
                    <a:pt x="202" y="2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49" name="Shape 8349"/>
            <p:cNvSpPr/>
            <p:nvPr/>
          </p:nvSpPr>
          <p:spPr>
            <a:xfrm>
              <a:off x="874150" y="2036900"/>
              <a:ext cx="3800" cy="25"/>
            </a:xfrm>
            <a:custGeom>
              <a:avLst/>
              <a:gdLst/>
              <a:ahLst/>
              <a:cxnLst/>
              <a:rect l="0" t="0" r="0" b="0"/>
              <a:pathLst>
                <a:path w="152" h="1" fill="none" extrusionOk="0">
                  <a:moveTo>
                    <a:pt x="1" y="0"/>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50" name="Shape 8350"/>
            <p:cNvSpPr/>
            <p:nvPr/>
          </p:nvSpPr>
          <p:spPr>
            <a:xfrm>
              <a:off x="877925" y="2025825"/>
              <a:ext cx="3775" cy="11100"/>
            </a:xfrm>
            <a:custGeom>
              <a:avLst/>
              <a:gdLst/>
              <a:ahLst/>
              <a:cxnLst/>
              <a:rect l="0" t="0" r="0" b="0"/>
              <a:pathLst>
                <a:path w="151" h="444" fill="none" extrusionOk="0">
                  <a:moveTo>
                    <a:pt x="0" y="443"/>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51" name="Shape 8351"/>
            <p:cNvSpPr/>
            <p:nvPr/>
          </p:nvSpPr>
          <p:spPr>
            <a:xfrm>
              <a:off x="881675" y="2009225"/>
              <a:ext cx="3800" cy="16625"/>
            </a:xfrm>
            <a:custGeom>
              <a:avLst/>
              <a:gdLst/>
              <a:ahLst/>
              <a:cxnLst/>
              <a:rect l="0" t="0" r="0" b="0"/>
              <a:pathLst>
                <a:path w="152" h="665" fill="none" extrusionOk="0">
                  <a:moveTo>
                    <a:pt x="1" y="664"/>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52" name="Shape 8352"/>
            <p:cNvSpPr/>
            <p:nvPr/>
          </p:nvSpPr>
          <p:spPr>
            <a:xfrm>
              <a:off x="885450" y="1987075"/>
              <a:ext cx="3775" cy="22150"/>
            </a:xfrm>
            <a:custGeom>
              <a:avLst/>
              <a:gdLst/>
              <a:ahLst/>
              <a:cxnLst/>
              <a:rect l="0" t="0" r="0" b="0"/>
              <a:pathLst>
                <a:path w="151" h="886" fill="none" extrusionOk="0">
                  <a:moveTo>
                    <a:pt x="0" y="886"/>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53" name="Shape 8353"/>
            <p:cNvSpPr/>
            <p:nvPr/>
          </p:nvSpPr>
          <p:spPr>
            <a:xfrm>
              <a:off x="889200" y="1959400"/>
              <a:ext cx="3800" cy="27700"/>
            </a:xfrm>
            <a:custGeom>
              <a:avLst/>
              <a:gdLst/>
              <a:ahLst/>
              <a:cxnLst/>
              <a:rect l="0" t="0" r="0" b="0"/>
              <a:pathLst>
                <a:path w="152" h="1108" fill="none" extrusionOk="0">
                  <a:moveTo>
                    <a:pt x="1" y="1107"/>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54" name="Shape 8354"/>
            <p:cNvSpPr/>
            <p:nvPr/>
          </p:nvSpPr>
          <p:spPr>
            <a:xfrm>
              <a:off x="892975" y="1926175"/>
              <a:ext cx="3775" cy="33250"/>
            </a:xfrm>
            <a:custGeom>
              <a:avLst/>
              <a:gdLst/>
              <a:ahLst/>
              <a:cxnLst/>
              <a:rect l="0" t="0" r="0" b="0"/>
              <a:pathLst>
                <a:path w="151" h="1330" fill="none" extrusionOk="0">
                  <a:moveTo>
                    <a:pt x="0" y="1329"/>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55" name="Shape 8355"/>
            <p:cNvSpPr/>
            <p:nvPr/>
          </p:nvSpPr>
          <p:spPr>
            <a:xfrm>
              <a:off x="896725" y="1887450"/>
              <a:ext cx="3800" cy="38750"/>
            </a:xfrm>
            <a:custGeom>
              <a:avLst/>
              <a:gdLst/>
              <a:ahLst/>
              <a:cxnLst/>
              <a:rect l="0" t="0" r="0" b="0"/>
              <a:pathLst>
                <a:path w="152" h="1550" fill="none" extrusionOk="0">
                  <a:moveTo>
                    <a:pt x="1" y="1550"/>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56" name="Shape 8356"/>
            <p:cNvSpPr/>
            <p:nvPr/>
          </p:nvSpPr>
          <p:spPr>
            <a:xfrm>
              <a:off x="900500" y="1837625"/>
              <a:ext cx="3775" cy="49850"/>
            </a:xfrm>
            <a:custGeom>
              <a:avLst/>
              <a:gdLst/>
              <a:ahLst/>
              <a:cxnLst/>
              <a:rect l="0" t="0" r="0" b="0"/>
              <a:pathLst>
                <a:path w="151" h="1994" fill="none" extrusionOk="0">
                  <a:moveTo>
                    <a:pt x="0" y="1993"/>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57" name="Shape 8357"/>
            <p:cNvSpPr/>
            <p:nvPr/>
          </p:nvSpPr>
          <p:spPr>
            <a:xfrm>
              <a:off x="904250" y="1787800"/>
              <a:ext cx="5050" cy="49850"/>
            </a:xfrm>
            <a:custGeom>
              <a:avLst/>
              <a:gdLst/>
              <a:ahLst/>
              <a:cxnLst/>
              <a:rect l="0" t="0" r="0" b="0"/>
              <a:pathLst>
                <a:path w="202" h="1994" fill="none" extrusionOk="0">
                  <a:moveTo>
                    <a:pt x="1" y="1994"/>
                  </a:moveTo>
                  <a:lnTo>
                    <a:pt x="20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58" name="Shape 8358"/>
            <p:cNvSpPr/>
            <p:nvPr/>
          </p:nvSpPr>
          <p:spPr>
            <a:xfrm>
              <a:off x="909275" y="1732450"/>
              <a:ext cx="3775" cy="55375"/>
            </a:xfrm>
            <a:custGeom>
              <a:avLst/>
              <a:gdLst/>
              <a:ahLst/>
              <a:cxnLst/>
              <a:rect l="0" t="0" r="0" b="0"/>
              <a:pathLst>
                <a:path w="151" h="2215" fill="none" extrusionOk="0">
                  <a:moveTo>
                    <a:pt x="0" y="2215"/>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59" name="Shape 8359"/>
            <p:cNvSpPr/>
            <p:nvPr/>
          </p:nvSpPr>
          <p:spPr>
            <a:xfrm>
              <a:off x="913025" y="1671575"/>
              <a:ext cx="3800" cy="60900"/>
            </a:xfrm>
            <a:custGeom>
              <a:avLst/>
              <a:gdLst/>
              <a:ahLst/>
              <a:cxnLst/>
              <a:rect l="0" t="0" r="0" b="0"/>
              <a:pathLst>
                <a:path w="152" h="2436" fill="none" extrusionOk="0">
                  <a:moveTo>
                    <a:pt x="1" y="2436"/>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60" name="Shape 8360"/>
            <p:cNvSpPr/>
            <p:nvPr/>
          </p:nvSpPr>
          <p:spPr>
            <a:xfrm>
              <a:off x="916800" y="1610700"/>
              <a:ext cx="5025" cy="60900"/>
            </a:xfrm>
            <a:custGeom>
              <a:avLst/>
              <a:gdLst/>
              <a:ahLst/>
              <a:cxnLst/>
              <a:rect l="0" t="0" r="0" b="0"/>
              <a:pathLst>
                <a:path w="201" h="2436" fill="none" extrusionOk="0">
                  <a:moveTo>
                    <a:pt x="0" y="2435"/>
                  </a:moveTo>
                  <a:lnTo>
                    <a:pt x="2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61" name="Shape 8361"/>
            <p:cNvSpPr/>
            <p:nvPr/>
          </p:nvSpPr>
          <p:spPr>
            <a:xfrm>
              <a:off x="921800" y="1483375"/>
              <a:ext cx="7550" cy="127350"/>
            </a:xfrm>
            <a:custGeom>
              <a:avLst/>
              <a:gdLst/>
              <a:ahLst/>
              <a:cxnLst/>
              <a:rect l="0" t="0" r="0" b="0"/>
              <a:pathLst>
                <a:path w="302" h="5094" fill="none" extrusionOk="0">
                  <a:moveTo>
                    <a:pt x="1" y="5093"/>
                  </a:moveTo>
                  <a:lnTo>
                    <a:pt x="30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62" name="Shape 8362"/>
            <p:cNvSpPr/>
            <p:nvPr/>
          </p:nvSpPr>
          <p:spPr>
            <a:xfrm>
              <a:off x="929325" y="1356075"/>
              <a:ext cx="7550" cy="127325"/>
            </a:xfrm>
            <a:custGeom>
              <a:avLst/>
              <a:gdLst/>
              <a:ahLst/>
              <a:cxnLst/>
              <a:rect l="0" t="0" r="0" b="0"/>
              <a:pathLst>
                <a:path w="302" h="5093" fill="none" extrusionOk="0">
                  <a:moveTo>
                    <a:pt x="1" y="5093"/>
                  </a:moveTo>
                  <a:lnTo>
                    <a:pt x="30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63" name="Shape 8363"/>
            <p:cNvSpPr/>
            <p:nvPr/>
          </p:nvSpPr>
          <p:spPr>
            <a:xfrm>
              <a:off x="936850" y="1295200"/>
              <a:ext cx="3800" cy="60900"/>
            </a:xfrm>
            <a:custGeom>
              <a:avLst/>
              <a:gdLst/>
              <a:ahLst/>
              <a:cxnLst/>
              <a:rect l="0" t="0" r="0" b="0"/>
              <a:pathLst>
                <a:path w="152" h="2436" fill="none" extrusionOk="0">
                  <a:moveTo>
                    <a:pt x="1" y="2436"/>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64" name="Shape 8364"/>
            <p:cNvSpPr/>
            <p:nvPr/>
          </p:nvSpPr>
          <p:spPr>
            <a:xfrm>
              <a:off x="940625" y="1234300"/>
              <a:ext cx="3775" cy="60925"/>
            </a:xfrm>
            <a:custGeom>
              <a:avLst/>
              <a:gdLst/>
              <a:ahLst/>
              <a:cxnLst/>
              <a:rect l="0" t="0" r="0" b="0"/>
              <a:pathLst>
                <a:path w="151" h="2437" fill="none" extrusionOk="0">
                  <a:moveTo>
                    <a:pt x="0" y="2436"/>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65" name="Shape 8365"/>
            <p:cNvSpPr/>
            <p:nvPr/>
          </p:nvSpPr>
          <p:spPr>
            <a:xfrm>
              <a:off x="944375" y="1123600"/>
              <a:ext cx="7550" cy="110725"/>
            </a:xfrm>
            <a:custGeom>
              <a:avLst/>
              <a:gdLst/>
              <a:ahLst/>
              <a:cxnLst/>
              <a:rect l="0" t="0" r="0" b="0"/>
              <a:pathLst>
                <a:path w="302" h="4429" fill="none" extrusionOk="0">
                  <a:moveTo>
                    <a:pt x="1" y="4429"/>
                  </a:moveTo>
                  <a:lnTo>
                    <a:pt x="30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66" name="Shape 8366"/>
            <p:cNvSpPr/>
            <p:nvPr/>
          </p:nvSpPr>
          <p:spPr>
            <a:xfrm>
              <a:off x="951900" y="1068250"/>
              <a:ext cx="5050" cy="55375"/>
            </a:xfrm>
            <a:custGeom>
              <a:avLst/>
              <a:gdLst/>
              <a:ahLst/>
              <a:cxnLst/>
              <a:rect l="0" t="0" r="0" b="0"/>
              <a:pathLst>
                <a:path w="202" h="2215" fill="none" extrusionOk="0">
                  <a:moveTo>
                    <a:pt x="1" y="2215"/>
                  </a:moveTo>
                  <a:lnTo>
                    <a:pt x="20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67" name="Shape 8367"/>
            <p:cNvSpPr/>
            <p:nvPr/>
          </p:nvSpPr>
          <p:spPr>
            <a:xfrm>
              <a:off x="956925" y="1023975"/>
              <a:ext cx="3800" cy="44300"/>
            </a:xfrm>
            <a:custGeom>
              <a:avLst/>
              <a:gdLst/>
              <a:ahLst/>
              <a:cxnLst/>
              <a:rect l="0" t="0" r="0" b="0"/>
              <a:pathLst>
                <a:path w="152" h="1772" fill="none" extrusionOk="0">
                  <a:moveTo>
                    <a:pt x="1" y="1772"/>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68" name="Shape 8368"/>
            <p:cNvSpPr/>
            <p:nvPr/>
          </p:nvSpPr>
          <p:spPr>
            <a:xfrm>
              <a:off x="960700" y="985225"/>
              <a:ext cx="3775" cy="38775"/>
            </a:xfrm>
            <a:custGeom>
              <a:avLst/>
              <a:gdLst/>
              <a:ahLst/>
              <a:cxnLst/>
              <a:rect l="0" t="0" r="0" b="0"/>
              <a:pathLst>
                <a:path w="151" h="1551" fill="none" extrusionOk="0">
                  <a:moveTo>
                    <a:pt x="0" y="1550"/>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69" name="Shape 8369"/>
            <p:cNvSpPr/>
            <p:nvPr/>
          </p:nvSpPr>
          <p:spPr>
            <a:xfrm>
              <a:off x="964450" y="946475"/>
              <a:ext cx="5050" cy="38775"/>
            </a:xfrm>
            <a:custGeom>
              <a:avLst/>
              <a:gdLst/>
              <a:ahLst/>
              <a:cxnLst/>
              <a:rect l="0" t="0" r="0" b="0"/>
              <a:pathLst>
                <a:path w="202" h="1551" fill="none" extrusionOk="0">
                  <a:moveTo>
                    <a:pt x="1" y="1551"/>
                  </a:moveTo>
                  <a:lnTo>
                    <a:pt x="20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70" name="Shape 8370"/>
            <p:cNvSpPr/>
            <p:nvPr/>
          </p:nvSpPr>
          <p:spPr>
            <a:xfrm>
              <a:off x="969475" y="913275"/>
              <a:ext cx="3775" cy="33225"/>
            </a:xfrm>
            <a:custGeom>
              <a:avLst/>
              <a:gdLst/>
              <a:ahLst/>
              <a:cxnLst/>
              <a:rect l="0" t="0" r="0" b="0"/>
              <a:pathLst>
                <a:path w="151" h="1329" fill="none" extrusionOk="0">
                  <a:moveTo>
                    <a:pt x="0" y="1329"/>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71" name="Shape 8371"/>
            <p:cNvSpPr/>
            <p:nvPr/>
          </p:nvSpPr>
          <p:spPr>
            <a:xfrm>
              <a:off x="973225" y="891125"/>
              <a:ext cx="3800" cy="22175"/>
            </a:xfrm>
            <a:custGeom>
              <a:avLst/>
              <a:gdLst/>
              <a:ahLst/>
              <a:cxnLst/>
              <a:rect l="0" t="0" r="0" b="0"/>
              <a:pathLst>
                <a:path w="152" h="887" fill="none" extrusionOk="0">
                  <a:moveTo>
                    <a:pt x="1" y="886"/>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72" name="Shape 8372"/>
            <p:cNvSpPr/>
            <p:nvPr/>
          </p:nvSpPr>
          <p:spPr>
            <a:xfrm>
              <a:off x="977000" y="874525"/>
              <a:ext cx="3775" cy="16625"/>
            </a:xfrm>
            <a:custGeom>
              <a:avLst/>
              <a:gdLst/>
              <a:ahLst/>
              <a:cxnLst/>
              <a:rect l="0" t="0" r="0" b="0"/>
              <a:pathLst>
                <a:path w="151" h="665" fill="none" extrusionOk="0">
                  <a:moveTo>
                    <a:pt x="0" y="665"/>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73" name="Shape 8373"/>
            <p:cNvSpPr/>
            <p:nvPr/>
          </p:nvSpPr>
          <p:spPr>
            <a:xfrm>
              <a:off x="980750" y="863450"/>
              <a:ext cx="3800" cy="11100"/>
            </a:xfrm>
            <a:custGeom>
              <a:avLst/>
              <a:gdLst/>
              <a:ahLst/>
              <a:cxnLst/>
              <a:rect l="0" t="0" r="0" b="0"/>
              <a:pathLst>
                <a:path w="152" h="444" fill="none" extrusionOk="0">
                  <a:moveTo>
                    <a:pt x="1" y="444"/>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74" name="Shape 8374"/>
            <p:cNvSpPr/>
            <p:nvPr/>
          </p:nvSpPr>
          <p:spPr>
            <a:xfrm>
              <a:off x="984525" y="857925"/>
              <a:ext cx="3775" cy="5550"/>
            </a:xfrm>
            <a:custGeom>
              <a:avLst/>
              <a:gdLst/>
              <a:ahLst/>
              <a:cxnLst/>
              <a:rect l="0" t="0" r="0" b="0"/>
              <a:pathLst>
                <a:path w="151" h="222" fill="none" extrusionOk="0">
                  <a:moveTo>
                    <a:pt x="0" y="222"/>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75" name="Shape 8375"/>
            <p:cNvSpPr/>
            <p:nvPr/>
          </p:nvSpPr>
          <p:spPr>
            <a:xfrm>
              <a:off x="988275" y="857925"/>
              <a:ext cx="3800" cy="5550"/>
            </a:xfrm>
            <a:custGeom>
              <a:avLst/>
              <a:gdLst/>
              <a:ahLst/>
              <a:cxnLst/>
              <a:rect l="0" t="0" r="0" b="0"/>
              <a:pathLst>
                <a:path w="152" h="222" fill="none" extrusionOk="0">
                  <a:moveTo>
                    <a:pt x="1" y="0"/>
                  </a:moveTo>
                  <a:lnTo>
                    <a:pt x="151" y="2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76" name="Shape 8376"/>
            <p:cNvSpPr/>
            <p:nvPr/>
          </p:nvSpPr>
          <p:spPr>
            <a:xfrm>
              <a:off x="992050" y="863450"/>
              <a:ext cx="3775" cy="11100"/>
            </a:xfrm>
            <a:custGeom>
              <a:avLst/>
              <a:gdLst/>
              <a:ahLst/>
              <a:cxnLst/>
              <a:rect l="0" t="0" r="0" b="0"/>
              <a:pathLst>
                <a:path w="151" h="444" fill="none" extrusionOk="0">
                  <a:moveTo>
                    <a:pt x="0" y="1"/>
                  </a:moveTo>
                  <a:lnTo>
                    <a:pt x="151" y="444"/>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77" name="Shape 8377"/>
            <p:cNvSpPr/>
            <p:nvPr/>
          </p:nvSpPr>
          <p:spPr>
            <a:xfrm>
              <a:off x="995800" y="874525"/>
              <a:ext cx="3800" cy="16625"/>
            </a:xfrm>
            <a:custGeom>
              <a:avLst/>
              <a:gdLst/>
              <a:ahLst/>
              <a:cxnLst/>
              <a:rect l="0" t="0" r="0" b="0"/>
              <a:pathLst>
                <a:path w="152" h="665" fill="none" extrusionOk="0">
                  <a:moveTo>
                    <a:pt x="1" y="1"/>
                  </a:moveTo>
                  <a:lnTo>
                    <a:pt x="151" y="66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78" name="Shape 8378"/>
            <p:cNvSpPr/>
            <p:nvPr/>
          </p:nvSpPr>
          <p:spPr>
            <a:xfrm>
              <a:off x="999575" y="891125"/>
              <a:ext cx="5025" cy="22175"/>
            </a:xfrm>
            <a:custGeom>
              <a:avLst/>
              <a:gdLst/>
              <a:ahLst/>
              <a:cxnLst/>
              <a:rect l="0" t="0" r="0" b="0"/>
              <a:pathLst>
                <a:path w="201" h="887" fill="none" extrusionOk="0">
                  <a:moveTo>
                    <a:pt x="0" y="1"/>
                  </a:moveTo>
                  <a:lnTo>
                    <a:pt x="201" y="88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79" name="Shape 8379"/>
            <p:cNvSpPr/>
            <p:nvPr/>
          </p:nvSpPr>
          <p:spPr>
            <a:xfrm>
              <a:off x="1004575" y="913275"/>
              <a:ext cx="3800" cy="27700"/>
            </a:xfrm>
            <a:custGeom>
              <a:avLst/>
              <a:gdLst/>
              <a:ahLst/>
              <a:cxnLst/>
              <a:rect l="0" t="0" r="0" b="0"/>
              <a:pathLst>
                <a:path w="152" h="1108" fill="none" extrusionOk="0">
                  <a:moveTo>
                    <a:pt x="1" y="0"/>
                  </a:moveTo>
                  <a:lnTo>
                    <a:pt x="151" y="1107"/>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80" name="Shape 8380"/>
            <p:cNvSpPr/>
            <p:nvPr/>
          </p:nvSpPr>
          <p:spPr>
            <a:xfrm>
              <a:off x="1008350" y="940950"/>
              <a:ext cx="3775" cy="33225"/>
            </a:xfrm>
            <a:custGeom>
              <a:avLst/>
              <a:gdLst/>
              <a:ahLst/>
              <a:cxnLst/>
              <a:rect l="0" t="0" r="0" b="0"/>
              <a:pathLst>
                <a:path w="151" h="1329" fill="none" extrusionOk="0">
                  <a:moveTo>
                    <a:pt x="0" y="0"/>
                  </a:moveTo>
                  <a:lnTo>
                    <a:pt x="151" y="132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81" name="Shape 8381"/>
            <p:cNvSpPr/>
            <p:nvPr/>
          </p:nvSpPr>
          <p:spPr>
            <a:xfrm>
              <a:off x="1012100" y="974150"/>
              <a:ext cx="5050" cy="38775"/>
            </a:xfrm>
            <a:custGeom>
              <a:avLst/>
              <a:gdLst/>
              <a:ahLst/>
              <a:cxnLst/>
              <a:rect l="0" t="0" r="0" b="0"/>
              <a:pathLst>
                <a:path w="202" h="1551" fill="none" extrusionOk="0">
                  <a:moveTo>
                    <a:pt x="1" y="1"/>
                  </a:moveTo>
                  <a:lnTo>
                    <a:pt x="202" y="155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82" name="Shape 8382"/>
            <p:cNvSpPr/>
            <p:nvPr/>
          </p:nvSpPr>
          <p:spPr>
            <a:xfrm>
              <a:off x="1017125" y="1012900"/>
              <a:ext cx="3800" cy="44300"/>
            </a:xfrm>
            <a:custGeom>
              <a:avLst/>
              <a:gdLst/>
              <a:ahLst/>
              <a:cxnLst/>
              <a:rect l="0" t="0" r="0" b="0"/>
              <a:pathLst>
                <a:path w="152" h="1772" fill="none" extrusionOk="0">
                  <a:moveTo>
                    <a:pt x="1" y="1"/>
                  </a:moveTo>
                  <a:lnTo>
                    <a:pt x="151" y="177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83" name="Shape 8383"/>
            <p:cNvSpPr/>
            <p:nvPr/>
          </p:nvSpPr>
          <p:spPr>
            <a:xfrm>
              <a:off x="1020900" y="1057175"/>
              <a:ext cx="3775" cy="49850"/>
            </a:xfrm>
            <a:custGeom>
              <a:avLst/>
              <a:gdLst/>
              <a:ahLst/>
              <a:cxnLst/>
              <a:rect l="0" t="0" r="0" b="0"/>
              <a:pathLst>
                <a:path w="151" h="1994" fill="none" extrusionOk="0">
                  <a:moveTo>
                    <a:pt x="0" y="1"/>
                  </a:moveTo>
                  <a:lnTo>
                    <a:pt x="151" y="199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84" name="Shape 8384"/>
            <p:cNvSpPr/>
            <p:nvPr/>
          </p:nvSpPr>
          <p:spPr>
            <a:xfrm>
              <a:off x="1024650" y="1107000"/>
              <a:ext cx="3800" cy="49850"/>
            </a:xfrm>
            <a:custGeom>
              <a:avLst/>
              <a:gdLst/>
              <a:ahLst/>
              <a:cxnLst/>
              <a:rect l="0" t="0" r="0" b="0"/>
              <a:pathLst>
                <a:path w="152" h="1994" fill="none" extrusionOk="0">
                  <a:moveTo>
                    <a:pt x="1" y="0"/>
                  </a:moveTo>
                  <a:lnTo>
                    <a:pt x="151" y="199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85" name="Shape 8385"/>
            <p:cNvSpPr/>
            <p:nvPr/>
          </p:nvSpPr>
          <p:spPr>
            <a:xfrm>
              <a:off x="1028425" y="1156825"/>
              <a:ext cx="3775" cy="60900"/>
            </a:xfrm>
            <a:custGeom>
              <a:avLst/>
              <a:gdLst/>
              <a:ahLst/>
              <a:cxnLst/>
              <a:rect l="0" t="0" r="0" b="0"/>
              <a:pathLst>
                <a:path w="151" h="2436" fill="none" extrusionOk="0">
                  <a:moveTo>
                    <a:pt x="0" y="0"/>
                  </a:moveTo>
                  <a:lnTo>
                    <a:pt x="151" y="243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86" name="Shape 8386"/>
            <p:cNvSpPr/>
            <p:nvPr/>
          </p:nvSpPr>
          <p:spPr>
            <a:xfrm>
              <a:off x="1032175" y="1217700"/>
              <a:ext cx="7550" cy="116250"/>
            </a:xfrm>
            <a:custGeom>
              <a:avLst/>
              <a:gdLst/>
              <a:ahLst/>
              <a:cxnLst/>
              <a:rect l="0" t="0" r="0" b="0"/>
              <a:pathLst>
                <a:path w="302" h="4650" fill="none" extrusionOk="0">
                  <a:moveTo>
                    <a:pt x="1" y="0"/>
                  </a:moveTo>
                  <a:lnTo>
                    <a:pt x="302" y="465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87" name="Shape 8387"/>
            <p:cNvSpPr/>
            <p:nvPr/>
          </p:nvSpPr>
          <p:spPr>
            <a:xfrm>
              <a:off x="1039700" y="1333925"/>
              <a:ext cx="3800" cy="60925"/>
            </a:xfrm>
            <a:custGeom>
              <a:avLst/>
              <a:gdLst/>
              <a:ahLst/>
              <a:cxnLst/>
              <a:rect l="0" t="0" r="0" b="0"/>
              <a:pathLst>
                <a:path w="152" h="2437" fill="none" extrusionOk="0">
                  <a:moveTo>
                    <a:pt x="1" y="1"/>
                  </a:moveTo>
                  <a:lnTo>
                    <a:pt x="151" y="243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88" name="Shape 8388"/>
            <p:cNvSpPr/>
            <p:nvPr/>
          </p:nvSpPr>
          <p:spPr>
            <a:xfrm>
              <a:off x="1043475" y="1394825"/>
              <a:ext cx="3775" cy="60900"/>
            </a:xfrm>
            <a:custGeom>
              <a:avLst/>
              <a:gdLst/>
              <a:ahLst/>
              <a:cxnLst/>
              <a:rect l="0" t="0" r="0" b="0"/>
              <a:pathLst>
                <a:path w="151" h="2436" fill="none" extrusionOk="0">
                  <a:moveTo>
                    <a:pt x="0" y="0"/>
                  </a:moveTo>
                  <a:lnTo>
                    <a:pt x="151" y="243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89" name="Shape 8389"/>
            <p:cNvSpPr/>
            <p:nvPr/>
          </p:nvSpPr>
          <p:spPr>
            <a:xfrm>
              <a:off x="1047225" y="1455700"/>
              <a:ext cx="5050" cy="60925"/>
            </a:xfrm>
            <a:custGeom>
              <a:avLst/>
              <a:gdLst/>
              <a:ahLst/>
              <a:cxnLst/>
              <a:rect l="0" t="0" r="0" b="0"/>
              <a:pathLst>
                <a:path w="202" h="2437" fill="none" extrusionOk="0">
                  <a:moveTo>
                    <a:pt x="1" y="1"/>
                  </a:moveTo>
                  <a:lnTo>
                    <a:pt x="201" y="243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90" name="Shape 8390"/>
            <p:cNvSpPr/>
            <p:nvPr/>
          </p:nvSpPr>
          <p:spPr>
            <a:xfrm>
              <a:off x="1052250" y="1516600"/>
              <a:ext cx="3775" cy="60900"/>
            </a:xfrm>
            <a:custGeom>
              <a:avLst/>
              <a:gdLst/>
              <a:ahLst/>
              <a:cxnLst/>
              <a:rect l="0" t="0" r="0" b="0"/>
              <a:pathLst>
                <a:path w="151" h="2436" fill="none" extrusionOk="0">
                  <a:moveTo>
                    <a:pt x="0" y="0"/>
                  </a:moveTo>
                  <a:lnTo>
                    <a:pt x="151" y="243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91" name="Shape 8391"/>
            <p:cNvSpPr/>
            <p:nvPr/>
          </p:nvSpPr>
          <p:spPr>
            <a:xfrm>
              <a:off x="1056000" y="1577475"/>
              <a:ext cx="8800" cy="110725"/>
            </a:xfrm>
            <a:custGeom>
              <a:avLst/>
              <a:gdLst/>
              <a:ahLst/>
              <a:cxnLst/>
              <a:rect l="0" t="0" r="0" b="0"/>
              <a:pathLst>
                <a:path w="352" h="4429" fill="none" extrusionOk="0">
                  <a:moveTo>
                    <a:pt x="1" y="1"/>
                  </a:moveTo>
                  <a:lnTo>
                    <a:pt x="352" y="442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92" name="Shape 8392"/>
            <p:cNvSpPr/>
            <p:nvPr/>
          </p:nvSpPr>
          <p:spPr>
            <a:xfrm>
              <a:off x="1064775" y="1688175"/>
              <a:ext cx="3800" cy="49850"/>
            </a:xfrm>
            <a:custGeom>
              <a:avLst/>
              <a:gdLst/>
              <a:ahLst/>
              <a:cxnLst/>
              <a:rect l="0" t="0" r="0" b="0"/>
              <a:pathLst>
                <a:path w="152" h="1994" fill="none" extrusionOk="0">
                  <a:moveTo>
                    <a:pt x="1" y="1"/>
                  </a:moveTo>
                  <a:lnTo>
                    <a:pt x="151" y="199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93" name="Shape 8393"/>
            <p:cNvSpPr/>
            <p:nvPr/>
          </p:nvSpPr>
          <p:spPr>
            <a:xfrm>
              <a:off x="1068550" y="1738000"/>
              <a:ext cx="3775" cy="49825"/>
            </a:xfrm>
            <a:custGeom>
              <a:avLst/>
              <a:gdLst/>
              <a:ahLst/>
              <a:cxnLst/>
              <a:rect l="0" t="0" r="0" b="0"/>
              <a:pathLst>
                <a:path w="151" h="1993" fill="none" extrusionOk="0">
                  <a:moveTo>
                    <a:pt x="0" y="0"/>
                  </a:moveTo>
                  <a:lnTo>
                    <a:pt x="151" y="199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94" name="Shape 8394"/>
            <p:cNvSpPr/>
            <p:nvPr/>
          </p:nvSpPr>
          <p:spPr>
            <a:xfrm>
              <a:off x="1072300" y="1787800"/>
              <a:ext cx="3800" cy="44325"/>
            </a:xfrm>
            <a:custGeom>
              <a:avLst/>
              <a:gdLst/>
              <a:ahLst/>
              <a:cxnLst/>
              <a:rect l="0" t="0" r="0" b="0"/>
              <a:pathLst>
                <a:path w="152" h="1773" fill="none" extrusionOk="0">
                  <a:moveTo>
                    <a:pt x="1" y="1"/>
                  </a:moveTo>
                  <a:lnTo>
                    <a:pt x="151" y="177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95" name="Shape 8395"/>
            <p:cNvSpPr/>
            <p:nvPr/>
          </p:nvSpPr>
          <p:spPr>
            <a:xfrm>
              <a:off x="1076075" y="1832100"/>
              <a:ext cx="3775" cy="38750"/>
            </a:xfrm>
            <a:custGeom>
              <a:avLst/>
              <a:gdLst/>
              <a:ahLst/>
              <a:cxnLst/>
              <a:rect l="0" t="0" r="0" b="0"/>
              <a:pathLst>
                <a:path w="151" h="1550" fill="none" extrusionOk="0">
                  <a:moveTo>
                    <a:pt x="0" y="0"/>
                  </a:moveTo>
                  <a:lnTo>
                    <a:pt x="151" y="155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96" name="Shape 8396"/>
            <p:cNvSpPr/>
            <p:nvPr/>
          </p:nvSpPr>
          <p:spPr>
            <a:xfrm>
              <a:off x="1079825" y="1870825"/>
              <a:ext cx="3800" cy="33250"/>
            </a:xfrm>
            <a:custGeom>
              <a:avLst/>
              <a:gdLst/>
              <a:ahLst/>
              <a:cxnLst/>
              <a:rect l="0" t="0" r="0" b="0"/>
              <a:pathLst>
                <a:path w="152" h="1330" fill="none" extrusionOk="0">
                  <a:moveTo>
                    <a:pt x="1" y="1"/>
                  </a:moveTo>
                  <a:lnTo>
                    <a:pt x="151" y="132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97" name="Shape 8397"/>
            <p:cNvSpPr/>
            <p:nvPr/>
          </p:nvSpPr>
          <p:spPr>
            <a:xfrm>
              <a:off x="1083600" y="1904050"/>
              <a:ext cx="3775" cy="27700"/>
            </a:xfrm>
            <a:custGeom>
              <a:avLst/>
              <a:gdLst/>
              <a:ahLst/>
              <a:cxnLst/>
              <a:rect l="0" t="0" r="0" b="0"/>
              <a:pathLst>
                <a:path w="151" h="1108" fill="none" extrusionOk="0">
                  <a:moveTo>
                    <a:pt x="0" y="0"/>
                  </a:moveTo>
                  <a:lnTo>
                    <a:pt x="151" y="1107"/>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98" name="Shape 8398"/>
            <p:cNvSpPr/>
            <p:nvPr/>
          </p:nvSpPr>
          <p:spPr>
            <a:xfrm>
              <a:off x="1087350" y="1931725"/>
              <a:ext cx="3800" cy="22150"/>
            </a:xfrm>
            <a:custGeom>
              <a:avLst/>
              <a:gdLst/>
              <a:ahLst/>
              <a:cxnLst/>
              <a:rect l="0" t="0" r="0" b="0"/>
              <a:pathLst>
                <a:path w="152" h="886" fill="none" extrusionOk="0">
                  <a:moveTo>
                    <a:pt x="1" y="0"/>
                  </a:moveTo>
                  <a:lnTo>
                    <a:pt x="151" y="88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99" name="Shape 8399"/>
            <p:cNvSpPr/>
            <p:nvPr/>
          </p:nvSpPr>
          <p:spPr>
            <a:xfrm>
              <a:off x="1091125" y="1953850"/>
              <a:ext cx="3775" cy="16650"/>
            </a:xfrm>
            <a:custGeom>
              <a:avLst/>
              <a:gdLst/>
              <a:ahLst/>
              <a:cxnLst/>
              <a:rect l="0" t="0" r="0" b="0"/>
              <a:pathLst>
                <a:path w="151" h="666" fill="none" extrusionOk="0">
                  <a:moveTo>
                    <a:pt x="0" y="1"/>
                  </a:moveTo>
                  <a:lnTo>
                    <a:pt x="151" y="66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00" name="Shape 8400"/>
            <p:cNvSpPr/>
            <p:nvPr/>
          </p:nvSpPr>
          <p:spPr>
            <a:xfrm>
              <a:off x="1094875" y="1970475"/>
              <a:ext cx="5050" cy="5550"/>
            </a:xfrm>
            <a:custGeom>
              <a:avLst/>
              <a:gdLst/>
              <a:ahLst/>
              <a:cxnLst/>
              <a:rect l="0" t="0" r="0" b="0"/>
              <a:pathLst>
                <a:path w="202" h="222" fill="none" extrusionOk="0">
                  <a:moveTo>
                    <a:pt x="1" y="0"/>
                  </a:moveTo>
                  <a:lnTo>
                    <a:pt x="202" y="2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01" name="Shape 8401"/>
            <p:cNvSpPr/>
            <p:nvPr/>
          </p:nvSpPr>
          <p:spPr>
            <a:xfrm>
              <a:off x="1099900" y="1976000"/>
              <a:ext cx="3800" cy="5550"/>
            </a:xfrm>
            <a:custGeom>
              <a:avLst/>
              <a:gdLst/>
              <a:ahLst/>
              <a:cxnLst/>
              <a:rect l="0" t="0" r="0" b="0"/>
              <a:pathLst>
                <a:path w="152" h="222" fill="none" extrusionOk="0">
                  <a:moveTo>
                    <a:pt x="1" y="1"/>
                  </a:moveTo>
                  <a:lnTo>
                    <a:pt x="151" y="2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02" name="Shape 8402"/>
            <p:cNvSpPr/>
            <p:nvPr/>
          </p:nvSpPr>
          <p:spPr>
            <a:xfrm>
              <a:off x="1103675" y="1976000"/>
              <a:ext cx="3775" cy="5550"/>
            </a:xfrm>
            <a:custGeom>
              <a:avLst/>
              <a:gdLst/>
              <a:ahLst/>
              <a:cxnLst/>
              <a:rect l="0" t="0" r="0" b="0"/>
              <a:pathLst>
                <a:path w="151" h="222" fill="none" extrusionOk="0">
                  <a:moveTo>
                    <a:pt x="0" y="222"/>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03" name="Shape 8403"/>
            <p:cNvSpPr/>
            <p:nvPr/>
          </p:nvSpPr>
          <p:spPr>
            <a:xfrm>
              <a:off x="1107425" y="1964925"/>
              <a:ext cx="5050" cy="11100"/>
            </a:xfrm>
            <a:custGeom>
              <a:avLst/>
              <a:gdLst/>
              <a:ahLst/>
              <a:cxnLst/>
              <a:rect l="0" t="0" r="0" b="0"/>
              <a:pathLst>
                <a:path w="202" h="444" fill="none" extrusionOk="0">
                  <a:moveTo>
                    <a:pt x="1" y="444"/>
                  </a:moveTo>
                  <a:lnTo>
                    <a:pt x="20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04" name="Shape 8404"/>
            <p:cNvSpPr/>
            <p:nvPr/>
          </p:nvSpPr>
          <p:spPr>
            <a:xfrm>
              <a:off x="1112450" y="1948325"/>
              <a:ext cx="3775" cy="16625"/>
            </a:xfrm>
            <a:custGeom>
              <a:avLst/>
              <a:gdLst/>
              <a:ahLst/>
              <a:cxnLst/>
              <a:rect l="0" t="0" r="0" b="0"/>
              <a:pathLst>
                <a:path w="151" h="665" fill="none" extrusionOk="0">
                  <a:moveTo>
                    <a:pt x="0" y="665"/>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05" name="Shape 8405"/>
            <p:cNvSpPr/>
            <p:nvPr/>
          </p:nvSpPr>
          <p:spPr>
            <a:xfrm>
              <a:off x="1116200" y="1926175"/>
              <a:ext cx="3800" cy="22175"/>
            </a:xfrm>
            <a:custGeom>
              <a:avLst/>
              <a:gdLst/>
              <a:ahLst/>
              <a:cxnLst/>
              <a:rect l="0" t="0" r="0" b="0"/>
              <a:pathLst>
                <a:path w="152" h="887" fill="none" extrusionOk="0">
                  <a:moveTo>
                    <a:pt x="1" y="887"/>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06" name="Shape 8406"/>
            <p:cNvSpPr/>
            <p:nvPr/>
          </p:nvSpPr>
          <p:spPr>
            <a:xfrm>
              <a:off x="1119975" y="1898500"/>
              <a:ext cx="3775" cy="27700"/>
            </a:xfrm>
            <a:custGeom>
              <a:avLst/>
              <a:gdLst/>
              <a:ahLst/>
              <a:cxnLst/>
              <a:rect l="0" t="0" r="0" b="0"/>
              <a:pathLst>
                <a:path w="151" h="1108" fill="none" extrusionOk="0">
                  <a:moveTo>
                    <a:pt x="0" y="1108"/>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07" name="Shape 8407"/>
            <p:cNvSpPr/>
            <p:nvPr/>
          </p:nvSpPr>
          <p:spPr>
            <a:xfrm>
              <a:off x="1123725" y="1865300"/>
              <a:ext cx="3800" cy="33225"/>
            </a:xfrm>
            <a:custGeom>
              <a:avLst/>
              <a:gdLst/>
              <a:ahLst/>
              <a:cxnLst/>
              <a:rect l="0" t="0" r="0" b="0"/>
              <a:pathLst>
                <a:path w="152" h="1329" fill="none" extrusionOk="0">
                  <a:moveTo>
                    <a:pt x="1" y="1329"/>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08" name="Shape 8408"/>
            <p:cNvSpPr/>
            <p:nvPr/>
          </p:nvSpPr>
          <p:spPr>
            <a:xfrm>
              <a:off x="1127500" y="1826550"/>
              <a:ext cx="3775" cy="38775"/>
            </a:xfrm>
            <a:custGeom>
              <a:avLst/>
              <a:gdLst/>
              <a:ahLst/>
              <a:cxnLst/>
              <a:rect l="0" t="0" r="0" b="0"/>
              <a:pathLst>
                <a:path w="151" h="1551" fill="none" extrusionOk="0">
                  <a:moveTo>
                    <a:pt x="0" y="1551"/>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09" name="Shape 8409"/>
            <p:cNvSpPr/>
            <p:nvPr/>
          </p:nvSpPr>
          <p:spPr>
            <a:xfrm>
              <a:off x="1131250" y="1782275"/>
              <a:ext cx="3800" cy="44300"/>
            </a:xfrm>
            <a:custGeom>
              <a:avLst/>
              <a:gdLst/>
              <a:ahLst/>
              <a:cxnLst/>
              <a:rect l="0" t="0" r="0" b="0"/>
              <a:pathLst>
                <a:path w="152" h="1772" fill="none" extrusionOk="0">
                  <a:moveTo>
                    <a:pt x="1" y="1772"/>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10" name="Shape 8410"/>
            <p:cNvSpPr/>
            <p:nvPr/>
          </p:nvSpPr>
          <p:spPr>
            <a:xfrm>
              <a:off x="1135025" y="1732450"/>
              <a:ext cx="3775" cy="49850"/>
            </a:xfrm>
            <a:custGeom>
              <a:avLst/>
              <a:gdLst/>
              <a:ahLst/>
              <a:cxnLst/>
              <a:rect l="0" t="0" r="0" b="0"/>
              <a:pathLst>
                <a:path w="151" h="1994" fill="none" extrusionOk="0">
                  <a:moveTo>
                    <a:pt x="0" y="1994"/>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11" name="Shape 8411"/>
            <p:cNvSpPr/>
            <p:nvPr/>
          </p:nvSpPr>
          <p:spPr>
            <a:xfrm>
              <a:off x="1138775" y="1682650"/>
              <a:ext cx="3800" cy="49825"/>
            </a:xfrm>
            <a:custGeom>
              <a:avLst/>
              <a:gdLst/>
              <a:ahLst/>
              <a:cxnLst/>
              <a:rect l="0" t="0" r="0" b="0"/>
              <a:pathLst>
                <a:path w="152" h="1993" fill="none" extrusionOk="0">
                  <a:moveTo>
                    <a:pt x="1" y="1993"/>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12" name="Shape 8412"/>
            <p:cNvSpPr/>
            <p:nvPr/>
          </p:nvSpPr>
          <p:spPr>
            <a:xfrm>
              <a:off x="1142550" y="1571950"/>
              <a:ext cx="8800" cy="110725"/>
            </a:xfrm>
            <a:custGeom>
              <a:avLst/>
              <a:gdLst/>
              <a:ahLst/>
              <a:cxnLst/>
              <a:rect l="0" t="0" r="0" b="0"/>
              <a:pathLst>
                <a:path w="352" h="4429" fill="none" extrusionOk="0">
                  <a:moveTo>
                    <a:pt x="0" y="4428"/>
                  </a:moveTo>
                  <a:lnTo>
                    <a:pt x="352"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13" name="Shape 8413"/>
            <p:cNvSpPr/>
            <p:nvPr/>
          </p:nvSpPr>
          <p:spPr>
            <a:xfrm>
              <a:off x="1151325" y="1516600"/>
              <a:ext cx="3800" cy="55375"/>
            </a:xfrm>
            <a:custGeom>
              <a:avLst/>
              <a:gdLst/>
              <a:ahLst/>
              <a:cxnLst/>
              <a:rect l="0" t="0" r="0" b="0"/>
              <a:pathLst>
                <a:path w="152" h="2215" fill="none" extrusionOk="0">
                  <a:moveTo>
                    <a:pt x="1" y="2214"/>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14" name="Shape 8414"/>
            <p:cNvSpPr/>
            <p:nvPr/>
          </p:nvSpPr>
          <p:spPr>
            <a:xfrm>
              <a:off x="1155100" y="1455700"/>
              <a:ext cx="5025" cy="60925"/>
            </a:xfrm>
            <a:custGeom>
              <a:avLst/>
              <a:gdLst/>
              <a:ahLst/>
              <a:cxnLst/>
              <a:rect l="0" t="0" r="0" b="0"/>
              <a:pathLst>
                <a:path w="201" h="2437" fill="none" extrusionOk="0">
                  <a:moveTo>
                    <a:pt x="0" y="2436"/>
                  </a:moveTo>
                  <a:lnTo>
                    <a:pt x="20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15" name="Shape 8415"/>
            <p:cNvSpPr/>
            <p:nvPr/>
          </p:nvSpPr>
          <p:spPr>
            <a:xfrm>
              <a:off x="1160100" y="1394825"/>
              <a:ext cx="3800" cy="60900"/>
            </a:xfrm>
            <a:custGeom>
              <a:avLst/>
              <a:gdLst/>
              <a:ahLst/>
              <a:cxnLst/>
              <a:rect l="0" t="0" r="0" b="0"/>
              <a:pathLst>
                <a:path w="152" h="2436" fill="none" extrusionOk="0">
                  <a:moveTo>
                    <a:pt x="1" y="2436"/>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16" name="Shape 8416"/>
            <p:cNvSpPr/>
            <p:nvPr/>
          </p:nvSpPr>
          <p:spPr>
            <a:xfrm>
              <a:off x="1163875" y="1339475"/>
              <a:ext cx="3775" cy="55375"/>
            </a:xfrm>
            <a:custGeom>
              <a:avLst/>
              <a:gdLst/>
              <a:ahLst/>
              <a:cxnLst/>
              <a:rect l="0" t="0" r="0" b="0"/>
              <a:pathLst>
                <a:path w="151" h="2215" fill="none" extrusionOk="0">
                  <a:moveTo>
                    <a:pt x="0" y="2214"/>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17" name="Shape 8417"/>
            <p:cNvSpPr/>
            <p:nvPr/>
          </p:nvSpPr>
          <p:spPr>
            <a:xfrm>
              <a:off x="1167625" y="1228775"/>
              <a:ext cx="7550" cy="110725"/>
            </a:xfrm>
            <a:custGeom>
              <a:avLst/>
              <a:gdLst/>
              <a:ahLst/>
              <a:cxnLst/>
              <a:rect l="0" t="0" r="0" b="0"/>
              <a:pathLst>
                <a:path w="302" h="4429" fill="none" extrusionOk="0">
                  <a:moveTo>
                    <a:pt x="1" y="4428"/>
                  </a:moveTo>
                  <a:lnTo>
                    <a:pt x="302"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18" name="Shape 8418"/>
            <p:cNvSpPr/>
            <p:nvPr/>
          </p:nvSpPr>
          <p:spPr>
            <a:xfrm>
              <a:off x="1175150" y="1178950"/>
              <a:ext cx="3800" cy="49850"/>
            </a:xfrm>
            <a:custGeom>
              <a:avLst/>
              <a:gdLst/>
              <a:ahLst/>
              <a:cxnLst/>
              <a:rect l="0" t="0" r="0" b="0"/>
              <a:pathLst>
                <a:path w="152" h="1994" fill="none" extrusionOk="0">
                  <a:moveTo>
                    <a:pt x="1" y="1993"/>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19" name="Shape 8419"/>
            <p:cNvSpPr/>
            <p:nvPr/>
          </p:nvSpPr>
          <p:spPr>
            <a:xfrm>
              <a:off x="1178925" y="1129150"/>
              <a:ext cx="3775" cy="49825"/>
            </a:xfrm>
            <a:custGeom>
              <a:avLst/>
              <a:gdLst/>
              <a:ahLst/>
              <a:cxnLst/>
              <a:rect l="0" t="0" r="0" b="0"/>
              <a:pathLst>
                <a:path w="151" h="1993" fill="none" extrusionOk="0">
                  <a:moveTo>
                    <a:pt x="0" y="1993"/>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20" name="Shape 8420"/>
            <p:cNvSpPr/>
            <p:nvPr/>
          </p:nvSpPr>
          <p:spPr>
            <a:xfrm>
              <a:off x="1182675" y="1084850"/>
              <a:ext cx="3800" cy="44325"/>
            </a:xfrm>
            <a:custGeom>
              <a:avLst/>
              <a:gdLst/>
              <a:ahLst/>
              <a:cxnLst/>
              <a:rect l="0" t="0" r="0" b="0"/>
              <a:pathLst>
                <a:path w="152" h="1773" fill="none" extrusionOk="0">
                  <a:moveTo>
                    <a:pt x="1" y="1772"/>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21" name="Shape 8421"/>
            <p:cNvSpPr/>
            <p:nvPr/>
          </p:nvSpPr>
          <p:spPr>
            <a:xfrm>
              <a:off x="1186450" y="1046125"/>
              <a:ext cx="3775" cy="38750"/>
            </a:xfrm>
            <a:custGeom>
              <a:avLst/>
              <a:gdLst/>
              <a:ahLst/>
              <a:cxnLst/>
              <a:rect l="0" t="0" r="0" b="0"/>
              <a:pathLst>
                <a:path w="151" h="1550" fill="none" extrusionOk="0">
                  <a:moveTo>
                    <a:pt x="0" y="1550"/>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22" name="Shape 8422"/>
            <p:cNvSpPr/>
            <p:nvPr/>
          </p:nvSpPr>
          <p:spPr>
            <a:xfrm>
              <a:off x="1190200" y="1007375"/>
              <a:ext cx="5050" cy="38775"/>
            </a:xfrm>
            <a:custGeom>
              <a:avLst/>
              <a:gdLst/>
              <a:ahLst/>
              <a:cxnLst/>
              <a:rect l="0" t="0" r="0" b="0"/>
              <a:pathLst>
                <a:path w="202" h="1551" fill="none" extrusionOk="0">
                  <a:moveTo>
                    <a:pt x="1" y="1550"/>
                  </a:moveTo>
                  <a:lnTo>
                    <a:pt x="2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23" name="Shape 8423"/>
            <p:cNvSpPr/>
            <p:nvPr/>
          </p:nvSpPr>
          <p:spPr>
            <a:xfrm>
              <a:off x="1195225" y="979700"/>
              <a:ext cx="3775" cy="27700"/>
            </a:xfrm>
            <a:custGeom>
              <a:avLst/>
              <a:gdLst/>
              <a:ahLst/>
              <a:cxnLst/>
              <a:rect l="0" t="0" r="0" b="0"/>
              <a:pathLst>
                <a:path w="151" h="1108" fill="none" extrusionOk="0">
                  <a:moveTo>
                    <a:pt x="0" y="1107"/>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24" name="Shape 8424"/>
            <p:cNvSpPr/>
            <p:nvPr/>
          </p:nvSpPr>
          <p:spPr>
            <a:xfrm>
              <a:off x="1198975" y="957550"/>
              <a:ext cx="3800" cy="22175"/>
            </a:xfrm>
            <a:custGeom>
              <a:avLst/>
              <a:gdLst/>
              <a:ahLst/>
              <a:cxnLst/>
              <a:rect l="0" t="0" r="0" b="0"/>
              <a:pathLst>
                <a:path w="152" h="887" fill="none" extrusionOk="0">
                  <a:moveTo>
                    <a:pt x="1" y="886"/>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25" name="Shape 8425"/>
            <p:cNvSpPr/>
            <p:nvPr/>
          </p:nvSpPr>
          <p:spPr>
            <a:xfrm>
              <a:off x="1202750" y="935400"/>
              <a:ext cx="5050" cy="22175"/>
            </a:xfrm>
            <a:custGeom>
              <a:avLst/>
              <a:gdLst/>
              <a:ahLst/>
              <a:cxnLst/>
              <a:rect l="0" t="0" r="0" b="0"/>
              <a:pathLst>
                <a:path w="202" h="887" fill="none" extrusionOk="0">
                  <a:moveTo>
                    <a:pt x="0" y="887"/>
                  </a:moveTo>
                  <a:lnTo>
                    <a:pt x="20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26" name="Shape 8426"/>
            <p:cNvSpPr/>
            <p:nvPr/>
          </p:nvSpPr>
          <p:spPr>
            <a:xfrm>
              <a:off x="1207775" y="924350"/>
              <a:ext cx="3775" cy="11075"/>
            </a:xfrm>
            <a:custGeom>
              <a:avLst/>
              <a:gdLst/>
              <a:ahLst/>
              <a:cxnLst/>
              <a:rect l="0" t="0" r="0" b="0"/>
              <a:pathLst>
                <a:path w="151" h="443" fill="none" extrusionOk="0">
                  <a:moveTo>
                    <a:pt x="0" y="443"/>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27" name="Shape 8427"/>
            <p:cNvSpPr/>
            <p:nvPr/>
          </p:nvSpPr>
          <p:spPr>
            <a:xfrm>
              <a:off x="1211525" y="918800"/>
              <a:ext cx="3800" cy="5575"/>
            </a:xfrm>
            <a:custGeom>
              <a:avLst/>
              <a:gdLst/>
              <a:ahLst/>
              <a:cxnLst/>
              <a:rect l="0" t="0" r="0" b="0"/>
              <a:pathLst>
                <a:path w="152" h="223" fill="none" extrusionOk="0">
                  <a:moveTo>
                    <a:pt x="1" y="222"/>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28" name="Shape 8428"/>
            <p:cNvSpPr/>
            <p:nvPr/>
          </p:nvSpPr>
          <p:spPr>
            <a:xfrm>
              <a:off x="1215300" y="918800"/>
              <a:ext cx="3775" cy="25"/>
            </a:xfrm>
            <a:custGeom>
              <a:avLst/>
              <a:gdLst/>
              <a:ahLst/>
              <a:cxnLst/>
              <a:rect l="0" t="0" r="0" b="0"/>
              <a:pathLst>
                <a:path w="151" h="1" fill="none" extrusionOk="0">
                  <a:moveTo>
                    <a:pt x="0" y="1"/>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29" name="Shape 8429"/>
            <p:cNvSpPr/>
            <p:nvPr/>
          </p:nvSpPr>
          <p:spPr>
            <a:xfrm>
              <a:off x="1219050" y="918800"/>
              <a:ext cx="3800" cy="5575"/>
            </a:xfrm>
            <a:custGeom>
              <a:avLst/>
              <a:gdLst/>
              <a:ahLst/>
              <a:cxnLst/>
              <a:rect l="0" t="0" r="0" b="0"/>
              <a:pathLst>
                <a:path w="152" h="223" fill="none" extrusionOk="0">
                  <a:moveTo>
                    <a:pt x="1" y="1"/>
                  </a:moveTo>
                  <a:lnTo>
                    <a:pt x="151" y="2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30" name="Shape 8430"/>
            <p:cNvSpPr/>
            <p:nvPr/>
          </p:nvSpPr>
          <p:spPr>
            <a:xfrm>
              <a:off x="1222825" y="924350"/>
              <a:ext cx="3775" cy="11075"/>
            </a:xfrm>
            <a:custGeom>
              <a:avLst/>
              <a:gdLst/>
              <a:ahLst/>
              <a:cxnLst/>
              <a:rect l="0" t="0" r="0" b="0"/>
              <a:pathLst>
                <a:path w="151" h="443" fill="none" extrusionOk="0">
                  <a:moveTo>
                    <a:pt x="0" y="0"/>
                  </a:moveTo>
                  <a:lnTo>
                    <a:pt x="151" y="44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31" name="Shape 8431"/>
            <p:cNvSpPr/>
            <p:nvPr/>
          </p:nvSpPr>
          <p:spPr>
            <a:xfrm>
              <a:off x="1226575" y="935400"/>
              <a:ext cx="3800" cy="16650"/>
            </a:xfrm>
            <a:custGeom>
              <a:avLst/>
              <a:gdLst/>
              <a:ahLst/>
              <a:cxnLst/>
              <a:rect l="0" t="0" r="0" b="0"/>
              <a:pathLst>
                <a:path w="152" h="666" fill="none" extrusionOk="0">
                  <a:moveTo>
                    <a:pt x="1" y="1"/>
                  </a:moveTo>
                  <a:lnTo>
                    <a:pt x="151" y="66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32" name="Shape 8432"/>
            <p:cNvSpPr/>
            <p:nvPr/>
          </p:nvSpPr>
          <p:spPr>
            <a:xfrm>
              <a:off x="1230350" y="952025"/>
              <a:ext cx="3775" cy="22150"/>
            </a:xfrm>
            <a:custGeom>
              <a:avLst/>
              <a:gdLst/>
              <a:ahLst/>
              <a:cxnLst/>
              <a:rect l="0" t="0" r="0" b="0"/>
              <a:pathLst>
                <a:path w="151" h="886" fill="none" extrusionOk="0">
                  <a:moveTo>
                    <a:pt x="0" y="0"/>
                  </a:moveTo>
                  <a:lnTo>
                    <a:pt x="151" y="88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33" name="Shape 8433"/>
            <p:cNvSpPr/>
            <p:nvPr/>
          </p:nvSpPr>
          <p:spPr>
            <a:xfrm>
              <a:off x="1234100" y="974150"/>
              <a:ext cx="3800" cy="27700"/>
            </a:xfrm>
            <a:custGeom>
              <a:avLst/>
              <a:gdLst/>
              <a:ahLst/>
              <a:cxnLst/>
              <a:rect l="0" t="0" r="0" b="0"/>
              <a:pathLst>
                <a:path w="152" h="1108" fill="none" extrusionOk="0">
                  <a:moveTo>
                    <a:pt x="1" y="1"/>
                  </a:moveTo>
                  <a:lnTo>
                    <a:pt x="151" y="110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34" name="Shape 8434"/>
            <p:cNvSpPr/>
            <p:nvPr/>
          </p:nvSpPr>
          <p:spPr>
            <a:xfrm>
              <a:off x="1237875" y="1001825"/>
              <a:ext cx="5025" cy="33250"/>
            </a:xfrm>
            <a:custGeom>
              <a:avLst/>
              <a:gdLst/>
              <a:ahLst/>
              <a:cxnLst/>
              <a:rect l="0" t="0" r="0" b="0"/>
              <a:pathLst>
                <a:path w="201" h="1330" fill="none" extrusionOk="0">
                  <a:moveTo>
                    <a:pt x="0" y="1"/>
                  </a:moveTo>
                  <a:lnTo>
                    <a:pt x="201" y="132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35" name="Shape 8435"/>
            <p:cNvSpPr/>
            <p:nvPr/>
          </p:nvSpPr>
          <p:spPr>
            <a:xfrm>
              <a:off x="1242875" y="1035050"/>
              <a:ext cx="3800" cy="38775"/>
            </a:xfrm>
            <a:custGeom>
              <a:avLst/>
              <a:gdLst/>
              <a:ahLst/>
              <a:cxnLst/>
              <a:rect l="0" t="0" r="0" b="0"/>
              <a:pathLst>
                <a:path w="152" h="1551" fill="none" extrusionOk="0">
                  <a:moveTo>
                    <a:pt x="1" y="0"/>
                  </a:moveTo>
                  <a:lnTo>
                    <a:pt x="151" y="155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36" name="Shape 8436"/>
            <p:cNvSpPr/>
            <p:nvPr/>
          </p:nvSpPr>
          <p:spPr>
            <a:xfrm>
              <a:off x="1246650" y="1073800"/>
              <a:ext cx="3775" cy="44300"/>
            </a:xfrm>
            <a:custGeom>
              <a:avLst/>
              <a:gdLst/>
              <a:ahLst/>
              <a:cxnLst/>
              <a:rect l="0" t="0" r="0" b="0"/>
              <a:pathLst>
                <a:path w="151" h="1772" fill="none" extrusionOk="0">
                  <a:moveTo>
                    <a:pt x="0" y="0"/>
                  </a:moveTo>
                  <a:lnTo>
                    <a:pt x="151" y="177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37" name="Shape 8437"/>
            <p:cNvSpPr/>
            <p:nvPr/>
          </p:nvSpPr>
          <p:spPr>
            <a:xfrm>
              <a:off x="1250400" y="1118075"/>
              <a:ext cx="5050" cy="44300"/>
            </a:xfrm>
            <a:custGeom>
              <a:avLst/>
              <a:gdLst/>
              <a:ahLst/>
              <a:cxnLst/>
              <a:rect l="0" t="0" r="0" b="0"/>
              <a:pathLst>
                <a:path w="202" h="1772" fill="none" extrusionOk="0">
                  <a:moveTo>
                    <a:pt x="1" y="0"/>
                  </a:moveTo>
                  <a:lnTo>
                    <a:pt x="201" y="177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38" name="Shape 8438"/>
            <p:cNvSpPr/>
            <p:nvPr/>
          </p:nvSpPr>
          <p:spPr>
            <a:xfrm>
              <a:off x="1255425" y="1162350"/>
              <a:ext cx="7550" cy="99650"/>
            </a:xfrm>
            <a:custGeom>
              <a:avLst/>
              <a:gdLst/>
              <a:ahLst/>
              <a:cxnLst/>
              <a:rect l="0" t="0" r="0" b="0"/>
              <a:pathLst>
                <a:path w="302" h="3986" fill="none" extrusionOk="0">
                  <a:moveTo>
                    <a:pt x="0" y="0"/>
                  </a:moveTo>
                  <a:lnTo>
                    <a:pt x="301" y="398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39" name="Shape 8439"/>
            <p:cNvSpPr/>
            <p:nvPr/>
          </p:nvSpPr>
          <p:spPr>
            <a:xfrm>
              <a:off x="1262950" y="1261975"/>
              <a:ext cx="3775" cy="49850"/>
            </a:xfrm>
            <a:custGeom>
              <a:avLst/>
              <a:gdLst/>
              <a:ahLst/>
              <a:cxnLst/>
              <a:rect l="0" t="0" r="0" b="0"/>
              <a:pathLst>
                <a:path w="151" h="1994" fill="none" extrusionOk="0">
                  <a:moveTo>
                    <a:pt x="0" y="1"/>
                  </a:moveTo>
                  <a:lnTo>
                    <a:pt x="151" y="199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40" name="Shape 8440"/>
            <p:cNvSpPr/>
            <p:nvPr/>
          </p:nvSpPr>
          <p:spPr>
            <a:xfrm>
              <a:off x="1266700" y="1311800"/>
              <a:ext cx="3800" cy="55375"/>
            </a:xfrm>
            <a:custGeom>
              <a:avLst/>
              <a:gdLst/>
              <a:ahLst/>
              <a:cxnLst/>
              <a:rect l="0" t="0" r="0" b="0"/>
              <a:pathLst>
                <a:path w="152" h="2215" fill="none" extrusionOk="0">
                  <a:moveTo>
                    <a:pt x="1" y="0"/>
                  </a:moveTo>
                  <a:lnTo>
                    <a:pt x="151" y="2214"/>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41" name="Shape 8441"/>
            <p:cNvSpPr/>
            <p:nvPr/>
          </p:nvSpPr>
          <p:spPr>
            <a:xfrm>
              <a:off x="1270475" y="1367150"/>
              <a:ext cx="7550" cy="110725"/>
            </a:xfrm>
            <a:custGeom>
              <a:avLst/>
              <a:gdLst/>
              <a:ahLst/>
              <a:cxnLst/>
              <a:rect l="0" t="0" r="0" b="0"/>
              <a:pathLst>
                <a:path w="302" h="4429" fill="none" extrusionOk="0">
                  <a:moveTo>
                    <a:pt x="0" y="0"/>
                  </a:moveTo>
                  <a:lnTo>
                    <a:pt x="301" y="442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42" name="Shape 8442"/>
            <p:cNvSpPr/>
            <p:nvPr/>
          </p:nvSpPr>
          <p:spPr>
            <a:xfrm>
              <a:off x="1278000" y="1477850"/>
              <a:ext cx="7550" cy="105200"/>
            </a:xfrm>
            <a:custGeom>
              <a:avLst/>
              <a:gdLst/>
              <a:ahLst/>
              <a:cxnLst/>
              <a:rect l="0" t="0" r="0" b="0"/>
              <a:pathLst>
                <a:path w="302" h="4208" fill="none" extrusionOk="0">
                  <a:moveTo>
                    <a:pt x="0" y="0"/>
                  </a:moveTo>
                  <a:lnTo>
                    <a:pt x="301" y="4207"/>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43" name="Shape 8443"/>
            <p:cNvSpPr/>
            <p:nvPr/>
          </p:nvSpPr>
          <p:spPr>
            <a:xfrm>
              <a:off x="1285525" y="1583025"/>
              <a:ext cx="5050" cy="49825"/>
            </a:xfrm>
            <a:custGeom>
              <a:avLst/>
              <a:gdLst/>
              <a:ahLst/>
              <a:cxnLst/>
              <a:rect l="0" t="0" r="0" b="0"/>
              <a:pathLst>
                <a:path w="202" h="1993" fill="none" extrusionOk="0">
                  <a:moveTo>
                    <a:pt x="0" y="0"/>
                  </a:moveTo>
                  <a:lnTo>
                    <a:pt x="201" y="199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44" name="Shape 8444"/>
            <p:cNvSpPr/>
            <p:nvPr/>
          </p:nvSpPr>
          <p:spPr>
            <a:xfrm>
              <a:off x="1290550" y="1632825"/>
              <a:ext cx="3775" cy="49850"/>
            </a:xfrm>
            <a:custGeom>
              <a:avLst/>
              <a:gdLst/>
              <a:ahLst/>
              <a:cxnLst/>
              <a:rect l="0" t="0" r="0" b="0"/>
              <a:pathLst>
                <a:path w="151" h="1994" fill="none" extrusionOk="0">
                  <a:moveTo>
                    <a:pt x="0" y="1"/>
                  </a:moveTo>
                  <a:lnTo>
                    <a:pt x="151" y="199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45" name="Shape 8445"/>
            <p:cNvSpPr/>
            <p:nvPr/>
          </p:nvSpPr>
          <p:spPr>
            <a:xfrm>
              <a:off x="1294300" y="1682650"/>
              <a:ext cx="8800" cy="83050"/>
            </a:xfrm>
            <a:custGeom>
              <a:avLst/>
              <a:gdLst/>
              <a:ahLst/>
              <a:cxnLst/>
              <a:rect l="0" t="0" r="0" b="0"/>
              <a:pathLst>
                <a:path w="352" h="3322" fill="none" extrusionOk="0">
                  <a:moveTo>
                    <a:pt x="1" y="0"/>
                  </a:moveTo>
                  <a:lnTo>
                    <a:pt x="352" y="332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46" name="Shape 8446"/>
            <p:cNvSpPr/>
            <p:nvPr/>
          </p:nvSpPr>
          <p:spPr>
            <a:xfrm>
              <a:off x="1303075" y="1765675"/>
              <a:ext cx="3800" cy="38775"/>
            </a:xfrm>
            <a:custGeom>
              <a:avLst/>
              <a:gdLst/>
              <a:ahLst/>
              <a:cxnLst/>
              <a:rect l="0" t="0" r="0" b="0"/>
              <a:pathLst>
                <a:path w="152" h="1551" fill="none" extrusionOk="0">
                  <a:moveTo>
                    <a:pt x="1" y="0"/>
                  </a:moveTo>
                  <a:lnTo>
                    <a:pt x="151" y="155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47" name="Shape 8447"/>
            <p:cNvSpPr/>
            <p:nvPr/>
          </p:nvSpPr>
          <p:spPr>
            <a:xfrm>
              <a:off x="1306850" y="1804425"/>
              <a:ext cx="3775" cy="33225"/>
            </a:xfrm>
            <a:custGeom>
              <a:avLst/>
              <a:gdLst/>
              <a:ahLst/>
              <a:cxnLst/>
              <a:rect l="0" t="0" r="0" b="0"/>
              <a:pathLst>
                <a:path w="151" h="1329" fill="none" extrusionOk="0">
                  <a:moveTo>
                    <a:pt x="0" y="0"/>
                  </a:moveTo>
                  <a:lnTo>
                    <a:pt x="151" y="132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48" name="Shape 8448"/>
            <p:cNvSpPr/>
            <p:nvPr/>
          </p:nvSpPr>
          <p:spPr>
            <a:xfrm>
              <a:off x="1310600" y="1837625"/>
              <a:ext cx="3800" cy="27700"/>
            </a:xfrm>
            <a:custGeom>
              <a:avLst/>
              <a:gdLst/>
              <a:ahLst/>
              <a:cxnLst/>
              <a:rect l="0" t="0" r="0" b="0"/>
              <a:pathLst>
                <a:path w="152" h="1108" fill="none" extrusionOk="0">
                  <a:moveTo>
                    <a:pt x="1" y="1"/>
                  </a:moveTo>
                  <a:lnTo>
                    <a:pt x="151" y="110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49" name="Shape 8449"/>
            <p:cNvSpPr/>
            <p:nvPr/>
          </p:nvSpPr>
          <p:spPr>
            <a:xfrm>
              <a:off x="1314375" y="1865300"/>
              <a:ext cx="3775" cy="22175"/>
            </a:xfrm>
            <a:custGeom>
              <a:avLst/>
              <a:gdLst/>
              <a:ahLst/>
              <a:cxnLst/>
              <a:rect l="0" t="0" r="0" b="0"/>
              <a:pathLst>
                <a:path w="151" h="887" fill="none" extrusionOk="0">
                  <a:moveTo>
                    <a:pt x="0" y="1"/>
                  </a:moveTo>
                  <a:lnTo>
                    <a:pt x="151" y="88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50" name="Shape 8450"/>
            <p:cNvSpPr/>
            <p:nvPr/>
          </p:nvSpPr>
          <p:spPr>
            <a:xfrm>
              <a:off x="1318125" y="1887450"/>
              <a:ext cx="3800" cy="16625"/>
            </a:xfrm>
            <a:custGeom>
              <a:avLst/>
              <a:gdLst/>
              <a:ahLst/>
              <a:cxnLst/>
              <a:rect l="0" t="0" r="0" b="0"/>
              <a:pathLst>
                <a:path w="152" h="665" fill="none" extrusionOk="0">
                  <a:moveTo>
                    <a:pt x="1" y="0"/>
                  </a:moveTo>
                  <a:lnTo>
                    <a:pt x="151" y="664"/>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51" name="Shape 8451"/>
            <p:cNvSpPr/>
            <p:nvPr/>
          </p:nvSpPr>
          <p:spPr>
            <a:xfrm>
              <a:off x="1321900" y="1904050"/>
              <a:ext cx="3775" cy="11100"/>
            </a:xfrm>
            <a:custGeom>
              <a:avLst/>
              <a:gdLst/>
              <a:ahLst/>
              <a:cxnLst/>
              <a:rect l="0" t="0" r="0" b="0"/>
              <a:pathLst>
                <a:path w="151" h="444" fill="none" extrusionOk="0">
                  <a:moveTo>
                    <a:pt x="0" y="0"/>
                  </a:moveTo>
                  <a:lnTo>
                    <a:pt x="151" y="44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52" name="Shape 8452"/>
            <p:cNvSpPr/>
            <p:nvPr/>
          </p:nvSpPr>
          <p:spPr>
            <a:xfrm>
              <a:off x="1325650" y="1915125"/>
              <a:ext cx="3800" cy="5550"/>
            </a:xfrm>
            <a:custGeom>
              <a:avLst/>
              <a:gdLst/>
              <a:ahLst/>
              <a:cxnLst/>
              <a:rect l="0" t="0" r="0" b="0"/>
              <a:pathLst>
                <a:path w="152" h="222" fill="none" extrusionOk="0">
                  <a:moveTo>
                    <a:pt x="1" y="0"/>
                  </a:moveTo>
                  <a:lnTo>
                    <a:pt x="151" y="2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53" name="Shape 8453"/>
            <p:cNvSpPr/>
            <p:nvPr/>
          </p:nvSpPr>
          <p:spPr>
            <a:xfrm>
              <a:off x="1329425" y="1920650"/>
              <a:ext cx="3775" cy="25"/>
            </a:xfrm>
            <a:custGeom>
              <a:avLst/>
              <a:gdLst/>
              <a:ahLst/>
              <a:cxnLst/>
              <a:rect l="0" t="0" r="0" b="0"/>
              <a:pathLst>
                <a:path w="151" h="1" fill="none" extrusionOk="0">
                  <a:moveTo>
                    <a:pt x="0" y="1"/>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54" name="Shape 8454"/>
            <p:cNvSpPr/>
            <p:nvPr/>
          </p:nvSpPr>
          <p:spPr>
            <a:xfrm>
              <a:off x="1333175" y="1915125"/>
              <a:ext cx="5050" cy="5550"/>
            </a:xfrm>
            <a:custGeom>
              <a:avLst/>
              <a:gdLst/>
              <a:ahLst/>
              <a:cxnLst/>
              <a:rect l="0" t="0" r="0" b="0"/>
              <a:pathLst>
                <a:path w="202" h="222" fill="none" extrusionOk="0">
                  <a:moveTo>
                    <a:pt x="1" y="222"/>
                  </a:moveTo>
                  <a:lnTo>
                    <a:pt x="2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55" name="Shape 8455"/>
            <p:cNvSpPr/>
            <p:nvPr/>
          </p:nvSpPr>
          <p:spPr>
            <a:xfrm>
              <a:off x="1338200" y="1904050"/>
              <a:ext cx="3775" cy="11100"/>
            </a:xfrm>
            <a:custGeom>
              <a:avLst/>
              <a:gdLst/>
              <a:ahLst/>
              <a:cxnLst/>
              <a:rect l="0" t="0" r="0" b="0"/>
              <a:pathLst>
                <a:path w="151" h="444" fill="none" extrusionOk="0">
                  <a:moveTo>
                    <a:pt x="0" y="443"/>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56" name="Shape 8456"/>
            <p:cNvSpPr/>
            <p:nvPr/>
          </p:nvSpPr>
          <p:spPr>
            <a:xfrm>
              <a:off x="1341950" y="1887450"/>
              <a:ext cx="3800" cy="16625"/>
            </a:xfrm>
            <a:custGeom>
              <a:avLst/>
              <a:gdLst/>
              <a:ahLst/>
              <a:cxnLst/>
              <a:rect l="0" t="0" r="0" b="0"/>
              <a:pathLst>
                <a:path w="152" h="665" fill="none" extrusionOk="0">
                  <a:moveTo>
                    <a:pt x="1" y="664"/>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57" name="Shape 8457"/>
            <p:cNvSpPr/>
            <p:nvPr/>
          </p:nvSpPr>
          <p:spPr>
            <a:xfrm>
              <a:off x="1345725" y="1865300"/>
              <a:ext cx="5050" cy="22175"/>
            </a:xfrm>
            <a:custGeom>
              <a:avLst/>
              <a:gdLst/>
              <a:ahLst/>
              <a:cxnLst/>
              <a:rect l="0" t="0" r="0" b="0"/>
              <a:pathLst>
                <a:path w="202" h="887" fill="none" extrusionOk="0">
                  <a:moveTo>
                    <a:pt x="0" y="886"/>
                  </a:moveTo>
                  <a:lnTo>
                    <a:pt x="20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58" name="Shape 8458"/>
            <p:cNvSpPr/>
            <p:nvPr/>
          </p:nvSpPr>
          <p:spPr>
            <a:xfrm>
              <a:off x="1350750" y="1837625"/>
              <a:ext cx="3775" cy="27700"/>
            </a:xfrm>
            <a:custGeom>
              <a:avLst/>
              <a:gdLst/>
              <a:ahLst/>
              <a:cxnLst/>
              <a:rect l="0" t="0" r="0" b="0"/>
              <a:pathLst>
                <a:path w="151" h="1108" fill="none" extrusionOk="0">
                  <a:moveTo>
                    <a:pt x="0" y="1108"/>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59" name="Shape 8459"/>
            <p:cNvSpPr/>
            <p:nvPr/>
          </p:nvSpPr>
          <p:spPr>
            <a:xfrm>
              <a:off x="1354500" y="1804425"/>
              <a:ext cx="3800" cy="33225"/>
            </a:xfrm>
            <a:custGeom>
              <a:avLst/>
              <a:gdLst/>
              <a:ahLst/>
              <a:cxnLst/>
              <a:rect l="0" t="0" r="0" b="0"/>
              <a:pathLst>
                <a:path w="152" h="1329" fill="none" extrusionOk="0">
                  <a:moveTo>
                    <a:pt x="1" y="1329"/>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60" name="Shape 8460"/>
            <p:cNvSpPr/>
            <p:nvPr/>
          </p:nvSpPr>
          <p:spPr>
            <a:xfrm>
              <a:off x="1358275" y="1765675"/>
              <a:ext cx="3775" cy="38775"/>
            </a:xfrm>
            <a:custGeom>
              <a:avLst/>
              <a:gdLst/>
              <a:ahLst/>
              <a:cxnLst/>
              <a:rect l="0" t="0" r="0" b="0"/>
              <a:pathLst>
                <a:path w="151" h="1551" fill="none" extrusionOk="0">
                  <a:moveTo>
                    <a:pt x="0" y="1550"/>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61" name="Shape 8461"/>
            <p:cNvSpPr/>
            <p:nvPr/>
          </p:nvSpPr>
          <p:spPr>
            <a:xfrm>
              <a:off x="1362025" y="1726925"/>
              <a:ext cx="3800" cy="38775"/>
            </a:xfrm>
            <a:custGeom>
              <a:avLst/>
              <a:gdLst/>
              <a:ahLst/>
              <a:cxnLst/>
              <a:rect l="0" t="0" r="0" b="0"/>
              <a:pathLst>
                <a:path w="152" h="1551" fill="none" extrusionOk="0">
                  <a:moveTo>
                    <a:pt x="1" y="1550"/>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62" name="Shape 8462"/>
            <p:cNvSpPr/>
            <p:nvPr/>
          </p:nvSpPr>
          <p:spPr>
            <a:xfrm>
              <a:off x="1365800" y="1632825"/>
              <a:ext cx="7550" cy="94125"/>
            </a:xfrm>
            <a:custGeom>
              <a:avLst/>
              <a:gdLst/>
              <a:ahLst/>
              <a:cxnLst/>
              <a:rect l="0" t="0" r="0" b="0"/>
              <a:pathLst>
                <a:path w="302" h="3765" fill="none" extrusionOk="0">
                  <a:moveTo>
                    <a:pt x="0" y="3764"/>
                  </a:moveTo>
                  <a:lnTo>
                    <a:pt x="30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63" name="Shape 8463"/>
            <p:cNvSpPr/>
            <p:nvPr/>
          </p:nvSpPr>
          <p:spPr>
            <a:xfrm>
              <a:off x="1373325" y="1533200"/>
              <a:ext cx="7550" cy="99650"/>
            </a:xfrm>
            <a:custGeom>
              <a:avLst/>
              <a:gdLst/>
              <a:ahLst/>
              <a:cxnLst/>
              <a:rect l="0" t="0" r="0" b="0"/>
              <a:pathLst>
                <a:path w="302" h="3986" fill="none" extrusionOk="0">
                  <a:moveTo>
                    <a:pt x="0" y="3986"/>
                  </a:moveTo>
                  <a:lnTo>
                    <a:pt x="3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64" name="Shape 8464"/>
            <p:cNvSpPr/>
            <p:nvPr/>
          </p:nvSpPr>
          <p:spPr>
            <a:xfrm>
              <a:off x="1380850" y="1433575"/>
              <a:ext cx="8800" cy="99650"/>
            </a:xfrm>
            <a:custGeom>
              <a:avLst/>
              <a:gdLst/>
              <a:ahLst/>
              <a:cxnLst/>
              <a:rect l="0" t="0" r="0" b="0"/>
              <a:pathLst>
                <a:path w="352" h="3986" fill="none" extrusionOk="0">
                  <a:moveTo>
                    <a:pt x="0" y="3985"/>
                  </a:moveTo>
                  <a:lnTo>
                    <a:pt x="3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65" name="Shape 8465"/>
            <p:cNvSpPr/>
            <p:nvPr/>
          </p:nvSpPr>
          <p:spPr>
            <a:xfrm>
              <a:off x="1389625" y="1328400"/>
              <a:ext cx="8800" cy="105200"/>
            </a:xfrm>
            <a:custGeom>
              <a:avLst/>
              <a:gdLst/>
              <a:ahLst/>
              <a:cxnLst/>
              <a:rect l="0" t="0" r="0" b="0"/>
              <a:pathLst>
                <a:path w="352" h="4208" fill="none" extrusionOk="0">
                  <a:moveTo>
                    <a:pt x="0" y="4207"/>
                  </a:moveTo>
                  <a:lnTo>
                    <a:pt x="3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66" name="Shape 8466"/>
            <p:cNvSpPr/>
            <p:nvPr/>
          </p:nvSpPr>
          <p:spPr>
            <a:xfrm>
              <a:off x="1398400" y="1278575"/>
              <a:ext cx="3775" cy="49850"/>
            </a:xfrm>
            <a:custGeom>
              <a:avLst/>
              <a:gdLst/>
              <a:ahLst/>
              <a:cxnLst/>
              <a:rect l="0" t="0" r="0" b="0"/>
              <a:pathLst>
                <a:path w="151" h="1994" fill="none" extrusionOk="0">
                  <a:moveTo>
                    <a:pt x="0" y="1994"/>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67" name="Shape 8467"/>
            <p:cNvSpPr/>
            <p:nvPr/>
          </p:nvSpPr>
          <p:spPr>
            <a:xfrm>
              <a:off x="1402150" y="1234300"/>
              <a:ext cx="3800" cy="44300"/>
            </a:xfrm>
            <a:custGeom>
              <a:avLst/>
              <a:gdLst/>
              <a:ahLst/>
              <a:cxnLst/>
              <a:rect l="0" t="0" r="0" b="0"/>
              <a:pathLst>
                <a:path w="152" h="1772" fill="none" extrusionOk="0">
                  <a:moveTo>
                    <a:pt x="1" y="1772"/>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68" name="Shape 8468"/>
            <p:cNvSpPr/>
            <p:nvPr/>
          </p:nvSpPr>
          <p:spPr>
            <a:xfrm>
              <a:off x="1405925" y="1151275"/>
              <a:ext cx="7550" cy="83050"/>
            </a:xfrm>
            <a:custGeom>
              <a:avLst/>
              <a:gdLst/>
              <a:ahLst/>
              <a:cxnLst/>
              <a:rect l="0" t="0" r="0" b="0"/>
              <a:pathLst>
                <a:path w="302" h="3322" fill="none" extrusionOk="0">
                  <a:moveTo>
                    <a:pt x="0" y="3322"/>
                  </a:moveTo>
                  <a:lnTo>
                    <a:pt x="30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69" name="Shape 8469"/>
            <p:cNvSpPr/>
            <p:nvPr/>
          </p:nvSpPr>
          <p:spPr>
            <a:xfrm>
              <a:off x="1413450" y="1112525"/>
              <a:ext cx="3775" cy="38775"/>
            </a:xfrm>
            <a:custGeom>
              <a:avLst/>
              <a:gdLst/>
              <a:ahLst/>
              <a:cxnLst/>
              <a:rect l="0" t="0" r="0" b="0"/>
              <a:pathLst>
                <a:path w="151" h="1551" fill="none" extrusionOk="0">
                  <a:moveTo>
                    <a:pt x="0" y="1551"/>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70" name="Shape 8470"/>
            <p:cNvSpPr/>
            <p:nvPr/>
          </p:nvSpPr>
          <p:spPr>
            <a:xfrm>
              <a:off x="1417200" y="1079325"/>
              <a:ext cx="3800" cy="33225"/>
            </a:xfrm>
            <a:custGeom>
              <a:avLst/>
              <a:gdLst/>
              <a:ahLst/>
              <a:cxnLst/>
              <a:rect l="0" t="0" r="0" b="0"/>
              <a:pathLst>
                <a:path w="152" h="1329" fill="none" extrusionOk="0">
                  <a:moveTo>
                    <a:pt x="1" y="1329"/>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71" name="Shape 8471"/>
            <p:cNvSpPr/>
            <p:nvPr/>
          </p:nvSpPr>
          <p:spPr>
            <a:xfrm>
              <a:off x="1420975" y="1051650"/>
              <a:ext cx="3775" cy="27700"/>
            </a:xfrm>
            <a:custGeom>
              <a:avLst/>
              <a:gdLst/>
              <a:ahLst/>
              <a:cxnLst/>
              <a:rect l="0" t="0" r="0" b="0"/>
              <a:pathLst>
                <a:path w="151" h="1108" fill="none" extrusionOk="0">
                  <a:moveTo>
                    <a:pt x="0" y="1107"/>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72" name="Shape 8472"/>
            <p:cNvSpPr/>
            <p:nvPr/>
          </p:nvSpPr>
          <p:spPr>
            <a:xfrm>
              <a:off x="1424725" y="1023975"/>
              <a:ext cx="3800" cy="27700"/>
            </a:xfrm>
            <a:custGeom>
              <a:avLst/>
              <a:gdLst/>
              <a:ahLst/>
              <a:cxnLst/>
              <a:rect l="0" t="0" r="0" b="0"/>
              <a:pathLst>
                <a:path w="152" h="1108" fill="none" extrusionOk="0">
                  <a:moveTo>
                    <a:pt x="1" y="1107"/>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73" name="Shape 8473"/>
            <p:cNvSpPr/>
            <p:nvPr/>
          </p:nvSpPr>
          <p:spPr>
            <a:xfrm>
              <a:off x="1428500" y="1007375"/>
              <a:ext cx="5050" cy="16625"/>
            </a:xfrm>
            <a:custGeom>
              <a:avLst/>
              <a:gdLst/>
              <a:ahLst/>
              <a:cxnLst/>
              <a:rect l="0" t="0" r="0" b="0"/>
              <a:pathLst>
                <a:path w="202" h="665" fill="none" extrusionOk="0">
                  <a:moveTo>
                    <a:pt x="0" y="664"/>
                  </a:moveTo>
                  <a:lnTo>
                    <a:pt x="2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74" name="Shape 8474"/>
            <p:cNvSpPr/>
            <p:nvPr/>
          </p:nvSpPr>
          <p:spPr>
            <a:xfrm>
              <a:off x="1433525" y="990750"/>
              <a:ext cx="3775" cy="16650"/>
            </a:xfrm>
            <a:custGeom>
              <a:avLst/>
              <a:gdLst/>
              <a:ahLst/>
              <a:cxnLst/>
              <a:rect l="0" t="0" r="0" b="0"/>
              <a:pathLst>
                <a:path w="151" h="666" fill="none" extrusionOk="0">
                  <a:moveTo>
                    <a:pt x="0" y="665"/>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75" name="Shape 8475"/>
            <p:cNvSpPr/>
            <p:nvPr/>
          </p:nvSpPr>
          <p:spPr>
            <a:xfrm>
              <a:off x="1437275" y="979700"/>
              <a:ext cx="3800" cy="11075"/>
            </a:xfrm>
            <a:custGeom>
              <a:avLst/>
              <a:gdLst/>
              <a:ahLst/>
              <a:cxnLst/>
              <a:rect l="0" t="0" r="0" b="0"/>
              <a:pathLst>
                <a:path w="152" h="443" fill="none" extrusionOk="0">
                  <a:moveTo>
                    <a:pt x="1" y="443"/>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76" name="Shape 8476"/>
            <p:cNvSpPr/>
            <p:nvPr/>
          </p:nvSpPr>
          <p:spPr>
            <a:xfrm>
              <a:off x="1441050" y="979700"/>
              <a:ext cx="5025" cy="25"/>
            </a:xfrm>
            <a:custGeom>
              <a:avLst/>
              <a:gdLst/>
              <a:ahLst/>
              <a:cxnLst/>
              <a:rect l="0" t="0" r="0" b="0"/>
              <a:pathLst>
                <a:path w="201" h="1" fill="none" extrusionOk="0">
                  <a:moveTo>
                    <a:pt x="0" y="0"/>
                  </a:moveTo>
                  <a:lnTo>
                    <a:pt x="2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77" name="Shape 8477"/>
            <p:cNvSpPr/>
            <p:nvPr/>
          </p:nvSpPr>
          <p:spPr>
            <a:xfrm>
              <a:off x="1446050" y="979700"/>
              <a:ext cx="3800" cy="25"/>
            </a:xfrm>
            <a:custGeom>
              <a:avLst/>
              <a:gdLst/>
              <a:ahLst/>
              <a:cxnLst/>
              <a:rect l="0" t="0" r="0" b="0"/>
              <a:pathLst>
                <a:path w="152" h="1" fill="none" extrusionOk="0">
                  <a:moveTo>
                    <a:pt x="1" y="0"/>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78" name="Shape 8478"/>
            <p:cNvSpPr/>
            <p:nvPr/>
          </p:nvSpPr>
          <p:spPr>
            <a:xfrm>
              <a:off x="1449825" y="979700"/>
              <a:ext cx="3775" cy="5550"/>
            </a:xfrm>
            <a:custGeom>
              <a:avLst/>
              <a:gdLst/>
              <a:ahLst/>
              <a:cxnLst/>
              <a:rect l="0" t="0" r="0" b="0"/>
              <a:pathLst>
                <a:path w="151" h="222" fill="none" extrusionOk="0">
                  <a:moveTo>
                    <a:pt x="0" y="0"/>
                  </a:moveTo>
                  <a:lnTo>
                    <a:pt x="151" y="2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79" name="Shape 8479"/>
            <p:cNvSpPr/>
            <p:nvPr/>
          </p:nvSpPr>
          <p:spPr>
            <a:xfrm>
              <a:off x="1453575" y="985225"/>
              <a:ext cx="3800" cy="11100"/>
            </a:xfrm>
            <a:custGeom>
              <a:avLst/>
              <a:gdLst/>
              <a:ahLst/>
              <a:cxnLst/>
              <a:rect l="0" t="0" r="0" b="0"/>
              <a:pathLst>
                <a:path w="152" h="444" fill="none" extrusionOk="0">
                  <a:moveTo>
                    <a:pt x="1" y="1"/>
                  </a:moveTo>
                  <a:lnTo>
                    <a:pt x="151" y="44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80" name="Shape 8480"/>
            <p:cNvSpPr/>
            <p:nvPr/>
          </p:nvSpPr>
          <p:spPr>
            <a:xfrm>
              <a:off x="1457350" y="996300"/>
              <a:ext cx="3775" cy="16625"/>
            </a:xfrm>
            <a:custGeom>
              <a:avLst/>
              <a:gdLst/>
              <a:ahLst/>
              <a:cxnLst/>
              <a:rect l="0" t="0" r="0" b="0"/>
              <a:pathLst>
                <a:path w="151" h="665" fill="none" extrusionOk="0">
                  <a:moveTo>
                    <a:pt x="0" y="0"/>
                  </a:moveTo>
                  <a:lnTo>
                    <a:pt x="151" y="66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81" name="Shape 8481"/>
            <p:cNvSpPr/>
            <p:nvPr/>
          </p:nvSpPr>
          <p:spPr>
            <a:xfrm>
              <a:off x="1461100" y="1012900"/>
              <a:ext cx="3800" cy="22175"/>
            </a:xfrm>
            <a:custGeom>
              <a:avLst/>
              <a:gdLst/>
              <a:ahLst/>
              <a:cxnLst/>
              <a:rect l="0" t="0" r="0" b="0"/>
              <a:pathLst>
                <a:path w="152" h="887" fill="none" extrusionOk="0">
                  <a:moveTo>
                    <a:pt x="1" y="1"/>
                  </a:moveTo>
                  <a:lnTo>
                    <a:pt x="151" y="88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82" name="Shape 8482"/>
            <p:cNvSpPr/>
            <p:nvPr/>
          </p:nvSpPr>
          <p:spPr>
            <a:xfrm>
              <a:off x="1464875" y="1035050"/>
              <a:ext cx="3775" cy="27700"/>
            </a:xfrm>
            <a:custGeom>
              <a:avLst/>
              <a:gdLst/>
              <a:ahLst/>
              <a:cxnLst/>
              <a:rect l="0" t="0" r="0" b="0"/>
              <a:pathLst>
                <a:path w="151" h="1108" fill="none" extrusionOk="0">
                  <a:moveTo>
                    <a:pt x="0" y="0"/>
                  </a:moveTo>
                  <a:lnTo>
                    <a:pt x="151" y="1107"/>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83" name="Shape 8483"/>
            <p:cNvSpPr/>
            <p:nvPr/>
          </p:nvSpPr>
          <p:spPr>
            <a:xfrm>
              <a:off x="1468625" y="1062725"/>
              <a:ext cx="3800" cy="27700"/>
            </a:xfrm>
            <a:custGeom>
              <a:avLst/>
              <a:gdLst/>
              <a:ahLst/>
              <a:cxnLst/>
              <a:rect l="0" t="0" r="0" b="0"/>
              <a:pathLst>
                <a:path w="152" h="1108" fill="none" extrusionOk="0">
                  <a:moveTo>
                    <a:pt x="1" y="0"/>
                  </a:moveTo>
                  <a:lnTo>
                    <a:pt x="151" y="1107"/>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84" name="Shape 8484"/>
            <p:cNvSpPr/>
            <p:nvPr/>
          </p:nvSpPr>
          <p:spPr>
            <a:xfrm>
              <a:off x="1472400" y="1090400"/>
              <a:ext cx="3775" cy="38775"/>
            </a:xfrm>
            <a:custGeom>
              <a:avLst/>
              <a:gdLst/>
              <a:ahLst/>
              <a:cxnLst/>
              <a:rect l="0" t="0" r="0" b="0"/>
              <a:pathLst>
                <a:path w="151" h="1551" fill="none" extrusionOk="0">
                  <a:moveTo>
                    <a:pt x="0" y="0"/>
                  </a:moveTo>
                  <a:lnTo>
                    <a:pt x="151" y="155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85" name="Shape 8485"/>
            <p:cNvSpPr/>
            <p:nvPr/>
          </p:nvSpPr>
          <p:spPr>
            <a:xfrm>
              <a:off x="1476150" y="1129150"/>
              <a:ext cx="8800" cy="77500"/>
            </a:xfrm>
            <a:custGeom>
              <a:avLst/>
              <a:gdLst/>
              <a:ahLst/>
              <a:cxnLst/>
              <a:rect l="0" t="0" r="0" b="0"/>
              <a:pathLst>
                <a:path w="352" h="3100" fill="none" extrusionOk="0">
                  <a:moveTo>
                    <a:pt x="1" y="0"/>
                  </a:moveTo>
                  <a:lnTo>
                    <a:pt x="352" y="310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86" name="Shape 8486"/>
            <p:cNvSpPr/>
            <p:nvPr/>
          </p:nvSpPr>
          <p:spPr>
            <a:xfrm>
              <a:off x="1484925" y="1206625"/>
              <a:ext cx="3800" cy="44300"/>
            </a:xfrm>
            <a:custGeom>
              <a:avLst/>
              <a:gdLst/>
              <a:ahLst/>
              <a:cxnLst/>
              <a:rect l="0" t="0" r="0" b="0"/>
              <a:pathLst>
                <a:path w="152" h="1772" fill="none" extrusionOk="0">
                  <a:moveTo>
                    <a:pt x="1" y="1"/>
                  </a:moveTo>
                  <a:lnTo>
                    <a:pt x="151" y="177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87" name="Shape 8487"/>
            <p:cNvSpPr/>
            <p:nvPr/>
          </p:nvSpPr>
          <p:spPr>
            <a:xfrm>
              <a:off x="1488700" y="1250900"/>
              <a:ext cx="5050" cy="49850"/>
            </a:xfrm>
            <a:custGeom>
              <a:avLst/>
              <a:gdLst/>
              <a:ahLst/>
              <a:cxnLst/>
              <a:rect l="0" t="0" r="0" b="0"/>
              <a:pathLst>
                <a:path w="202" h="1994" fill="none" extrusionOk="0">
                  <a:moveTo>
                    <a:pt x="0" y="1"/>
                  </a:moveTo>
                  <a:lnTo>
                    <a:pt x="201" y="1994"/>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88" name="Shape 8488"/>
            <p:cNvSpPr/>
            <p:nvPr/>
          </p:nvSpPr>
          <p:spPr>
            <a:xfrm>
              <a:off x="1493725" y="1300725"/>
              <a:ext cx="7550" cy="94125"/>
            </a:xfrm>
            <a:custGeom>
              <a:avLst/>
              <a:gdLst/>
              <a:ahLst/>
              <a:cxnLst/>
              <a:rect l="0" t="0" r="0" b="0"/>
              <a:pathLst>
                <a:path w="302" h="3765" fill="none" extrusionOk="0">
                  <a:moveTo>
                    <a:pt x="0" y="1"/>
                  </a:moveTo>
                  <a:lnTo>
                    <a:pt x="301" y="3764"/>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89" name="Shape 8489"/>
            <p:cNvSpPr/>
            <p:nvPr/>
          </p:nvSpPr>
          <p:spPr>
            <a:xfrm>
              <a:off x="1501250" y="1394825"/>
              <a:ext cx="7550" cy="94125"/>
            </a:xfrm>
            <a:custGeom>
              <a:avLst/>
              <a:gdLst/>
              <a:ahLst/>
              <a:cxnLst/>
              <a:rect l="0" t="0" r="0" b="0"/>
              <a:pathLst>
                <a:path w="302" h="3765" fill="none" extrusionOk="0">
                  <a:moveTo>
                    <a:pt x="0" y="0"/>
                  </a:moveTo>
                  <a:lnTo>
                    <a:pt x="301" y="3764"/>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90" name="Shape 8490"/>
            <p:cNvSpPr/>
            <p:nvPr/>
          </p:nvSpPr>
          <p:spPr>
            <a:xfrm>
              <a:off x="1508775" y="1488925"/>
              <a:ext cx="7550" cy="94125"/>
            </a:xfrm>
            <a:custGeom>
              <a:avLst/>
              <a:gdLst/>
              <a:ahLst/>
              <a:cxnLst/>
              <a:rect l="0" t="0" r="0" b="0"/>
              <a:pathLst>
                <a:path w="302" h="3765" fill="none" extrusionOk="0">
                  <a:moveTo>
                    <a:pt x="0" y="0"/>
                  </a:moveTo>
                  <a:lnTo>
                    <a:pt x="301" y="3764"/>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91" name="Shape 8491"/>
            <p:cNvSpPr/>
            <p:nvPr/>
          </p:nvSpPr>
          <p:spPr>
            <a:xfrm>
              <a:off x="1516300" y="1583025"/>
              <a:ext cx="7550" cy="88575"/>
            </a:xfrm>
            <a:custGeom>
              <a:avLst/>
              <a:gdLst/>
              <a:ahLst/>
              <a:cxnLst/>
              <a:rect l="0" t="0" r="0" b="0"/>
              <a:pathLst>
                <a:path w="302" h="3543" fill="none" extrusionOk="0">
                  <a:moveTo>
                    <a:pt x="0" y="0"/>
                  </a:moveTo>
                  <a:lnTo>
                    <a:pt x="301" y="354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92" name="Shape 8492"/>
            <p:cNvSpPr/>
            <p:nvPr/>
          </p:nvSpPr>
          <p:spPr>
            <a:xfrm>
              <a:off x="1523825" y="1671575"/>
              <a:ext cx="5025" cy="38775"/>
            </a:xfrm>
            <a:custGeom>
              <a:avLst/>
              <a:gdLst/>
              <a:ahLst/>
              <a:cxnLst/>
              <a:rect l="0" t="0" r="0" b="0"/>
              <a:pathLst>
                <a:path w="201" h="1551" fill="none" extrusionOk="0">
                  <a:moveTo>
                    <a:pt x="0" y="0"/>
                  </a:moveTo>
                  <a:lnTo>
                    <a:pt x="201" y="155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93" name="Shape 8493"/>
            <p:cNvSpPr/>
            <p:nvPr/>
          </p:nvSpPr>
          <p:spPr>
            <a:xfrm>
              <a:off x="1528825" y="1710325"/>
              <a:ext cx="3800" cy="33225"/>
            </a:xfrm>
            <a:custGeom>
              <a:avLst/>
              <a:gdLst/>
              <a:ahLst/>
              <a:cxnLst/>
              <a:rect l="0" t="0" r="0" b="0"/>
              <a:pathLst>
                <a:path w="152" h="1329" fill="none" extrusionOk="0">
                  <a:moveTo>
                    <a:pt x="1" y="0"/>
                  </a:moveTo>
                  <a:lnTo>
                    <a:pt x="151" y="132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94" name="Shape 8494"/>
            <p:cNvSpPr/>
            <p:nvPr/>
          </p:nvSpPr>
          <p:spPr>
            <a:xfrm>
              <a:off x="1532600" y="1743525"/>
              <a:ext cx="3775" cy="27700"/>
            </a:xfrm>
            <a:custGeom>
              <a:avLst/>
              <a:gdLst/>
              <a:ahLst/>
              <a:cxnLst/>
              <a:rect l="0" t="0" r="0" b="0"/>
              <a:pathLst>
                <a:path w="151" h="1108" fill="none" extrusionOk="0">
                  <a:moveTo>
                    <a:pt x="0" y="1"/>
                  </a:moveTo>
                  <a:lnTo>
                    <a:pt x="151" y="110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95" name="Shape 8495"/>
            <p:cNvSpPr/>
            <p:nvPr/>
          </p:nvSpPr>
          <p:spPr>
            <a:xfrm>
              <a:off x="1536350" y="1771200"/>
              <a:ext cx="5050" cy="27700"/>
            </a:xfrm>
            <a:custGeom>
              <a:avLst/>
              <a:gdLst/>
              <a:ahLst/>
              <a:cxnLst/>
              <a:rect l="0" t="0" r="0" b="0"/>
              <a:pathLst>
                <a:path w="202" h="1108" fill="none" extrusionOk="0">
                  <a:moveTo>
                    <a:pt x="1" y="1"/>
                  </a:moveTo>
                  <a:lnTo>
                    <a:pt x="202" y="110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96" name="Shape 8496"/>
            <p:cNvSpPr/>
            <p:nvPr/>
          </p:nvSpPr>
          <p:spPr>
            <a:xfrm>
              <a:off x="1541375" y="1798875"/>
              <a:ext cx="3800" cy="22175"/>
            </a:xfrm>
            <a:custGeom>
              <a:avLst/>
              <a:gdLst/>
              <a:ahLst/>
              <a:cxnLst/>
              <a:rect l="0" t="0" r="0" b="0"/>
              <a:pathLst>
                <a:path w="152" h="887" fill="none" extrusionOk="0">
                  <a:moveTo>
                    <a:pt x="1" y="1"/>
                  </a:moveTo>
                  <a:lnTo>
                    <a:pt x="151" y="88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97" name="Shape 8497"/>
            <p:cNvSpPr/>
            <p:nvPr/>
          </p:nvSpPr>
          <p:spPr>
            <a:xfrm>
              <a:off x="1545150" y="1821025"/>
              <a:ext cx="3775" cy="16625"/>
            </a:xfrm>
            <a:custGeom>
              <a:avLst/>
              <a:gdLst/>
              <a:ahLst/>
              <a:cxnLst/>
              <a:rect l="0" t="0" r="0" b="0"/>
              <a:pathLst>
                <a:path w="151" h="665" fill="none" extrusionOk="0">
                  <a:moveTo>
                    <a:pt x="0" y="0"/>
                  </a:moveTo>
                  <a:lnTo>
                    <a:pt x="151" y="66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98" name="Shape 8498"/>
            <p:cNvSpPr/>
            <p:nvPr/>
          </p:nvSpPr>
          <p:spPr>
            <a:xfrm>
              <a:off x="1548900" y="1837625"/>
              <a:ext cx="3800" cy="11100"/>
            </a:xfrm>
            <a:custGeom>
              <a:avLst/>
              <a:gdLst/>
              <a:ahLst/>
              <a:cxnLst/>
              <a:rect l="0" t="0" r="0" b="0"/>
              <a:pathLst>
                <a:path w="152" h="444" fill="none" extrusionOk="0">
                  <a:moveTo>
                    <a:pt x="1" y="1"/>
                  </a:moveTo>
                  <a:lnTo>
                    <a:pt x="151" y="44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99" name="Shape 8499"/>
            <p:cNvSpPr/>
            <p:nvPr/>
          </p:nvSpPr>
          <p:spPr>
            <a:xfrm>
              <a:off x="1552675" y="1848700"/>
              <a:ext cx="3775" cy="11100"/>
            </a:xfrm>
            <a:custGeom>
              <a:avLst/>
              <a:gdLst/>
              <a:ahLst/>
              <a:cxnLst/>
              <a:rect l="0" t="0" r="0" b="0"/>
              <a:pathLst>
                <a:path w="151" h="444" fill="none" extrusionOk="0">
                  <a:moveTo>
                    <a:pt x="0" y="0"/>
                  </a:moveTo>
                  <a:lnTo>
                    <a:pt x="151" y="44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00" name="Shape 8500"/>
            <p:cNvSpPr/>
            <p:nvPr/>
          </p:nvSpPr>
          <p:spPr>
            <a:xfrm>
              <a:off x="1556425" y="1859775"/>
              <a:ext cx="3800" cy="25"/>
            </a:xfrm>
            <a:custGeom>
              <a:avLst/>
              <a:gdLst/>
              <a:ahLst/>
              <a:cxnLst/>
              <a:rect l="0" t="0" r="0" b="0"/>
              <a:pathLst>
                <a:path w="152" h="1" fill="none" extrusionOk="0">
                  <a:moveTo>
                    <a:pt x="1" y="0"/>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01" name="Shape 8501"/>
            <p:cNvSpPr/>
            <p:nvPr/>
          </p:nvSpPr>
          <p:spPr>
            <a:xfrm>
              <a:off x="1560200" y="1859775"/>
              <a:ext cx="3775" cy="25"/>
            </a:xfrm>
            <a:custGeom>
              <a:avLst/>
              <a:gdLst/>
              <a:ahLst/>
              <a:cxnLst/>
              <a:rect l="0" t="0" r="0" b="0"/>
              <a:pathLst>
                <a:path w="151" h="1" fill="none" extrusionOk="0">
                  <a:moveTo>
                    <a:pt x="0" y="0"/>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02" name="Shape 8502"/>
            <p:cNvSpPr/>
            <p:nvPr/>
          </p:nvSpPr>
          <p:spPr>
            <a:xfrm>
              <a:off x="1563950" y="1854225"/>
              <a:ext cx="3800" cy="5575"/>
            </a:xfrm>
            <a:custGeom>
              <a:avLst/>
              <a:gdLst/>
              <a:ahLst/>
              <a:cxnLst/>
              <a:rect l="0" t="0" r="0" b="0"/>
              <a:pathLst>
                <a:path w="152" h="223" fill="none" extrusionOk="0">
                  <a:moveTo>
                    <a:pt x="1" y="222"/>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03" name="Shape 8503"/>
            <p:cNvSpPr/>
            <p:nvPr/>
          </p:nvSpPr>
          <p:spPr>
            <a:xfrm>
              <a:off x="1567725" y="1837625"/>
              <a:ext cx="3775" cy="16625"/>
            </a:xfrm>
            <a:custGeom>
              <a:avLst/>
              <a:gdLst/>
              <a:ahLst/>
              <a:cxnLst/>
              <a:rect l="0" t="0" r="0" b="0"/>
              <a:pathLst>
                <a:path w="151" h="665" fill="none" extrusionOk="0">
                  <a:moveTo>
                    <a:pt x="0" y="665"/>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04" name="Shape 8504"/>
            <p:cNvSpPr/>
            <p:nvPr/>
          </p:nvSpPr>
          <p:spPr>
            <a:xfrm>
              <a:off x="1571475" y="1821025"/>
              <a:ext cx="5050" cy="16625"/>
            </a:xfrm>
            <a:custGeom>
              <a:avLst/>
              <a:gdLst/>
              <a:ahLst/>
              <a:cxnLst/>
              <a:rect l="0" t="0" r="0" b="0"/>
              <a:pathLst>
                <a:path w="202" h="665" fill="none" extrusionOk="0">
                  <a:moveTo>
                    <a:pt x="1" y="665"/>
                  </a:moveTo>
                  <a:lnTo>
                    <a:pt x="2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05" name="Shape 8505"/>
            <p:cNvSpPr/>
            <p:nvPr/>
          </p:nvSpPr>
          <p:spPr>
            <a:xfrm>
              <a:off x="1576500" y="1798875"/>
              <a:ext cx="3775" cy="22175"/>
            </a:xfrm>
            <a:custGeom>
              <a:avLst/>
              <a:gdLst/>
              <a:ahLst/>
              <a:cxnLst/>
              <a:rect l="0" t="0" r="0" b="0"/>
              <a:pathLst>
                <a:path w="151" h="887" fill="none" extrusionOk="0">
                  <a:moveTo>
                    <a:pt x="0" y="886"/>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06" name="Shape 8506"/>
            <p:cNvSpPr/>
            <p:nvPr/>
          </p:nvSpPr>
          <p:spPr>
            <a:xfrm>
              <a:off x="1580250" y="1771200"/>
              <a:ext cx="3800" cy="27700"/>
            </a:xfrm>
            <a:custGeom>
              <a:avLst/>
              <a:gdLst/>
              <a:ahLst/>
              <a:cxnLst/>
              <a:rect l="0" t="0" r="0" b="0"/>
              <a:pathLst>
                <a:path w="152" h="1108" fill="none" extrusionOk="0">
                  <a:moveTo>
                    <a:pt x="1" y="1108"/>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07" name="Shape 8507"/>
            <p:cNvSpPr/>
            <p:nvPr/>
          </p:nvSpPr>
          <p:spPr>
            <a:xfrm>
              <a:off x="1584025" y="1743525"/>
              <a:ext cx="5025" cy="27700"/>
            </a:xfrm>
            <a:custGeom>
              <a:avLst/>
              <a:gdLst/>
              <a:ahLst/>
              <a:cxnLst/>
              <a:rect l="0" t="0" r="0" b="0"/>
              <a:pathLst>
                <a:path w="201" h="1108" fill="none" extrusionOk="0">
                  <a:moveTo>
                    <a:pt x="0" y="1108"/>
                  </a:moveTo>
                  <a:lnTo>
                    <a:pt x="20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08" name="Shape 8508"/>
            <p:cNvSpPr/>
            <p:nvPr/>
          </p:nvSpPr>
          <p:spPr>
            <a:xfrm>
              <a:off x="1589025" y="1677100"/>
              <a:ext cx="7550" cy="66450"/>
            </a:xfrm>
            <a:custGeom>
              <a:avLst/>
              <a:gdLst/>
              <a:ahLst/>
              <a:cxnLst/>
              <a:rect l="0" t="0" r="0" b="0"/>
              <a:pathLst>
                <a:path w="302" h="2658" fill="none" extrusionOk="0">
                  <a:moveTo>
                    <a:pt x="1" y="2658"/>
                  </a:moveTo>
                  <a:lnTo>
                    <a:pt x="30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09" name="Shape 8509"/>
            <p:cNvSpPr/>
            <p:nvPr/>
          </p:nvSpPr>
          <p:spPr>
            <a:xfrm>
              <a:off x="1596550" y="1638375"/>
              <a:ext cx="3800" cy="38750"/>
            </a:xfrm>
            <a:custGeom>
              <a:avLst/>
              <a:gdLst/>
              <a:ahLst/>
              <a:cxnLst/>
              <a:rect l="0" t="0" r="0" b="0"/>
              <a:pathLst>
                <a:path w="152" h="1550" fill="none" extrusionOk="0">
                  <a:moveTo>
                    <a:pt x="1" y="1550"/>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10" name="Shape 8510"/>
            <p:cNvSpPr/>
            <p:nvPr/>
          </p:nvSpPr>
          <p:spPr>
            <a:xfrm>
              <a:off x="1600325" y="1594075"/>
              <a:ext cx="3775" cy="44325"/>
            </a:xfrm>
            <a:custGeom>
              <a:avLst/>
              <a:gdLst/>
              <a:ahLst/>
              <a:cxnLst/>
              <a:rect l="0" t="0" r="0" b="0"/>
              <a:pathLst>
                <a:path w="151" h="1773" fill="none" extrusionOk="0">
                  <a:moveTo>
                    <a:pt x="0" y="1772"/>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11" name="Shape 8511"/>
            <p:cNvSpPr/>
            <p:nvPr/>
          </p:nvSpPr>
          <p:spPr>
            <a:xfrm>
              <a:off x="1604075" y="1505525"/>
              <a:ext cx="7550" cy="88575"/>
            </a:xfrm>
            <a:custGeom>
              <a:avLst/>
              <a:gdLst/>
              <a:ahLst/>
              <a:cxnLst/>
              <a:rect l="0" t="0" r="0" b="0"/>
              <a:pathLst>
                <a:path w="302" h="3543" fill="none" extrusionOk="0">
                  <a:moveTo>
                    <a:pt x="1" y="3543"/>
                  </a:moveTo>
                  <a:lnTo>
                    <a:pt x="302"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12" name="Shape 8512"/>
            <p:cNvSpPr/>
            <p:nvPr/>
          </p:nvSpPr>
          <p:spPr>
            <a:xfrm>
              <a:off x="1611600" y="1416950"/>
              <a:ext cx="7550" cy="88600"/>
            </a:xfrm>
            <a:custGeom>
              <a:avLst/>
              <a:gdLst/>
              <a:ahLst/>
              <a:cxnLst/>
              <a:rect l="0" t="0" r="0" b="0"/>
              <a:pathLst>
                <a:path w="302" h="3544" fill="none" extrusionOk="0">
                  <a:moveTo>
                    <a:pt x="1" y="3543"/>
                  </a:moveTo>
                  <a:lnTo>
                    <a:pt x="30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13" name="Shape 8513"/>
            <p:cNvSpPr/>
            <p:nvPr/>
          </p:nvSpPr>
          <p:spPr>
            <a:xfrm>
              <a:off x="1619125" y="1328400"/>
              <a:ext cx="8825" cy="88575"/>
            </a:xfrm>
            <a:custGeom>
              <a:avLst/>
              <a:gdLst/>
              <a:ahLst/>
              <a:cxnLst/>
              <a:rect l="0" t="0" r="0" b="0"/>
              <a:pathLst>
                <a:path w="353" h="3543" fill="none" extrusionOk="0">
                  <a:moveTo>
                    <a:pt x="1" y="3543"/>
                  </a:moveTo>
                  <a:lnTo>
                    <a:pt x="35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14" name="Shape 8514"/>
            <p:cNvSpPr/>
            <p:nvPr/>
          </p:nvSpPr>
          <p:spPr>
            <a:xfrm>
              <a:off x="1627925" y="1245375"/>
              <a:ext cx="8800" cy="83050"/>
            </a:xfrm>
            <a:custGeom>
              <a:avLst/>
              <a:gdLst/>
              <a:ahLst/>
              <a:cxnLst/>
              <a:rect l="0" t="0" r="0" b="0"/>
              <a:pathLst>
                <a:path w="352" h="3322" fill="none" extrusionOk="0">
                  <a:moveTo>
                    <a:pt x="0" y="3322"/>
                  </a:moveTo>
                  <a:lnTo>
                    <a:pt x="3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15" name="Shape 8515"/>
            <p:cNvSpPr/>
            <p:nvPr/>
          </p:nvSpPr>
          <p:spPr>
            <a:xfrm>
              <a:off x="1636700" y="1206625"/>
              <a:ext cx="3775" cy="38775"/>
            </a:xfrm>
            <a:custGeom>
              <a:avLst/>
              <a:gdLst/>
              <a:ahLst/>
              <a:cxnLst/>
              <a:rect l="0" t="0" r="0" b="0"/>
              <a:pathLst>
                <a:path w="151" h="1551" fill="none" extrusionOk="0">
                  <a:moveTo>
                    <a:pt x="0" y="1551"/>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16" name="Shape 8516"/>
            <p:cNvSpPr/>
            <p:nvPr/>
          </p:nvSpPr>
          <p:spPr>
            <a:xfrm>
              <a:off x="1640450" y="1173425"/>
              <a:ext cx="3800" cy="33225"/>
            </a:xfrm>
            <a:custGeom>
              <a:avLst/>
              <a:gdLst/>
              <a:ahLst/>
              <a:cxnLst/>
              <a:rect l="0" t="0" r="0" b="0"/>
              <a:pathLst>
                <a:path w="152" h="1329" fill="none" extrusionOk="0">
                  <a:moveTo>
                    <a:pt x="1" y="1329"/>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17" name="Shape 8517"/>
            <p:cNvSpPr/>
            <p:nvPr/>
          </p:nvSpPr>
          <p:spPr>
            <a:xfrm>
              <a:off x="1644225" y="1112525"/>
              <a:ext cx="7550" cy="60925"/>
            </a:xfrm>
            <a:custGeom>
              <a:avLst/>
              <a:gdLst/>
              <a:ahLst/>
              <a:cxnLst/>
              <a:rect l="0" t="0" r="0" b="0"/>
              <a:pathLst>
                <a:path w="302" h="2437" fill="none" extrusionOk="0">
                  <a:moveTo>
                    <a:pt x="0" y="2436"/>
                  </a:moveTo>
                  <a:lnTo>
                    <a:pt x="30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18" name="Shape 8518"/>
            <p:cNvSpPr/>
            <p:nvPr/>
          </p:nvSpPr>
          <p:spPr>
            <a:xfrm>
              <a:off x="1651750" y="1090400"/>
              <a:ext cx="3775" cy="22150"/>
            </a:xfrm>
            <a:custGeom>
              <a:avLst/>
              <a:gdLst/>
              <a:ahLst/>
              <a:cxnLst/>
              <a:rect l="0" t="0" r="0" b="0"/>
              <a:pathLst>
                <a:path w="151" h="886" fill="none" extrusionOk="0">
                  <a:moveTo>
                    <a:pt x="0" y="886"/>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19" name="Shape 8519"/>
            <p:cNvSpPr/>
            <p:nvPr/>
          </p:nvSpPr>
          <p:spPr>
            <a:xfrm>
              <a:off x="1655500" y="1068250"/>
              <a:ext cx="3800" cy="22175"/>
            </a:xfrm>
            <a:custGeom>
              <a:avLst/>
              <a:gdLst/>
              <a:ahLst/>
              <a:cxnLst/>
              <a:rect l="0" t="0" r="0" b="0"/>
              <a:pathLst>
                <a:path w="152" h="887" fill="none" extrusionOk="0">
                  <a:moveTo>
                    <a:pt x="1" y="886"/>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20" name="Shape 8520"/>
            <p:cNvSpPr/>
            <p:nvPr/>
          </p:nvSpPr>
          <p:spPr>
            <a:xfrm>
              <a:off x="1659275" y="1051650"/>
              <a:ext cx="3775" cy="16625"/>
            </a:xfrm>
            <a:custGeom>
              <a:avLst/>
              <a:gdLst/>
              <a:ahLst/>
              <a:cxnLst/>
              <a:rect l="0" t="0" r="0" b="0"/>
              <a:pathLst>
                <a:path w="151" h="665" fill="none" extrusionOk="0">
                  <a:moveTo>
                    <a:pt x="0" y="665"/>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21" name="Shape 8521"/>
            <p:cNvSpPr/>
            <p:nvPr/>
          </p:nvSpPr>
          <p:spPr>
            <a:xfrm>
              <a:off x="1663025" y="1040575"/>
              <a:ext cx="3800" cy="11100"/>
            </a:xfrm>
            <a:custGeom>
              <a:avLst/>
              <a:gdLst/>
              <a:ahLst/>
              <a:cxnLst/>
              <a:rect l="0" t="0" r="0" b="0"/>
              <a:pathLst>
                <a:path w="152" h="444" fill="none" extrusionOk="0">
                  <a:moveTo>
                    <a:pt x="1" y="443"/>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22" name="Shape 8522"/>
            <p:cNvSpPr/>
            <p:nvPr/>
          </p:nvSpPr>
          <p:spPr>
            <a:xfrm>
              <a:off x="1666800" y="1035050"/>
              <a:ext cx="5025" cy="5550"/>
            </a:xfrm>
            <a:custGeom>
              <a:avLst/>
              <a:gdLst/>
              <a:ahLst/>
              <a:cxnLst/>
              <a:rect l="0" t="0" r="0" b="0"/>
              <a:pathLst>
                <a:path w="201" h="222" fill="none" extrusionOk="0">
                  <a:moveTo>
                    <a:pt x="0" y="222"/>
                  </a:moveTo>
                  <a:lnTo>
                    <a:pt x="2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23" name="Shape 8523"/>
            <p:cNvSpPr/>
            <p:nvPr/>
          </p:nvSpPr>
          <p:spPr>
            <a:xfrm>
              <a:off x="1671800" y="1035050"/>
              <a:ext cx="3800" cy="25"/>
            </a:xfrm>
            <a:custGeom>
              <a:avLst/>
              <a:gdLst/>
              <a:ahLst/>
              <a:cxnLst/>
              <a:rect l="0" t="0" r="0" b="0"/>
              <a:pathLst>
                <a:path w="152" h="1" fill="none" extrusionOk="0">
                  <a:moveTo>
                    <a:pt x="1" y="0"/>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24" name="Shape 8524"/>
            <p:cNvSpPr/>
            <p:nvPr/>
          </p:nvSpPr>
          <p:spPr>
            <a:xfrm>
              <a:off x="1675575" y="1035050"/>
              <a:ext cx="3775" cy="5550"/>
            </a:xfrm>
            <a:custGeom>
              <a:avLst/>
              <a:gdLst/>
              <a:ahLst/>
              <a:cxnLst/>
              <a:rect l="0" t="0" r="0" b="0"/>
              <a:pathLst>
                <a:path w="151" h="222" fill="none" extrusionOk="0">
                  <a:moveTo>
                    <a:pt x="0" y="0"/>
                  </a:moveTo>
                  <a:lnTo>
                    <a:pt x="151" y="2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25" name="Shape 8525"/>
            <p:cNvSpPr/>
            <p:nvPr/>
          </p:nvSpPr>
          <p:spPr>
            <a:xfrm>
              <a:off x="1679325" y="1040575"/>
              <a:ext cx="5050" cy="5575"/>
            </a:xfrm>
            <a:custGeom>
              <a:avLst/>
              <a:gdLst/>
              <a:ahLst/>
              <a:cxnLst/>
              <a:rect l="0" t="0" r="0" b="0"/>
              <a:pathLst>
                <a:path w="202" h="223" fill="none" extrusionOk="0">
                  <a:moveTo>
                    <a:pt x="1" y="1"/>
                  </a:moveTo>
                  <a:lnTo>
                    <a:pt x="202" y="2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26" name="Shape 8526"/>
            <p:cNvSpPr/>
            <p:nvPr/>
          </p:nvSpPr>
          <p:spPr>
            <a:xfrm>
              <a:off x="1684350" y="1046125"/>
              <a:ext cx="3800" cy="11075"/>
            </a:xfrm>
            <a:custGeom>
              <a:avLst/>
              <a:gdLst/>
              <a:ahLst/>
              <a:cxnLst/>
              <a:rect l="0" t="0" r="0" b="0"/>
              <a:pathLst>
                <a:path w="152" h="443" fill="none" extrusionOk="0">
                  <a:moveTo>
                    <a:pt x="1" y="0"/>
                  </a:moveTo>
                  <a:lnTo>
                    <a:pt x="151" y="44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27" name="Shape 8527"/>
            <p:cNvSpPr/>
            <p:nvPr/>
          </p:nvSpPr>
          <p:spPr>
            <a:xfrm>
              <a:off x="1688125" y="1057175"/>
              <a:ext cx="3775" cy="16650"/>
            </a:xfrm>
            <a:custGeom>
              <a:avLst/>
              <a:gdLst/>
              <a:ahLst/>
              <a:cxnLst/>
              <a:rect l="0" t="0" r="0" b="0"/>
              <a:pathLst>
                <a:path w="151" h="666" fill="none" extrusionOk="0">
                  <a:moveTo>
                    <a:pt x="0" y="1"/>
                  </a:moveTo>
                  <a:lnTo>
                    <a:pt x="151" y="66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28" name="Shape 8528"/>
            <p:cNvSpPr/>
            <p:nvPr/>
          </p:nvSpPr>
          <p:spPr>
            <a:xfrm>
              <a:off x="1691875" y="1073800"/>
              <a:ext cx="3800" cy="22150"/>
            </a:xfrm>
            <a:custGeom>
              <a:avLst/>
              <a:gdLst/>
              <a:ahLst/>
              <a:cxnLst/>
              <a:rect l="0" t="0" r="0" b="0"/>
              <a:pathLst>
                <a:path w="152" h="886" fill="none" extrusionOk="0">
                  <a:moveTo>
                    <a:pt x="1" y="0"/>
                  </a:moveTo>
                  <a:lnTo>
                    <a:pt x="151" y="88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29" name="Shape 8529"/>
            <p:cNvSpPr/>
            <p:nvPr/>
          </p:nvSpPr>
          <p:spPr>
            <a:xfrm>
              <a:off x="1695650" y="1095925"/>
              <a:ext cx="3775" cy="27700"/>
            </a:xfrm>
            <a:custGeom>
              <a:avLst/>
              <a:gdLst/>
              <a:ahLst/>
              <a:cxnLst/>
              <a:rect l="0" t="0" r="0" b="0"/>
              <a:pathLst>
                <a:path w="151" h="1108" fill="none" extrusionOk="0">
                  <a:moveTo>
                    <a:pt x="0" y="1"/>
                  </a:moveTo>
                  <a:lnTo>
                    <a:pt x="151" y="110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30" name="Shape 8530"/>
            <p:cNvSpPr/>
            <p:nvPr/>
          </p:nvSpPr>
          <p:spPr>
            <a:xfrm>
              <a:off x="1699400" y="1123600"/>
              <a:ext cx="7550" cy="60925"/>
            </a:xfrm>
            <a:custGeom>
              <a:avLst/>
              <a:gdLst/>
              <a:ahLst/>
              <a:cxnLst/>
              <a:rect l="0" t="0" r="0" b="0"/>
              <a:pathLst>
                <a:path w="302" h="2437" fill="none" extrusionOk="0">
                  <a:moveTo>
                    <a:pt x="1" y="1"/>
                  </a:moveTo>
                  <a:lnTo>
                    <a:pt x="302" y="243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31" name="Shape 8531"/>
            <p:cNvSpPr/>
            <p:nvPr/>
          </p:nvSpPr>
          <p:spPr>
            <a:xfrm>
              <a:off x="1706925" y="1184500"/>
              <a:ext cx="7550" cy="71975"/>
            </a:xfrm>
            <a:custGeom>
              <a:avLst/>
              <a:gdLst/>
              <a:ahLst/>
              <a:cxnLst/>
              <a:rect l="0" t="0" r="0" b="0"/>
              <a:pathLst>
                <a:path w="302" h="2879" fill="none" extrusionOk="0">
                  <a:moveTo>
                    <a:pt x="1" y="0"/>
                  </a:moveTo>
                  <a:lnTo>
                    <a:pt x="302" y="287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32" name="Shape 8532"/>
            <p:cNvSpPr/>
            <p:nvPr/>
          </p:nvSpPr>
          <p:spPr>
            <a:xfrm>
              <a:off x="1714450" y="1256450"/>
              <a:ext cx="8800" cy="77500"/>
            </a:xfrm>
            <a:custGeom>
              <a:avLst/>
              <a:gdLst/>
              <a:ahLst/>
              <a:cxnLst/>
              <a:rect l="0" t="0" r="0" b="0"/>
              <a:pathLst>
                <a:path w="352" h="3100" fill="none" extrusionOk="0">
                  <a:moveTo>
                    <a:pt x="1" y="0"/>
                  </a:moveTo>
                  <a:lnTo>
                    <a:pt x="352" y="310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33" name="Shape 8533"/>
            <p:cNvSpPr/>
            <p:nvPr/>
          </p:nvSpPr>
          <p:spPr>
            <a:xfrm>
              <a:off x="1723225" y="1333925"/>
              <a:ext cx="8800" cy="83050"/>
            </a:xfrm>
            <a:custGeom>
              <a:avLst/>
              <a:gdLst/>
              <a:ahLst/>
              <a:cxnLst/>
              <a:rect l="0" t="0" r="0" b="0"/>
              <a:pathLst>
                <a:path w="352" h="3322" fill="none" extrusionOk="0">
                  <a:moveTo>
                    <a:pt x="1" y="1"/>
                  </a:moveTo>
                  <a:lnTo>
                    <a:pt x="352" y="33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34" name="Shape 8534"/>
            <p:cNvSpPr/>
            <p:nvPr/>
          </p:nvSpPr>
          <p:spPr>
            <a:xfrm>
              <a:off x="1732000" y="1416950"/>
              <a:ext cx="7550" cy="83050"/>
            </a:xfrm>
            <a:custGeom>
              <a:avLst/>
              <a:gdLst/>
              <a:ahLst/>
              <a:cxnLst/>
              <a:rect l="0" t="0" r="0" b="0"/>
              <a:pathLst>
                <a:path w="302" h="3322" fill="none" extrusionOk="0">
                  <a:moveTo>
                    <a:pt x="1" y="1"/>
                  </a:moveTo>
                  <a:lnTo>
                    <a:pt x="302" y="33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35" name="Shape 8535"/>
            <p:cNvSpPr/>
            <p:nvPr/>
          </p:nvSpPr>
          <p:spPr>
            <a:xfrm>
              <a:off x="1739525" y="1500000"/>
              <a:ext cx="7550" cy="77500"/>
            </a:xfrm>
            <a:custGeom>
              <a:avLst/>
              <a:gdLst/>
              <a:ahLst/>
              <a:cxnLst/>
              <a:rect l="0" t="0" r="0" b="0"/>
              <a:pathLst>
                <a:path w="302" h="3100" fill="none" extrusionOk="0">
                  <a:moveTo>
                    <a:pt x="1" y="0"/>
                  </a:moveTo>
                  <a:lnTo>
                    <a:pt x="302" y="310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36" name="Shape 8536"/>
            <p:cNvSpPr/>
            <p:nvPr/>
          </p:nvSpPr>
          <p:spPr>
            <a:xfrm>
              <a:off x="1747050" y="1577475"/>
              <a:ext cx="7550" cy="71975"/>
            </a:xfrm>
            <a:custGeom>
              <a:avLst/>
              <a:gdLst/>
              <a:ahLst/>
              <a:cxnLst/>
              <a:rect l="0" t="0" r="0" b="0"/>
              <a:pathLst>
                <a:path w="302" h="2879" fill="none" extrusionOk="0">
                  <a:moveTo>
                    <a:pt x="1" y="1"/>
                  </a:moveTo>
                  <a:lnTo>
                    <a:pt x="302" y="287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37" name="Shape 8537"/>
            <p:cNvSpPr/>
            <p:nvPr/>
          </p:nvSpPr>
          <p:spPr>
            <a:xfrm>
              <a:off x="1754575" y="1649425"/>
              <a:ext cx="7550" cy="60925"/>
            </a:xfrm>
            <a:custGeom>
              <a:avLst/>
              <a:gdLst/>
              <a:ahLst/>
              <a:cxnLst/>
              <a:rect l="0" t="0" r="0" b="0"/>
              <a:pathLst>
                <a:path w="302" h="2437" fill="none" extrusionOk="0">
                  <a:moveTo>
                    <a:pt x="1" y="1"/>
                  </a:moveTo>
                  <a:lnTo>
                    <a:pt x="302" y="243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38" name="Shape 8538"/>
            <p:cNvSpPr/>
            <p:nvPr/>
          </p:nvSpPr>
          <p:spPr>
            <a:xfrm>
              <a:off x="1762100" y="1710325"/>
              <a:ext cx="5050" cy="27700"/>
            </a:xfrm>
            <a:custGeom>
              <a:avLst/>
              <a:gdLst/>
              <a:ahLst/>
              <a:cxnLst/>
              <a:rect l="0" t="0" r="0" b="0"/>
              <a:pathLst>
                <a:path w="202" h="1108" fill="none" extrusionOk="0">
                  <a:moveTo>
                    <a:pt x="1" y="0"/>
                  </a:moveTo>
                  <a:lnTo>
                    <a:pt x="202" y="1107"/>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39" name="Shape 8539"/>
            <p:cNvSpPr/>
            <p:nvPr/>
          </p:nvSpPr>
          <p:spPr>
            <a:xfrm>
              <a:off x="1767125" y="1738000"/>
              <a:ext cx="3800" cy="22150"/>
            </a:xfrm>
            <a:custGeom>
              <a:avLst/>
              <a:gdLst/>
              <a:ahLst/>
              <a:cxnLst/>
              <a:rect l="0" t="0" r="0" b="0"/>
              <a:pathLst>
                <a:path w="152" h="886" fill="none" extrusionOk="0">
                  <a:moveTo>
                    <a:pt x="1" y="0"/>
                  </a:moveTo>
                  <a:lnTo>
                    <a:pt x="151" y="88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40" name="Shape 8540"/>
            <p:cNvSpPr/>
            <p:nvPr/>
          </p:nvSpPr>
          <p:spPr>
            <a:xfrm>
              <a:off x="1770900" y="1760125"/>
              <a:ext cx="3775" cy="16650"/>
            </a:xfrm>
            <a:custGeom>
              <a:avLst/>
              <a:gdLst/>
              <a:ahLst/>
              <a:cxnLst/>
              <a:rect l="0" t="0" r="0" b="0"/>
              <a:pathLst>
                <a:path w="151" h="666" fill="none" extrusionOk="0">
                  <a:moveTo>
                    <a:pt x="0" y="1"/>
                  </a:moveTo>
                  <a:lnTo>
                    <a:pt x="151" y="66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41" name="Shape 8541"/>
            <p:cNvSpPr/>
            <p:nvPr/>
          </p:nvSpPr>
          <p:spPr>
            <a:xfrm>
              <a:off x="1774650" y="1776750"/>
              <a:ext cx="5050" cy="16625"/>
            </a:xfrm>
            <a:custGeom>
              <a:avLst/>
              <a:gdLst/>
              <a:ahLst/>
              <a:cxnLst/>
              <a:rect l="0" t="0" r="0" b="0"/>
              <a:pathLst>
                <a:path w="202" h="665" fill="none" extrusionOk="0">
                  <a:moveTo>
                    <a:pt x="1" y="0"/>
                  </a:moveTo>
                  <a:lnTo>
                    <a:pt x="201" y="664"/>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42" name="Shape 8542"/>
            <p:cNvSpPr/>
            <p:nvPr/>
          </p:nvSpPr>
          <p:spPr>
            <a:xfrm>
              <a:off x="1779675" y="1793350"/>
              <a:ext cx="3775" cy="5550"/>
            </a:xfrm>
            <a:custGeom>
              <a:avLst/>
              <a:gdLst/>
              <a:ahLst/>
              <a:cxnLst/>
              <a:rect l="0" t="0" r="0" b="0"/>
              <a:pathLst>
                <a:path w="151" h="222" fill="none" extrusionOk="0">
                  <a:moveTo>
                    <a:pt x="0" y="0"/>
                  </a:moveTo>
                  <a:lnTo>
                    <a:pt x="151" y="2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43" name="Shape 8543"/>
            <p:cNvSpPr/>
            <p:nvPr/>
          </p:nvSpPr>
          <p:spPr>
            <a:xfrm>
              <a:off x="1783425" y="1798875"/>
              <a:ext cx="3800" cy="5575"/>
            </a:xfrm>
            <a:custGeom>
              <a:avLst/>
              <a:gdLst/>
              <a:ahLst/>
              <a:cxnLst/>
              <a:rect l="0" t="0" r="0" b="0"/>
              <a:pathLst>
                <a:path w="152" h="223" fill="none" extrusionOk="0">
                  <a:moveTo>
                    <a:pt x="1" y="1"/>
                  </a:moveTo>
                  <a:lnTo>
                    <a:pt x="151" y="2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44" name="Shape 8544"/>
            <p:cNvSpPr/>
            <p:nvPr/>
          </p:nvSpPr>
          <p:spPr>
            <a:xfrm>
              <a:off x="1787200" y="1804425"/>
              <a:ext cx="3775" cy="25"/>
            </a:xfrm>
            <a:custGeom>
              <a:avLst/>
              <a:gdLst/>
              <a:ahLst/>
              <a:cxnLst/>
              <a:rect l="0" t="0" r="0" b="0"/>
              <a:pathLst>
                <a:path w="151" h="1" fill="none" extrusionOk="0">
                  <a:moveTo>
                    <a:pt x="0" y="0"/>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45" name="Shape 8545"/>
            <p:cNvSpPr/>
            <p:nvPr/>
          </p:nvSpPr>
          <p:spPr>
            <a:xfrm>
              <a:off x="1790950" y="1798875"/>
              <a:ext cx="3800" cy="5575"/>
            </a:xfrm>
            <a:custGeom>
              <a:avLst/>
              <a:gdLst/>
              <a:ahLst/>
              <a:cxnLst/>
              <a:rect l="0" t="0" r="0" b="0"/>
              <a:pathLst>
                <a:path w="152" h="223" fill="none" extrusionOk="0">
                  <a:moveTo>
                    <a:pt x="1" y="222"/>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46" name="Shape 8546"/>
            <p:cNvSpPr/>
            <p:nvPr/>
          </p:nvSpPr>
          <p:spPr>
            <a:xfrm>
              <a:off x="1794725" y="1787800"/>
              <a:ext cx="3775" cy="11100"/>
            </a:xfrm>
            <a:custGeom>
              <a:avLst/>
              <a:gdLst/>
              <a:ahLst/>
              <a:cxnLst/>
              <a:rect l="0" t="0" r="0" b="0"/>
              <a:pathLst>
                <a:path w="151" h="444" fill="none" extrusionOk="0">
                  <a:moveTo>
                    <a:pt x="0" y="444"/>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47" name="Shape 8547"/>
            <p:cNvSpPr/>
            <p:nvPr/>
          </p:nvSpPr>
          <p:spPr>
            <a:xfrm>
              <a:off x="1798475" y="1776750"/>
              <a:ext cx="3800" cy="11075"/>
            </a:xfrm>
            <a:custGeom>
              <a:avLst/>
              <a:gdLst/>
              <a:ahLst/>
              <a:cxnLst/>
              <a:rect l="0" t="0" r="0" b="0"/>
              <a:pathLst>
                <a:path w="152" h="443" fill="none" extrusionOk="0">
                  <a:moveTo>
                    <a:pt x="1" y="443"/>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48" name="Shape 8548"/>
            <p:cNvSpPr/>
            <p:nvPr/>
          </p:nvSpPr>
          <p:spPr>
            <a:xfrm>
              <a:off x="1802250" y="1760125"/>
              <a:ext cx="3775" cy="16650"/>
            </a:xfrm>
            <a:custGeom>
              <a:avLst/>
              <a:gdLst/>
              <a:ahLst/>
              <a:cxnLst/>
              <a:rect l="0" t="0" r="0" b="0"/>
              <a:pathLst>
                <a:path w="151" h="666" fill="none" extrusionOk="0">
                  <a:moveTo>
                    <a:pt x="0" y="665"/>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49" name="Shape 8549"/>
            <p:cNvSpPr/>
            <p:nvPr/>
          </p:nvSpPr>
          <p:spPr>
            <a:xfrm>
              <a:off x="1806000" y="1738000"/>
              <a:ext cx="3800" cy="22150"/>
            </a:xfrm>
            <a:custGeom>
              <a:avLst/>
              <a:gdLst/>
              <a:ahLst/>
              <a:cxnLst/>
              <a:rect l="0" t="0" r="0" b="0"/>
              <a:pathLst>
                <a:path w="152" h="886" fill="none" extrusionOk="0">
                  <a:moveTo>
                    <a:pt x="1" y="886"/>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50" name="Shape 8550"/>
            <p:cNvSpPr/>
            <p:nvPr/>
          </p:nvSpPr>
          <p:spPr>
            <a:xfrm>
              <a:off x="1809775" y="1688175"/>
              <a:ext cx="8800" cy="49850"/>
            </a:xfrm>
            <a:custGeom>
              <a:avLst/>
              <a:gdLst/>
              <a:ahLst/>
              <a:cxnLst/>
              <a:rect l="0" t="0" r="0" b="0"/>
              <a:pathLst>
                <a:path w="352" h="1994" fill="none" extrusionOk="0">
                  <a:moveTo>
                    <a:pt x="0" y="1993"/>
                  </a:moveTo>
                  <a:lnTo>
                    <a:pt x="3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51" name="Shape 8551"/>
            <p:cNvSpPr/>
            <p:nvPr/>
          </p:nvSpPr>
          <p:spPr>
            <a:xfrm>
              <a:off x="1818550" y="1660500"/>
              <a:ext cx="3775" cy="27700"/>
            </a:xfrm>
            <a:custGeom>
              <a:avLst/>
              <a:gdLst/>
              <a:ahLst/>
              <a:cxnLst/>
              <a:rect l="0" t="0" r="0" b="0"/>
              <a:pathLst>
                <a:path w="151" h="1108" fill="none" extrusionOk="0">
                  <a:moveTo>
                    <a:pt x="0" y="1108"/>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52" name="Shape 8552"/>
            <p:cNvSpPr/>
            <p:nvPr/>
          </p:nvSpPr>
          <p:spPr>
            <a:xfrm>
              <a:off x="1822300" y="1627300"/>
              <a:ext cx="5050" cy="33225"/>
            </a:xfrm>
            <a:custGeom>
              <a:avLst/>
              <a:gdLst/>
              <a:ahLst/>
              <a:cxnLst/>
              <a:rect l="0" t="0" r="0" b="0"/>
              <a:pathLst>
                <a:path w="202" h="1329" fill="none" extrusionOk="0">
                  <a:moveTo>
                    <a:pt x="1" y="1329"/>
                  </a:moveTo>
                  <a:lnTo>
                    <a:pt x="202"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53" name="Shape 8553"/>
            <p:cNvSpPr/>
            <p:nvPr/>
          </p:nvSpPr>
          <p:spPr>
            <a:xfrm>
              <a:off x="1827325" y="1555350"/>
              <a:ext cx="7550" cy="71975"/>
            </a:xfrm>
            <a:custGeom>
              <a:avLst/>
              <a:gdLst/>
              <a:ahLst/>
              <a:cxnLst/>
              <a:rect l="0" t="0" r="0" b="0"/>
              <a:pathLst>
                <a:path w="302" h="2879" fill="none" extrusionOk="0">
                  <a:moveTo>
                    <a:pt x="1" y="2878"/>
                  </a:moveTo>
                  <a:lnTo>
                    <a:pt x="302"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54" name="Shape 8554"/>
            <p:cNvSpPr/>
            <p:nvPr/>
          </p:nvSpPr>
          <p:spPr>
            <a:xfrm>
              <a:off x="1834850" y="1477850"/>
              <a:ext cx="7550" cy="77525"/>
            </a:xfrm>
            <a:custGeom>
              <a:avLst/>
              <a:gdLst/>
              <a:ahLst/>
              <a:cxnLst/>
              <a:rect l="0" t="0" r="0" b="0"/>
              <a:pathLst>
                <a:path w="302" h="3101" fill="none" extrusionOk="0">
                  <a:moveTo>
                    <a:pt x="1" y="3100"/>
                  </a:moveTo>
                  <a:lnTo>
                    <a:pt x="302"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55" name="Shape 8555"/>
            <p:cNvSpPr/>
            <p:nvPr/>
          </p:nvSpPr>
          <p:spPr>
            <a:xfrm>
              <a:off x="1842375" y="1400350"/>
              <a:ext cx="7550" cy="77525"/>
            </a:xfrm>
            <a:custGeom>
              <a:avLst/>
              <a:gdLst/>
              <a:ahLst/>
              <a:cxnLst/>
              <a:rect l="0" t="0" r="0" b="0"/>
              <a:pathLst>
                <a:path w="302" h="3101" fill="none" extrusionOk="0">
                  <a:moveTo>
                    <a:pt x="1" y="3100"/>
                  </a:moveTo>
                  <a:lnTo>
                    <a:pt x="30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56" name="Shape 8556"/>
            <p:cNvSpPr/>
            <p:nvPr/>
          </p:nvSpPr>
          <p:spPr>
            <a:xfrm>
              <a:off x="1849900" y="1322875"/>
              <a:ext cx="7550" cy="77500"/>
            </a:xfrm>
            <a:custGeom>
              <a:avLst/>
              <a:gdLst/>
              <a:ahLst/>
              <a:cxnLst/>
              <a:rect l="0" t="0" r="0" b="0"/>
              <a:pathLst>
                <a:path w="302" h="3100" fill="none" extrusionOk="0">
                  <a:moveTo>
                    <a:pt x="1" y="3100"/>
                  </a:moveTo>
                  <a:lnTo>
                    <a:pt x="302"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57" name="Shape 8557"/>
            <p:cNvSpPr/>
            <p:nvPr/>
          </p:nvSpPr>
          <p:spPr>
            <a:xfrm>
              <a:off x="1857425" y="1256450"/>
              <a:ext cx="8800" cy="66450"/>
            </a:xfrm>
            <a:custGeom>
              <a:avLst/>
              <a:gdLst/>
              <a:ahLst/>
              <a:cxnLst/>
              <a:rect l="0" t="0" r="0" b="0"/>
              <a:pathLst>
                <a:path w="352" h="2658" fill="none" extrusionOk="0">
                  <a:moveTo>
                    <a:pt x="1" y="2657"/>
                  </a:moveTo>
                  <a:lnTo>
                    <a:pt x="352"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58" name="Shape 8558"/>
            <p:cNvSpPr/>
            <p:nvPr/>
          </p:nvSpPr>
          <p:spPr>
            <a:xfrm>
              <a:off x="1866200" y="1195550"/>
              <a:ext cx="8800" cy="60925"/>
            </a:xfrm>
            <a:custGeom>
              <a:avLst/>
              <a:gdLst/>
              <a:ahLst/>
              <a:cxnLst/>
              <a:rect l="0" t="0" r="0" b="0"/>
              <a:pathLst>
                <a:path w="352" h="2437" fill="none" extrusionOk="0">
                  <a:moveTo>
                    <a:pt x="1" y="2436"/>
                  </a:moveTo>
                  <a:lnTo>
                    <a:pt x="35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59" name="Shape 8559"/>
            <p:cNvSpPr/>
            <p:nvPr/>
          </p:nvSpPr>
          <p:spPr>
            <a:xfrm>
              <a:off x="1875000" y="1151275"/>
              <a:ext cx="7525" cy="44300"/>
            </a:xfrm>
            <a:custGeom>
              <a:avLst/>
              <a:gdLst/>
              <a:ahLst/>
              <a:cxnLst/>
              <a:rect l="0" t="0" r="0" b="0"/>
              <a:pathLst>
                <a:path w="301" h="1772" fill="none" extrusionOk="0">
                  <a:moveTo>
                    <a:pt x="0" y="1772"/>
                  </a:moveTo>
                  <a:lnTo>
                    <a:pt x="30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60" name="Shape 8560"/>
            <p:cNvSpPr/>
            <p:nvPr/>
          </p:nvSpPr>
          <p:spPr>
            <a:xfrm>
              <a:off x="1882525" y="1118075"/>
              <a:ext cx="7550" cy="33225"/>
            </a:xfrm>
            <a:custGeom>
              <a:avLst/>
              <a:gdLst/>
              <a:ahLst/>
              <a:cxnLst/>
              <a:rect l="0" t="0" r="0" b="0"/>
              <a:pathLst>
                <a:path w="302" h="1329" fill="none" extrusionOk="0">
                  <a:moveTo>
                    <a:pt x="0" y="1329"/>
                  </a:moveTo>
                  <a:lnTo>
                    <a:pt x="3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61" name="Shape 8561"/>
            <p:cNvSpPr/>
            <p:nvPr/>
          </p:nvSpPr>
          <p:spPr>
            <a:xfrm>
              <a:off x="1890050" y="1101475"/>
              <a:ext cx="3775" cy="16625"/>
            </a:xfrm>
            <a:custGeom>
              <a:avLst/>
              <a:gdLst/>
              <a:ahLst/>
              <a:cxnLst/>
              <a:rect l="0" t="0" r="0" b="0"/>
              <a:pathLst>
                <a:path w="151" h="665" fill="none" extrusionOk="0">
                  <a:moveTo>
                    <a:pt x="0" y="664"/>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62" name="Shape 8562"/>
            <p:cNvSpPr/>
            <p:nvPr/>
          </p:nvSpPr>
          <p:spPr>
            <a:xfrm>
              <a:off x="1893800" y="1095925"/>
              <a:ext cx="3800" cy="5575"/>
            </a:xfrm>
            <a:custGeom>
              <a:avLst/>
              <a:gdLst/>
              <a:ahLst/>
              <a:cxnLst/>
              <a:rect l="0" t="0" r="0" b="0"/>
              <a:pathLst>
                <a:path w="152" h="223" fill="none" extrusionOk="0">
                  <a:moveTo>
                    <a:pt x="1" y="222"/>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63" name="Shape 8563"/>
            <p:cNvSpPr/>
            <p:nvPr/>
          </p:nvSpPr>
          <p:spPr>
            <a:xfrm>
              <a:off x="1897575" y="1090400"/>
              <a:ext cx="3775" cy="5550"/>
            </a:xfrm>
            <a:custGeom>
              <a:avLst/>
              <a:gdLst/>
              <a:ahLst/>
              <a:cxnLst/>
              <a:rect l="0" t="0" r="0" b="0"/>
              <a:pathLst>
                <a:path w="151" h="222" fill="none" extrusionOk="0">
                  <a:moveTo>
                    <a:pt x="0" y="222"/>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64" name="Shape 8564"/>
            <p:cNvSpPr/>
            <p:nvPr/>
          </p:nvSpPr>
          <p:spPr>
            <a:xfrm>
              <a:off x="1901325" y="1090400"/>
              <a:ext cx="3800" cy="5550"/>
            </a:xfrm>
            <a:custGeom>
              <a:avLst/>
              <a:gdLst/>
              <a:ahLst/>
              <a:cxnLst/>
              <a:rect l="0" t="0" r="0" b="0"/>
              <a:pathLst>
                <a:path w="152" h="222" fill="none" extrusionOk="0">
                  <a:moveTo>
                    <a:pt x="1" y="0"/>
                  </a:moveTo>
                  <a:lnTo>
                    <a:pt x="151" y="2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65" name="Shape 8565"/>
            <p:cNvSpPr/>
            <p:nvPr/>
          </p:nvSpPr>
          <p:spPr>
            <a:xfrm>
              <a:off x="1905100" y="1095925"/>
              <a:ext cx="8800" cy="11100"/>
            </a:xfrm>
            <a:custGeom>
              <a:avLst/>
              <a:gdLst/>
              <a:ahLst/>
              <a:cxnLst/>
              <a:rect l="0" t="0" r="0" b="0"/>
              <a:pathLst>
                <a:path w="352" h="444" fill="none" extrusionOk="0">
                  <a:moveTo>
                    <a:pt x="0" y="1"/>
                  </a:moveTo>
                  <a:lnTo>
                    <a:pt x="351" y="44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66" name="Shape 8566"/>
            <p:cNvSpPr/>
            <p:nvPr/>
          </p:nvSpPr>
          <p:spPr>
            <a:xfrm>
              <a:off x="1913875" y="1107000"/>
              <a:ext cx="3775" cy="11100"/>
            </a:xfrm>
            <a:custGeom>
              <a:avLst/>
              <a:gdLst/>
              <a:ahLst/>
              <a:cxnLst/>
              <a:rect l="0" t="0" r="0" b="0"/>
              <a:pathLst>
                <a:path w="151" h="444" fill="none" extrusionOk="0">
                  <a:moveTo>
                    <a:pt x="0" y="0"/>
                  </a:moveTo>
                  <a:lnTo>
                    <a:pt x="151" y="44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67" name="Shape 8567"/>
            <p:cNvSpPr/>
            <p:nvPr/>
          </p:nvSpPr>
          <p:spPr>
            <a:xfrm>
              <a:off x="1917625" y="1118075"/>
              <a:ext cx="5050" cy="16625"/>
            </a:xfrm>
            <a:custGeom>
              <a:avLst/>
              <a:gdLst/>
              <a:ahLst/>
              <a:cxnLst/>
              <a:rect l="0" t="0" r="0" b="0"/>
              <a:pathLst>
                <a:path w="202" h="665" fill="none" extrusionOk="0">
                  <a:moveTo>
                    <a:pt x="1" y="0"/>
                  </a:moveTo>
                  <a:lnTo>
                    <a:pt x="201" y="664"/>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68" name="Shape 8568"/>
            <p:cNvSpPr/>
            <p:nvPr/>
          </p:nvSpPr>
          <p:spPr>
            <a:xfrm>
              <a:off x="1922650" y="1134675"/>
              <a:ext cx="7550" cy="44300"/>
            </a:xfrm>
            <a:custGeom>
              <a:avLst/>
              <a:gdLst/>
              <a:ahLst/>
              <a:cxnLst/>
              <a:rect l="0" t="0" r="0" b="0"/>
              <a:pathLst>
                <a:path w="302" h="1772" fill="none" extrusionOk="0">
                  <a:moveTo>
                    <a:pt x="0" y="0"/>
                  </a:moveTo>
                  <a:lnTo>
                    <a:pt x="301" y="177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69" name="Shape 8569"/>
            <p:cNvSpPr/>
            <p:nvPr/>
          </p:nvSpPr>
          <p:spPr>
            <a:xfrm>
              <a:off x="1930175" y="1178950"/>
              <a:ext cx="3775" cy="27700"/>
            </a:xfrm>
            <a:custGeom>
              <a:avLst/>
              <a:gdLst/>
              <a:ahLst/>
              <a:cxnLst/>
              <a:rect l="0" t="0" r="0" b="0"/>
              <a:pathLst>
                <a:path w="151" h="1108" fill="none" extrusionOk="0">
                  <a:moveTo>
                    <a:pt x="0" y="1"/>
                  </a:moveTo>
                  <a:lnTo>
                    <a:pt x="151" y="110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70" name="Shape 8570"/>
            <p:cNvSpPr/>
            <p:nvPr/>
          </p:nvSpPr>
          <p:spPr>
            <a:xfrm>
              <a:off x="1933925" y="1206625"/>
              <a:ext cx="3800" cy="27700"/>
            </a:xfrm>
            <a:custGeom>
              <a:avLst/>
              <a:gdLst/>
              <a:ahLst/>
              <a:cxnLst/>
              <a:rect l="0" t="0" r="0" b="0"/>
              <a:pathLst>
                <a:path w="152" h="1108" fill="none" extrusionOk="0">
                  <a:moveTo>
                    <a:pt x="1" y="1"/>
                  </a:moveTo>
                  <a:lnTo>
                    <a:pt x="151" y="110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71" name="Shape 8571"/>
            <p:cNvSpPr/>
            <p:nvPr/>
          </p:nvSpPr>
          <p:spPr>
            <a:xfrm>
              <a:off x="1937700" y="1234300"/>
              <a:ext cx="7550" cy="60925"/>
            </a:xfrm>
            <a:custGeom>
              <a:avLst/>
              <a:gdLst/>
              <a:ahLst/>
              <a:cxnLst/>
              <a:rect l="0" t="0" r="0" b="0"/>
              <a:pathLst>
                <a:path w="302" h="2437" fill="none" extrusionOk="0">
                  <a:moveTo>
                    <a:pt x="0" y="1"/>
                  </a:moveTo>
                  <a:lnTo>
                    <a:pt x="301" y="243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72" name="Shape 8572"/>
            <p:cNvSpPr/>
            <p:nvPr/>
          </p:nvSpPr>
          <p:spPr>
            <a:xfrm>
              <a:off x="1945225" y="1295200"/>
              <a:ext cx="7550" cy="66425"/>
            </a:xfrm>
            <a:custGeom>
              <a:avLst/>
              <a:gdLst/>
              <a:ahLst/>
              <a:cxnLst/>
              <a:rect l="0" t="0" r="0" b="0"/>
              <a:pathLst>
                <a:path w="302" h="2657" fill="none" extrusionOk="0">
                  <a:moveTo>
                    <a:pt x="0" y="0"/>
                  </a:moveTo>
                  <a:lnTo>
                    <a:pt x="301" y="2657"/>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73" name="Shape 8573"/>
            <p:cNvSpPr/>
            <p:nvPr/>
          </p:nvSpPr>
          <p:spPr>
            <a:xfrm>
              <a:off x="1952750" y="1361600"/>
              <a:ext cx="8800" cy="72000"/>
            </a:xfrm>
            <a:custGeom>
              <a:avLst/>
              <a:gdLst/>
              <a:ahLst/>
              <a:cxnLst/>
              <a:rect l="0" t="0" r="0" b="0"/>
              <a:pathLst>
                <a:path w="352" h="2880" fill="none" extrusionOk="0">
                  <a:moveTo>
                    <a:pt x="0" y="1"/>
                  </a:moveTo>
                  <a:lnTo>
                    <a:pt x="352" y="287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74" name="Shape 8574"/>
            <p:cNvSpPr/>
            <p:nvPr/>
          </p:nvSpPr>
          <p:spPr>
            <a:xfrm>
              <a:off x="1961525" y="1433575"/>
              <a:ext cx="8800" cy="71975"/>
            </a:xfrm>
            <a:custGeom>
              <a:avLst/>
              <a:gdLst/>
              <a:ahLst/>
              <a:cxnLst/>
              <a:rect l="0" t="0" r="0" b="0"/>
              <a:pathLst>
                <a:path w="352" h="2879" fill="none" extrusionOk="0">
                  <a:moveTo>
                    <a:pt x="1" y="0"/>
                  </a:moveTo>
                  <a:lnTo>
                    <a:pt x="352" y="287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75" name="Shape 8575"/>
            <p:cNvSpPr/>
            <p:nvPr/>
          </p:nvSpPr>
          <p:spPr>
            <a:xfrm>
              <a:off x="1970300" y="1505525"/>
              <a:ext cx="3800" cy="33225"/>
            </a:xfrm>
            <a:custGeom>
              <a:avLst/>
              <a:gdLst/>
              <a:ahLst/>
              <a:cxnLst/>
              <a:rect l="0" t="0" r="0" b="0"/>
              <a:pathLst>
                <a:path w="152" h="1329" fill="none" extrusionOk="0">
                  <a:moveTo>
                    <a:pt x="1" y="0"/>
                  </a:moveTo>
                  <a:lnTo>
                    <a:pt x="151" y="132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76" name="Shape 8576"/>
            <p:cNvSpPr/>
            <p:nvPr/>
          </p:nvSpPr>
          <p:spPr>
            <a:xfrm>
              <a:off x="1974075" y="1538725"/>
              <a:ext cx="3775" cy="33250"/>
            </a:xfrm>
            <a:custGeom>
              <a:avLst/>
              <a:gdLst/>
              <a:ahLst/>
              <a:cxnLst/>
              <a:rect l="0" t="0" r="0" b="0"/>
              <a:pathLst>
                <a:path w="151" h="1330" fill="none" extrusionOk="0">
                  <a:moveTo>
                    <a:pt x="0" y="1"/>
                  </a:moveTo>
                  <a:lnTo>
                    <a:pt x="151" y="132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77" name="Shape 8577"/>
            <p:cNvSpPr/>
            <p:nvPr/>
          </p:nvSpPr>
          <p:spPr>
            <a:xfrm>
              <a:off x="1977825" y="1571950"/>
              <a:ext cx="7550" cy="55375"/>
            </a:xfrm>
            <a:custGeom>
              <a:avLst/>
              <a:gdLst/>
              <a:ahLst/>
              <a:cxnLst/>
              <a:rect l="0" t="0" r="0" b="0"/>
              <a:pathLst>
                <a:path w="302" h="2215" fill="none" extrusionOk="0">
                  <a:moveTo>
                    <a:pt x="1" y="0"/>
                  </a:moveTo>
                  <a:lnTo>
                    <a:pt x="302" y="2214"/>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78" name="Shape 8578"/>
            <p:cNvSpPr/>
            <p:nvPr/>
          </p:nvSpPr>
          <p:spPr>
            <a:xfrm>
              <a:off x="1985350" y="1627300"/>
              <a:ext cx="7550" cy="49825"/>
            </a:xfrm>
            <a:custGeom>
              <a:avLst/>
              <a:gdLst/>
              <a:ahLst/>
              <a:cxnLst/>
              <a:rect l="0" t="0" r="0" b="0"/>
              <a:pathLst>
                <a:path w="302" h="1993" fill="none" extrusionOk="0">
                  <a:moveTo>
                    <a:pt x="1" y="0"/>
                  </a:moveTo>
                  <a:lnTo>
                    <a:pt x="302" y="199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79" name="Shape 8579"/>
            <p:cNvSpPr/>
            <p:nvPr/>
          </p:nvSpPr>
          <p:spPr>
            <a:xfrm>
              <a:off x="1992875" y="1677100"/>
              <a:ext cx="7550" cy="38775"/>
            </a:xfrm>
            <a:custGeom>
              <a:avLst/>
              <a:gdLst/>
              <a:ahLst/>
              <a:cxnLst/>
              <a:rect l="0" t="0" r="0" b="0"/>
              <a:pathLst>
                <a:path w="302" h="1551" fill="none" extrusionOk="0">
                  <a:moveTo>
                    <a:pt x="1" y="1"/>
                  </a:moveTo>
                  <a:lnTo>
                    <a:pt x="302" y="155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80" name="Shape 8580"/>
            <p:cNvSpPr/>
            <p:nvPr/>
          </p:nvSpPr>
          <p:spPr>
            <a:xfrm>
              <a:off x="2000400" y="1715850"/>
              <a:ext cx="5050" cy="11100"/>
            </a:xfrm>
            <a:custGeom>
              <a:avLst/>
              <a:gdLst/>
              <a:ahLst/>
              <a:cxnLst/>
              <a:rect l="0" t="0" r="0" b="0"/>
              <a:pathLst>
                <a:path w="202" h="444" fill="none" extrusionOk="0">
                  <a:moveTo>
                    <a:pt x="1" y="1"/>
                  </a:moveTo>
                  <a:lnTo>
                    <a:pt x="201" y="44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81" name="Shape 8581"/>
            <p:cNvSpPr/>
            <p:nvPr/>
          </p:nvSpPr>
          <p:spPr>
            <a:xfrm>
              <a:off x="2005425" y="1726925"/>
              <a:ext cx="3775" cy="11100"/>
            </a:xfrm>
            <a:custGeom>
              <a:avLst/>
              <a:gdLst/>
              <a:ahLst/>
              <a:cxnLst/>
              <a:rect l="0" t="0" r="0" b="0"/>
              <a:pathLst>
                <a:path w="151" h="444" fill="none" extrusionOk="0">
                  <a:moveTo>
                    <a:pt x="0" y="0"/>
                  </a:moveTo>
                  <a:lnTo>
                    <a:pt x="151" y="44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82" name="Shape 8582"/>
            <p:cNvSpPr/>
            <p:nvPr/>
          </p:nvSpPr>
          <p:spPr>
            <a:xfrm>
              <a:off x="2009175" y="1738000"/>
              <a:ext cx="8825" cy="5550"/>
            </a:xfrm>
            <a:custGeom>
              <a:avLst/>
              <a:gdLst/>
              <a:ahLst/>
              <a:cxnLst/>
              <a:rect l="0" t="0" r="0" b="0"/>
              <a:pathLst>
                <a:path w="353" h="222" fill="none" extrusionOk="0">
                  <a:moveTo>
                    <a:pt x="1" y="0"/>
                  </a:moveTo>
                  <a:lnTo>
                    <a:pt x="352" y="2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83" name="Shape 8583"/>
            <p:cNvSpPr/>
            <p:nvPr/>
          </p:nvSpPr>
          <p:spPr>
            <a:xfrm>
              <a:off x="2017975" y="1738000"/>
              <a:ext cx="7550" cy="5550"/>
            </a:xfrm>
            <a:custGeom>
              <a:avLst/>
              <a:gdLst/>
              <a:ahLst/>
              <a:cxnLst/>
              <a:rect l="0" t="0" r="0" b="0"/>
              <a:pathLst>
                <a:path w="302" h="222" fill="none" extrusionOk="0">
                  <a:moveTo>
                    <a:pt x="0" y="222"/>
                  </a:moveTo>
                  <a:lnTo>
                    <a:pt x="3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84" name="Shape 8584"/>
            <p:cNvSpPr/>
            <p:nvPr/>
          </p:nvSpPr>
          <p:spPr>
            <a:xfrm>
              <a:off x="2025500" y="1726925"/>
              <a:ext cx="3775" cy="11100"/>
            </a:xfrm>
            <a:custGeom>
              <a:avLst/>
              <a:gdLst/>
              <a:ahLst/>
              <a:cxnLst/>
              <a:rect l="0" t="0" r="0" b="0"/>
              <a:pathLst>
                <a:path w="151" h="444" fill="none" extrusionOk="0">
                  <a:moveTo>
                    <a:pt x="0" y="443"/>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85" name="Shape 8585"/>
            <p:cNvSpPr/>
            <p:nvPr/>
          </p:nvSpPr>
          <p:spPr>
            <a:xfrm>
              <a:off x="2029250" y="1715850"/>
              <a:ext cx="3800" cy="11100"/>
            </a:xfrm>
            <a:custGeom>
              <a:avLst/>
              <a:gdLst/>
              <a:ahLst/>
              <a:cxnLst/>
              <a:rect l="0" t="0" r="0" b="0"/>
              <a:pathLst>
                <a:path w="152" h="444" fill="none" extrusionOk="0">
                  <a:moveTo>
                    <a:pt x="1" y="443"/>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86" name="Shape 8586"/>
            <p:cNvSpPr/>
            <p:nvPr/>
          </p:nvSpPr>
          <p:spPr>
            <a:xfrm>
              <a:off x="2033025" y="1682650"/>
              <a:ext cx="7550" cy="33225"/>
            </a:xfrm>
            <a:custGeom>
              <a:avLst/>
              <a:gdLst/>
              <a:ahLst/>
              <a:cxnLst/>
              <a:rect l="0" t="0" r="0" b="0"/>
              <a:pathLst>
                <a:path w="302" h="1329" fill="none" extrusionOk="0">
                  <a:moveTo>
                    <a:pt x="0" y="1329"/>
                  </a:moveTo>
                  <a:lnTo>
                    <a:pt x="3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87" name="Shape 8587"/>
            <p:cNvSpPr/>
            <p:nvPr/>
          </p:nvSpPr>
          <p:spPr>
            <a:xfrm>
              <a:off x="2040550" y="1660500"/>
              <a:ext cx="3775" cy="22175"/>
            </a:xfrm>
            <a:custGeom>
              <a:avLst/>
              <a:gdLst/>
              <a:ahLst/>
              <a:cxnLst/>
              <a:rect l="0" t="0" r="0" b="0"/>
              <a:pathLst>
                <a:path w="151" h="887" fill="none" extrusionOk="0">
                  <a:moveTo>
                    <a:pt x="0" y="886"/>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88" name="Shape 8588"/>
            <p:cNvSpPr/>
            <p:nvPr/>
          </p:nvSpPr>
          <p:spPr>
            <a:xfrm>
              <a:off x="2044300" y="1638375"/>
              <a:ext cx="3800" cy="22150"/>
            </a:xfrm>
            <a:custGeom>
              <a:avLst/>
              <a:gdLst/>
              <a:ahLst/>
              <a:cxnLst/>
              <a:rect l="0" t="0" r="0" b="0"/>
              <a:pathLst>
                <a:path w="152" h="886" fill="none" extrusionOk="0">
                  <a:moveTo>
                    <a:pt x="1" y="886"/>
                  </a:moveTo>
                  <a:lnTo>
                    <a:pt x="1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89" name="Shape 8589"/>
            <p:cNvSpPr/>
            <p:nvPr/>
          </p:nvSpPr>
          <p:spPr>
            <a:xfrm>
              <a:off x="2048075" y="1583025"/>
              <a:ext cx="8800" cy="55375"/>
            </a:xfrm>
            <a:custGeom>
              <a:avLst/>
              <a:gdLst/>
              <a:ahLst/>
              <a:cxnLst/>
              <a:rect l="0" t="0" r="0" b="0"/>
              <a:pathLst>
                <a:path w="352" h="2215" fill="none" extrusionOk="0">
                  <a:moveTo>
                    <a:pt x="0" y="2214"/>
                  </a:moveTo>
                  <a:lnTo>
                    <a:pt x="3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90" name="Shape 8590"/>
            <p:cNvSpPr/>
            <p:nvPr/>
          </p:nvSpPr>
          <p:spPr>
            <a:xfrm>
              <a:off x="2056850" y="1522125"/>
              <a:ext cx="8800" cy="60925"/>
            </a:xfrm>
            <a:custGeom>
              <a:avLst/>
              <a:gdLst/>
              <a:ahLst/>
              <a:cxnLst/>
              <a:rect l="0" t="0" r="0" b="0"/>
              <a:pathLst>
                <a:path w="352" h="2437" fill="none" extrusionOk="0">
                  <a:moveTo>
                    <a:pt x="0" y="2436"/>
                  </a:moveTo>
                  <a:lnTo>
                    <a:pt x="3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91" name="Shape 8591"/>
            <p:cNvSpPr/>
            <p:nvPr/>
          </p:nvSpPr>
          <p:spPr>
            <a:xfrm>
              <a:off x="2065625" y="1461250"/>
              <a:ext cx="7550" cy="60900"/>
            </a:xfrm>
            <a:custGeom>
              <a:avLst/>
              <a:gdLst/>
              <a:ahLst/>
              <a:cxnLst/>
              <a:rect l="0" t="0" r="0" b="0"/>
              <a:pathLst>
                <a:path w="302" h="2436" fill="none" extrusionOk="0">
                  <a:moveTo>
                    <a:pt x="0" y="2436"/>
                  </a:moveTo>
                  <a:lnTo>
                    <a:pt x="3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92" name="Shape 8592"/>
            <p:cNvSpPr/>
            <p:nvPr/>
          </p:nvSpPr>
          <p:spPr>
            <a:xfrm>
              <a:off x="2073150" y="1394825"/>
              <a:ext cx="7550" cy="66450"/>
            </a:xfrm>
            <a:custGeom>
              <a:avLst/>
              <a:gdLst/>
              <a:ahLst/>
              <a:cxnLst/>
              <a:rect l="0" t="0" r="0" b="0"/>
              <a:pathLst>
                <a:path w="302" h="2658" fill="none" extrusionOk="0">
                  <a:moveTo>
                    <a:pt x="0" y="2657"/>
                  </a:moveTo>
                  <a:lnTo>
                    <a:pt x="3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93" name="Shape 8593"/>
            <p:cNvSpPr/>
            <p:nvPr/>
          </p:nvSpPr>
          <p:spPr>
            <a:xfrm>
              <a:off x="2080675" y="1333925"/>
              <a:ext cx="7550" cy="60925"/>
            </a:xfrm>
            <a:custGeom>
              <a:avLst/>
              <a:gdLst/>
              <a:ahLst/>
              <a:cxnLst/>
              <a:rect l="0" t="0" r="0" b="0"/>
              <a:pathLst>
                <a:path w="302" h="2437" fill="none" extrusionOk="0">
                  <a:moveTo>
                    <a:pt x="0" y="2436"/>
                  </a:moveTo>
                  <a:lnTo>
                    <a:pt x="30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94" name="Shape 8594"/>
            <p:cNvSpPr/>
            <p:nvPr/>
          </p:nvSpPr>
          <p:spPr>
            <a:xfrm>
              <a:off x="2088200" y="1278575"/>
              <a:ext cx="7550" cy="55375"/>
            </a:xfrm>
            <a:custGeom>
              <a:avLst/>
              <a:gdLst/>
              <a:ahLst/>
              <a:cxnLst/>
              <a:rect l="0" t="0" r="0" b="0"/>
              <a:pathLst>
                <a:path w="302" h="2215" fill="none" extrusionOk="0">
                  <a:moveTo>
                    <a:pt x="0" y="2215"/>
                  </a:moveTo>
                  <a:lnTo>
                    <a:pt x="30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95" name="Shape 8595"/>
            <p:cNvSpPr/>
            <p:nvPr/>
          </p:nvSpPr>
          <p:spPr>
            <a:xfrm>
              <a:off x="2095725" y="1228775"/>
              <a:ext cx="8800" cy="49825"/>
            </a:xfrm>
            <a:custGeom>
              <a:avLst/>
              <a:gdLst/>
              <a:ahLst/>
              <a:cxnLst/>
              <a:rect l="0" t="0" r="0" b="0"/>
              <a:pathLst>
                <a:path w="352" h="1993" fill="none" extrusionOk="0">
                  <a:moveTo>
                    <a:pt x="0" y="1993"/>
                  </a:moveTo>
                  <a:lnTo>
                    <a:pt x="352"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96" name="Shape 8596"/>
            <p:cNvSpPr/>
            <p:nvPr/>
          </p:nvSpPr>
          <p:spPr>
            <a:xfrm>
              <a:off x="2104500" y="1190025"/>
              <a:ext cx="8800" cy="38775"/>
            </a:xfrm>
            <a:custGeom>
              <a:avLst/>
              <a:gdLst/>
              <a:ahLst/>
              <a:cxnLst/>
              <a:rect l="0" t="0" r="0" b="0"/>
              <a:pathLst>
                <a:path w="352" h="1551" fill="none" extrusionOk="0">
                  <a:moveTo>
                    <a:pt x="1" y="1550"/>
                  </a:moveTo>
                  <a:lnTo>
                    <a:pt x="352"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97" name="Shape 8597"/>
            <p:cNvSpPr/>
            <p:nvPr/>
          </p:nvSpPr>
          <p:spPr>
            <a:xfrm>
              <a:off x="2113275" y="1167875"/>
              <a:ext cx="7550" cy="22175"/>
            </a:xfrm>
            <a:custGeom>
              <a:avLst/>
              <a:gdLst/>
              <a:ahLst/>
              <a:cxnLst/>
              <a:rect l="0" t="0" r="0" b="0"/>
              <a:pathLst>
                <a:path w="302" h="887" fill="none" extrusionOk="0">
                  <a:moveTo>
                    <a:pt x="1" y="886"/>
                  </a:moveTo>
                  <a:lnTo>
                    <a:pt x="30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98" name="Shape 8598"/>
            <p:cNvSpPr/>
            <p:nvPr/>
          </p:nvSpPr>
          <p:spPr>
            <a:xfrm>
              <a:off x="2120800" y="1151275"/>
              <a:ext cx="7550" cy="16625"/>
            </a:xfrm>
            <a:custGeom>
              <a:avLst/>
              <a:gdLst/>
              <a:ahLst/>
              <a:cxnLst/>
              <a:rect l="0" t="0" r="0" b="0"/>
              <a:pathLst>
                <a:path w="302" h="665" fill="none" extrusionOk="0">
                  <a:moveTo>
                    <a:pt x="1" y="665"/>
                  </a:moveTo>
                  <a:lnTo>
                    <a:pt x="30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99" name="Shape 8599"/>
            <p:cNvSpPr/>
            <p:nvPr/>
          </p:nvSpPr>
          <p:spPr>
            <a:xfrm>
              <a:off x="2128325" y="1151275"/>
              <a:ext cx="3800" cy="25"/>
            </a:xfrm>
            <a:custGeom>
              <a:avLst/>
              <a:gdLst/>
              <a:ahLst/>
              <a:cxnLst/>
              <a:rect l="0" t="0" r="0" b="0"/>
              <a:pathLst>
                <a:path w="152" h="1" fill="none" extrusionOk="0">
                  <a:moveTo>
                    <a:pt x="1" y="1"/>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00" name="Shape 8600"/>
            <p:cNvSpPr/>
            <p:nvPr/>
          </p:nvSpPr>
          <p:spPr>
            <a:xfrm>
              <a:off x="2132100" y="1151275"/>
              <a:ext cx="3775" cy="25"/>
            </a:xfrm>
            <a:custGeom>
              <a:avLst/>
              <a:gdLst/>
              <a:ahLst/>
              <a:cxnLst/>
              <a:rect l="0" t="0" r="0" b="0"/>
              <a:pathLst>
                <a:path w="151" h="1" fill="none" extrusionOk="0">
                  <a:moveTo>
                    <a:pt x="0" y="1"/>
                  </a:moveTo>
                  <a:lnTo>
                    <a:pt x="1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01" name="Shape 8601"/>
            <p:cNvSpPr/>
            <p:nvPr/>
          </p:nvSpPr>
          <p:spPr>
            <a:xfrm>
              <a:off x="2135850" y="1151275"/>
              <a:ext cx="3800" cy="5575"/>
            </a:xfrm>
            <a:custGeom>
              <a:avLst/>
              <a:gdLst/>
              <a:ahLst/>
              <a:cxnLst/>
              <a:rect l="0" t="0" r="0" b="0"/>
              <a:pathLst>
                <a:path w="152" h="223" fill="none" extrusionOk="0">
                  <a:moveTo>
                    <a:pt x="1" y="1"/>
                  </a:moveTo>
                  <a:lnTo>
                    <a:pt x="151" y="2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02" name="Shape 8602"/>
            <p:cNvSpPr/>
            <p:nvPr/>
          </p:nvSpPr>
          <p:spPr>
            <a:xfrm>
              <a:off x="2139625" y="1156825"/>
              <a:ext cx="3775" cy="11075"/>
            </a:xfrm>
            <a:custGeom>
              <a:avLst/>
              <a:gdLst/>
              <a:ahLst/>
              <a:cxnLst/>
              <a:rect l="0" t="0" r="0" b="0"/>
              <a:pathLst>
                <a:path w="151" h="443" fill="none" extrusionOk="0">
                  <a:moveTo>
                    <a:pt x="0" y="0"/>
                  </a:moveTo>
                  <a:lnTo>
                    <a:pt x="151" y="44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03" name="Shape 8603"/>
            <p:cNvSpPr/>
            <p:nvPr/>
          </p:nvSpPr>
          <p:spPr>
            <a:xfrm>
              <a:off x="2143375" y="1167875"/>
              <a:ext cx="8800" cy="27700"/>
            </a:xfrm>
            <a:custGeom>
              <a:avLst/>
              <a:gdLst/>
              <a:ahLst/>
              <a:cxnLst/>
              <a:rect l="0" t="0" r="0" b="0"/>
              <a:pathLst>
                <a:path w="352" h="1108" fill="none" extrusionOk="0">
                  <a:moveTo>
                    <a:pt x="1" y="1"/>
                  </a:moveTo>
                  <a:lnTo>
                    <a:pt x="352" y="110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04" name="Shape 8604"/>
            <p:cNvSpPr/>
            <p:nvPr/>
          </p:nvSpPr>
          <p:spPr>
            <a:xfrm>
              <a:off x="2152150" y="1195550"/>
              <a:ext cx="8825" cy="38775"/>
            </a:xfrm>
            <a:custGeom>
              <a:avLst/>
              <a:gdLst/>
              <a:ahLst/>
              <a:cxnLst/>
              <a:rect l="0" t="0" r="0" b="0"/>
              <a:pathLst>
                <a:path w="353" h="1551" fill="none" extrusionOk="0">
                  <a:moveTo>
                    <a:pt x="1" y="1"/>
                  </a:moveTo>
                  <a:lnTo>
                    <a:pt x="352" y="155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05" name="Shape 8605"/>
            <p:cNvSpPr/>
            <p:nvPr/>
          </p:nvSpPr>
          <p:spPr>
            <a:xfrm>
              <a:off x="2160950" y="1234300"/>
              <a:ext cx="7550" cy="44300"/>
            </a:xfrm>
            <a:custGeom>
              <a:avLst/>
              <a:gdLst/>
              <a:ahLst/>
              <a:cxnLst/>
              <a:rect l="0" t="0" r="0" b="0"/>
              <a:pathLst>
                <a:path w="302" h="1772" fill="none" extrusionOk="0">
                  <a:moveTo>
                    <a:pt x="0" y="1"/>
                  </a:moveTo>
                  <a:lnTo>
                    <a:pt x="301" y="177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06" name="Shape 8606"/>
            <p:cNvSpPr/>
            <p:nvPr/>
          </p:nvSpPr>
          <p:spPr>
            <a:xfrm>
              <a:off x="2168475" y="1278575"/>
              <a:ext cx="7550" cy="55375"/>
            </a:xfrm>
            <a:custGeom>
              <a:avLst/>
              <a:gdLst/>
              <a:ahLst/>
              <a:cxnLst/>
              <a:rect l="0" t="0" r="0" b="0"/>
              <a:pathLst>
                <a:path w="302" h="2215" fill="none" extrusionOk="0">
                  <a:moveTo>
                    <a:pt x="0" y="1"/>
                  </a:moveTo>
                  <a:lnTo>
                    <a:pt x="301" y="221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07" name="Shape 8607"/>
            <p:cNvSpPr/>
            <p:nvPr/>
          </p:nvSpPr>
          <p:spPr>
            <a:xfrm>
              <a:off x="2176000" y="1333925"/>
              <a:ext cx="7550" cy="55375"/>
            </a:xfrm>
            <a:custGeom>
              <a:avLst/>
              <a:gdLst/>
              <a:ahLst/>
              <a:cxnLst/>
              <a:rect l="0" t="0" r="0" b="0"/>
              <a:pathLst>
                <a:path w="302" h="2215" fill="none" extrusionOk="0">
                  <a:moveTo>
                    <a:pt x="0" y="1"/>
                  </a:moveTo>
                  <a:lnTo>
                    <a:pt x="301" y="221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08" name="Shape 8608"/>
            <p:cNvSpPr/>
            <p:nvPr/>
          </p:nvSpPr>
          <p:spPr>
            <a:xfrm>
              <a:off x="2183525" y="1389275"/>
              <a:ext cx="7550" cy="55375"/>
            </a:xfrm>
            <a:custGeom>
              <a:avLst/>
              <a:gdLst/>
              <a:ahLst/>
              <a:cxnLst/>
              <a:rect l="0" t="0" r="0" b="0"/>
              <a:pathLst>
                <a:path w="302" h="2215" fill="none" extrusionOk="0">
                  <a:moveTo>
                    <a:pt x="0" y="1"/>
                  </a:moveTo>
                  <a:lnTo>
                    <a:pt x="301" y="221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09" name="Shape 8609"/>
            <p:cNvSpPr/>
            <p:nvPr/>
          </p:nvSpPr>
          <p:spPr>
            <a:xfrm>
              <a:off x="2191050" y="1444625"/>
              <a:ext cx="8800" cy="55375"/>
            </a:xfrm>
            <a:custGeom>
              <a:avLst/>
              <a:gdLst/>
              <a:ahLst/>
              <a:cxnLst/>
              <a:rect l="0" t="0" r="0" b="0"/>
              <a:pathLst>
                <a:path w="352" h="2215" fill="none" extrusionOk="0">
                  <a:moveTo>
                    <a:pt x="0" y="1"/>
                  </a:moveTo>
                  <a:lnTo>
                    <a:pt x="351" y="221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10" name="Shape 8610"/>
            <p:cNvSpPr/>
            <p:nvPr/>
          </p:nvSpPr>
          <p:spPr>
            <a:xfrm>
              <a:off x="2199825" y="1500000"/>
              <a:ext cx="7550" cy="49825"/>
            </a:xfrm>
            <a:custGeom>
              <a:avLst/>
              <a:gdLst/>
              <a:ahLst/>
              <a:cxnLst/>
              <a:rect l="0" t="0" r="0" b="0"/>
              <a:pathLst>
                <a:path w="302" h="1993" fill="none" extrusionOk="0">
                  <a:moveTo>
                    <a:pt x="0" y="0"/>
                  </a:moveTo>
                  <a:lnTo>
                    <a:pt x="301" y="199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11" name="Shape 8611"/>
            <p:cNvSpPr/>
            <p:nvPr/>
          </p:nvSpPr>
          <p:spPr>
            <a:xfrm>
              <a:off x="2207350" y="1549800"/>
              <a:ext cx="7550" cy="49850"/>
            </a:xfrm>
            <a:custGeom>
              <a:avLst/>
              <a:gdLst/>
              <a:ahLst/>
              <a:cxnLst/>
              <a:rect l="0" t="0" r="0" b="0"/>
              <a:pathLst>
                <a:path w="302" h="1994" fill="none" extrusionOk="0">
                  <a:moveTo>
                    <a:pt x="0" y="1"/>
                  </a:moveTo>
                  <a:lnTo>
                    <a:pt x="301" y="199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12" name="Shape 8612"/>
            <p:cNvSpPr/>
            <p:nvPr/>
          </p:nvSpPr>
          <p:spPr>
            <a:xfrm>
              <a:off x="2214875" y="1599625"/>
              <a:ext cx="7550" cy="38775"/>
            </a:xfrm>
            <a:custGeom>
              <a:avLst/>
              <a:gdLst/>
              <a:ahLst/>
              <a:cxnLst/>
              <a:rect l="0" t="0" r="0" b="0"/>
              <a:pathLst>
                <a:path w="302" h="1551" fill="none" extrusionOk="0">
                  <a:moveTo>
                    <a:pt x="0" y="0"/>
                  </a:moveTo>
                  <a:lnTo>
                    <a:pt x="301" y="155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13" name="Shape 8613"/>
            <p:cNvSpPr/>
            <p:nvPr/>
          </p:nvSpPr>
          <p:spPr>
            <a:xfrm>
              <a:off x="2222400" y="1638375"/>
              <a:ext cx="8800" cy="27700"/>
            </a:xfrm>
            <a:custGeom>
              <a:avLst/>
              <a:gdLst/>
              <a:ahLst/>
              <a:cxnLst/>
              <a:rect l="0" t="0" r="0" b="0"/>
              <a:pathLst>
                <a:path w="352" h="1108" fill="none" extrusionOk="0">
                  <a:moveTo>
                    <a:pt x="0" y="0"/>
                  </a:moveTo>
                  <a:lnTo>
                    <a:pt x="351" y="1107"/>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14" name="Shape 8614"/>
            <p:cNvSpPr/>
            <p:nvPr/>
          </p:nvSpPr>
          <p:spPr>
            <a:xfrm>
              <a:off x="2231175" y="1666050"/>
              <a:ext cx="8800" cy="16625"/>
            </a:xfrm>
            <a:custGeom>
              <a:avLst/>
              <a:gdLst/>
              <a:ahLst/>
              <a:cxnLst/>
              <a:rect l="0" t="0" r="0" b="0"/>
              <a:pathLst>
                <a:path w="352" h="665" fill="none" extrusionOk="0">
                  <a:moveTo>
                    <a:pt x="0" y="0"/>
                  </a:moveTo>
                  <a:lnTo>
                    <a:pt x="352" y="664"/>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15" name="Shape 8615"/>
            <p:cNvSpPr/>
            <p:nvPr/>
          </p:nvSpPr>
          <p:spPr>
            <a:xfrm>
              <a:off x="2239950" y="1682650"/>
              <a:ext cx="7550" cy="5550"/>
            </a:xfrm>
            <a:custGeom>
              <a:avLst/>
              <a:gdLst/>
              <a:ahLst/>
              <a:cxnLst/>
              <a:rect l="0" t="0" r="0" b="0"/>
              <a:pathLst>
                <a:path w="302" h="222" fill="none" extrusionOk="0">
                  <a:moveTo>
                    <a:pt x="1" y="0"/>
                  </a:moveTo>
                  <a:lnTo>
                    <a:pt x="302" y="2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16" name="Shape 8616"/>
            <p:cNvSpPr/>
            <p:nvPr/>
          </p:nvSpPr>
          <p:spPr>
            <a:xfrm>
              <a:off x="2247475" y="1682650"/>
              <a:ext cx="7550" cy="5550"/>
            </a:xfrm>
            <a:custGeom>
              <a:avLst/>
              <a:gdLst/>
              <a:ahLst/>
              <a:cxnLst/>
              <a:rect l="0" t="0" r="0" b="0"/>
              <a:pathLst>
                <a:path w="302" h="222" fill="none" extrusionOk="0">
                  <a:moveTo>
                    <a:pt x="1" y="222"/>
                  </a:moveTo>
                  <a:lnTo>
                    <a:pt x="302"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17" name="Shape 8617"/>
            <p:cNvSpPr/>
            <p:nvPr/>
          </p:nvSpPr>
          <p:spPr>
            <a:xfrm>
              <a:off x="2255000" y="1660500"/>
              <a:ext cx="7550" cy="22175"/>
            </a:xfrm>
            <a:custGeom>
              <a:avLst/>
              <a:gdLst/>
              <a:ahLst/>
              <a:cxnLst/>
              <a:rect l="0" t="0" r="0" b="0"/>
              <a:pathLst>
                <a:path w="302" h="887" fill="none" extrusionOk="0">
                  <a:moveTo>
                    <a:pt x="1" y="886"/>
                  </a:moveTo>
                  <a:lnTo>
                    <a:pt x="30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18" name="Shape 8618"/>
            <p:cNvSpPr/>
            <p:nvPr/>
          </p:nvSpPr>
          <p:spPr>
            <a:xfrm>
              <a:off x="2262525" y="1627300"/>
              <a:ext cx="7550" cy="33225"/>
            </a:xfrm>
            <a:custGeom>
              <a:avLst/>
              <a:gdLst/>
              <a:ahLst/>
              <a:cxnLst/>
              <a:rect l="0" t="0" r="0" b="0"/>
              <a:pathLst>
                <a:path w="302" h="1329" fill="none" extrusionOk="0">
                  <a:moveTo>
                    <a:pt x="1" y="1329"/>
                  </a:moveTo>
                  <a:lnTo>
                    <a:pt x="302"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19" name="Shape 8619"/>
            <p:cNvSpPr/>
            <p:nvPr/>
          </p:nvSpPr>
          <p:spPr>
            <a:xfrm>
              <a:off x="2270050" y="1588550"/>
              <a:ext cx="8800" cy="38775"/>
            </a:xfrm>
            <a:custGeom>
              <a:avLst/>
              <a:gdLst/>
              <a:ahLst/>
              <a:cxnLst/>
              <a:rect l="0" t="0" r="0" b="0"/>
              <a:pathLst>
                <a:path w="352" h="1551" fill="none" extrusionOk="0">
                  <a:moveTo>
                    <a:pt x="1" y="1550"/>
                  </a:moveTo>
                  <a:lnTo>
                    <a:pt x="352"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20" name="Shape 8620"/>
            <p:cNvSpPr/>
            <p:nvPr/>
          </p:nvSpPr>
          <p:spPr>
            <a:xfrm>
              <a:off x="2278825" y="1544275"/>
              <a:ext cx="8825" cy="44300"/>
            </a:xfrm>
            <a:custGeom>
              <a:avLst/>
              <a:gdLst/>
              <a:ahLst/>
              <a:cxnLst/>
              <a:rect l="0" t="0" r="0" b="0"/>
              <a:pathLst>
                <a:path w="353" h="1772" fill="none" extrusionOk="0">
                  <a:moveTo>
                    <a:pt x="1" y="1771"/>
                  </a:moveTo>
                  <a:lnTo>
                    <a:pt x="352"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21" name="Shape 8621"/>
            <p:cNvSpPr/>
            <p:nvPr/>
          </p:nvSpPr>
          <p:spPr>
            <a:xfrm>
              <a:off x="2287625" y="1494450"/>
              <a:ext cx="7550" cy="49850"/>
            </a:xfrm>
            <a:custGeom>
              <a:avLst/>
              <a:gdLst/>
              <a:ahLst/>
              <a:cxnLst/>
              <a:rect l="0" t="0" r="0" b="0"/>
              <a:pathLst>
                <a:path w="302" h="1994" fill="none" extrusionOk="0">
                  <a:moveTo>
                    <a:pt x="0" y="1993"/>
                  </a:moveTo>
                  <a:lnTo>
                    <a:pt x="30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22" name="Shape 8622"/>
            <p:cNvSpPr/>
            <p:nvPr/>
          </p:nvSpPr>
          <p:spPr>
            <a:xfrm>
              <a:off x="2295150" y="1444625"/>
              <a:ext cx="7550" cy="49850"/>
            </a:xfrm>
            <a:custGeom>
              <a:avLst/>
              <a:gdLst/>
              <a:ahLst/>
              <a:cxnLst/>
              <a:rect l="0" t="0" r="0" b="0"/>
              <a:pathLst>
                <a:path w="302" h="1994" fill="none" extrusionOk="0">
                  <a:moveTo>
                    <a:pt x="0" y="1994"/>
                  </a:moveTo>
                  <a:lnTo>
                    <a:pt x="30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23" name="Shape 8623"/>
            <p:cNvSpPr/>
            <p:nvPr/>
          </p:nvSpPr>
          <p:spPr>
            <a:xfrm>
              <a:off x="2302675" y="1394825"/>
              <a:ext cx="7550" cy="49825"/>
            </a:xfrm>
            <a:custGeom>
              <a:avLst/>
              <a:gdLst/>
              <a:ahLst/>
              <a:cxnLst/>
              <a:rect l="0" t="0" r="0" b="0"/>
              <a:pathLst>
                <a:path w="302" h="1993" fill="none" extrusionOk="0">
                  <a:moveTo>
                    <a:pt x="0" y="1993"/>
                  </a:moveTo>
                  <a:lnTo>
                    <a:pt x="3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24" name="Shape 8624"/>
            <p:cNvSpPr/>
            <p:nvPr/>
          </p:nvSpPr>
          <p:spPr>
            <a:xfrm>
              <a:off x="2310200" y="1345000"/>
              <a:ext cx="7550" cy="49850"/>
            </a:xfrm>
            <a:custGeom>
              <a:avLst/>
              <a:gdLst/>
              <a:ahLst/>
              <a:cxnLst/>
              <a:rect l="0" t="0" r="0" b="0"/>
              <a:pathLst>
                <a:path w="302" h="1994" fill="none" extrusionOk="0">
                  <a:moveTo>
                    <a:pt x="0" y="1993"/>
                  </a:moveTo>
                  <a:lnTo>
                    <a:pt x="30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25" name="Shape 8625"/>
            <p:cNvSpPr/>
            <p:nvPr/>
          </p:nvSpPr>
          <p:spPr>
            <a:xfrm>
              <a:off x="2317725" y="1300725"/>
              <a:ext cx="8800" cy="44300"/>
            </a:xfrm>
            <a:custGeom>
              <a:avLst/>
              <a:gdLst/>
              <a:ahLst/>
              <a:cxnLst/>
              <a:rect l="0" t="0" r="0" b="0"/>
              <a:pathLst>
                <a:path w="352" h="1772" fill="none" extrusionOk="0">
                  <a:moveTo>
                    <a:pt x="0" y="1772"/>
                  </a:moveTo>
                  <a:lnTo>
                    <a:pt x="3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26" name="Shape 8626"/>
            <p:cNvSpPr/>
            <p:nvPr/>
          </p:nvSpPr>
          <p:spPr>
            <a:xfrm>
              <a:off x="2326500" y="1261975"/>
              <a:ext cx="8800" cy="38775"/>
            </a:xfrm>
            <a:custGeom>
              <a:avLst/>
              <a:gdLst/>
              <a:ahLst/>
              <a:cxnLst/>
              <a:rect l="0" t="0" r="0" b="0"/>
              <a:pathLst>
                <a:path w="352" h="1551" fill="none" extrusionOk="0">
                  <a:moveTo>
                    <a:pt x="0" y="1551"/>
                  </a:moveTo>
                  <a:lnTo>
                    <a:pt x="3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27" name="Shape 8627"/>
            <p:cNvSpPr/>
            <p:nvPr/>
          </p:nvSpPr>
          <p:spPr>
            <a:xfrm>
              <a:off x="2335275" y="1234300"/>
              <a:ext cx="7550" cy="27700"/>
            </a:xfrm>
            <a:custGeom>
              <a:avLst/>
              <a:gdLst/>
              <a:ahLst/>
              <a:cxnLst/>
              <a:rect l="0" t="0" r="0" b="0"/>
              <a:pathLst>
                <a:path w="302" h="1108" fill="none" extrusionOk="0">
                  <a:moveTo>
                    <a:pt x="0" y="1108"/>
                  </a:moveTo>
                  <a:lnTo>
                    <a:pt x="30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28" name="Shape 8628"/>
            <p:cNvSpPr/>
            <p:nvPr/>
          </p:nvSpPr>
          <p:spPr>
            <a:xfrm>
              <a:off x="2342800" y="1217700"/>
              <a:ext cx="7550" cy="16625"/>
            </a:xfrm>
            <a:custGeom>
              <a:avLst/>
              <a:gdLst/>
              <a:ahLst/>
              <a:cxnLst/>
              <a:rect l="0" t="0" r="0" b="0"/>
              <a:pathLst>
                <a:path w="302" h="665" fill="none" extrusionOk="0">
                  <a:moveTo>
                    <a:pt x="0" y="665"/>
                  </a:moveTo>
                  <a:lnTo>
                    <a:pt x="3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29" name="Shape 8629"/>
            <p:cNvSpPr/>
            <p:nvPr/>
          </p:nvSpPr>
          <p:spPr>
            <a:xfrm>
              <a:off x="2350325" y="1212175"/>
              <a:ext cx="7550" cy="5550"/>
            </a:xfrm>
            <a:custGeom>
              <a:avLst/>
              <a:gdLst/>
              <a:ahLst/>
              <a:cxnLst/>
              <a:rect l="0" t="0" r="0" b="0"/>
              <a:pathLst>
                <a:path w="302" h="222" fill="none" extrusionOk="0">
                  <a:moveTo>
                    <a:pt x="0" y="221"/>
                  </a:moveTo>
                  <a:lnTo>
                    <a:pt x="3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30" name="Shape 8630"/>
            <p:cNvSpPr/>
            <p:nvPr/>
          </p:nvSpPr>
          <p:spPr>
            <a:xfrm>
              <a:off x="2357850" y="1212175"/>
              <a:ext cx="7550" cy="5550"/>
            </a:xfrm>
            <a:custGeom>
              <a:avLst/>
              <a:gdLst/>
              <a:ahLst/>
              <a:cxnLst/>
              <a:rect l="0" t="0" r="0" b="0"/>
              <a:pathLst>
                <a:path w="302" h="222" fill="none" extrusionOk="0">
                  <a:moveTo>
                    <a:pt x="0" y="0"/>
                  </a:moveTo>
                  <a:lnTo>
                    <a:pt x="301" y="22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31" name="Shape 8631"/>
            <p:cNvSpPr/>
            <p:nvPr/>
          </p:nvSpPr>
          <p:spPr>
            <a:xfrm>
              <a:off x="2365375" y="1217700"/>
              <a:ext cx="8800" cy="11100"/>
            </a:xfrm>
            <a:custGeom>
              <a:avLst/>
              <a:gdLst/>
              <a:ahLst/>
              <a:cxnLst/>
              <a:rect l="0" t="0" r="0" b="0"/>
              <a:pathLst>
                <a:path w="352" h="444" fill="none" extrusionOk="0">
                  <a:moveTo>
                    <a:pt x="0" y="0"/>
                  </a:moveTo>
                  <a:lnTo>
                    <a:pt x="352" y="44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32" name="Shape 8632"/>
            <p:cNvSpPr/>
            <p:nvPr/>
          </p:nvSpPr>
          <p:spPr>
            <a:xfrm>
              <a:off x="2374150" y="1228775"/>
              <a:ext cx="8800" cy="22150"/>
            </a:xfrm>
            <a:custGeom>
              <a:avLst/>
              <a:gdLst/>
              <a:ahLst/>
              <a:cxnLst/>
              <a:rect l="0" t="0" r="0" b="0"/>
              <a:pathLst>
                <a:path w="352" h="886" fill="none" extrusionOk="0">
                  <a:moveTo>
                    <a:pt x="1" y="0"/>
                  </a:moveTo>
                  <a:lnTo>
                    <a:pt x="352" y="88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33" name="Shape 8633"/>
            <p:cNvSpPr/>
            <p:nvPr/>
          </p:nvSpPr>
          <p:spPr>
            <a:xfrm>
              <a:off x="2382925" y="1250900"/>
              <a:ext cx="7550" cy="27700"/>
            </a:xfrm>
            <a:custGeom>
              <a:avLst/>
              <a:gdLst/>
              <a:ahLst/>
              <a:cxnLst/>
              <a:rect l="0" t="0" r="0" b="0"/>
              <a:pathLst>
                <a:path w="302" h="1108" fill="none" extrusionOk="0">
                  <a:moveTo>
                    <a:pt x="1" y="1"/>
                  </a:moveTo>
                  <a:lnTo>
                    <a:pt x="302" y="110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34" name="Shape 8634"/>
            <p:cNvSpPr/>
            <p:nvPr/>
          </p:nvSpPr>
          <p:spPr>
            <a:xfrm>
              <a:off x="2390450" y="1278575"/>
              <a:ext cx="7550" cy="38775"/>
            </a:xfrm>
            <a:custGeom>
              <a:avLst/>
              <a:gdLst/>
              <a:ahLst/>
              <a:cxnLst/>
              <a:rect l="0" t="0" r="0" b="0"/>
              <a:pathLst>
                <a:path w="302" h="1551" fill="none" extrusionOk="0">
                  <a:moveTo>
                    <a:pt x="1" y="1"/>
                  </a:moveTo>
                  <a:lnTo>
                    <a:pt x="302" y="155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35" name="Shape 8635"/>
            <p:cNvSpPr/>
            <p:nvPr/>
          </p:nvSpPr>
          <p:spPr>
            <a:xfrm>
              <a:off x="2397975" y="1317325"/>
              <a:ext cx="7550" cy="44300"/>
            </a:xfrm>
            <a:custGeom>
              <a:avLst/>
              <a:gdLst/>
              <a:ahLst/>
              <a:cxnLst/>
              <a:rect l="0" t="0" r="0" b="0"/>
              <a:pathLst>
                <a:path w="302" h="1772" fill="none" extrusionOk="0">
                  <a:moveTo>
                    <a:pt x="1" y="1"/>
                  </a:moveTo>
                  <a:lnTo>
                    <a:pt x="302" y="177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36" name="Shape 8636"/>
            <p:cNvSpPr/>
            <p:nvPr/>
          </p:nvSpPr>
          <p:spPr>
            <a:xfrm>
              <a:off x="2405500" y="1361600"/>
              <a:ext cx="7550" cy="44325"/>
            </a:xfrm>
            <a:custGeom>
              <a:avLst/>
              <a:gdLst/>
              <a:ahLst/>
              <a:cxnLst/>
              <a:rect l="0" t="0" r="0" b="0"/>
              <a:pathLst>
                <a:path w="302" h="1773" fill="none" extrusionOk="0">
                  <a:moveTo>
                    <a:pt x="1" y="1"/>
                  </a:moveTo>
                  <a:lnTo>
                    <a:pt x="302" y="177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37" name="Shape 8637"/>
            <p:cNvSpPr/>
            <p:nvPr/>
          </p:nvSpPr>
          <p:spPr>
            <a:xfrm>
              <a:off x="2413025" y="1405900"/>
              <a:ext cx="8800" cy="44300"/>
            </a:xfrm>
            <a:custGeom>
              <a:avLst/>
              <a:gdLst/>
              <a:ahLst/>
              <a:cxnLst/>
              <a:rect l="0" t="0" r="0" b="0"/>
              <a:pathLst>
                <a:path w="352" h="1772" fill="none" extrusionOk="0">
                  <a:moveTo>
                    <a:pt x="1" y="0"/>
                  </a:moveTo>
                  <a:lnTo>
                    <a:pt x="352" y="177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38" name="Shape 8638"/>
            <p:cNvSpPr/>
            <p:nvPr/>
          </p:nvSpPr>
          <p:spPr>
            <a:xfrm>
              <a:off x="2421800" y="1450175"/>
              <a:ext cx="8825" cy="44300"/>
            </a:xfrm>
            <a:custGeom>
              <a:avLst/>
              <a:gdLst/>
              <a:ahLst/>
              <a:cxnLst/>
              <a:rect l="0" t="0" r="0" b="0"/>
              <a:pathLst>
                <a:path w="353" h="1772" fill="none" extrusionOk="0">
                  <a:moveTo>
                    <a:pt x="1" y="0"/>
                  </a:moveTo>
                  <a:lnTo>
                    <a:pt x="352" y="177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39" name="Shape 8639"/>
            <p:cNvSpPr/>
            <p:nvPr/>
          </p:nvSpPr>
          <p:spPr>
            <a:xfrm>
              <a:off x="2430600" y="1494450"/>
              <a:ext cx="7550" cy="38775"/>
            </a:xfrm>
            <a:custGeom>
              <a:avLst/>
              <a:gdLst/>
              <a:ahLst/>
              <a:cxnLst/>
              <a:rect l="0" t="0" r="0" b="0"/>
              <a:pathLst>
                <a:path w="302" h="1551" fill="none" extrusionOk="0">
                  <a:moveTo>
                    <a:pt x="0" y="1"/>
                  </a:moveTo>
                  <a:lnTo>
                    <a:pt x="301" y="155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40" name="Shape 8640"/>
            <p:cNvSpPr/>
            <p:nvPr/>
          </p:nvSpPr>
          <p:spPr>
            <a:xfrm>
              <a:off x="2438125" y="1533200"/>
              <a:ext cx="7550" cy="38775"/>
            </a:xfrm>
            <a:custGeom>
              <a:avLst/>
              <a:gdLst/>
              <a:ahLst/>
              <a:cxnLst/>
              <a:rect l="0" t="0" r="0" b="0"/>
              <a:pathLst>
                <a:path w="302" h="1551" fill="none" extrusionOk="0">
                  <a:moveTo>
                    <a:pt x="0" y="0"/>
                  </a:moveTo>
                  <a:lnTo>
                    <a:pt x="301" y="155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41" name="Shape 8641"/>
            <p:cNvSpPr/>
            <p:nvPr/>
          </p:nvSpPr>
          <p:spPr>
            <a:xfrm>
              <a:off x="2445650" y="1571950"/>
              <a:ext cx="7550" cy="27700"/>
            </a:xfrm>
            <a:custGeom>
              <a:avLst/>
              <a:gdLst/>
              <a:ahLst/>
              <a:cxnLst/>
              <a:rect l="0" t="0" r="0" b="0"/>
              <a:pathLst>
                <a:path w="302" h="1108" fill="none" extrusionOk="0">
                  <a:moveTo>
                    <a:pt x="0" y="0"/>
                  </a:moveTo>
                  <a:lnTo>
                    <a:pt x="301" y="1107"/>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42" name="Shape 8642"/>
            <p:cNvSpPr/>
            <p:nvPr/>
          </p:nvSpPr>
          <p:spPr>
            <a:xfrm>
              <a:off x="2453175" y="1599625"/>
              <a:ext cx="7550" cy="16625"/>
            </a:xfrm>
            <a:custGeom>
              <a:avLst/>
              <a:gdLst/>
              <a:ahLst/>
              <a:cxnLst/>
              <a:rect l="0" t="0" r="0" b="0"/>
              <a:pathLst>
                <a:path w="302" h="665" fill="none" extrusionOk="0">
                  <a:moveTo>
                    <a:pt x="0" y="0"/>
                  </a:moveTo>
                  <a:lnTo>
                    <a:pt x="301" y="664"/>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43" name="Shape 8643"/>
            <p:cNvSpPr/>
            <p:nvPr/>
          </p:nvSpPr>
          <p:spPr>
            <a:xfrm>
              <a:off x="2460700" y="1616225"/>
              <a:ext cx="8800" cy="11100"/>
            </a:xfrm>
            <a:custGeom>
              <a:avLst/>
              <a:gdLst/>
              <a:ahLst/>
              <a:cxnLst/>
              <a:rect l="0" t="0" r="0" b="0"/>
              <a:pathLst>
                <a:path w="352" h="444" fill="none" extrusionOk="0">
                  <a:moveTo>
                    <a:pt x="0" y="0"/>
                  </a:moveTo>
                  <a:lnTo>
                    <a:pt x="351" y="44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44" name="Shape 8644"/>
            <p:cNvSpPr/>
            <p:nvPr/>
          </p:nvSpPr>
          <p:spPr>
            <a:xfrm>
              <a:off x="2469475" y="1627300"/>
              <a:ext cx="8800" cy="25"/>
            </a:xfrm>
            <a:custGeom>
              <a:avLst/>
              <a:gdLst/>
              <a:ahLst/>
              <a:cxnLst/>
              <a:rect l="0" t="0" r="0" b="0"/>
              <a:pathLst>
                <a:path w="352" h="1" fill="none" extrusionOk="0">
                  <a:moveTo>
                    <a:pt x="0" y="0"/>
                  </a:moveTo>
                  <a:lnTo>
                    <a:pt x="3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45" name="Shape 8645"/>
            <p:cNvSpPr/>
            <p:nvPr/>
          </p:nvSpPr>
          <p:spPr>
            <a:xfrm>
              <a:off x="2478250" y="1616225"/>
              <a:ext cx="7550" cy="11100"/>
            </a:xfrm>
            <a:custGeom>
              <a:avLst/>
              <a:gdLst/>
              <a:ahLst/>
              <a:cxnLst/>
              <a:rect l="0" t="0" r="0" b="0"/>
              <a:pathLst>
                <a:path w="302" h="444" fill="none" extrusionOk="0">
                  <a:moveTo>
                    <a:pt x="0" y="443"/>
                  </a:moveTo>
                  <a:lnTo>
                    <a:pt x="3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46" name="Shape 8646"/>
            <p:cNvSpPr/>
            <p:nvPr/>
          </p:nvSpPr>
          <p:spPr>
            <a:xfrm>
              <a:off x="2485775" y="1599625"/>
              <a:ext cx="7550" cy="16625"/>
            </a:xfrm>
            <a:custGeom>
              <a:avLst/>
              <a:gdLst/>
              <a:ahLst/>
              <a:cxnLst/>
              <a:rect l="0" t="0" r="0" b="0"/>
              <a:pathLst>
                <a:path w="302" h="665" fill="none" extrusionOk="0">
                  <a:moveTo>
                    <a:pt x="0" y="664"/>
                  </a:moveTo>
                  <a:lnTo>
                    <a:pt x="3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47" name="Shape 8647"/>
            <p:cNvSpPr/>
            <p:nvPr/>
          </p:nvSpPr>
          <p:spPr>
            <a:xfrm>
              <a:off x="2493300" y="1577475"/>
              <a:ext cx="7550" cy="22175"/>
            </a:xfrm>
            <a:custGeom>
              <a:avLst/>
              <a:gdLst/>
              <a:ahLst/>
              <a:cxnLst/>
              <a:rect l="0" t="0" r="0" b="0"/>
              <a:pathLst>
                <a:path w="302" h="887" fill="none" extrusionOk="0">
                  <a:moveTo>
                    <a:pt x="0" y="886"/>
                  </a:moveTo>
                  <a:lnTo>
                    <a:pt x="30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48" name="Shape 8648"/>
            <p:cNvSpPr/>
            <p:nvPr/>
          </p:nvSpPr>
          <p:spPr>
            <a:xfrm>
              <a:off x="2500825" y="1544275"/>
              <a:ext cx="7550" cy="33225"/>
            </a:xfrm>
            <a:custGeom>
              <a:avLst/>
              <a:gdLst/>
              <a:ahLst/>
              <a:cxnLst/>
              <a:rect l="0" t="0" r="0" b="0"/>
              <a:pathLst>
                <a:path w="302" h="1329" fill="none" extrusionOk="0">
                  <a:moveTo>
                    <a:pt x="0" y="1329"/>
                  </a:moveTo>
                  <a:lnTo>
                    <a:pt x="3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49" name="Shape 8649"/>
            <p:cNvSpPr/>
            <p:nvPr/>
          </p:nvSpPr>
          <p:spPr>
            <a:xfrm>
              <a:off x="2508350" y="1511050"/>
              <a:ext cx="8800" cy="33250"/>
            </a:xfrm>
            <a:custGeom>
              <a:avLst/>
              <a:gdLst/>
              <a:ahLst/>
              <a:cxnLst/>
              <a:rect l="0" t="0" r="0" b="0"/>
              <a:pathLst>
                <a:path w="352" h="1330" fill="none" extrusionOk="0">
                  <a:moveTo>
                    <a:pt x="0" y="1329"/>
                  </a:moveTo>
                  <a:lnTo>
                    <a:pt x="35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50" name="Shape 8650"/>
            <p:cNvSpPr/>
            <p:nvPr/>
          </p:nvSpPr>
          <p:spPr>
            <a:xfrm>
              <a:off x="2517125" y="1472300"/>
              <a:ext cx="8800" cy="38775"/>
            </a:xfrm>
            <a:custGeom>
              <a:avLst/>
              <a:gdLst/>
              <a:ahLst/>
              <a:cxnLst/>
              <a:rect l="0" t="0" r="0" b="0"/>
              <a:pathLst>
                <a:path w="352" h="1551" fill="none" extrusionOk="0">
                  <a:moveTo>
                    <a:pt x="1" y="1551"/>
                  </a:moveTo>
                  <a:lnTo>
                    <a:pt x="35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51" name="Shape 8651"/>
            <p:cNvSpPr/>
            <p:nvPr/>
          </p:nvSpPr>
          <p:spPr>
            <a:xfrm>
              <a:off x="2525900" y="1433575"/>
              <a:ext cx="7550" cy="38750"/>
            </a:xfrm>
            <a:custGeom>
              <a:avLst/>
              <a:gdLst/>
              <a:ahLst/>
              <a:cxnLst/>
              <a:rect l="0" t="0" r="0" b="0"/>
              <a:pathLst>
                <a:path w="302" h="1550" fill="none" extrusionOk="0">
                  <a:moveTo>
                    <a:pt x="1" y="1550"/>
                  </a:moveTo>
                  <a:lnTo>
                    <a:pt x="302"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52" name="Shape 8652"/>
            <p:cNvSpPr/>
            <p:nvPr/>
          </p:nvSpPr>
          <p:spPr>
            <a:xfrm>
              <a:off x="2533425" y="1361600"/>
              <a:ext cx="15075" cy="72000"/>
            </a:xfrm>
            <a:custGeom>
              <a:avLst/>
              <a:gdLst/>
              <a:ahLst/>
              <a:cxnLst/>
              <a:rect l="0" t="0" r="0" b="0"/>
              <a:pathLst>
                <a:path w="603" h="2880" fill="none" extrusionOk="0">
                  <a:moveTo>
                    <a:pt x="1" y="2879"/>
                  </a:moveTo>
                  <a:lnTo>
                    <a:pt x="603"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53" name="Shape 8653"/>
            <p:cNvSpPr/>
            <p:nvPr/>
          </p:nvSpPr>
          <p:spPr>
            <a:xfrm>
              <a:off x="2548475" y="1328400"/>
              <a:ext cx="7550" cy="33225"/>
            </a:xfrm>
            <a:custGeom>
              <a:avLst/>
              <a:gdLst/>
              <a:ahLst/>
              <a:cxnLst/>
              <a:rect l="0" t="0" r="0" b="0"/>
              <a:pathLst>
                <a:path w="302" h="1329" fill="none" extrusionOk="0">
                  <a:moveTo>
                    <a:pt x="1" y="1329"/>
                  </a:moveTo>
                  <a:lnTo>
                    <a:pt x="30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54" name="Shape 8654"/>
            <p:cNvSpPr/>
            <p:nvPr/>
          </p:nvSpPr>
          <p:spPr>
            <a:xfrm>
              <a:off x="2556000" y="1300725"/>
              <a:ext cx="8800" cy="27700"/>
            </a:xfrm>
            <a:custGeom>
              <a:avLst/>
              <a:gdLst/>
              <a:ahLst/>
              <a:cxnLst/>
              <a:rect l="0" t="0" r="0" b="0"/>
              <a:pathLst>
                <a:path w="352" h="1108" fill="none" extrusionOk="0">
                  <a:moveTo>
                    <a:pt x="1" y="1108"/>
                  </a:moveTo>
                  <a:lnTo>
                    <a:pt x="35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55" name="Shape 8655"/>
            <p:cNvSpPr/>
            <p:nvPr/>
          </p:nvSpPr>
          <p:spPr>
            <a:xfrm>
              <a:off x="2564775" y="1284125"/>
              <a:ext cx="8825" cy="16625"/>
            </a:xfrm>
            <a:custGeom>
              <a:avLst/>
              <a:gdLst/>
              <a:ahLst/>
              <a:cxnLst/>
              <a:rect l="0" t="0" r="0" b="0"/>
              <a:pathLst>
                <a:path w="353" h="665" fill="none" extrusionOk="0">
                  <a:moveTo>
                    <a:pt x="1" y="665"/>
                  </a:moveTo>
                  <a:lnTo>
                    <a:pt x="352"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56" name="Shape 8656"/>
            <p:cNvSpPr/>
            <p:nvPr/>
          </p:nvSpPr>
          <p:spPr>
            <a:xfrm>
              <a:off x="2573575" y="1273050"/>
              <a:ext cx="7550" cy="11100"/>
            </a:xfrm>
            <a:custGeom>
              <a:avLst/>
              <a:gdLst/>
              <a:ahLst/>
              <a:cxnLst/>
              <a:rect l="0" t="0" r="0" b="0"/>
              <a:pathLst>
                <a:path w="302" h="444" fill="none" extrusionOk="0">
                  <a:moveTo>
                    <a:pt x="0" y="443"/>
                  </a:moveTo>
                  <a:lnTo>
                    <a:pt x="30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57" name="Shape 8657"/>
            <p:cNvSpPr/>
            <p:nvPr/>
          </p:nvSpPr>
          <p:spPr>
            <a:xfrm>
              <a:off x="2581100" y="1267525"/>
              <a:ext cx="7550" cy="5550"/>
            </a:xfrm>
            <a:custGeom>
              <a:avLst/>
              <a:gdLst/>
              <a:ahLst/>
              <a:cxnLst/>
              <a:rect l="0" t="0" r="0" b="0"/>
              <a:pathLst>
                <a:path w="302" h="222" fill="none" extrusionOk="0">
                  <a:moveTo>
                    <a:pt x="0" y="222"/>
                  </a:moveTo>
                  <a:lnTo>
                    <a:pt x="3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58" name="Shape 8658"/>
            <p:cNvSpPr/>
            <p:nvPr/>
          </p:nvSpPr>
          <p:spPr>
            <a:xfrm>
              <a:off x="2588625" y="1267525"/>
              <a:ext cx="7550" cy="5550"/>
            </a:xfrm>
            <a:custGeom>
              <a:avLst/>
              <a:gdLst/>
              <a:ahLst/>
              <a:cxnLst/>
              <a:rect l="0" t="0" r="0" b="0"/>
              <a:pathLst>
                <a:path w="302" h="222" fill="none" extrusionOk="0">
                  <a:moveTo>
                    <a:pt x="0" y="0"/>
                  </a:moveTo>
                  <a:lnTo>
                    <a:pt x="301" y="2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59" name="Shape 8659"/>
            <p:cNvSpPr/>
            <p:nvPr/>
          </p:nvSpPr>
          <p:spPr>
            <a:xfrm>
              <a:off x="2596150" y="1273050"/>
              <a:ext cx="7550" cy="11100"/>
            </a:xfrm>
            <a:custGeom>
              <a:avLst/>
              <a:gdLst/>
              <a:ahLst/>
              <a:cxnLst/>
              <a:rect l="0" t="0" r="0" b="0"/>
              <a:pathLst>
                <a:path w="302" h="444" fill="none" extrusionOk="0">
                  <a:moveTo>
                    <a:pt x="0" y="1"/>
                  </a:moveTo>
                  <a:lnTo>
                    <a:pt x="301" y="44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60" name="Shape 8660"/>
            <p:cNvSpPr/>
            <p:nvPr/>
          </p:nvSpPr>
          <p:spPr>
            <a:xfrm>
              <a:off x="2603675" y="1284125"/>
              <a:ext cx="8800" cy="16625"/>
            </a:xfrm>
            <a:custGeom>
              <a:avLst/>
              <a:gdLst/>
              <a:ahLst/>
              <a:cxnLst/>
              <a:rect l="0" t="0" r="0" b="0"/>
              <a:pathLst>
                <a:path w="352" h="665" fill="none" extrusionOk="0">
                  <a:moveTo>
                    <a:pt x="0" y="0"/>
                  </a:moveTo>
                  <a:lnTo>
                    <a:pt x="351" y="66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61" name="Shape 8661"/>
            <p:cNvSpPr/>
            <p:nvPr/>
          </p:nvSpPr>
          <p:spPr>
            <a:xfrm>
              <a:off x="2612450" y="1300725"/>
              <a:ext cx="8800" cy="27700"/>
            </a:xfrm>
            <a:custGeom>
              <a:avLst/>
              <a:gdLst/>
              <a:ahLst/>
              <a:cxnLst/>
              <a:rect l="0" t="0" r="0" b="0"/>
              <a:pathLst>
                <a:path w="352" h="1108" fill="none" extrusionOk="0">
                  <a:moveTo>
                    <a:pt x="0" y="1"/>
                  </a:moveTo>
                  <a:lnTo>
                    <a:pt x="352" y="110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62" name="Shape 8662"/>
            <p:cNvSpPr/>
            <p:nvPr/>
          </p:nvSpPr>
          <p:spPr>
            <a:xfrm>
              <a:off x="2621225" y="1328400"/>
              <a:ext cx="7550" cy="27700"/>
            </a:xfrm>
            <a:custGeom>
              <a:avLst/>
              <a:gdLst/>
              <a:ahLst/>
              <a:cxnLst/>
              <a:rect l="0" t="0" r="0" b="0"/>
              <a:pathLst>
                <a:path w="302" h="1108" fill="none" extrusionOk="0">
                  <a:moveTo>
                    <a:pt x="1" y="1"/>
                  </a:moveTo>
                  <a:lnTo>
                    <a:pt x="302" y="110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63" name="Shape 8663"/>
            <p:cNvSpPr/>
            <p:nvPr/>
          </p:nvSpPr>
          <p:spPr>
            <a:xfrm>
              <a:off x="2628750" y="1356075"/>
              <a:ext cx="7550" cy="33225"/>
            </a:xfrm>
            <a:custGeom>
              <a:avLst/>
              <a:gdLst/>
              <a:ahLst/>
              <a:cxnLst/>
              <a:rect l="0" t="0" r="0" b="0"/>
              <a:pathLst>
                <a:path w="302" h="1329" fill="none" extrusionOk="0">
                  <a:moveTo>
                    <a:pt x="1" y="1"/>
                  </a:moveTo>
                  <a:lnTo>
                    <a:pt x="302" y="132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64" name="Shape 8664"/>
            <p:cNvSpPr/>
            <p:nvPr/>
          </p:nvSpPr>
          <p:spPr>
            <a:xfrm>
              <a:off x="2636275" y="1389275"/>
              <a:ext cx="7550" cy="33250"/>
            </a:xfrm>
            <a:custGeom>
              <a:avLst/>
              <a:gdLst/>
              <a:ahLst/>
              <a:cxnLst/>
              <a:rect l="0" t="0" r="0" b="0"/>
              <a:pathLst>
                <a:path w="302" h="1330" fill="none" extrusionOk="0">
                  <a:moveTo>
                    <a:pt x="1" y="1"/>
                  </a:moveTo>
                  <a:lnTo>
                    <a:pt x="302" y="132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65" name="Shape 8665"/>
            <p:cNvSpPr/>
            <p:nvPr/>
          </p:nvSpPr>
          <p:spPr>
            <a:xfrm>
              <a:off x="2643800" y="1422500"/>
              <a:ext cx="7550" cy="33225"/>
            </a:xfrm>
            <a:custGeom>
              <a:avLst/>
              <a:gdLst/>
              <a:ahLst/>
              <a:cxnLst/>
              <a:rect l="0" t="0" r="0" b="0"/>
              <a:pathLst>
                <a:path w="302" h="1329" fill="none" extrusionOk="0">
                  <a:moveTo>
                    <a:pt x="1" y="0"/>
                  </a:moveTo>
                  <a:lnTo>
                    <a:pt x="302" y="1329"/>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66" name="Shape 8666"/>
            <p:cNvSpPr/>
            <p:nvPr/>
          </p:nvSpPr>
          <p:spPr>
            <a:xfrm>
              <a:off x="2651325" y="1455700"/>
              <a:ext cx="8800" cy="27700"/>
            </a:xfrm>
            <a:custGeom>
              <a:avLst/>
              <a:gdLst/>
              <a:ahLst/>
              <a:cxnLst/>
              <a:rect l="0" t="0" r="0" b="0"/>
              <a:pathLst>
                <a:path w="352" h="1108" fill="none" extrusionOk="0">
                  <a:moveTo>
                    <a:pt x="1" y="1"/>
                  </a:moveTo>
                  <a:lnTo>
                    <a:pt x="352" y="110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67" name="Shape 8667"/>
            <p:cNvSpPr/>
            <p:nvPr/>
          </p:nvSpPr>
          <p:spPr>
            <a:xfrm>
              <a:off x="2660100" y="1483375"/>
              <a:ext cx="8800" cy="27700"/>
            </a:xfrm>
            <a:custGeom>
              <a:avLst/>
              <a:gdLst/>
              <a:ahLst/>
              <a:cxnLst/>
              <a:rect l="0" t="0" r="0" b="0"/>
              <a:pathLst>
                <a:path w="352" h="1108" fill="none" extrusionOk="0">
                  <a:moveTo>
                    <a:pt x="1" y="1"/>
                  </a:moveTo>
                  <a:lnTo>
                    <a:pt x="352" y="1108"/>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68" name="Shape 8668"/>
            <p:cNvSpPr/>
            <p:nvPr/>
          </p:nvSpPr>
          <p:spPr>
            <a:xfrm>
              <a:off x="2668875" y="1511050"/>
              <a:ext cx="7550" cy="22175"/>
            </a:xfrm>
            <a:custGeom>
              <a:avLst/>
              <a:gdLst/>
              <a:ahLst/>
              <a:cxnLst/>
              <a:rect l="0" t="0" r="0" b="0"/>
              <a:pathLst>
                <a:path w="302" h="887" fill="none" extrusionOk="0">
                  <a:moveTo>
                    <a:pt x="1" y="1"/>
                  </a:moveTo>
                  <a:lnTo>
                    <a:pt x="302" y="88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69" name="Shape 8669"/>
            <p:cNvSpPr/>
            <p:nvPr/>
          </p:nvSpPr>
          <p:spPr>
            <a:xfrm>
              <a:off x="2676400" y="1533200"/>
              <a:ext cx="7550" cy="22175"/>
            </a:xfrm>
            <a:custGeom>
              <a:avLst/>
              <a:gdLst/>
              <a:ahLst/>
              <a:cxnLst/>
              <a:rect l="0" t="0" r="0" b="0"/>
              <a:pathLst>
                <a:path w="302" h="887" fill="none" extrusionOk="0">
                  <a:moveTo>
                    <a:pt x="1" y="0"/>
                  </a:moveTo>
                  <a:lnTo>
                    <a:pt x="302" y="886"/>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70" name="Shape 8670"/>
            <p:cNvSpPr/>
            <p:nvPr/>
          </p:nvSpPr>
          <p:spPr>
            <a:xfrm>
              <a:off x="2683925" y="1555350"/>
              <a:ext cx="7550" cy="11075"/>
            </a:xfrm>
            <a:custGeom>
              <a:avLst/>
              <a:gdLst/>
              <a:ahLst/>
              <a:cxnLst/>
              <a:rect l="0" t="0" r="0" b="0"/>
              <a:pathLst>
                <a:path w="302" h="443" fill="none" extrusionOk="0">
                  <a:moveTo>
                    <a:pt x="1" y="0"/>
                  </a:moveTo>
                  <a:lnTo>
                    <a:pt x="302" y="44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71" name="Shape 8671"/>
            <p:cNvSpPr/>
            <p:nvPr/>
          </p:nvSpPr>
          <p:spPr>
            <a:xfrm>
              <a:off x="2691450" y="1566400"/>
              <a:ext cx="7550" cy="5575"/>
            </a:xfrm>
            <a:custGeom>
              <a:avLst/>
              <a:gdLst/>
              <a:ahLst/>
              <a:cxnLst/>
              <a:rect l="0" t="0" r="0" b="0"/>
              <a:pathLst>
                <a:path w="302" h="223" fill="none" extrusionOk="0">
                  <a:moveTo>
                    <a:pt x="1" y="1"/>
                  </a:moveTo>
                  <a:lnTo>
                    <a:pt x="302" y="2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72" name="Shape 8672"/>
            <p:cNvSpPr/>
            <p:nvPr/>
          </p:nvSpPr>
          <p:spPr>
            <a:xfrm>
              <a:off x="2698975" y="1566400"/>
              <a:ext cx="8825" cy="5575"/>
            </a:xfrm>
            <a:custGeom>
              <a:avLst/>
              <a:gdLst/>
              <a:ahLst/>
              <a:cxnLst/>
              <a:rect l="0" t="0" r="0" b="0"/>
              <a:pathLst>
                <a:path w="353" h="223" fill="none" extrusionOk="0">
                  <a:moveTo>
                    <a:pt x="1" y="222"/>
                  </a:moveTo>
                  <a:lnTo>
                    <a:pt x="35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73" name="Shape 8673"/>
            <p:cNvSpPr/>
            <p:nvPr/>
          </p:nvSpPr>
          <p:spPr>
            <a:xfrm>
              <a:off x="2707775" y="1555350"/>
              <a:ext cx="8800" cy="11075"/>
            </a:xfrm>
            <a:custGeom>
              <a:avLst/>
              <a:gdLst/>
              <a:ahLst/>
              <a:cxnLst/>
              <a:rect l="0" t="0" r="0" b="0"/>
              <a:pathLst>
                <a:path w="352" h="443" fill="none" extrusionOk="0">
                  <a:moveTo>
                    <a:pt x="0" y="443"/>
                  </a:moveTo>
                  <a:lnTo>
                    <a:pt x="35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74" name="Shape 8674"/>
            <p:cNvSpPr/>
            <p:nvPr/>
          </p:nvSpPr>
          <p:spPr>
            <a:xfrm>
              <a:off x="2716550" y="1544275"/>
              <a:ext cx="7550" cy="11100"/>
            </a:xfrm>
            <a:custGeom>
              <a:avLst/>
              <a:gdLst/>
              <a:ahLst/>
              <a:cxnLst/>
              <a:rect l="0" t="0" r="0" b="0"/>
              <a:pathLst>
                <a:path w="302" h="444" fill="none" extrusionOk="0">
                  <a:moveTo>
                    <a:pt x="0" y="443"/>
                  </a:moveTo>
                  <a:lnTo>
                    <a:pt x="3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75" name="Shape 8675"/>
            <p:cNvSpPr/>
            <p:nvPr/>
          </p:nvSpPr>
          <p:spPr>
            <a:xfrm>
              <a:off x="2724075" y="1527675"/>
              <a:ext cx="7550" cy="16625"/>
            </a:xfrm>
            <a:custGeom>
              <a:avLst/>
              <a:gdLst/>
              <a:ahLst/>
              <a:cxnLst/>
              <a:rect l="0" t="0" r="0" b="0"/>
              <a:pathLst>
                <a:path w="302" h="665" fill="none" extrusionOk="0">
                  <a:moveTo>
                    <a:pt x="0" y="664"/>
                  </a:moveTo>
                  <a:lnTo>
                    <a:pt x="3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76" name="Shape 8676"/>
            <p:cNvSpPr/>
            <p:nvPr/>
          </p:nvSpPr>
          <p:spPr>
            <a:xfrm>
              <a:off x="2731600" y="1505525"/>
              <a:ext cx="7550" cy="22175"/>
            </a:xfrm>
            <a:custGeom>
              <a:avLst/>
              <a:gdLst/>
              <a:ahLst/>
              <a:cxnLst/>
              <a:rect l="0" t="0" r="0" b="0"/>
              <a:pathLst>
                <a:path w="302" h="887" fill="none" extrusionOk="0">
                  <a:moveTo>
                    <a:pt x="0" y="886"/>
                  </a:moveTo>
                  <a:lnTo>
                    <a:pt x="301"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77" name="Shape 8677"/>
            <p:cNvSpPr/>
            <p:nvPr/>
          </p:nvSpPr>
          <p:spPr>
            <a:xfrm>
              <a:off x="2739125" y="1483375"/>
              <a:ext cx="7550" cy="22175"/>
            </a:xfrm>
            <a:custGeom>
              <a:avLst/>
              <a:gdLst/>
              <a:ahLst/>
              <a:cxnLst/>
              <a:rect l="0" t="0" r="0" b="0"/>
              <a:pathLst>
                <a:path w="302" h="887" fill="none" extrusionOk="0">
                  <a:moveTo>
                    <a:pt x="0" y="886"/>
                  </a:moveTo>
                  <a:lnTo>
                    <a:pt x="30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78" name="Shape 8678"/>
            <p:cNvSpPr/>
            <p:nvPr/>
          </p:nvSpPr>
          <p:spPr>
            <a:xfrm>
              <a:off x="2746650" y="1455700"/>
              <a:ext cx="8800" cy="27700"/>
            </a:xfrm>
            <a:custGeom>
              <a:avLst/>
              <a:gdLst/>
              <a:ahLst/>
              <a:cxnLst/>
              <a:rect l="0" t="0" r="0" b="0"/>
              <a:pathLst>
                <a:path w="352" h="1108" fill="none" extrusionOk="0">
                  <a:moveTo>
                    <a:pt x="0" y="1108"/>
                  </a:moveTo>
                  <a:lnTo>
                    <a:pt x="351"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79" name="Shape 8679"/>
            <p:cNvSpPr/>
            <p:nvPr/>
          </p:nvSpPr>
          <p:spPr>
            <a:xfrm>
              <a:off x="2755425" y="1428025"/>
              <a:ext cx="8800" cy="27700"/>
            </a:xfrm>
            <a:custGeom>
              <a:avLst/>
              <a:gdLst/>
              <a:ahLst/>
              <a:cxnLst/>
              <a:rect l="0" t="0" r="0" b="0"/>
              <a:pathLst>
                <a:path w="352" h="1108" fill="none" extrusionOk="0">
                  <a:moveTo>
                    <a:pt x="0" y="1108"/>
                  </a:moveTo>
                  <a:lnTo>
                    <a:pt x="35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80" name="Shape 8680"/>
            <p:cNvSpPr/>
            <p:nvPr/>
          </p:nvSpPr>
          <p:spPr>
            <a:xfrm>
              <a:off x="2764200" y="1400350"/>
              <a:ext cx="7550" cy="27700"/>
            </a:xfrm>
            <a:custGeom>
              <a:avLst/>
              <a:gdLst/>
              <a:ahLst/>
              <a:cxnLst/>
              <a:rect l="0" t="0" r="0" b="0"/>
              <a:pathLst>
                <a:path w="302" h="1108" fill="none" extrusionOk="0">
                  <a:moveTo>
                    <a:pt x="1" y="1108"/>
                  </a:moveTo>
                  <a:lnTo>
                    <a:pt x="30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81" name="Shape 8681"/>
            <p:cNvSpPr/>
            <p:nvPr/>
          </p:nvSpPr>
          <p:spPr>
            <a:xfrm>
              <a:off x="2771725" y="1378225"/>
              <a:ext cx="7550" cy="22150"/>
            </a:xfrm>
            <a:custGeom>
              <a:avLst/>
              <a:gdLst/>
              <a:ahLst/>
              <a:cxnLst/>
              <a:rect l="0" t="0" r="0" b="0"/>
              <a:pathLst>
                <a:path w="302" h="886" fill="none" extrusionOk="0">
                  <a:moveTo>
                    <a:pt x="1" y="886"/>
                  </a:moveTo>
                  <a:lnTo>
                    <a:pt x="302" y="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82" name="Shape 8682"/>
            <p:cNvSpPr/>
            <p:nvPr/>
          </p:nvSpPr>
          <p:spPr>
            <a:xfrm>
              <a:off x="2779250" y="1361600"/>
              <a:ext cx="7550" cy="16650"/>
            </a:xfrm>
            <a:custGeom>
              <a:avLst/>
              <a:gdLst/>
              <a:ahLst/>
              <a:cxnLst/>
              <a:rect l="0" t="0" r="0" b="0"/>
              <a:pathLst>
                <a:path w="302" h="666" fill="none" extrusionOk="0">
                  <a:moveTo>
                    <a:pt x="1" y="665"/>
                  </a:moveTo>
                  <a:lnTo>
                    <a:pt x="30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83" name="Shape 8683"/>
            <p:cNvSpPr/>
            <p:nvPr/>
          </p:nvSpPr>
          <p:spPr>
            <a:xfrm>
              <a:off x="2786775" y="1345000"/>
              <a:ext cx="7550" cy="16625"/>
            </a:xfrm>
            <a:custGeom>
              <a:avLst/>
              <a:gdLst/>
              <a:ahLst/>
              <a:cxnLst/>
              <a:rect l="0" t="0" r="0" b="0"/>
              <a:pathLst>
                <a:path w="302" h="665" fill="none" extrusionOk="0">
                  <a:moveTo>
                    <a:pt x="1" y="665"/>
                  </a:moveTo>
                  <a:lnTo>
                    <a:pt x="30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84" name="Shape 8684"/>
            <p:cNvSpPr/>
            <p:nvPr/>
          </p:nvSpPr>
          <p:spPr>
            <a:xfrm>
              <a:off x="2794300" y="1333925"/>
              <a:ext cx="8800" cy="11100"/>
            </a:xfrm>
            <a:custGeom>
              <a:avLst/>
              <a:gdLst/>
              <a:ahLst/>
              <a:cxnLst/>
              <a:rect l="0" t="0" r="0" b="0"/>
              <a:pathLst>
                <a:path w="352" h="444" fill="none" extrusionOk="0">
                  <a:moveTo>
                    <a:pt x="1" y="444"/>
                  </a:moveTo>
                  <a:lnTo>
                    <a:pt x="35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85" name="Shape 8685"/>
            <p:cNvSpPr/>
            <p:nvPr/>
          </p:nvSpPr>
          <p:spPr>
            <a:xfrm>
              <a:off x="2803075" y="1328400"/>
              <a:ext cx="8800" cy="5550"/>
            </a:xfrm>
            <a:custGeom>
              <a:avLst/>
              <a:gdLst/>
              <a:ahLst/>
              <a:cxnLst/>
              <a:rect l="0" t="0" r="0" b="0"/>
              <a:pathLst>
                <a:path w="352" h="222" fill="none" extrusionOk="0">
                  <a:moveTo>
                    <a:pt x="1" y="222"/>
                  </a:moveTo>
                  <a:lnTo>
                    <a:pt x="35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86" name="Shape 8686"/>
            <p:cNvSpPr/>
            <p:nvPr/>
          </p:nvSpPr>
          <p:spPr>
            <a:xfrm>
              <a:off x="2811850" y="1328400"/>
              <a:ext cx="7550" cy="25"/>
            </a:xfrm>
            <a:custGeom>
              <a:avLst/>
              <a:gdLst/>
              <a:ahLst/>
              <a:cxnLst/>
              <a:rect l="0" t="0" r="0" b="0"/>
              <a:pathLst>
                <a:path w="302" h="1" fill="none" extrusionOk="0">
                  <a:moveTo>
                    <a:pt x="1" y="1"/>
                  </a:moveTo>
                  <a:lnTo>
                    <a:pt x="302" y="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87" name="Shape 8687"/>
            <p:cNvSpPr/>
            <p:nvPr/>
          </p:nvSpPr>
          <p:spPr>
            <a:xfrm>
              <a:off x="2819375" y="1328400"/>
              <a:ext cx="7550" cy="5550"/>
            </a:xfrm>
            <a:custGeom>
              <a:avLst/>
              <a:gdLst/>
              <a:ahLst/>
              <a:cxnLst/>
              <a:rect l="0" t="0" r="0" b="0"/>
              <a:pathLst>
                <a:path w="302" h="222" fill="none" extrusionOk="0">
                  <a:moveTo>
                    <a:pt x="1" y="1"/>
                  </a:moveTo>
                  <a:lnTo>
                    <a:pt x="302" y="2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88" name="Shape 8688"/>
            <p:cNvSpPr/>
            <p:nvPr/>
          </p:nvSpPr>
          <p:spPr>
            <a:xfrm>
              <a:off x="2826900" y="1333925"/>
              <a:ext cx="7550" cy="5575"/>
            </a:xfrm>
            <a:custGeom>
              <a:avLst/>
              <a:gdLst/>
              <a:ahLst/>
              <a:cxnLst/>
              <a:rect l="0" t="0" r="0" b="0"/>
              <a:pathLst>
                <a:path w="302" h="223" fill="none" extrusionOk="0">
                  <a:moveTo>
                    <a:pt x="1" y="1"/>
                  </a:moveTo>
                  <a:lnTo>
                    <a:pt x="302" y="222"/>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89" name="Shape 8689"/>
            <p:cNvSpPr/>
            <p:nvPr/>
          </p:nvSpPr>
          <p:spPr>
            <a:xfrm>
              <a:off x="2834425" y="1339475"/>
              <a:ext cx="7550" cy="16625"/>
            </a:xfrm>
            <a:custGeom>
              <a:avLst/>
              <a:gdLst/>
              <a:ahLst/>
              <a:cxnLst/>
              <a:rect l="0" t="0" r="0" b="0"/>
              <a:pathLst>
                <a:path w="302" h="665" fill="none" extrusionOk="0">
                  <a:moveTo>
                    <a:pt x="1" y="0"/>
                  </a:moveTo>
                  <a:lnTo>
                    <a:pt x="302" y="66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90" name="Shape 8690"/>
            <p:cNvSpPr/>
            <p:nvPr/>
          </p:nvSpPr>
          <p:spPr>
            <a:xfrm>
              <a:off x="2841950" y="1356075"/>
              <a:ext cx="8825" cy="16625"/>
            </a:xfrm>
            <a:custGeom>
              <a:avLst/>
              <a:gdLst/>
              <a:ahLst/>
              <a:cxnLst/>
              <a:rect l="0" t="0" r="0" b="0"/>
              <a:pathLst>
                <a:path w="353" h="665" fill="none" extrusionOk="0">
                  <a:moveTo>
                    <a:pt x="1" y="1"/>
                  </a:moveTo>
                  <a:lnTo>
                    <a:pt x="352" y="66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91" name="Shape 8691"/>
            <p:cNvSpPr/>
            <p:nvPr/>
          </p:nvSpPr>
          <p:spPr>
            <a:xfrm>
              <a:off x="2850750" y="1372675"/>
              <a:ext cx="16325" cy="38775"/>
            </a:xfrm>
            <a:custGeom>
              <a:avLst/>
              <a:gdLst/>
              <a:ahLst/>
              <a:cxnLst/>
              <a:rect l="0" t="0" r="0" b="0"/>
              <a:pathLst>
                <a:path w="653" h="1551" fill="none" extrusionOk="0">
                  <a:moveTo>
                    <a:pt x="0" y="1"/>
                  </a:moveTo>
                  <a:lnTo>
                    <a:pt x="652" y="1551"/>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92" name="Shape 8692"/>
            <p:cNvSpPr/>
            <p:nvPr/>
          </p:nvSpPr>
          <p:spPr>
            <a:xfrm>
              <a:off x="2867050" y="1411425"/>
              <a:ext cx="15075" cy="38775"/>
            </a:xfrm>
            <a:custGeom>
              <a:avLst/>
              <a:gdLst/>
              <a:ahLst/>
              <a:cxnLst/>
              <a:rect l="0" t="0" r="0" b="0"/>
              <a:pathLst>
                <a:path w="603" h="1551" fill="none" extrusionOk="0">
                  <a:moveTo>
                    <a:pt x="0" y="1"/>
                  </a:moveTo>
                  <a:lnTo>
                    <a:pt x="602" y="1550"/>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93" name="Shape 8693"/>
            <p:cNvSpPr/>
            <p:nvPr/>
          </p:nvSpPr>
          <p:spPr>
            <a:xfrm>
              <a:off x="2882100" y="1450175"/>
              <a:ext cx="7550" cy="16625"/>
            </a:xfrm>
            <a:custGeom>
              <a:avLst/>
              <a:gdLst/>
              <a:ahLst/>
              <a:cxnLst/>
              <a:rect l="0" t="0" r="0" b="0"/>
              <a:pathLst>
                <a:path w="302" h="665" fill="none" extrusionOk="0">
                  <a:moveTo>
                    <a:pt x="0" y="0"/>
                  </a:moveTo>
                  <a:lnTo>
                    <a:pt x="301" y="66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94" name="Shape 8694"/>
            <p:cNvSpPr/>
            <p:nvPr/>
          </p:nvSpPr>
          <p:spPr>
            <a:xfrm>
              <a:off x="2889625" y="1466775"/>
              <a:ext cx="8800" cy="16625"/>
            </a:xfrm>
            <a:custGeom>
              <a:avLst/>
              <a:gdLst/>
              <a:ahLst/>
              <a:cxnLst/>
              <a:rect l="0" t="0" r="0" b="0"/>
              <a:pathLst>
                <a:path w="352" h="665" fill="none" extrusionOk="0">
                  <a:moveTo>
                    <a:pt x="0" y="1"/>
                  </a:moveTo>
                  <a:lnTo>
                    <a:pt x="351" y="665"/>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95" name="Shape 8695"/>
            <p:cNvSpPr/>
            <p:nvPr/>
          </p:nvSpPr>
          <p:spPr>
            <a:xfrm>
              <a:off x="2898400" y="1483375"/>
              <a:ext cx="7550" cy="11100"/>
            </a:xfrm>
            <a:custGeom>
              <a:avLst/>
              <a:gdLst/>
              <a:ahLst/>
              <a:cxnLst/>
              <a:rect l="0" t="0" r="0" b="0"/>
              <a:pathLst>
                <a:path w="302" h="444" fill="none" extrusionOk="0">
                  <a:moveTo>
                    <a:pt x="0" y="1"/>
                  </a:moveTo>
                  <a:lnTo>
                    <a:pt x="301" y="444"/>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96" name="Shape 8696"/>
            <p:cNvSpPr/>
            <p:nvPr/>
          </p:nvSpPr>
          <p:spPr>
            <a:xfrm>
              <a:off x="2905925" y="1494450"/>
              <a:ext cx="8800" cy="11100"/>
            </a:xfrm>
            <a:custGeom>
              <a:avLst/>
              <a:gdLst/>
              <a:ahLst/>
              <a:cxnLst/>
              <a:rect l="0" t="0" r="0" b="0"/>
              <a:pathLst>
                <a:path w="352" h="444" fill="none" extrusionOk="0">
                  <a:moveTo>
                    <a:pt x="0" y="1"/>
                  </a:moveTo>
                  <a:lnTo>
                    <a:pt x="352" y="443"/>
                  </a:lnTo>
                </a:path>
              </a:pathLst>
            </a:custGeom>
            <a:noFill/>
            <a:ln w="30100" cap="sq" cmpd="sng">
              <a:solidFill>
                <a:srgbClr val="008080"/>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8697" name="Shape 8697"/>
          <p:cNvSpPr txBox="1"/>
          <p:nvPr/>
        </p:nvSpPr>
        <p:spPr>
          <a:xfrm>
            <a:off x="4289998" y="1014521"/>
            <a:ext cx="1219199" cy="1965324"/>
          </a:xfrm>
          <a:prstGeom prst="rect">
            <a:avLst/>
          </a:prstGeom>
          <a:noFill/>
          <a:ln>
            <a:noFill/>
          </a:ln>
        </p:spPr>
        <p:txBody>
          <a:bodyPr lIns="91425" tIns="45700" rIns="91425" bIns="45700" anchor="t" anchorCtr="0">
            <a:noAutofit/>
          </a:bodyPr>
          <a:lstStyle/>
          <a:p>
            <a:pPr marL="0" marR="0" lvl="0" indent="0" algn="ctr" rtl="0">
              <a:lnSpc>
                <a:spcPct val="100000"/>
              </a:lnSpc>
              <a:spcBef>
                <a:spcPts val="1200"/>
              </a:spcBef>
              <a:spcAft>
                <a:spcPts val="0"/>
              </a:spcAft>
              <a:buClr>
                <a:schemeClr val="dk1"/>
              </a:buClr>
              <a:buSzPct val="25000"/>
              <a:buFont typeface="Verdana"/>
              <a:buNone/>
            </a:pPr>
            <a:r>
              <a:rPr lang="en" sz="2400" b="1" i="0" u="none" strike="noStrike" cap="none" dirty="0">
                <a:solidFill>
                  <a:schemeClr val="dk1"/>
                </a:solidFill>
                <a:latin typeface="Verdana"/>
                <a:ea typeface="Verdana"/>
                <a:cs typeface="Verdana"/>
                <a:sym typeface="Verdana"/>
              </a:rPr>
              <a:t>+</a:t>
            </a:r>
          </a:p>
          <a:p>
            <a:pPr marL="0" marR="0" lvl="0" indent="0" algn="l" rtl="0">
              <a:lnSpc>
                <a:spcPct val="100000"/>
              </a:lnSpc>
              <a:spcBef>
                <a:spcPts val="0"/>
              </a:spcBef>
              <a:spcAft>
                <a:spcPts val="0"/>
              </a:spcAft>
              <a:buNone/>
            </a:pPr>
            <a:endParaRPr lang="en-US" sz="2400" b="0" i="0" u="none" strike="noStrike" cap="none" dirty="0" smtClean="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1200"/>
              </a:spcBef>
              <a:spcAft>
                <a:spcPts val="0"/>
              </a:spcAft>
              <a:buClr>
                <a:schemeClr val="dk1"/>
              </a:buClr>
              <a:buSzPct val="25000"/>
              <a:buFont typeface="Verdana"/>
              <a:buNone/>
            </a:pPr>
            <a:r>
              <a:rPr lang="en" sz="2400" b="1" i="0" u="none" strike="noStrike" cap="none" dirty="0">
                <a:solidFill>
                  <a:schemeClr val="dk1"/>
                </a:solidFill>
                <a:latin typeface="Verdana"/>
                <a:ea typeface="Verdana"/>
                <a:cs typeface="Verdana"/>
                <a:sym typeface="Verdana"/>
              </a:rPr>
              <a:t>+</a:t>
            </a:r>
          </a:p>
          <a:p>
            <a:pPr marL="0" marR="0" lvl="0" indent="0" algn="l" rtl="0">
              <a:lnSpc>
                <a:spcPct val="100000"/>
              </a:lnSpc>
              <a:spcBef>
                <a:spcPts val="0"/>
              </a:spcBef>
              <a:spcAft>
                <a:spcPts val="0"/>
              </a:spcAft>
              <a:buNone/>
            </a:pPr>
            <a:endParaRPr sz="2400" b="0" i="0" u="none" strike="noStrike" cap="none" dirty="0">
              <a:solidFill>
                <a:schemeClr val="dk1"/>
              </a:solidFill>
              <a:latin typeface="Times New Roman"/>
              <a:ea typeface="Times New Roman"/>
              <a:cs typeface="Times New Roman"/>
              <a:sym typeface="Times New Roman"/>
            </a:endParaRPr>
          </a:p>
        </p:txBody>
      </p:sp>
      <p:cxnSp>
        <p:nvCxnSpPr>
          <p:cNvPr id="8698" name="Shape 8698"/>
          <p:cNvCxnSpPr/>
          <p:nvPr/>
        </p:nvCxnSpPr>
        <p:spPr>
          <a:xfrm>
            <a:off x="4925001" y="3608820"/>
            <a:ext cx="0" cy="377960"/>
          </a:xfrm>
          <a:prstGeom prst="straightConnector1">
            <a:avLst/>
          </a:prstGeom>
          <a:noFill/>
          <a:ln w="38100" cap="rnd" cmpd="sng">
            <a:solidFill>
              <a:schemeClr val="dk1"/>
            </a:solidFill>
            <a:prstDash val="solid"/>
            <a:miter/>
            <a:headEnd type="none" w="med" len="med"/>
            <a:tailEnd type="triangle" w="med" len="med"/>
          </a:ln>
        </p:spPr>
      </p:cxnSp>
      <p:sp>
        <p:nvSpPr>
          <p:cNvPr id="8699" name="Shape 8699"/>
          <p:cNvSpPr txBox="1"/>
          <p:nvPr/>
        </p:nvSpPr>
        <p:spPr>
          <a:xfrm>
            <a:off x="-128649" y="175325"/>
            <a:ext cx="1414462" cy="2654299"/>
          </a:xfrm>
          <a:prstGeom prst="rect">
            <a:avLst/>
          </a:prstGeom>
          <a:noFill/>
          <a:ln>
            <a:noFill/>
          </a:ln>
        </p:spPr>
        <p:txBody>
          <a:bodyPr lIns="91425" tIns="45700" rIns="91425" bIns="45700" anchor="t" anchorCtr="0">
            <a:noAutofit/>
          </a:bodyPr>
          <a:lstStyle/>
          <a:p>
            <a:pPr marL="0" marR="0" lvl="0" indent="0" algn="ctr" rtl="0">
              <a:lnSpc>
                <a:spcPct val="100000"/>
              </a:lnSpc>
              <a:spcBef>
                <a:spcPts val="900"/>
              </a:spcBef>
              <a:spcAft>
                <a:spcPts val="0"/>
              </a:spcAft>
              <a:buClr>
                <a:schemeClr val="dk1"/>
              </a:buClr>
              <a:buSzPct val="25000"/>
              <a:buFont typeface="Verdana"/>
              <a:buNone/>
            </a:pPr>
            <a:r>
              <a:rPr lang="en" sz="1800" b="0" i="0" u="none" strike="noStrike" cap="none" dirty="0">
                <a:solidFill>
                  <a:schemeClr val="dk1"/>
                </a:solidFill>
                <a:latin typeface="Verdana"/>
                <a:ea typeface="Verdana"/>
                <a:cs typeface="Verdana"/>
                <a:sym typeface="Verdana"/>
              </a:rPr>
              <a:t>Row 1, Col 1</a:t>
            </a:r>
          </a:p>
          <a:p>
            <a:pPr marL="0" marR="0" lvl="0" indent="0" algn="l" rtl="0">
              <a:lnSpc>
                <a:spcPct val="100000"/>
              </a:lnSpc>
              <a:spcBef>
                <a:spcPts val="0"/>
              </a:spcBef>
              <a:spcAft>
                <a:spcPts val="0"/>
              </a:spcAft>
              <a:buNone/>
            </a:pPr>
            <a:endParaRPr sz="24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900"/>
              </a:spcBef>
              <a:spcAft>
                <a:spcPts val="0"/>
              </a:spcAft>
              <a:buClr>
                <a:schemeClr val="dk1"/>
              </a:buClr>
              <a:buSzPct val="25000"/>
              <a:buFont typeface="Verdana"/>
              <a:buNone/>
            </a:pPr>
            <a:endParaRPr lang="en-US" sz="1800" b="0" i="0" u="none" strike="noStrike" cap="none" dirty="0" smtClean="0">
              <a:solidFill>
                <a:schemeClr val="dk1"/>
              </a:solidFill>
              <a:latin typeface="Verdana"/>
              <a:ea typeface="Verdana"/>
              <a:cs typeface="Verdana"/>
              <a:sym typeface="Verdana"/>
            </a:endParaRPr>
          </a:p>
          <a:p>
            <a:pPr marL="0" marR="0" lvl="0" indent="0" algn="ctr" rtl="0">
              <a:lnSpc>
                <a:spcPct val="100000"/>
              </a:lnSpc>
              <a:spcBef>
                <a:spcPts val="900"/>
              </a:spcBef>
              <a:spcAft>
                <a:spcPts val="0"/>
              </a:spcAft>
              <a:buClr>
                <a:schemeClr val="dk1"/>
              </a:buClr>
              <a:buSzPct val="25000"/>
              <a:buFont typeface="Verdana"/>
              <a:buNone/>
            </a:pPr>
            <a:r>
              <a:rPr lang="en" sz="1800" b="0" i="0" u="none" strike="noStrike" cap="none" dirty="0" smtClean="0">
                <a:solidFill>
                  <a:schemeClr val="dk1"/>
                </a:solidFill>
                <a:latin typeface="Verdana"/>
                <a:ea typeface="Verdana"/>
                <a:cs typeface="Verdana"/>
                <a:sym typeface="Verdana"/>
              </a:rPr>
              <a:t>Row </a:t>
            </a:r>
            <a:r>
              <a:rPr lang="en" sz="1800" b="0" i="0" u="none" strike="noStrike" cap="none" dirty="0">
                <a:solidFill>
                  <a:schemeClr val="dk1"/>
                </a:solidFill>
                <a:latin typeface="Verdana"/>
                <a:ea typeface="Verdana"/>
                <a:cs typeface="Verdana"/>
                <a:sym typeface="Verdana"/>
              </a:rPr>
              <a:t>2, Col 2</a:t>
            </a:r>
          </a:p>
          <a:p>
            <a:pPr marL="0" marR="0" lvl="0" indent="0" algn="l" rtl="0">
              <a:lnSpc>
                <a:spcPct val="100000"/>
              </a:lnSpc>
              <a:spcBef>
                <a:spcPts val="0"/>
              </a:spcBef>
              <a:spcAft>
                <a:spcPts val="0"/>
              </a:spcAft>
              <a:buNone/>
            </a:pPr>
            <a:endParaRPr sz="24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900"/>
              </a:spcBef>
              <a:spcAft>
                <a:spcPts val="0"/>
              </a:spcAft>
              <a:buClr>
                <a:schemeClr val="dk1"/>
              </a:buClr>
              <a:buSzPct val="25000"/>
              <a:buFont typeface="Verdana"/>
              <a:buNone/>
            </a:pPr>
            <a:r>
              <a:rPr lang="en" sz="1800" b="0" i="0" u="none" strike="noStrike" cap="none" dirty="0" smtClean="0">
                <a:solidFill>
                  <a:schemeClr val="dk1"/>
                </a:solidFill>
                <a:latin typeface="Verdana"/>
                <a:ea typeface="Verdana"/>
                <a:cs typeface="Verdana"/>
                <a:sym typeface="Verdana"/>
              </a:rPr>
              <a:t>Row </a:t>
            </a:r>
            <a:r>
              <a:rPr lang="en" sz="1800" b="0" i="0" u="none" strike="noStrike" cap="none" dirty="0">
                <a:solidFill>
                  <a:schemeClr val="dk1"/>
                </a:solidFill>
                <a:latin typeface="Verdana"/>
                <a:ea typeface="Verdana"/>
                <a:cs typeface="Verdana"/>
                <a:sym typeface="Verdana"/>
              </a:rPr>
              <a:t>3, Col 3</a:t>
            </a:r>
          </a:p>
        </p:txBody>
      </p:sp>
      <p:cxnSp>
        <p:nvCxnSpPr>
          <p:cNvPr id="8700" name="Shape 8700"/>
          <p:cNvCxnSpPr/>
          <p:nvPr/>
        </p:nvCxnSpPr>
        <p:spPr>
          <a:xfrm>
            <a:off x="4925000" y="5382491"/>
            <a:ext cx="10391" cy="332396"/>
          </a:xfrm>
          <a:prstGeom prst="straightConnector1">
            <a:avLst/>
          </a:prstGeom>
          <a:noFill/>
          <a:ln w="38100" cap="rnd" cmpd="sng">
            <a:solidFill>
              <a:schemeClr val="dk1"/>
            </a:solidFill>
            <a:prstDash val="solid"/>
            <a:miter/>
            <a:headEnd type="none" w="med" len="med"/>
            <a:tailEnd type="triangle" w="med" len="med"/>
          </a:ln>
        </p:spPr>
      </p:cxnSp>
      <p:pic>
        <p:nvPicPr>
          <p:cNvPr id="8701" name="Shape 8701"/>
          <p:cNvPicPr preferRelativeResize="0"/>
          <p:nvPr/>
        </p:nvPicPr>
        <p:blipFill>
          <a:blip r:embed="rId3">
            <a:alphaModFix/>
          </a:blip>
          <a:stretch>
            <a:fillRect/>
          </a:stretch>
        </p:blipFill>
        <p:spPr>
          <a:xfrm>
            <a:off x="4378436" y="5714887"/>
            <a:ext cx="1155473" cy="1143113"/>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308" y="115094"/>
            <a:ext cx="8229600" cy="1143000"/>
          </a:xfrm>
        </p:spPr>
        <p:txBody>
          <a:bodyPr/>
          <a:lstStyle/>
          <a:p>
            <a:r>
              <a:rPr lang="en-US" dirty="0" smtClean="0"/>
              <a:t>§ </a:t>
            </a:r>
            <a:r>
              <a:rPr lang="en-US" dirty="0" smtClean="0"/>
              <a:t>Measurements in </a:t>
            </a:r>
            <a:r>
              <a:rPr lang="en-US" smtClean="0"/>
              <a:t>Cognitive Neuroscience</a:t>
            </a:r>
            <a:endParaRPr lang="en-US" dirty="0"/>
          </a:p>
        </p:txBody>
      </p:sp>
      <p:sp>
        <p:nvSpPr>
          <p:cNvPr id="3" name="Content Placeholder 2"/>
          <p:cNvSpPr>
            <a:spLocks noGrp="1"/>
          </p:cNvSpPr>
          <p:nvPr>
            <p:ph idx="1"/>
          </p:nvPr>
        </p:nvSpPr>
        <p:spPr>
          <a:xfrm>
            <a:off x="609316" y="1103048"/>
            <a:ext cx="6403281" cy="660095"/>
          </a:xfrm>
        </p:spPr>
        <p:txBody>
          <a:bodyPr>
            <a:normAutofit/>
          </a:bodyPr>
          <a:lstStyle/>
          <a:p>
            <a:pPr marL="0" indent="0">
              <a:buNone/>
            </a:pPr>
            <a:r>
              <a:rPr lang="en-US" dirty="0" smtClean="0"/>
              <a:t>Physiological measures – MRI: variations on a theme</a:t>
            </a:r>
          </a:p>
          <a:p>
            <a:pPr marL="0" indent="0">
              <a:buNone/>
            </a:pPr>
            <a:endParaRPr lang="en-US" dirty="0"/>
          </a:p>
        </p:txBody>
      </p:sp>
      <p:pic>
        <p:nvPicPr>
          <p:cNvPr id="11" name="Picture 10" descr="zoom.jpg"/>
          <p:cNvPicPr>
            <a:picLocks noChangeAspect="1"/>
          </p:cNvPicPr>
          <p:nvPr/>
        </p:nvPicPr>
        <p:blipFill rotWithShape="1">
          <a:blip r:embed="rId3">
            <a:extLst>
              <a:ext uri="{28A0092B-C50C-407E-A947-70E740481C1C}">
                <a14:useLocalDpi xmlns:a14="http://schemas.microsoft.com/office/drawing/2010/main" val="0"/>
              </a:ext>
            </a:extLst>
          </a:blip>
          <a:srcRect r="49283"/>
          <a:stretch/>
        </p:blipFill>
        <p:spPr>
          <a:xfrm>
            <a:off x="2000578" y="1637562"/>
            <a:ext cx="1435347" cy="1749959"/>
          </a:xfrm>
          <a:prstGeom prst="rect">
            <a:avLst/>
          </a:prstGeom>
        </p:spPr>
      </p:pic>
      <p:pic>
        <p:nvPicPr>
          <p:cNvPr id="12" name="Picture 11" descr="2b6f5e54ad1adbf8a450aca845613f.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978" y="1648902"/>
            <a:ext cx="1506883" cy="1726822"/>
          </a:xfrm>
          <a:prstGeom prst="rect">
            <a:avLst/>
          </a:prstGeom>
        </p:spPr>
      </p:pic>
      <p:pic>
        <p:nvPicPr>
          <p:cNvPr id="13" name="Picture 12" descr="nn1050-S1.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3308" y="3884962"/>
            <a:ext cx="3304086" cy="2127831"/>
          </a:xfrm>
          <a:prstGeom prst="rect">
            <a:avLst/>
          </a:prstGeom>
        </p:spPr>
      </p:pic>
      <p:pic>
        <p:nvPicPr>
          <p:cNvPr id="8" name="Picture 7" descr="A.gen.pos.neg-v-base.neg.th2.coronal.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41266" y="3742271"/>
            <a:ext cx="2563859" cy="2608379"/>
          </a:xfrm>
          <a:prstGeom prst="rect">
            <a:avLst/>
          </a:prstGeom>
        </p:spPr>
      </p:pic>
      <p:pic>
        <p:nvPicPr>
          <p:cNvPr id="14" name="Picture 13" descr="10921882_10152519457566244_869466511_n.jpg"/>
          <p:cNvPicPr>
            <a:picLocks noChangeAspect="1"/>
          </p:cNvPicPr>
          <p:nvPr/>
        </p:nvPicPr>
        <p:blipFill rotWithShape="1">
          <a:blip r:embed="rId7">
            <a:extLst>
              <a:ext uri="{28A0092B-C50C-407E-A947-70E740481C1C}">
                <a14:useLocalDpi xmlns:a14="http://schemas.microsoft.com/office/drawing/2010/main" val="0"/>
              </a:ext>
            </a:extLst>
          </a:blip>
          <a:srcRect l="35696" t="1414" r="35070"/>
          <a:stretch/>
        </p:blipFill>
        <p:spPr>
          <a:xfrm>
            <a:off x="6858879" y="1300024"/>
            <a:ext cx="2038891" cy="5169875"/>
          </a:xfrm>
          <a:prstGeom prst="rect">
            <a:avLst/>
          </a:prstGeom>
        </p:spPr>
      </p:pic>
      <p:pic>
        <p:nvPicPr>
          <p:cNvPr id="15" name="Picture 14" descr="MRI-DTIBrain-9223.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13010" y="1612810"/>
            <a:ext cx="2497461" cy="1762914"/>
          </a:xfrm>
          <a:prstGeom prst="rect">
            <a:avLst/>
          </a:prstGeom>
        </p:spPr>
      </p:pic>
      <p:sp>
        <p:nvSpPr>
          <p:cNvPr id="16" name="TextBox 15"/>
          <p:cNvSpPr txBox="1"/>
          <p:nvPr/>
        </p:nvSpPr>
        <p:spPr>
          <a:xfrm>
            <a:off x="4603425" y="6420625"/>
            <a:ext cx="702123" cy="369332"/>
          </a:xfrm>
          <a:prstGeom prst="rect">
            <a:avLst/>
          </a:prstGeom>
          <a:noFill/>
        </p:spPr>
        <p:txBody>
          <a:bodyPr wrap="none" rtlCol="0">
            <a:spAutoFit/>
          </a:bodyPr>
          <a:lstStyle/>
          <a:p>
            <a:r>
              <a:rPr lang="en-US" dirty="0" smtClean="0"/>
              <a:t>BOLD</a:t>
            </a:r>
            <a:endParaRPr lang="en-US" dirty="0"/>
          </a:p>
        </p:txBody>
      </p:sp>
      <p:sp>
        <p:nvSpPr>
          <p:cNvPr id="17" name="TextBox 16"/>
          <p:cNvSpPr txBox="1"/>
          <p:nvPr/>
        </p:nvSpPr>
        <p:spPr>
          <a:xfrm>
            <a:off x="7063675" y="6246820"/>
            <a:ext cx="1857863" cy="369332"/>
          </a:xfrm>
          <a:prstGeom prst="rect">
            <a:avLst/>
          </a:prstGeom>
          <a:noFill/>
        </p:spPr>
        <p:txBody>
          <a:bodyPr wrap="none" rtlCol="0">
            <a:spAutoFit/>
          </a:bodyPr>
          <a:lstStyle/>
          <a:p>
            <a:r>
              <a:rPr lang="en-US" dirty="0" smtClean="0"/>
              <a:t>Cortical Thickness</a:t>
            </a:r>
            <a:endParaRPr lang="en-US" dirty="0"/>
          </a:p>
        </p:txBody>
      </p:sp>
      <p:sp>
        <p:nvSpPr>
          <p:cNvPr id="18" name="TextBox 17"/>
          <p:cNvSpPr txBox="1"/>
          <p:nvPr/>
        </p:nvSpPr>
        <p:spPr>
          <a:xfrm>
            <a:off x="1530707" y="6096654"/>
            <a:ext cx="735598" cy="369332"/>
          </a:xfrm>
          <a:prstGeom prst="rect">
            <a:avLst/>
          </a:prstGeom>
          <a:noFill/>
        </p:spPr>
        <p:txBody>
          <a:bodyPr wrap="none" rtlCol="0">
            <a:spAutoFit/>
          </a:bodyPr>
          <a:lstStyle/>
          <a:p>
            <a:r>
              <a:rPr lang="en-US" dirty="0" smtClean="0"/>
              <a:t>VBLM</a:t>
            </a:r>
            <a:endParaRPr lang="en-US" dirty="0"/>
          </a:p>
        </p:txBody>
      </p:sp>
      <p:sp>
        <p:nvSpPr>
          <p:cNvPr id="19" name="TextBox 18"/>
          <p:cNvSpPr txBox="1"/>
          <p:nvPr/>
        </p:nvSpPr>
        <p:spPr>
          <a:xfrm>
            <a:off x="4603425" y="3356445"/>
            <a:ext cx="497327" cy="369332"/>
          </a:xfrm>
          <a:prstGeom prst="rect">
            <a:avLst/>
          </a:prstGeom>
          <a:noFill/>
        </p:spPr>
        <p:txBody>
          <a:bodyPr wrap="none" rtlCol="0">
            <a:spAutoFit/>
          </a:bodyPr>
          <a:lstStyle/>
          <a:p>
            <a:r>
              <a:rPr lang="en-US" dirty="0" smtClean="0"/>
              <a:t>DTI</a:t>
            </a:r>
            <a:endParaRPr lang="en-US" dirty="0"/>
          </a:p>
        </p:txBody>
      </p:sp>
      <p:sp>
        <p:nvSpPr>
          <p:cNvPr id="20" name="TextBox 19"/>
          <p:cNvSpPr txBox="1"/>
          <p:nvPr/>
        </p:nvSpPr>
        <p:spPr>
          <a:xfrm>
            <a:off x="935414" y="3431769"/>
            <a:ext cx="414146" cy="369332"/>
          </a:xfrm>
          <a:prstGeom prst="rect">
            <a:avLst/>
          </a:prstGeom>
          <a:noFill/>
        </p:spPr>
        <p:txBody>
          <a:bodyPr wrap="none" rtlCol="0">
            <a:spAutoFit/>
          </a:bodyPr>
          <a:lstStyle/>
          <a:p>
            <a:r>
              <a:rPr lang="en-US" dirty="0" smtClean="0"/>
              <a:t>T1</a:t>
            </a:r>
            <a:endParaRPr lang="en-US" dirty="0"/>
          </a:p>
        </p:txBody>
      </p:sp>
      <p:sp>
        <p:nvSpPr>
          <p:cNvPr id="21" name="TextBox 20"/>
          <p:cNvSpPr txBox="1"/>
          <p:nvPr/>
        </p:nvSpPr>
        <p:spPr>
          <a:xfrm>
            <a:off x="2450455" y="3426806"/>
            <a:ext cx="414146" cy="369332"/>
          </a:xfrm>
          <a:prstGeom prst="rect">
            <a:avLst/>
          </a:prstGeom>
          <a:noFill/>
        </p:spPr>
        <p:txBody>
          <a:bodyPr wrap="none" rtlCol="0">
            <a:spAutoFit/>
          </a:bodyPr>
          <a:lstStyle/>
          <a:p>
            <a:r>
              <a:rPr lang="en-US" dirty="0" smtClean="0"/>
              <a:t>T2</a:t>
            </a:r>
            <a:endParaRPr lang="en-US" dirty="0"/>
          </a:p>
        </p:txBody>
      </p:sp>
    </p:spTree>
    <p:extLst>
      <p:ext uri="{BB962C8B-B14F-4D97-AF65-F5344CB8AC3E}">
        <p14:creationId xmlns:p14="http://schemas.microsoft.com/office/powerpoint/2010/main" val="19239931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713"/>
        <p:cNvGrpSpPr/>
        <p:nvPr/>
      </p:nvGrpSpPr>
      <p:grpSpPr>
        <a:xfrm>
          <a:off x="0" y="0"/>
          <a:ext cx="0" cy="0"/>
          <a:chOff x="0" y="0"/>
          <a:chExt cx="0" cy="0"/>
        </a:xfrm>
      </p:grpSpPr>
      <p:sp>
        <p:nvSpPr>
          <p:cNvPr id="8714" name="Shape 8714"/>
          <p:cNvSpPr txBox="1">
            <a:spLocks noGrp="1"/>
          </p:cNvSpPr>
          <p:nvPr>
            <p:ph type="title"/>
          </p:nvPr>
        </p:nvSpPr>
        <p:spPr>
          <a:prstGeom prst="rect">
            <a:avLst/>
          </a:prstGeom>
        </p:spPr>
        <p:txBody>
          <a:bodyPr lIns="91425" tIns="91425" rIns="91425" bIns="91425" anchor="b" anchorCtr="0">
            <a:noAutofit/>
          </a:bodyPr>
          <a:lstStyle/>
          <a:p>
            <a:pPr lvl="0" algn="ctr" rtl="0">
              <a:spcBef>
                <a:spcPts val="0"/>
              </a:spcBef>
              <a:buNone/>
            </a:pPr>
            <a:r>
              <a:rPr lang="en"/>
              <a:t>OUTLINE</a:t>
            </a:r>
          </a:p>
        </p:txBody>
      </p:sp>
      <p:sp>
        <p:nvSpPr>
          <p:cNvPr id="8715" name="Shape 8715"/>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a:t>I. Practical consideration for a subject visit</a:t>
            </a:r>
          </a:p>
          <a:p>
            <a:pPr lvl="0" rtl="0">
              <a:spcBef>
                <a:spcPts val="0"/>
              </a:spcBef>
              <a:buNone/>
            </a:pPr>
            <a:r>
              <a:rPr lang="en"/>
              <a:t>	</a:t>
            </a:r>
          </a:p>
          <a:p>
            <a:pPr lvl="0" rtl="0">
              <a:spcBef>
                <a:spcPts val="0"/>
              </a:spcBef>
              <a:buNone/>
            </a:pPr>
            <a:r>
              <a:rPr lang="en"/>
              <a:t>II. Taking measurements</a:t>
            </a:r>
          </a:p>
          <a:p>
            <a:pPr lvl="0" rtl="0">
              <a:spcBef>
                <a:spcPts val="0"/>
              </a:spcBef>
              <a:buNone/>
            </a:pPr>
            <a:endParaRPr/>
          </a:p>
          <a:p>
            <a:pPr lvl="0" rtl="0">
              <a:spcBef>
                <a:spcPts val="0"/>
              </a:spcBef>
              <a:buNone/>
            </a:pPr>
            <a:r>
              <a:rPr lang="en">
                <a:solidFill>
                  <a:srgbClr val="FFE599"/>
                </a:solidFill>
              </a:rPr>
              <a:t>III. Data analysis and presentation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731"/>
        <p:cNvGrpSpPr/>
        <p:nvPr/>
      </p:nvGrpSpPr>
      <p:grpSpPr>
        <a:xfrm>
          <a:off x="0" y="0"/>
          <a:ext cx="0" cy="0"/>
          <a:chOff x="0" y="0"/>
          <a:chExt cx="0" cy="0"/>
        </a:xfrm>
      </p:grpSpPr>
      <p:sp>
        <p:nvSpPr>
          <p:cNvPr id="8733" name="Shape 8733"/>
          <p:cNvSpPr txBox="1">
            <a:spLocks noGrp="1"/>
          </p:cNvSpPr>
          <p:nvPr>
            <p:ph type="title"/>
          </p:nvPr>
        </p:nvSpPr>
        <p:spPr>
          <a:xfrm>
            <a:off x="189400" y="274637"/>
            <a:ext cx="8917199" cy="1143000"/>
          </a:xfrm>
          <a:prstGeom prst="rect">
            <a:avLst/>
          </a:prstGeom>
        </p:spPr>
        <p:txBody>
          <a:bodyPr lIns="91425" tIns="91425" rIns="91425" bIns="91425" anchor="b" anchorCtr="0">
            <a:noAutofit/>
          </a:bodyPr>
          <a:lstStyle/>
          <a:p>
            <a:pPr lvl="0" algn="ctr" rtl="0">
              <a:spcBef>
                <a:spcPts val="0"/>
              </a:spcBef>
              <a:buNone/>
            </a:pPr>
            <a:r>
              <a:rPr lang="en"/>
              <a:t>DATA ANALYSIS and PRESENTATION</a:t>
            </a:r>
          </a:p>
        </p:txBody>
      </p:sp>
      <p:sp>
        <p:nvSpPr>
          <p:cNvPr id="8732" name="Shape 8732"/>
          <p:cNvSpPr txBox="1">
            <a:spLocks noGrp="1"/>
          </p:cNvSpPr>
          <p:nvPr>
            <p:ph type="body" idx="1"/>
          </p:nvPr>
        </p:nvSpPr>
        <p:spPr>
          <a:xfrm>
            <a:off x="153200" y="1600200"/>
            <a:ext cx="8772299" cy="4967700"/>
          </a:xfrm>
          <a:prstGeom prst="rect">
            <a:avLst/>
          </a:prstGeom>
        </p:spPr>
        <p:txBody>
          <a:bodyPr lIns="91425" tIns="91425" rIns="91425" bIns="91425" anchor="t" anchorCtr="0">
            <a:noAutofit/>
          </a:bodyPr>
          <a:lstStyle/>
          <a:p>
            <a:pPr lvl="0" rtl="0">
              <a:spcBef>
                <a:spcPts val="0"/>
              </a:spcBef>
              <a:buNone/>
            </a:pPr>
            <a:endParaRPr>
              <a:solidFill>
                <a:srgbClr val="FFE599"/>
              </a:solidFill>
            </a:endParaRPr>
          </a:p>
        </p:txBody>
      </p:sp>
      <p:pic>
        <p:nvPicPr>
          <p:cNvPr id="8734" name="Shape 8734"/>
          <p:cNvPicPr preferRelativeResize="0"/>
          <p:nvPr/>
        </p:nvPicPr>
        <p:blipFill>
          <a:blip r:embed="rId3">
            <a:alphaModFix/>
          </a:blip>
          <a:stretch>
            <a:fillRect/>
          </a:stretch>
        </p:blipFill>
        <p:spPr>
          <a:xfrm>
            <a:off x="0" y="20251"/>
            <a:ext cx="9143999" cy="681749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738"/>
        <p:cNvGrpSpPr/>
        <p:nvPr/>
      </p:nvGrpSpPr>
      <p:grpSpPr>
        <a:xfrm>
          <a:off x="0" y="0"/>
          <a:ext cx="0" cy="0"/>
          <a:chOff x="0" y="0"/>
          <a:chExt cx="0" cy="0"/>
        </a:xfrm>
      </p:grpSpPr>
      <p:sp>
        <p:nvSpPr>
          <p:cNvPr id="8739" name="Shape 8739"/>
          <p:cNvSpPr txBox="1">
            <a:spLocks noGrp="1"/>
          </p:cNvSpPr>
          <p:nvPr>
            <p:ph type="title"/>
          </p:nvPr>
        </p:nvSpPr>
        <p:spPr>
          <a:xfrm>
            <a:off x="733374" y="0"/>
            <a:ext cx="7772400" cy="1143000"/>
          </a:xfrm>
          <a:prstGeom prst="rect">
            <a:avLst/>
          </a:prstGeom>
        </p:spPr>
        <p:txBody>
          <a:bodyPr lIns="91425" tIns="91425" rIns="91425" bIns="91425" anchor="b" anchorCtr="0">
            <a:noAutofit/>
          </a:bodyPr>
          <a:lstStyle/>
          <a:p>
            <a:pPr lvl="0">
              <a:spcBef>
                <a:spcPts val="0"/>
              </a:spcBef>
              <a:buNone/>
            </a:pPr>
            <a:r>
              <a:rPr lang="en" dirty="0"/>
              <a:t>Preprocessing</a:t>
            </a:r>
          </a:p>
        </p:txBody>
      </p:sp>
      <p:sp>
        <p:nvSpPr>
          <p:cNvPr id="8740" name="Shape 8740"/>
          <p:cNvSpPr txBox="1">
            <a:spLocks noGrp="1"/>
          </p:cNvSpPr>
          <p:nvPr>
            <p:ph type="body" idx="1"/>
          </p:nvPr>
        </p:nvSpPr>
        <p:spPr>
          <a:xfrm>
            <a:off x="733374" y="1143000"/>
            <a:ext cx="7772400" cy="4114800"/>
          </a:xfrm>
          <a:prstGeom prst="rect">
            <a:avLst/>
          </a:prstGeom>
        </p:spPr>
        <p:txBody>
          <a:bodyPr lIns="91425" tIns="91425" rIns="91425" bIns="91425" anchor="t" anchorCtr="0">
            <a:noAutofit/>
          </a:bodyPr>
          <a:lstStyle/>
          <a:p>
            <a:pPr lvl="0" rtl="0">
              <a:spcBef>
                <a:spcPts val="0"/>
              </a:spcBef>
              <a:buNone/>
            </a:pPr>
            <a:r>
              <a:rPr lang="en" dirty="0"/>
              <a:t>Slice Time Correction - </a:t>
            </a:r>
          </a:p>
          <a:p>
            <a:pPr marL="457200" lvl="0" indent="-228600" rtl="0">
              <a:spcBef>
                <a:spcPts val="0"/>
              </a:spcBef>
            </a:pPr>
            <a:r>
              <a:rPr lang="en" dirty="0"/>
              <a:t>slices acquired at different times</a:t>
            </a:r>
          </a:p>
          <a:p>
            <a:pPr marL="457200" lvl="0" indent="-228600">
              <a:spcBef>
                <a:spcPts val="0"/>
              </a:spcBef>
            </a:pPr>
            <a:r>
              <a:rPr lang="en" dirty="0"/>
              <a:t>statistical analysis is easier if we can model every slice within a volume as being acquired at the same time</a:t>
            </a:r>
          </a:p>
        </p:txBody>
      </p:sp>
      <p:pic>
        <p:nvPicPr>
          <p:cNvPr id="8741" name="Shape 8741" descr="SliceTime.jpg"/>
          <p:cNvPicPr preferRelativeResize="0"/>
          <p:nvPr/>
        </p:nvPicPr>
        <p:blipFill rotWithShape="1">
          <a:blip r:embed="rId3">
            <a:alphaModFix/>
          </a:blip>
          <a:srcRect r="53458"/>
          <a:stretch/>
        </p:blipFill>
        <p:spPr>
          <a:xfrm>
            <a:off x="733374" y="3910474"/>
            <a:ext cx="3657098" cy="2694652"/>
          </a:xfrm>
          <a:prstGeom prst="rect">
            <a:avLst/>
          </a:prstGeom>
          <a:noFill/>
          <a:ln>
            <a:noFill/>
          </a:ln>
        </p:spPr>
      </p:pic>
      <p:pic>
        <p:nvPicPr>
          <p:cNvPr id="8742" name="Shape 8742" descr="SliceTime.jpg"/>
          <p:cNvPicPr preferRelativeResize="0"/>
          <p:nvPr/>
        </p:nvPicPr>
        <p:blipFill rotWithShape="1">
          <a:blip r:embed="rId3">
            <a:alphaModFix/>
          </a:blip>
          <a:srcRect l="48068" t="4240" b="-4240"/>
          <a:stretch/>
        </p:blipFill>
        <p:spPr>
          <a:xfrm>
            <a:off x="4531450" y="3986700"/>
            <a:ext cx="4080631" cy="269465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42"/>
                                        </p:tgtEl>
                                        <p:attrNameLst>
                                          <p:attrName>style.visibility</p:attrName>
                                        </p:attrNameLst>
                                      </p:cBhvr>
                                      <p:to>
                                        <p:strVal val="visible"/>
                                      </p:to>
                                    </p:set>
                                    <p:animEffect transition="in" filter="fade">
                                      <p:cBhvr>
                                        <p:cTn id="7" dur="1000"/>
                                        <p:tgtEl>
                                          <p:spTgt spid="87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740"/>
                                        </p:tgtEl>
                                        <p:attrNameLst>
                                          <p:attrName>style.visibility</p:attrName>
                                        </p:attrNameLst>
                                      </p:cBhvr>
                                      <p:to>
                                        <p:strVal val="visible"/>
                                      </p:to>
                                    </p:set>
                                    <p:animEffect transition="in" filter="fade">
                                      <p:cBhvr>
                                        <p:cTn id="12" dur="1000"/>
                                        <p:tgtEl>
                                          <p:spTgt spid="8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746"/>
        <p:cNvGrpSpPr/>
        <p:nvPr/>
      </p:nvGrpSpPr>
      <p:grpSpPr>
        <a:xfrm>
          <a:off x="0" y="0"/>
          <a:ext cx="0" cy="0"/>
          <a:chOff x="0" y="0"/>
          <a:chExt cx="0" cy="0"/>
        </a:xfrm>
      </p:grpSpPr>
      <p:sp>
        <p:nvSpPr>
          <p:cNvPr id="8748" name="Shape 8748"/>
          <p:cNvSpPr txBox="1">
            <a:spLocks noGrp="1"/>
          </p:cNvSpPr>
          <p:nvPr>
            <p:ph type="body" idx="1"/>
          </p:nvPr>
        </p:nvSpPr>
        <p:spPr>
          <a:xfrm>
            <a:off x="733374" y="1143000"/>
            <a:ext cx="7772400" cy="4114800"/>
          </a:xfrm>
          <a:prstGeom prst="rect">
            <a:avLst/>
          </a:prstGeom>
        </p:spPr>
        <p:txBody>
          <a:bodyPr lIns="91425" tIns="91425" rIns="91425" bIns="91425" anchor="t" anchorCtr="0">
            <a:noAutofit/>
          </a:bodyPr>
          <a:lstStyle/>
          <a:p>
            <a:pPr lvl="0" rtl="0">
              <a:spcBef>
                <a:spcPts val="0"/>
              </a:spcBef>
              <a:buNone/>
            </a:pPr>
            <a:r>
              <a:rPr lang="en"/>
              <a:t>Realignment</a:t>
            </a:r>
          </a:p>
          <a:p>
            <a:pPr marL="457200" lvl="0" indent="-228600" rtl="0">
              <a:spcBef>
                <a:spcPts val="0"/>
              </a:spcBef>
            </a:pPr>
            <a:r>
              <a:rPr lang="en" dirty="0"/>
              <a:t>subjects move</a:t>
            </a:r>
          </a:p>
          <a:p>
            <a:pPr marL="457200" lvl="0" indent="-228600" rtl="0">
              <a:spcBef>
                <a:spcPts val="0"/>
              </a:spcBef>
            </a:pPr>
            <a:r>
              <a:rPr lang="en" dirty="0"/>
              <a:t>statistical analysis is performed on a voxel-by-voxel basis</a:t>
            </a:r>
          </a:p>
        </p:txBody>
      </p:sp>
      <p:pic>
        <p:nvPicPr>
          <p:cNvPr id="8749" name="Shape 8749" descr="Realign.jpg"/>
          <p:cNvPicPr preferRelativeResize="0"/>
          <p:nvPr/>
        </p:nvPicPr>
        <p:blipFill>
          <a:blip r:embed="rId3">
            <a:alphaModFix/>
          </a:blip>
          <a:stretch>
            <a:fillRect/>
          </a:stretch>
        </p:blipFill>
        <p:spPr>
          <a:xfrm>
            <a:off x="1795105" y="3857705"/>
            <a:ext cx="5833450" cy="2287349"/>
          </a:xfrm>
          <a:prstGeom prst="rect">
            <a:avLst/>
          </a:prstGeom>
          <a:noFill/>
          <a:ln>
            <a:noFill/>
          </a:ln>
        </p:spPr>
      </p:pic>
      <p:sp>
        <p:nvSpPr>
          <p:cNvPr id="8750" name="Shape 8750"/>
          <p:cNvSpPr txBox="1"/>
          <p:nvPr/>
        </p:nvSpPr>
        <p:spPr>
          <a:xfrm>
            <a:off x="2499725" y="6145050"/>
            <a:ext cx="3620700" cy="422399"/>
          </a:xfrm>
          <a:prstGeom prst="rect">
            <a:avLst/>
          </a:prstGeom>
          <a:noFill/>
          <a:ln>
            <a:noFill/>
          </a:ln>
        </p:spPr>
        <p:txBody>
          <a:bodyPr lIns="91425" tIns="91425" rIns="91425" bIns="91425" anchor="t" anchorCtr="0">
            <a:noAutofit/>
          </a:bodyPr>
          <a:lstStyle/>
          <a:p>
            <a:pPr lvl="0">
              <a:spcBef>
                <a:spcPts val="0"/>
              </a:spcBef>
              <a:buNone/>
            </a:pPr>
            <a:r>
              <a:rPr lang="en" sz="2400">
                <a:solidFill>
                  <a:schemeClr val="lt1"/>
                </a:solidFill>
              </a:rPr>
              <a:t>time </a:t>
            </a:r>
          </a:p>
        </p:txBody>
      </p:sp>
      <p:sp>
        <p:nvSpPr>
          <p:cNvPr id="8751" name="Shape 8751"/>
          <p:cNvSpPr/>
          <p:nvPr/>
        </p:nvSpPr>
        <p:spPr>
          <a:xfrm>
            <a:off x="3411200" y="6350925"/>
            <a:ext cx="1621800" cy="157200"/>
          </a:xfrm>
          <a:prstGeom prst="rightArrow">
            <a:avLst>
              <a:gd name="adj1" fmla="val 50000"/>
              <a:gd name="adj2" fmla="val 50000"/>
            </a:avLst>
          </a:prstGeom>
          <a:solidFill>
            <a:srgbClr val="FFCC00"/>
          </a:solidFill>
          <a:ln w="19050" cap="flat" cmpd="sng">
            <a:solidFill>
              <a:srgbClr val="FFCC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52" name="Shape 8752"/>
          <p:cNvSpPr/>
          <p:nvPr/>
        </p:nvSpPr>
        <p:spPr>
          <a:xfrm>
            <a:off x="2268429" y="4219975"/>
            <a:ext cx="69299" cy="81600"/>
          </a:xfrm>
          <a:prstGeom prst="rect">
            <a:avLst/>
          </a:prstGeom>
          <a:no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53" name="Shape 8753"/>
          <p:cNvSpPr/>
          <p:nvPr/>
        </p:nvSpPr>
        <p:spPr>
          <a:xfrm>
            <a:off x="4052615" y="4219975"/>
            <a:ext cx="69299" cy="81600"/>
          </a:xfrm>
          <a:prstGeom prst="rect">
            <a:avLst/>
          </a:prstGeom>
          <a:no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54" name="Shape 8754"/>
          <p:cNvSpPr/>
          <p:nvPr/>
        </p:nvSpPr>
        <p:spPr>
          <a:xfrm>
            <a:off x="6196625" y="4219975"/>
            <a:ext cx="69299" cy="81600"/>
          </a:xfrm>
          <a:prstGeom prst="rect">
            <a:avLst/>
          </a:prstGeom>
          <a:no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 name="Shape 8739"/>
          <p:cNvSpPr txBox="1">
            <a:spLocks/>
          </p:cNvSpPr>
          <p:nvPr/>
        </p:nvSpPr>
        <p:spPr>
          <a:xfrm>
            <a:off x="733374" y="0"/>
            <a:ext cx="7772400" cy="1143000"/>
          </a:xfrm>
          <a:prstGeom prst="rect">
            <a:avLst/>
          </a:prstGeom>
          <a:noFill/>
          <a:ln>
            <a:noFill/>
          </a:ln>
        </p:spPr>
        <p:txBody>
          <a:bodyPr vert="horz" lIns="91425" tIns="91425" rIns="91425" bIns="91425" rtlCol="0" anchor="b" anchorCtr="0">
            <a:noAutofit/>
          </a:bodyPr>
          <a:lstStyle>
            <a:lvl1pPr lvl="0" algn="ctr" defTabSz="685800" rtl="0" eaLnBrk="1" latinLnBrk="0" hangingPunct="1">
              <a:lnSpc>
                <a:spcPct val="100000"/>
              </a:lnSpc>
              <a:spcBef>
                <a:spcPts val="0"/>
              </a:spcBef>
              <a:spcAft>
                <a:spcPts val="0"/>
              </a:spcAft>
              <a:buNone/>
              <a:defRPr sz="4400" kern="1200">
                <a:solidFill>
                  <a:schemeClr val="dk2"/>
                </a:solidFill>
                <a:latin typeface="Times New Roman"/>
                <a:ea typeface="Times New Roman"/>
                <a:cs typeface="Times New Roman"/>
                <a:sym typeface="Times New Roman"/>
              </a:defRPr>
            </a:lvl1pPr>
            <a:lvl2pPr lvl="1"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2pPr>
            <a:lvl3pPr lvl="2"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3pPr>
            <a:lvl4pPr lvl="3"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4pPr>
            <a:lvl5pPr lvl="4"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5pPr>
            <a:lvl6pPr lvl="5"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6pPr>
            <a:lvl7pPr lvl="6"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7pPr>
            <a:lvl8pPr lvl="7"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8pPr>
            <a:lvl9pPr lvl="8"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9pPr>
          </a:lstStyle>
          <a:p>
            <a:r>
              <a:rPr lang="en" dirty="0" smtClean="0"/>
              <a:t>Preprocessing</a:t>
            </a:r>
            <a:endParaRPr lang="e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758"/>
        <p:cNvGrpSpPr/>
        <p:nvPr/>
      </p:nvGrpSpPr>
      <p:grpSpPr>
        <a:xfrm>
          <a:off x="0" y="0"/>
          <a:ext cx="0" cy="0"/>
          <a:chOff x="0" y="0"/>
          <a:chExt cx="0" cy="0"/>
        </a:xfrm>
      </p:grpSpPr>
      <p:sp>
        <p:nvSpPr>
          <p:cNvPr id="8760" name="Shape 8760"/>
          <p:cNvSpPr txBox="1">
            <a:spLocks noGrp="1"/>
          </p:cNvSpPr>
          <p:nvPr>
            <p:ph type="body" idx="1"/>
          </p:nvPr>
        </p:nvSpPr>
        <p:spPr>
          <a:xfrm>
            <a:off x="457200" y="1600200"/>
            <a:ext cx="3733500" cy="4967700"/>
          </a:xfrm>
          <a:prstGeom prst="rect">
            <a:avLst/>
          </a:prstGeom>
        </p:spPr>
        <p:txBody>
          <a:bodyPr lIns="91425" tIns="91425" rIns="91425" bIns="91425" anchor="t" anchorCtr="0">
            <a:noAutofit/>
          </a:bodyPr>
          <a:lstStyle/>
          <a:p>
            <a:pPr lvl="0" rtl="0">
              <a:spcBef>
                <a:spcPts val="0"/>
              </a:spcBef>
              <a:buNone/>
            </a:pPr>
            <a:r>
              <a:rPr lang="en" dirty="0"/>
              <a:t>Normalization -</a:t>
            </a:r>
          </a:p>
          <a:p>
            <a:pPr marL="457200" lvl="0" indent="-228600" rtl="0">
              <a:spcBef>
                <a:spcPts val="0"/>
              </a:spcBef>
            </a:pPr>
            <a:r>
              <a:rPr lang="en" dirty="0"/>
              <a:t>can reference a standard atlas</a:t>
            </a:r>
          </a:p>
          <a:p>
            <a:pPr marL="457200" lvl="0" indent="-228600" rtl="0">
              <a:spcBef>
                <a:spcPts val="0"/>
              </a:spcBef>
            </a:pPr>
            <a:r>
              <a:rPr lang="en" dirty="0"/>
              <a:t>warping everybody’s head to the same atlas space allows for group analyses</a:t>
            </a:r>
          </a:p>
        </p:txBody>
      </p:sp>
      <p:pic>
        <p:nvPicPr>
          <p:cNvPr id="8761" name="Shape 8761" descr="Normalize.jpg"/>
          <p:cNvPicPr preferRelativeResize="0"/>
          <p:nvPr/>
        </p:nvPicPr>
        <p:blipFill rotWithShape="1">
          <a:blip r:embed="rId3">
            <a:alphaModFix/>
          </a:blip>
          <a:srcRect l="5150"/>
          <a:stretch/>
        </p:blipFill>
        <p:spPr>
          <a:xfrm>
            <a:off x="4300375" y="1006550"/>
            <a:ext cx="3847725" cy="5485149"/>
          </a:xfrm>
          <a:prstGeom prst="rect">
            <a:avLst/>
          </a:prstGeom>
          <a:noFill/>
          <a:ln>
            <a:noFill/>
          </a:ln>
        </p:spPr>
      </p:pic>
      <p:sp>
        <p:nvSpPr>
          <p:cNvPr id="6" name="Shape 8739"/>
          <p:cNvSpPr txBox="1">
            <a:spLocks/>
          </p:cNvSpPr>
          <p:nvPr/>
        </p:nvSpPr>
        <p:spPr>
          <a:xfrm>
            <a:off x="733374" y="0"/>
            <a:ext cx="7772400" cy="1143000"/>
          </a:xfrm>
          <a:prstGeom prst="rect">
            <a:avLst/>
          </a:prstGeom>
          <a:noFill/>
          <a:ln>
            <a:noFill/>
          </a:ln>
        </p:spPr>
        <p:txBody>
          <a:bodyPr vert="horz" lIns="91425" tIns="91425" rIns="91425" bIns="91425" rtlCol="0" anchor="b" anchorCtr="0">
            <a:noAutofit/>
          </a:bodyPr>
          <a:lstStyle>
            <a:lvl1pPr lvl="0" algn="ctr" defTabSz="685800" rtl="0" eaLnBrk="1" latinLnBrk="0" hangingPunct="1">
              <a:lnSpc>
                <a:spcPct val="100000"/>
              </a:lnSpc>
              <a:spcBef>
                <a:spcPts val="0"/>
              </a:spcBef>
              <a:spcAft>
                <a:spcPts val="0"/>
              </a:spcAft>
              <a:buNone/>
              <a:defRPr sz="4400" kern="1200">
                <a:solidFill>
                  <a:schemeClr val="dk2"/>
                </a:solidFill>
                <a:latin typeface="Times New Roman"/>
                <a:ea typeface="Times New Roman"/>
                <a:cs typeface="Times New Roman"/>
                <a:sym typeface="Times New Roman"/>
              </a:defRPr>
            </a:lvl1pPr>
            <a:lvl2pPr lvl="1"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2pPr>
            <a:lvl3pPr lvl="2"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3pPr>
            <a:lvl4pPr lvl="3"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4pPr>
            <a:lvl5pPr lvl="4"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5pPr>
            <a:lvl6pPr lvl="5"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6pPr>
            <a:lvl7pPr lvl="6"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7pPr>
            <a:lvl8pPr lvl="7"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8pPr>
            <a:lvl9pPr lvl="8"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9pPr>
          </a:lstStyle>
          <a:p>
            <a:r>
              <a:rPr lang="en" smtClean="0"/>
              <a:t>Preprocessing</a:t>
            </a:r>
            <a:endParaRPr lang="e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61"/>
                                        </p:tgtEl>
                                        <p:attrNameLst>
                                          <p:attrName>style.visibility</p:attrName>
                                        </p:attrNameLst>
                                      </p:cBhvr>
                                      <p:to>
                                        <p:strVal val="visible"/>
                                      </p:to>
                                    </p:set>
                                    <p:animEffect transition="in" filter="fade">
                                      <p:cBhvr>
                                        <p:cTn id="7" dur="1000"/>
                                        <p:tgtEl>
                                          <p:spTgt spid="87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760"/>
                                        </p:tgtEl>
                                        <p:attrNameLst>
                                          <p:attrName>style.visibility</p:attrName>
                                        </p:attrNameLst>
                                      </p:cBhvr>
                                      <p:to>
                                        <p:strVal val="visible"/>
                                      </p:to>
                                    </p:set>
                                    <p:animEffect transition="in" filter="fade">
                                      <p:cBhvr>
                                        <p:cTn id="12" dur="1000"/>
                                        <p:tgtEl>
                                          <p:spTgt spid="8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766"/>
        <p:cNvGrpSpPr/>
        <p:nvPr/>
      </p:nvGrpSpPr>
      <p:grpSpPr>
        <a:xfrm>
          <a:off x="0" y="0"/>
          <a:ext cx="0" cy="0"/>
          <a:chOff x="0" y="0"/>
          <a:chExt cx="0" cy="0"/>
        </a:xfrm>
      </p:grpSpPr>
      <p:sp>
        <p:nvSpPr>
          <p:cNvPr id="8768" name="Shape 8768"/>
          <p:cNvSpPr txBox="1">
            <a:spLocks noGrp="1"/>
          </p:cNvSpPr>
          <p:nvPr>
            <p:ph type="body" idx="1"/>
          </p:nvPr>
        </p:nvSpPr>
        <p:spPr>
          <a:xfrm>
            <a:off x="733374" y="1409700"/>
            <a:ext cx="7772400" cy="4114800"/>
          </a:xfrm>
          <a:prstGeom prst="rect">
            <a:avLst/>
          </a:prstGeom>
        </p:spPr>
        <p:txBody>
          <a:bodyPr lIns="91425" tIns="91425" rIns="91425" bIns="91425" anchor="t" anchorCtr="0">
            <a:noAutofit/>
          </a:bodyPr>
          <a:lstStyle/>
          <a:p>
            <a:pPr lvl="0" rtl="0">
              <a:spcBef>
                <a:spcPts val="0"/>
              </a:spcBef>
              <a:buNone/>
            </a:pPr>
            <a:r>
              <a:rPr lang="en" dirty="0"/>
              <a:t>Smoothing -</a:t>
            </a:r>
          </a:p>
          <a:p>
            <a:pPr marL="457200" lvl="0" indent="-228600" rtl="0">
              <a:spcBef>
                <a:spcPts val="0"/>
              </a:spcBef>
            </a:pPr>
            <a:r>
              <a:rPr lang="en" dirty="0"/>
              <a:t>removes spatial noise</a:t>
            </a:r>
          </a:p>
          <a:p>
            <a:pPr marL="457200" lvl="0" indent="-228600" rtl="0">
              <a:spcBef>
                <a:spcPts val="0"/>
              </a:spcBef>
            </a:pPr>
            <a:r>
              <a:rPr lang="en" dirty="0"/>
              <a:t>ensures parametric statistical conditions are met</a:t>
            </a:r>
          </a:p>
        </p:txBody>
      </p:sp>
      <p:pic>
        <p:nvPicPr>
          <p:cNvPr id="8769" name="Shape 8769" descr="Smooth.jpg"/>
          <p:cNvPicPr preferRelativeResize="0"/>
          <p:nvPr/>
        </p:nvPicPr>
        <p:blipFill>
          <a:blip r:embed="rId3">
            <a:alphaModFix/>
          </a:blip>
          <a:stretch>
            <a:fillRect/>
          </a:stretch>
        </p:blipFill>
        <p:spPr>
          <a:xfrm>
            <a:off x="2176204" y="3918450"/>
            <a:ext cx="4993775" cy="2464800"/>
          </a:xfrm>
          <a:prstGeom prst="rect">
            <a:avLst/>
          </a:prstGeom>
          <a:noFill/>
          <a:ln>
            <a:noFill/>
          </a:ln>
        </p:spPr>
      </p:pic>
      <p:sp>
        <p:nvSpPr>
          <p:cNvPr id="5" name="Shape 8739"/>
          <p:cNvSpPr txBox="1">
            <a:spLocks/>
          </p:cNvSpPr>
          <p:nvPr/>
        </p:nvSpPr>
        <p:spPr>
          <a:xfrm>
            <a:off x="733374" y="0"/>
            <a:ext cx="7772400" cy="1143000"/>
          </a:xfrm>
          <a:prstGeom prst="rect">
            <a:avLst/>
          </a:prstGeom>
          <a:noFill/>
          <a:ln>
            <a:noFill/>
          </a:ln>
        </p:spPr>
        <p:txBody>
          <a:bodyPr vert="horz" lIns="91425" tIns="91425" rIns="91425" bIns="91425" rtlCol="0" anchor="b" anchorCtr="0">
            <a:noAutofit/>
          </a:bodyPr>
          <a:lstStyle>
            <a:lvl1pPr lvl="0" algn="ctr" defTabSz="685800" rtl="0" eaLnBrk="1" latinLnBrk="0" hangingPunct="1">
              <a:lnSpc>
                <a:spcPct val="100000"/>
              </a:lnSpc>
              <a:spcBef>
                <a:spcPts val="0"/>
              </a:spcBef>
              <a:spcAft>
                <a:spcPts val="0"/>
              </a:spcAft>
              <a:buNone/>
              <a:defRPr sz="4400" kern="1200">
                <a:solidFill>
                  <a:schemeClr val="dk2"/>
                </a:solidFill>
                <a:latin typeface="Times New Roman"/>
                <a:ea typeface="Times New Roman"/>
                <a:cs typeface="Times New Roman"/>
                <a:sym typeface="Times New Roman"/>
              </a:defRPr>
            </a:lvl1pPr>
            <a:lvl2pPr lvl="1"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2pPr>
            <a:lvl3pPr lvl="2"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3pPr>
            <a:lvl4pPr lvl="3"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4pPr>
            <a:lvl5pPr lvl="4"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5pPr>
            <a:lvl6pPr lvl="5"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6pPr>
            <a:lvl7pPr lvl="6"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7pPr>
            <a:lvl8pPr lvl="7"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8pPr>
            <a:lvl9pPr lvl="8"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9pPr>
          </a:lstStyle>
          <a:p>
            <a:r>
              <a:rPr lang="en" smtClean="0"/>
              <a:t>Preprocessing</a:t>
            </a:r>
            <a:endParaRPr lang="e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69"/>
                                        </p:tgtEl>
                                        <p:attrNameLst>
                                          <p:attrName>style.visibility</p:attrName>
                                        </p:attrNameLst>
                                      </p:cBhvr>
                                      <p:to>
                                        <p:strVal val="visible"/>
                                      </p:to>
                                    </p:set>
                                    <p:animEffect transition="in" filter="fade">
                                      <p:cBhvr>
                                        <p:cTn id="7" dur="1000"/>
                                        <p:tgtEl>
                                          <p:spTgt spid="87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768"/>
                                        </p:tgtEl>
                                        <p:attrNameLst>
                                          <p:attrName>style.visibility</p:attrName>
                                        </p:attrNameLst>
                                      </p:cBhvr>
                                      <p:to>
                                        <p:strVal val="visible"/>
                                      </p:to>
                                    </p:set>
                                    <p:animEffect transition="in" filter="fade">
                                      <p:cBhvr>
                                        <p:cTn id="12" dur="1000"/>
                                        <p:tgtEl>
                                          <p:spTgt spid="8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773"/>
        <p:cNvGrpSpPr/>
        <p:nvPr/>
      </p:nvGrpSpPr>
      <p:grpSpPr>
        <a:xfrm>
          <a:off x="0" y="0"/>
          <a:ext cx="0" cy="0"/>
          <a:chOff x="0" y="0"/>
          <a:chExt cx="0" cy="0"/>
        </a:xfrm>
      </p:grpSpPr>
      <p:sp>
        <p:nvSpPr>
          <p:cNvPr id="8774" name="Shape 8774"/>
          <p:cNvSpPr txBox="1">
            <a:spLocks noGrp="1"/>
          </p:cNvSpPr>
          <p:nvPr>
            <p:ph type="title"/>
          </p:nvPr>
        </p:nvSpPr>
        <p:spPr>
          <a:xfrm>
            <a:off x="189400" y="274637"/>
            <a:ext cx="8917199" cy="1143000"/>
          </a:xfrm>
          <a:prstGeom prst="rect">
            <a:avLst/>
          </a:prstGeom>
        </p:spPr>
        <p:txBody>
          <a:bodyPr lIns="91425" tIns="91425" rIns="91425" bIns="91425" anchor="b" anchorCtr="0">
            <a:noAutofit/>
          </a:bodyPr>
          <a:lstStyle/>
          <a:p>
            <a:pPr lvl="0" algn="ctr" rtl="0">
              <a:spcBef>
                <a:spcPts val="0"/>
              </a:spcBef>
              <a:buNone/>
            </a:pPr>
            <a:r>
              <a:rPr lang="en"/>
              <a:t>DATA ANALYSIS</a:t>
            </a:r>
          </a:p>
        </p:txBody>
      </p:sp>
      <p:pic>
        <p:nvPicPr>
          <p:cNvPr id="8775" name="Shape 8775"/>
          <p:cNvPicPr preferRelativeResize="0"/>
          <p:nvPr/>
        </p:nvPicPr>
        <p:blipFill>
          <a:blip r:embed="rId3">
            <a:alphaModFix/>
          </a:blip>
          <a:stretch>
            <a:fillRect/>
          </a:stretch>
        </p:blipFill>
        <p:spPr>
          <a:xfrm>
            <a:off x="1685925" y="1896362"/>
            <a:ext cx="5772150" cy="3933825"/>
          </a:xfrm>
          <a:prstGeom prst="rect">
            <a:avLst/>
          </a:prstGeom>
          <a:noFill/>
          <a:ln>
            <a:noFill/>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780"/>
        <p:cNvGrpSpPr/>
        <p:nvPr/>
      </p:nvGrpSpPr>
      <p:grpSpPr>
        <a:xfrm>
          <a:off x="0" y="0"/>
          <a:ext cx="0" cy="0"/>
          <a:chOff x="0" y="0"/>
          <a:chExt cx="0" cy="0"/>
        </a:xfrm>
      </p:grpSpPr>
      <p:sp>
        <p:nvSpPr>
          <p:cNvPr id="8781" name="Shape 8781"/>
          <p:cNvSpPr txBox="1">
            <a:spLocks noGrp="1"/>
          </p:cNvSpPr>
          <p:nvPr>
            <p:ph type="title"/>
          </p:nvPr>
        </p:nvSpPr>
        <p:spPr>
          <a:xfrm>
            <a:off x="685799" y="337174"/>
            <a:ext cx="7772400" cy="7304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2"/>
              </a:buClr>
              <a:buSzPct val="25000"/>
              <a:buFont typeface="Verdana"/>
              <a:buNone/>
            </a:pPr>
            <a:r>
              <a:rPr lang="en" sz="3600" b="0" i="0" u="none" strike="noStrike" cap="none">
                <a:solidFill>
                  <a:srgbClr val="FFFFFF"/>
                </a:solidFill>
                <a:latin typeface="Arial"/>
                <a:ea typeface="Arial"/>
                <a:cs typeface="Arial"/>
                <a:sym typeface="Arial"/>
              </a:rPr>
              <a:t>Correlation/Regression</a:t>
            </a:r>
          </a:p>
        </p:txBody>
      </p:sp>
      <p:sp>
        <p:nvSpPr>
          <p:cNvPr id="8782" name="Shape 8782"/>
          <p:cNvSpPr txBox="1">
            <a:spLocks noGrp="1"/>
          </p:cNvSpPr>
          <p:nvPr>
            <p:ph type="body" idx="1"/>
          </p:nvPr>
        </p:nvSpPr>
        <p:spPr>
          <a:xfrm>
            <a:off x="685799" y="1154450"/>
            <a:ext cx="7772400" cy="4114800"/>
          </a:xfrm>
          <a:prstGeom prst="rect">
            <a:avLst/>
          </a:prstGeom>
          <a:noFill/>
          <a:ln>
            <a:noFill/>
          </a:ln>
        </p:spPr>
        <p:txBody>
          <a:bodyPr lIns="91425" tIns="45700" rIns="91425" bIns="45700" anchor="t" anchorCtr="0">
            <a:noAutofit/>
          </a:bodyPr>
          <a:lstStyle/>
          <a:p>
            <a:pPr marR="0" lvl="0" indent="0" algn="l" rtl="0">
              <a:lnSpc>
                <a:spcPct val="100000"/>
              </a:lnSpc>
              <a:spcBef>
                <a:spcPts val="480"/>
              </a:spcBef>
              <a:spcAft>
                <a:spcPts val="0"/>
              </a:spcAft>
              <a:buNone/>
            </a:pPr>
            <a:r>
              <a:rPr lang="en" sz="2400">
                <a:latin typeface="Arial"/>
                <a:ea typeface="Arial"/>
                <a:cs typeface="Arial"/>
                <a:sym typeface="Arial"/>
              </a:rPr>
              <a:t>1) Model</a:t>
            </a:r>
            <a:r>
              <a:rPr lang="en" sz="2400" b="0" i="0" u="none" strike="noStrike" cap="none">
                <a:solidFill>
                  <a:schemeClr val="dk1"/>
                </a:solidFill>
                <a:latin typeface="Arial"/>
                <a:ea typeface="Arial"/>
                <a:cs typeface="Arial"/>
                <a:sym typeface="Arial"/>
              </a:rPr>
              <a:t> a representative waveform representing the on-off periodicity of the design convolved with HRF</a:t>
            </a:r>
            <a:r>
              <a:rPr lang="en" sz="2400">
                <a:latin typeface="Arial"/>
                <a:ea typeface="Arial"/>
                <a:cs typeface="Arial"/>
                <a:sym typeface="Arial"/>
              </a:rPr>
              <a:t>.</a:t>
            </a:r>
          </a:p>
          <a:p>
            <a:pPr marR="0" lvl="0" indent="0" algn="l" rtl="0">
              <a:lnSpc>
                <a:spcPct val="100000"/>
              </a:lnSpc>
              <a:spcBef>
                <a:spcPts val="480"/>
              </a:spcBef>
              <a:spcAft>
                <a:spcPts val="0"/>
              </a:spcAft>
              <a:buNone/>
            </a:pPr>
            <a:endParaRPr sz="2400">
              <a:latin typeface="Arial"/>
              <a:ea typeface="Arial"/>
              <a:cs typeface="Arial"/>
              <a:sym typeface="Arial"/>
            </a:endParaRPr>
          </a:p>
          <a:p>
            <a:pPr marR="0" lvl="0" indent="0" algn="l" rtl="0">
              <a:lnSpc>
                <a:spcPct val="100000"/>
              </a:lnSpc>
              <a:spcBef>
                <a:spcPts val="480"/>
              </a:spcBef>
              <a:spcAft>
                <a:spcPts val="0"/>
              </a:spcAft>
              <a:buNone/>
            </a:pPr>
            <a:r>
              <a:rPr lang="en" sz="2400">
                <a:latin typeface="Arial"/>
                <a:ea typeface="Arial"/>
                <a:cs typeface="Arial"/>
                <a:sym typeface="Arial"/>
              </a:rPr>
              <a:t>2) C</a:t>
            </a:r>
            <a:r>
              <a:rPr lang="en" sz="2400" b="0" i="0" u="none" strike="noStrike" cap="none">
                <a:solidFill>
                  <a:schemeClr val="dk1"/>
                </a:solidFill>
                <a:latin typeface="Arial"/>
                <a:ea typeface="Arial"/>
                <a:cs typeface="Arial"/>
                <a:sym typeface="Arial"/>
              </a:rPr>
              <a:t>orrelate MRI signal change in each voxel, across </a:t>
            </a:r>
            <a:r>
              <a:rPr lang="en" sz="2400">
                <a:latin typeface="Arial"/>
                <a:ea typeface="Arial"/>
                <a:cs typeface="Arial"/>
                <a:sym typeface="Arial"/>
              </a:rPr>
              <a:t>all</a:t>
            </a:r>
            <a:r>
              <a:rPr lang="en" sz="2400" b="0" i="0" u="none" strike="noStrike" cap="none">
                <a:solidFill>
                  <a:schemeClr val="dk1"/>
                </a:solidFill>
                <a:latin typeface="Arial"/>
                <a:ea typeface="Arial"/>
                <a:cs typeface="Arial"/>
                <a:sym typeface="Arial"/>
              </a:rPr>
              <a:t> scans</a:t>
            </a:r>
            <a:r>
              <a:rPr lang="en" sz="2400">
                <a:latin typeface="Arial"/>
                <a:ea typeface="Arial"/>
                <a:cs typeface="Arial"/>
                <a:sym typeface="Arial"/>
              </a:rPr>
              <a:t>, with the model.</a:t>
            </a:r>
          </a:p>
        </p:txBody>
      </p:sp>
      <p:pic>
        <p:nvPicPr>
          <p:cNvPr id="8783" name="Shape 8783"/>
          <p:cNvPicPr preferRelativeResize="0"/>
          <p:nvPr/>
        </p:nvPicPr>
        <p:blipFill>
          <a:blip r:embed="rId3">
            <a:alphaModFix/>
          </a:blip>
          <a:stretch>
            <a:fillRect/>
          </a:stretch>
        </p:blipFill>
        <p:spPr>
          <a:xfrm>
            <a:off x="2819400" y="3581400"/>
            <a:ext cx="5943600" cy="2971799"/>
          </a:xfrm>
          <a:prstGeom prst="rect">
            <a:avLst/>
          </a:prstGeom>
          <a:noFill/>
          <a:ln>
            <a:noFill/>
          </a:ln>
        </p:spPr>
      </p:pic>
      <p:grpSp>
        <p:nvGrpSpPr>
          <p:cNvPr id="8784" name="Shape 8784"/>
          <p:cNvGrpSpPr/>
          <p:nvPr/>
        </p:nvGrpSpPr>
        <p:grpSpPr>
          <a:xfrm>
            <a:off x="3367086" y="4530725"/>
            <a:ext cx="5014911" cy="955675"/>
            <a:chOff x="2224086" y="4530725"/>
            <a:chExt cx="5014911" cy="955675"/>
          </a:xfrm>
        </p:grpSpPr>
        <p:pic>
          <p:nvPicPr>
            <p:cNvPr id="8785" name="Shape 8785"/>
            <p:cNvPicPr preferRelativeResize="0"/>
            <p:nvPr/>
          </p:nvPicPr>
          <p:blipFill>
            <a:blip r:embed="rId4">
              <a:alphaModFix/>
            </a:blip>
            <a:stretch>
              <a:fillRect/>
            </a:stretch>
          </p:blipFill>
          <p:spPr>
            <a:xfrm>
              <a:off x="4572000" y="4530725"/>
              <a:ext cx="2209799" cy="955675"/>
            </a:xfrm>
            <a:prstGeom prst="rect">
              <a:avLst/>
            </a:prstGeom>
            <a:noFill/>
            <a:ln>
              <a:noFill/>
            </a:ln>
          </p:spPr>
        </p:pic>
        <p:pic>
          <p:nvPicPr>
            <p:cNvPr id="8786" name="Shape 8786"/>
            <p:cNvPicPr preferRelativeResize="0"/>
            <p:nvPr/>
          </p:nvPicPr>
          <p:blipFill>
            <a:blip r:embed="rId5">
              <a:alphaModFix/>
            </a:blip>
            <a:stretch>
              <a:fillRect/>
            </a:stretch>
          </p:blipFill>
          <p:spPr>
            <a:xfrm>
              <a:off x="6611936" y="4530725"/>
              <a:ext cx="627062" cy="955675"/>
            </a:xfrm>
            <a:prstGeom prst="rect">
              <a:avLst/>
            </a:prstGeom>
            <a:noFill/>
            <a:ln>
              <a:noFill/>
            </a:ln>
          </p:spPr>
        </p:pic>
        <p:pic>
          <p:nvPicPr>
            <p:cNvPr id="8787" name="Shape 8787"/>
            <p:cNvPicPr preferRelativeResize="0"/>
            <p:nvPr/>
          </p:nvPicPr>
          <p:blipFill>
            <a:blip r:embed="rId6">
              <a:alphaModFix/>
            </a:blip>
            <a:stretch>
              <a:fillRect/>
            </a:stretch>
          </p:blipFill>
          <p:spPr>
            <a:xfrm>
              <a:off x="2224086" y="4530725"/>
              <a:ext cx="2424111" cy="955675"/>
            </a:xfrm>
            <a:prstGeom prst="rect">
              <a:avLst/>
            </a:prstGeom>
            <a:noFill/>
            <a:ln>
              <a:noFill/>
            </a:ln>
          </p:spPr>
        </p:pic>
        <p:pic>
          <p:nvPicPr>
            <p:cNvPr id="8788" name="Shape 8788"/>
            <p:cNvPicPr preferRelativeResize="0"/>
            <p:nvPr/>
          </p:nvPicPr>
          <p:blipFill>
            <a:blip r:embed="rId7">
              <a:alphaModFix/>
            </a:blip>
            <a:stretch>
              <a:fillRect/>
            </a:stretch>
          </p:blipFill>
          <p:spPr>
            <a:xfrm>
              <a:off x="2236786" y="4530725"/>
              <a:ext cx="2411411" cy="955675"/>
            </a:xfrm>
            <a:prstGeom prst="rect">
              <a:avLst/>
            </a:prstGeom>
            <a:noFill/>
            <a:ln>
              <a:noFill/>
            </a:ln>
          </p:spPr>
        </p:pic>
        <p:pic>
          <p:nvPicPr>
            <p:cNvPr id="8789" name="Shape 8789"/>
            <p:cNvPicPr preferRelativeResize="0"/>
            <p:nvPr/>
          </p:nvPicPr>
          <p:blipFill>
            <a:blip r:embed="rId8">
              <a:alphaModFix/>
            </a:blip>
            <a:stretch>
              <a:fillRect/>
            </a:stretch>
          </p:blipFill>
          <p:spPr>
            <a:xfrm>
              <a:off x="4572000" y="4530725"/>
              <a:ext cx="2209799" cy="955675"/>
            </a:xfrm>
            <a:prstGeom prst="rect">
              <a:avLst/>
            </a:prstGeom>
            <a:noFill/>
            <a:ln>
              <a:noFill/>
            </a:ln>
          </p:spPr>
        </p:pic>
        <p:pic>
          <p:nvPicPr>
            <p:cNvPr id="8790" name="Shape 8790"/>
            <p:cNvPicPr preferRelativeResize="0"/>
            <p:nvPr/>
          </p:nvPicPr>
          <p:blipFill>
            <a:blip r:embed="rId9">
              <a:alphaModFix/>
            </a:blip>
            <a:stretch>
              <a:fillRect/>
            </a:stretch>
          </p:blipFill>
          <p:spPr>
            <a:xfrm>
              <a:off x="6624636" y="4530725"/>
              <a:ext cx="614361" cy="955675"/>
            </a:xfrm>
            <a:prstGeom prst="rect">
              <a:avLst/>
            </a:prstGeom>
            <a:noFill/>
            <a:ln>
              <a:noFill/>
            </a:ln>
          </p:spPr>
        </p:pic>
      </p:grpSp>
      <p:pic>
        <p:nvPicPr>
          <p:cNvPr id="8791" name="Shape 8791"/>
          <p:cNvPicPr preferRelativeResize="0"/>
          <p:nvPr/>
        </p:nvPicPr>
        <p:blipFill rotWithShape="1">
          <a:blip r:embed="rId10">
            <a:alphaModFix/>
          </a:blip>
          <a:srcRect l="49446" t="5893" r="2209" b="6271"/>
          <a:stretch/>
        </p:blipFill>
        <p:spPr>
          <a:xfrm>
            <a:off x="181050" y="4074050"/>
            <a:ext cx="2172851" cy="1720174"/>
          </a:xfrm>
          <a:prstGeom prst="rect">
            <a:avLst/>
          </a:prstGeom>
          <a:noFill/>
          <a:ln>
            <a:noFill/>
          </a:ln>
        </p:spPr>
      </p:pic>
      <p:sp>
        <p:nvSpPr>
          <p:cNvPr id="8792" name="Shape 8792"/>
          <p:cNvSpPr/>
          <p:nvPr/>
        </p:nvSpPr>
        <p:spPr>
          <a:xfrm rot="10800000">
            <a:off x="1802425" y="5168100"/>
            <a:ext cx="158399" cy="142499"/>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8793" name="Shape 8793"/>
          <p:cNvCxnSpPr/>
          <p:nvPr/>
        </p:nvCxnSpPr>
        <p:spPr>
          <a:xfrm rot="10800000" flipH="1">
            <a:off x="1960825" y="3839550"/>
            <a:ext cx="823199" cy="1323599"/>
          </a:xfrm>
          <a:prstGeom prst="straightConnector1">
            <a:avLst/>
          </a:prstGeom>
          <a:noFill/>
          <a:ln w="19050" cap="flat" cmpd="sng">
            <a:solidFill>
              <a:srgbClr val="FFFF00"/>
            </a:solidFill>
            <a:prstDash val="solid"/>
            <a:round/>
            <a:headEnd type="none" w="lg" len="lg"/>
            <a:tailEnd type="none" w="lg" len="lg"/>
          </a:ln>
        </p:spPr>
      </p:cxnSp>
      <p:cxnSp>
        <p:nvCxnSpPr>
          <p:cNvPr id="8794" name="Shape 8794"/>
          <p:cNvCxnSpPr/>
          <p:nvPr/>
        </p:nvCxnSpPr>
        <p:spPr>
          <a:xfrm>
            <a:off x="1946500" y="5318900"/>
            <a:ext cx="882899" cy="1041299"/>
          </a:xfrm>
          <a:prstGeom prst="straightConnector1">
            <a:avLst/>
          </a:prstGeom>
          <a:noFill/>
          <a:ln w="19050" cap="flat" cmpd="sng">
            <a:solidFill>
              <a:schemeClr val="dk2"/>
            </a:solidFill>
            <a:prstDash val="solid"/>
            <a:round/>
            <a:headEnd type="none" w="lg" len="lg"/>
            <a:tailEnd type="none" w="lg" len="lg"/>
          </a:ln>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prstGeom prst="rect">
            <a:avLst/>
          </a:prstGeom>
        </p:spPr>
        <p:txBody>
          <a:bodyPr lIns="91425" tIns="91425" rIns="91425" bIns="91425" anchor="b" anchorCtr="0">
            <a:noAutofit/>
          </a:bodyPr>
          <a:lstStyle/>
          <a:p>
            <a:pPr lvl="0" algn="ctr" rtl="0">
              <a:spcBef>
                <a:spcPts val="0"/>
              </a:spcBef>
              <a:buNone/>
            </a:pPr>
            <a:r>
              <a:rPr lang="en" b="1" dirty="0">
                <a:latin typeface="+mj-lt"/>
              </a:rPr>
              <a:t>Practical Considerations</a:t>
            </a:r>
          </a:p>
        </p:txBody>
      </p:sp>
      <p:sp>
        <p:nvSpPr>
          <p:cNvPr id="294" name="Shape 294"/>
          <p:cNvSpPr txBox="1">
            <a:spLocks noGrp="1"/>
          </p:cNvSpPr>
          <p:nvPr>
            <p:ph type="body" idx="1"/>
          </p:nvPr>
        </p:nvSpPr>
        <p:spPr>
          <a:xfrm>
            <a:off x="332014" y="1893619"/>
            <a:ext cx="8708572" cy="4114800"/>
          </a:xfrm>
          <a:prstGeom prst="rect">
            <a:avLst/>
          </a:prstGeom>
        </p:spPr>
        <p:txBody>
          <a:bodyPr lIns="91425" tIns="91425" rIns="91425" bIns="91425" anchor="t" anchorCtr="0">
            <a:noAutofit/>
          </a:bodyPr>
          <a:lstStyle/>
          <a:p>
            <a:pPr lvl="0" rtl="0">
              <a:spcBef>
                <a:spcPts val="0"/>
              </a:spcBef>
              <a:buNone/>
            </a:pPr>
            <a:r>
              <a:rPr lang="en" dirty="0"/>
              <a:t>- Confined space</a:t>
            </a:r>
          </a:p>
          <a:p>
            <a:pPr lvl="0" rtl="0">
              <a:spcBef>
                <a:spcPts val="0"/>
              </a:spcBef>
              <a:buNone/>
            </a:pPr>
            <a:r>
              <a:rPr lang="en" dirty="0"/>
              <a:t>- Have to lie VERY still for a long time</a:t>
            </a:r>
          </a:p>
          <a:p>
            <a:pPr lvl="0" rtl="0">
              <a:spcBef>
                <a:spcPts val="0"/>
              </a:spcBef>
              <a:buClr>
                <a:srgbClr val="000000"/>
              </a:buClr>
              <a:buSzPct val="36666"/>
              <a:buFont typeface="Arial"/>
              <a:buNone/>
            </a:pPr>
            <a:r>
              <a:rPr lang="en" dirty="0"/>
              <a:t>- NO METAL (well, a very minimum)</a:t>
            </a:r>
          </a:p>
          <a:p>
            <a:pPr lvl="0" rtl="0">
              <a:spcBef>
                <a:spcPts val="0"/>
              </a:spcBef>
              <a:buNone/>
            </a:pPr>
            <a:r>
              <a:rPr lang="en" dirty="0"/>
              <a:t>- Very loud</a:t>
            </a:r>
          </a:p>
          <a:p>
            <a:pPr lvl="0" rtl="0">
              <a:spcBef>
                <a:spcPts val="0"/>
              </a:spcBef>
              <a:buNone/>
            </a:pPr>
            <a:r>
              <a:rPr lang="en" dirty="0"/>
              <a:t>- Repetitive task</a:t>
            </a:r>
          </a:p>
          <a:p>
            <a:pPr lvl="0" rtl="0">
              <a:spcBef>
                <a:spcPts val="0"/>
              </a:spcBef>
              <a:buNone/>
            </a:pPr>
            <a:endParaRPr dirty="0"/>
          </a:p>
          <a:p>
            <a:pPr lvl="0" rtl="0">
              <a:spcBef>
                <a:spcPts val="0"/>
              </a:spcBef>
              <a:buNone/>
            </a:pPr>
            <a:r>
              <a:rPr lang="en" b="1" dirty="0"/>
              <a:t>But we get cool pictures of your brain in action!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804"/>
        <p:cNvGrpSpPr/>
        <p:nvPr/>
      </p:nvGrpSpPr>
      <p:grpSpPr>
        <a:xfrm>
          <a:off x="0" y="0"/>
          <a:ext cx="0" cy="0"/>
          <a:chOff x="0" y="0"/>
          <a:chExt cx="0" cy="0"/>
        </a:xfrm>
      </p:grpSpPr>
      <p:sp>
        <p:nvSpPr>
          <p:cNvPr id="8805" name="Shape 8805"/>
          <p:cNvSpPr txBox="1">
            <a:spLocks noGrp="1"/>
          </p:cNvSpPr>
          <p:nvPr>
            <p:ph type="title"/>
          </p:nvPr>
        </p:nvSpPr>
        <p:spPr>
          <a:xfrm>
            <a:off x="341800" y="427037"/>
            <a:ext cx="8917199" cy="802799"/>
          </a:xfrm>
          <a:prstGeom prst="rect">
            <a:avLst/>
          </a:prstGeom>
        </p:spPr>
        <p:txBody>
          <a:bodyPr lIns="91425" tIns="91425" rIns="91425" bIns="91425" anchor="b" anchorCtr="0">
            <a:noAutofit/>
          </a:bodyPr>
          <a:lstStyle/>
          <a:p>
            <a:pPr lvl="0" algn="ctr" rtl="0">
              <a:spcBef>
                <a:spcPts val="0"/>
              </a:spcBef>
              <a:buNone/>
            </a:pPr>
            <a:r>
              <a:rPr lang="en"/>
              <a:t>DATA PRESENTATION</a:t>
            </a:r>
          </a:p>
        </p:txBody>
      </p:sp>
      <p:pic>
        <p:nvPicPr>
          <p:cNvPr id="8806" name="Shape 8806"/>
          <p:cNvPicPr preferRelativeResize="0"/>
          <p:nvPr/>
        </p:nvPicPr>
        <p:blipFill>
          <a:blip r:embed="rId3">
            <a:alphaModFix/>
          </a:blip>
          <a:stretch>
            <a:fillRect/>
          </a:stretch>
        </p:blipFill>
        <p:spPr>
          <a:xfrm>
            <a:off x="471375" y="1642179"/>
            <a:ext cx="8201248" cy="3573641"/>
          </a:xfrm>
          <a:prstGeom prst="rect">
            <a:avLst/>
          </a:prstGeom>
          <a:noFill/>
          <a:ln>
            <a:noFill/>
          </a:ln>
        </p:spPr>
      </p:pic>
      <p:sp>
        <p:nvSpPr>
          <p:cNvPr id="8807" name="Shape 8807"/>
          <p:cNvSpPr txBox="1"/>
          <p:nvPr/>
        </p:nvSpPr>
        <p:spPr>
          <a:xfrm>
            <a:off x="329325" y="5613075"/>
            <a:ext cx="8613299" cy="959100"/>
          </a:xfrm>
          <a:prstGeom prst="rect">
            <a:avLst/>
          </a:prstGeom>
          <a:noFill/>
          <a:ln>
            <a:noFill/>
          </a:ln>
        </p:spPr>
        <p:txBody>
          <a:bodyPr lIns="91425" tIns="91425" rIns="91425" bIns="91425" anchor="t" anchorCtr="0">
            <a:noAutofit/>
          </a:bodyPr>
          <a:lstStyle/>
          <a:p>
            <a:pPr lvl="0" algn="ctr">
              <a:spcBef>
                <a:spcPts val="0"/>
              </a:spcBef>
              <a:buNone/>
            </a:pPr>
            <a:r>
              <a:rPr lang="en" sz="2400">
                <a:solidFill>
                  <a:srgbClr val="FFFFFF"/>
                </a:solidFill>
              </a:rPr>
              <a:t>Statistical parametric map, </a:t>
            </a:r>
            <a:r>
              <a:rPr lang="en" sz="1800">
                <a:solidFill>
                  <a:srgbClr val="FFFFFF"/>
                </a:solidFill>
              </a:rPr>
              <a:t>corrected for multiple comparisons.</a:t>
            </a:r>
          </a:p>
        </p:txBody>
      </p:sp>
      <p:sp>
        <p:nvSpPr>
          <p:cNvPr id="8808" name="Shape 8808"/>
          <p:cNvSpPr txBox="1"/>
          <p:nvPr/>
        </p:nvSpPr>
        <p:spPr>
          <a:xfrm>
            <a:off x="1168175" y="1247175"/>
            <a:ext cx="6858000" cy="318899"/>
          </a:xfrm>
          <a:prstGeom prst="rect">
            <a:avLst/>
          </a:prstGeom>
          <a:noFill/>
          <a:ln>
            <a:noFill/>
          </a:ln>
        </p:spPr>
        <p:txBody>
          <a:bodyPr lIns="91425" tIns="91425" rIns="91425" bIns="91425" anchor="t" anchorCtr="0">
            <a:noAutofit/>
          </a:bodyPr>
          <a:lstStyle/>
          <a:p>
            <a:pPr lvl="0">
              <a:spcBef>
                <a:spcPts val="0"/>
              </a:spcBef>
              <a:buNone/>
            </a:pPr>
            <a:r>
              <a:rPr lang="en" sz="1800">
                <a:solidFill>
                  <a:srgbClr val="FFCC00"/>
                </a:solidFill>
              </a:rPr>
              <a:t>“Glass Brain”						Overlay on structural</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812"/>
        <p:cNvGrpSpPr/>
        <p:nvPr/>
      </p:nvGrpSpPr>
      <p:grpSpPr>
        <a:xfrm>
          <a:off x="0" y="0"/>
          <a:ext cx="0" cy="0"/>
          <a:chOff x="0" y="0"/>
          <a:chExt cx="0" cy="0"/>
        </a:xfrm>
      </p:grpSpPr>
      <p:sp>
        <p:nvSpPr>
          <p:cNvPr id="8813" name="Shape 8813"/>
          <p:cNvSpPr txBox="1">
            <a:spLocks noGrp="1"/>
          </p:cNvSpPr>
          <p:nvPr>
            <p:ph type="title"/>
          </p:nvPr>
        </p:nvSpPr>
        <p:spPr>
          <a:xfrm>
            <a:off x="341800" y="427037"/>
            <a:ext cx="8917199" cy="802799"/>
          </a:xfrm>
          <a:prstGeom prst="rect">
            <a:avLst/>
          </a:prstGeom>
        </p:spPr>
        <p:txBody>
          <a:bodyPr lIns="91425" tIns="91425" rIns="91425" bIns="91425" anchor="b" anchorCtr="0">
            <a:noAutofit/>
          </a:bodyPr>
          <a:lstStyle/>
          <a:p>
            <a:pPr lvl="0" algn="ctr" rtl="0">
              <a:spcBef>
                <a:spcPts val="0"/>
              </a:spcBef>
              <a:buNone/>
            </a:pPr>
            <a:r>
              <a:rPr lang="en" sz="3000"/>
              <a:t>Expected Results for N-Back Task</a:t>
            </a:r>
          </a:p>
        </p:txBody>
      </p:sp>
      <p:sp>
        <p:nvSpPr>
          <p:cNvPr id="8814" name="Shape 8814"/>
          <p:cNvSpPr txBox="1"/>
          <p:nvPr/>
        </p:nvSpPr>
        <p:spPr>
          <a:xfrm>
            <a:off x="265350" y="4201675"/>
            <a:ext cx="8613299" cy="1578000"/>
          </a:xfrm>
          <a:prstGeom prst="rect">
            <a:avLst/>
          </a:prstGeom>
          <a:noFill/>
          <a:ln>
            <a:noFill/>
          </a:ln>
        </p:spPr>
        <p:txBody>
          <a:bodyPr lIns="91425" tIns="91425" rIns="91425" bIns="91425" anchor="t" anchorCtr="0">
            <a:noAutofit/>
          </a:bodyPr>
          <a:lstStyle/>
          <a:p>
            <a:pPr lvl="0" rtl="0">
              <a:spcBef>
                <a:spcPts val="0"/>
              </a:spcBef>
              <a:buNone/>
            </a:pPr>
            <a:r>
              <a:rPr lang="en" sz="2400">
                <a:solidFill>
                  <a:srgbClr val="FFFFFF"/>
                </a:solidFill>
              </a:rPr>
              <a:t>- Lateral and medial premotor cortex</a:t>
            </a:r>
          </a:p>
          <a:p>
            <a:pPr lvl="0" rtl="0">
              <a:spcBef>
                <a:spcPts val="0"/>
              </a:spcBef>
              <a:buNone/>
            </a:pPr>
            <a:r>
              <a:rPr lang="en" sz="2400">
                <a:solidFill>
                  <a:srgbClr val="FFFFFF"/>
                </a:solidFill>
              </a:rPr>
              <a:t>- Lateral and medial posterior parietal cortex</a:t>
            </a:r>
          </a:p>
          <a:p>
            <a:pPr lvl="0" rtl="0">
              <a:spcBef>
                <a:spcPts val="0"/>
              </a:spcBef>
              <a:buNone/>
            </a:pPr>
            <a:r>
              <a:rPr lang="en" sz="2400">
                <a:solidFill>
                  <a:srgbClr val="FFFFFF"/>
                </a:solidFill>
              </a:rPr>
              <a:t>- Dorsolateral and ventrolateral prefrontal cortex</a:t>
            </a:r>
          </a:p>
          <a:p>
            <a:pPr lvl="0" rtl="0">
              <a:spcBef>
                <a:spcPts val="0"/>
              </a:spcBef>
              <a:buNone/>
            </a:pPr>
            <a:r>
              <a:rPr lang="en" sz="2400">
                <a:solidFill>
                  <a:srgbClr val="FFFFFF"/>
                </a:solidFill>
              </a:rPr>
              <a:t>- Frontal poles</a:t>
            </a:r>
          </a:p>
          <a:p>
            <a:pPr lvl="0" rtl="0">
              <a:spcBef>
                <a:spcPts val="0"/>
              </a:spcBef>
              <a:buNone/>
            </a:pPr>
            <a:endParaRPr sz="2400">
              <a:solidFill>
                <a:srgbClr val="FFFFFF"/>
              </a:solidFill>
            </a:endParaRPr>
          </a:p>
        </p:txBody>
      </p:sp>
      <p:pic>
        <p:nvPicPr>
          <p:cNvPr id="8815" name="Shape 8815"/>
          <p:cNvPicPr preferRelativeResize="0"/>
          <p:nvPr/>
        </p:nvPicPr>
        <p:blipFill>
          <a:blip r:embed="rId3">
            <a:alphaModFix/>
          </a:blip>
          <a:stretch>
            <a:fillRect/>
          </a:stretch>
        </p:blipFill>
        <p:spPr>
          <a:xfrm>
            <a:off x="0" y="1460648"/>
            <a:ext cx="9144000" cy="2489104"/>
          </a:xfrm>
          <a:prstGeom prst="rect">
            <a:avLst/>
          </a:prstGeom>
          <a:noFill/>
          <a:ln>
            <a:noFill/>
          </a:ln>
        </p:spPr>
      </p:pic>
      <p:sp>
        <p:nvSpPr>
          <p:cNvPr id="8816" name="Shape 8816"/>
          <p:cNvSpPr txBox="1"/>
          <p:nvPr/>
        </p:nvSpPr>
        <p:spPr>
          <a:xfrm>
            <a:off x="3521283" y="6210200"/>
            <a:ext cx="5515500" cy="615299"/>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None/>
            </a:pPr>
            <a:r>
              <a:rPr lang="en" sz="1800">
                <a:solidFill>
                  <a:srgbClr val="FFFFFF"/>
                </a:solidFill>
              </a:rPr>
              <a:t>Owen, et al. (2005) </a:t>
            </a:r>
            <a:r>
              <a:rPr lang="en" sz="1800" i="1">
                <a:solidFill>
                  <a:srgbClr val="FFFFFF"/>
                </a:solidFill>
              </a:rPr>
              <a:t>Human Brain Mapping</a:t>
            </a:r>
            <a:r>
              <a:rPr lang="en" sz="1800">
                <a:solidFill>
                  <a:srgbClr val="FFFFFF"/>
                </a:solidFill>
              </a:rPr>
              <a:t>, 25:46-59</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820"/>
        <p:cNvGrpSpPr/>
        <p:nvPr/>
      </p:nvGrpSpPr>
      <p:grpSpPr>
        <a:xfrm>
          <a:off x="0" y="0"/>
          <a:ext cx="0" cy="0"/>
          <a:chOff x="0" y="0"/>
          <a:chExt cx="0" cy="0"/>
        </a:xfrm>
      </p:grpSpPr>
      <p:sp>
        <p:nvSpPr>
          <p:cNvPr id="8821" name="Shape 8821"/>
          <p:cNvSpPr txBox="1">
            <a:spLocks noGrp="1"/>
          </p:cNvSpPr>
          <p:nvPr>
            <p:ph type="body" idx="1"/>
          </p:nvPr>
        </p:nvSpPr>
        <p:spPr>
          <a:xfrm>
            <a:off x="153200" y="1600200"/>
            <a:ext cx="8772299" cy="4967700"/>
          </a:xfrm>
          <a:prstGeom prst="rect">
            <a:avLst/>
          </a:prstGeom>
        </p:spPr>
        <p:txBody>
          <a:bodyPr lIns="91425" tIns="91425" rIns="91425" bIns="91425" anchor="t" anchorCtr="0">
            <a:noAutofit/>
          </a:bodyPr>
          <a:lstStyle/>
          <a:p>
            <a:pPr lvl="0" algn="ctr" rtl="0">
              <a:spcBef>
                <a:spcPts val="0"/>
              </a:spcBef>
              <a:buNone/>
            </a:pPr>
            <a:r>
              <a:rPr lang="en"/>
              <a:t>Let’s go scanning...</a:t>
            </a:r>
          </a:p>
          <a:p>
            <a:pPr lvl="0" rtl="0">
              <a:spcBef>
                <a:spcPts val="0"/>
              </a:spcBef>
              <a:buNone/>
            </a:pPr>
            <a:endParaRPr>
              <a:solidFill>
                <a:srgbClr val="FFE599"/>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prstGeom prst="rect">
            <a:avLst/>
          </a:prstGeom>
        </p:spPr>
        <p:txBody>
          <a:bodyPr lIns="91425" tIns="91425" rIns="91425" bIns="91425" anchor="b" anchorCtr="0">
            <a:noAutofit/>
          </a:bodyPr>
          <a:lstStyle/>
          <a:p>
            <a:pPr lvl="0" algn="ctr">
              <a:spcBef>
                <a:spcPts val="0"/>
              </a:spcBef>
              <a:buNone/>
            </a:pPr>
            <a:r>
              <a:rPr lang="en" b="1" dirty="0">
                <a:latin typeface="+mj-lt"/>
              </a:rPr>
              <a:t>IT'S A CONFINED SPACE</a:t>
            </a:r>
          </a:p>
        </p:txBody>
      </p:sp>
      <p:pic>
        <p:nvPicPr>
          <p:cNvPr id="300" name="Shape 300"/>
          <p:cNvPicPr preferRelativeResize="0"/>
          <p:nvPr/>
        </p:nvPicPr>
        <p:blipFill>
          <a:blip r:embed="rId3">
            <a:alphaModFix/>
          </a:blip>
          <a:stretch>
            <a:fillRect/>
          </a:stretch>
        </p:blipFill>
        <p:spPr>
          <a:xfrm>
            <a:off x="1152425" y="1649000"/>
            <a:ext cx="7080101" cy="47200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prstGeom prst="rect">
            <a:avLst/>
          </a:prstGeom>
        </p:spPr>
        <p:txBody>
          <a:bodyPr lIns="91425" tIns="91425" rIns="91425" bIns="91425" anchor="b" anchorCtr="0">
            <a:noAutofit/>
          </a:bodyPr>
          <a:lstStyle/>
          <a:p>
            <a:pPr lvl="0" algn="ctr" rtl="0">
              <a:spcBef>
                <a:spcPts val="0"/>
              </a:spcBef>
              <a:buNone/>
            </a:pPr>
            <a:r>
              <a:rPr lang="en" b="1" dirty="0">
                <a:latin typeface="+mj-lt"/>
              </a:rPr>
              <a:t>YOU HAVE TO LIE VERY STILL</a:t>
            </a:r>
          </a:p>
        </p:txBody>
      </p:sp>
      <p:pic>
        <p:nvPicPr>
          <p:cNvPr id="306" name="Shape 306"/>
          <p:cNvPicPr preferRelativeResize="0"/>
          <p:nvPr/>
        </p:nvPicPr>
        <p:blipFill>
          <a:blip r:embed="rId3">
            <a:alphaModFix/>
          </a:blip>
          <a:stretch>
            <a:fillRect/>
          </a:stretch>
        </p:blipFill>
        <p:spPr>
          <a:xfrm>
            <a:off x="2190750" y="2021112"/>
            <a:ext cx="4762500" cy="4010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a:spLocks noGrp="1"/>
          </p:cNvSpPr>
          <p:nvPr>
            <p:ph type="title"/>
          </p:nvPr>
        </p:nvSpPr>
        <p:spPr>
          <a:xfrm>
            <a:off x="768927" y="245918"/>
            <a:ext cx="7772400" cy="1143000"/>
          </a:xfrm>
          <a:prstGeom prst="rect">
            <a:avLst/>
          </a:prstGeom>
        </p:spPr>
        <p:txBody>
          <a:bodyPr lIns="91425" tIns="91425" rIns="91425" bIns="91425" anchor="b" anchorCtr="0">
            <a:noAutofit/>
          </a:bodyPr>
          <a:lstStyle/>
          <a:p>
            <a:pPr lvl="0" algn="ctr" rtl="0">
              <a:spcBef>
                <a:spcPts val="0"/>
              </a:spcBef>
              <a:buNone/>
            </a:pPr>
            <a:r>
              <a:rPr lang="en" b="1" dirty="0">
                <a:latin typeface="+mj-lt"/>
              </a:rPr>
              <a:t>NO METAL!!!</a:t>
            </a:r>
          </a:p>
        </p:txBody>
      </p:sp>
      <p:pic>
        <p:nvPicPr>
          <p:cNvPr id="312" name="Shape 312"/>
          <p:cNvPicPr preferRelativeResize="0"/>
          <p:nvPr/>
        </p:nvPicPr>
        <p:blipFill>
          <a:blip r:embed="rId3">
            <a:alphaModFix/>
          </a:blip>
          <a:stretch>
            <a:fillRect/>
          </a:stretch>
        </p:blipFill>
        <p:spPr>
          <a:xfrm>
            <a:off x="1613113" y="1388918"/>
            <a:ext cx="6084027" cy="455256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a:spLocks noGrp="1"/>
          </p:cNvSpPr>
          <p:nvPr>
            <p:ph type="title"/>
          </p:nvPr>
        </p:nvSpPr>
        <p:spPr>
          <a:xfrm>
            <a:off x="779317" y="77471"/>
            <a:ext cx="7772400" cy="1143000"/>
          </a:xfrm>
          <a:prstGeom prst="rect">
            <a:avLst/>
          </a:prstGeom>
        </p:spPr>
        <p:txBody>
          <a:bodyPr lIns="91425" tIns="91425" rIns="91425" bIns="91425" anchor="b" anchorCtr="0">
            <a:noAutofit/>
          </a:bodyPr>
          <a:lstStyle/>
          <a:p>
            <a:pPr lvl="0">
              <a:spcBef>
                <a:spcPts val="0"/>
              </a:spcBef>
              <a:buNone/>
            </a:pPr>
            <a:r>
              <a:rPr lang="en" b="1" dirty="0">
                <a:latin typeface="+mj-lt"/>
              </a:rPr>
              <a:t>DANGERS OF MRI</a:t>
            </a:r>
          </a:p>
        </p:txBody>
      </p:sp>
      <p:sp>
        <p:nvSpPr>
          <p:cNvPr id="318" name="Shape 318" descr="UPDATE: Questions about why we were doing what we were doing? Please see the FAQ under &quot;MRI magnet quench: the movie.&quot; That video is also entertaining, btw.  Fun, games and safety implications with a 4 tesla (T) MRI magnet that was about to be decommissioned. Note how magnetic objects let loose tend to oscillate along the magnet bore. That's because the peak magnetic field gradients are at either end (near the magnet face), causing peak acceleration as the object enters, followed by progressively damped changes of direction. See practiCalfMRI.blogspot.com for more information." title="How dangerous are magnetic items near an MRI magnet?">
            <a:hlinkClick r:id="rId3"/>
          </p:cNvPr>
          <p:cNvSpPr/>
          <p:nvPr/>
        </p:nvSpPr>
        <p:spPr>
          <a:xfrm>
            <a:off x="1201780" y="1220471"/>
            <a:ext cx="6927475" cy="5195599"/>
          </a:xfrm>
          <a:prstGeom prst="rect">
            <a:avLst/>
          </a:prstGeom>
          <a:blipFill>
            <a:blip r:embed="rId4">
              <a:alphaModFix/>
            </a:blip>
            <a:stretch>
              <a:fillRect/>
            </a:stretch>
          </a:blipFill>
          <a:ln>
            <a:noFill/>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299</TotalTime>
  <Words>1501</Words>
  <Application>Microsoft Macintosh PowerPoint</Application>
  <PresentationFormat>On-screen Show (4:3)</PresentationFormat>
  <Paragraphs>353</Paragraphs>
  <Slides>52</Slides>
  <Notes>49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Calibri</vt:lpstr>
      <vt:lpstr>Calibri Light</vt:lpstr>
      <vt:lpstr>Times New Roman</vt:lpstr>
      <vt:lpstr>Verdana</vt:lpstr>
      <vt:lpstr>Arial</vt:lpstr>
      <vt:lpstr>Office Theme</vt:lpstr>
      <vt:lpstr>Introduction to Magnetic Resonance Imaging</vt:lpstr>
      <vt:lpstr>Schedule for the Day</vt:lpstr>
      <vt:lpstr>OUTLINE</vt:lpstr>
      <vt:lpstr>OUTLINE</vt:lpstr>
      <vt:lpstr>Practical Considerations</vt:lpstr>
      <vt:lpstr>IT'S A CONFINED SPACE</vt:lpstr>
      <vt:lpstr>YOU HAVE TO LIE VERY STILL</vt:lpstr>
      <vt:lpstr>NO METAL!!!</vt:lpstr>
      <vt:lpstr>DANGERS OF MRI</vt:lpstr>
      <vt:lpstr>IT'S VERY LOUD</vt:lpstr>
      <vt:lpstr>IT'S A REPETITIVE TASK</vt:lpstr>
      <vt:lpstr>BUT WE GET COOL BRAIN PICTURES!</vt:lpstr>
      <vt:lpstr>OUTLINE</vt:lpstr>
      <vt:lpstr>Physiological Measures -  MRI </vt:lpstr>
      <vt:lpstr>Physiological Measures -  MRI </vt:lpstr>
      <vt:lpstr>Physiological Measures -  MRI </vt:lpstr>
      <vt:lpstr>Physiological Measures -  MRI </vt:lpstr>
      <vt:lpstr>PowerPoint Presentation</vt:lpstr>
      <vt:lpstr>Measuring EM Radiation</vt:lpstr>
      <vt:lpstr>MRI Signal :: T1 and T2 Relaxation</vt:lpstr>
      <vt:lpstr>PowerPoint Presentation</vt:lpstr>
      <vt:lpstr>Oxygenated hemoglobin is diamagnetic (little distortion)  Deoxygenated hemoglobin is paramagnetic → signal dropout</vt:lpstr>
      <vt:lpstr>BOLD Effect</vt:lpstr>
      <vt:lpstr>HDR (Hemodynamic Response) HRF (Hemodynamic Response Function)</vt:lpstr>
      <vt:lpstr>BOLD vs Neuronal Activity</vt:lpstr>
      <vt:lpstr>What is a voxel?</vt:lpstr>
      <vt:lpstr>How to get position information?</vt:lpstr>
      <vt:lpstr>LOCALIZING MAGNETIZATION</vt:lpstr>
      <vt:lpstr>LOCALIZING MAGNETIZATION</vt:lpstr>
      <vt:lpstr>LOCALIZING MAGNETIZATION</vt:lpstr>
      <vt:lpstr>LOCALIZING MAGNETIZATION</vt:lpstr>
      <vt:lpstr>Effect of a Gradient</vt:lpstr>
      <vt:lpstr>Prior to Gradient</vt:lpstr>
      <vt:lpstr>Gradient Applied</vt:lpstr>
      <vt:lpstr>LOCALIZING MAGNETIZATION</vt:lpstr>
      <vt:lpstr>Prior to Gradient</vt:lpstr>
      <vt:lpstr>Gradient Applied</vt:lpstr>
      <vt:lpstr>Gradient Turned Off</vt:lpstr>
      <vt:lpstr>LOCALIZING MAGNETIZATION</vt:lpstr>
      <vt:lpstr>Sum Corresponds to Received Signal</vt:lpstr>
      <vt:lpstr>§ Measurements in Cognitive Neuroscience</vt:lpstr>
      <vt:lpstr>OUTLINE</vt:lpstr>
      <vt:lpstr>DATA ANALYSIS and PRESENTATION</vt:lpstr>
      <vt:lpstr>Preprocessing</vt:lpstr>
      <vt:lpstr>PowerPoint Presentation</vt:lpstr>
      <vt:lpstr>PowerPoint Presentation</vt:lpstr>
      <vt:lpstr>PowerPoint Presentation</vt:lpstr>
      <vt:lpstr>DATA ANALYSIS</vt:lpstr>
      <vt:lpstr>Correlation/Regression</vt:lpstr>
      <vt:lpstr>DATA PRESENTATION</vt:lpstr>
      <vt:lpstr>Expected Results for N-Back Task</vt:lpstr>
      <vt:lpstr>PowerPoint Presentation</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MRI and fMRI</dc:title>
  <cp:lastModifiedBy>Shady El Damaty</cp:lastModifiedBy>
  <cp:revision>10</cp:revision>
  <dcterms:modified xsi:type="dcterms:W3CDTF">2016-08-16T23:10:47Z</dcterms:modified>
</cp:coreProperties>
</file>