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0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4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2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7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1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7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2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2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6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2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768645"/>
            <a:ext cx="142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ExpectedText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82" y="1828800"/>
            <a:ext cx="4014787" cy="395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81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 Briones</dc:creator>
  <cp:lastModifiedBy>Abel Briones</cp:lastModifiedBy>
  <cp:revision>1</cp:revision>
  <dcterms:created xsi:type="dcterms:W3CDTF">2024-12-06T10:48:03Z</dcterms:created>
  <dcterms:modified xsi:type="dcterms:W3CDTF">2024-12-06T10:48:58Z</dcterms:modified>
</cp:coreProperties>
</file>