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8C1B-22C1-4B0A-B24C-0C93678645A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4974-9E56-46D7-BB49-90B1CF62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768645"/>
            <a:ext cx="154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ExpectedText1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2" y="1828800"/>
            <a:ext cx="4014787" cy="395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81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768645"/>
            <a:ext cx="154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ExpectedText2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2" y="1828800"/>
            <a:ext cx="4014787" cy="395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96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768645"/>
            <a:ext cx="154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ExpectedText3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2" y="1828800"/>
            <a:ext cx="4014787" cy="395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96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Briones</dc:creator>
  <cp:lastModifiedBy>Abel Briones</cp:lastModifiedBy>
  <cp:revision>2</cp:revision>
  <dcterms:created xsi:type="dcterms:W3CDTF">2024-12-06T10:48:03Z</dcterms:created>
  <dcterms:modified xsi:type="dcterms:W3CDTF">2024-12-06T18:35:40Z</dcterms:modified>
</cp:coreProperties>
</file>