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9" r:id="rId4"/>
    <p:sldId id="258" r:id="rId5"/>
    <p:sldId id="257" r:id="rId6"/>
    <p:sldId id="265" r:id="rId7"/>
    <p:sldId id="264" r:id="rId8"/>
    <p:sldId id="260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66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1" y="433953"/>
            <a:ext cx="11063503" cy="3223647"/>
          </a:xfrm>
        </p:spPr>
        <p:txBody>
          <a:bodyPr>
            <a:normAutofit/>
          </a:bodyPr>
          <a:lstStyle/>
          <a:p>
            <a:pPr algn="ctr"/>
            <a:r>
              <a:rPr lang="es-MX" sz="8800" b="1" dirty="0" smtClean="0">
                <a:latin typeface="Castellar" panose="020A0402060406010301" pitchFamily="18" charset="0"/>
              </a:rPr>
              <a:t>Sistema de construcción.</a:t>
            </a:r>
            <a:endParaRPr lang="es-MX" sz="8800" b="1" dirty="0">
              <a:latin typeface="Castellar" panose="020A0402060406010301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1" y="3843867"/>
            <a:ext cx="10939517" cy="2029991"/>
          </a:xfrm>
        </p:spPr>
        <p:txBody>
          <a:bodyPr>
            <a:normAutofit/>
          </a:bodyPr>
          <a:lstStyle/>
          <a:p>
            <a:pPr algn="ctr"/>
            <a:r>
              <a:rPr lang="es-MX" sz="3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Goudy Stout" panose="0202090407030B020401" pitchFamily="18" charset="0"/>
              </a:rPr>
              <a:t>Innovando hacia el futuro</a:t>
            </a:r>
            <a:endParaRPr lang="es-MX" sz="3600" dirty="0">
              <a:solidFill>
                <a:schemeClr val="bg1">
                  <a:lumMod val="95000"/>
                  <a:lumOff val="5000"/>
                </a:schemeClr>
              </a:solidFill>
              <a:latin typeface="Goudy Stout" panose="0202090407030B020401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8164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7157">
        <p14:vortex dir="r"/>
      </p:transition>
    </mc:Choice>
    <mc:Fallback>
      <p:transition spd="slow" advTm="71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0237" y="224970"/>
            <a:ext cx="8911526" cy="640806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74779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89">
        <p14:prism isContent="1"/>
      </p:transition>
    </mc:Choice>
    <mc:Fallback>
      <p:transition spd="slow" advTm="138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7650" y="4611318"/>
            <a:ext cx="8534400" cy="1507067"/>
          </a:xfrm>
        </p:spPr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531" y="272392"/>
            <a:ext cx="10274760" cy="6313216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33250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2955">
        <p14:flash/>
      </p:transition>
    </mc:Choice>
    <mc:Fallback>
      <p:transition spd="slow" advTm="295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212" y="511576"/>
            <a:ext cx="10624369" cy="5346782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24619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1235">
        <p:dissolve/>
      </p:transition>
    </mc:Choice>
    <mc:Fallback>
      <p:transition spd="slow" advTm="1235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8565" y="701298"/>
            <a:ext cx="9934869" cy="5079569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75728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 advTm="3119">
        <p14:glitter pattern="hexagon"/>
      </p:transition>
    </mc:Choice>
    <mc:Fallback>
      <p:transition spd="slow" advTm="311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817" y="685800"/>
            <a:ext cx="10368365" cy="5308599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29890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1470">
        <p14:prism/>
      </p:transition>
    </mc:Choice>
    <mc:Fallback>
      <p:transition spd="slow" advTm="147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4996" y="312148"/>
            <a:ext cx="9082007" cy="6233703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08137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1825">
        <p14:conveyor dir="l"/>
      </p:transition>
    </mc:Choice>
    <mc:Fallback>
      <p:transition spd="slow" advTm="182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8535" y="441053"/>
            <a:ext cx="9794929" cy="6223868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46369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 advTm="3471">
        <p14:glitter pattern="hexagon"/>
      </p:transition>
    </mc:Choice>
    <mc:Fallback>
      <p:transition spd="slow" advTm="347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662" y="509713"/>
            <a:ext cx="9575667" cy="5484686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67462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1340">
        <p14:gallery dir="l"/>
      </p:transition>
    </mc:Choice>
    <mc:Fallback>
      <p:transition spd="slow" advTm="134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6258" y="404207"/>
            <a:ext cx="7406715" cy="6049586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27843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526">
        <p14:flip dir="r"/>
      </p:transition>
    </mc:Choice>
    <mc:Fallback>
      <p:transition spd="slow" advTm="252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2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389</TotalTime>
  <Words>8</Words>
  <Application>Microsoft Office PowerPoint</Application>
  <PresentationFormat>Panorámica</PresentationFormat>
  <Paragraphs>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Castellar</vt:lpstr>
      <vt:lpstr>Century Gothic</vt:lpstr>
      <vt:lpstr>Goudy Stout</vt:lpstr>
      <vt:lpstr>Wingdings 3</vt:lpstr>
      <vt:lpstr>Sector</vt:lpstr>
      <vt:lpstr>Sistema de construcción.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construcción.</dc:title>
  <dc:creator>heber naason sanchez</dc:creator>
  <cp:lastModifiedBy>heber naason sanchez</cp:lastModifiedBy>
  <cp:revision>5</cp:revision>
  <dcterms:created xsi:type="dcterms:W3CDTF">2020-06-13T15:34:15Z</dcterms:created>
  <dcterms:modified xsi:type="dcterms:W3CDTF">2020-06-13T22:03:27Z</dcterms:modified>
</cp:coreProperties>
</file>