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0"/>
  </p:notesMasterIdLst>
  <p:handoutMasterIdLst>
    <p:handoutMasterId r:id="rId21"/>
  </p:handoutMasterIdLst>
  <p:sldIdLst>
    <p:sldId id="305" r:id="rId6"/>
    <p:sldId id="304" r:id="rId7"/>
    <p:sldId id="273" r:id="rId8"/>
    <p:sldId id="302" r:id="rId9"/>
    <p:sldId id="271" r:id="rId10"/>
    <p:sldId id="309" r:id="rId11"/>
    <p:sldId id="310" r:id="rId12"/>
    <p:sldId id="311" r:id="rId13"/>
    <p:sldId id="308" r:id="rId14"/>
    <p:sldId id="300" r:id="rId15"/>
    <p:sldId id="293" r:id="rId16"/>
    <p:sldId id="299" r:id="rId17"/>
    <p:sldId id="287" r:id="rId18"/>
    <p:sldId id="306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54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32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08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86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2392">
          <p15:clr>
            <a:srgbClr val="A4A3A4"/>
          </p15:clr>
        </p15:guide>
        <p15:guide id="4" orient="horz" pos="3009">
          <p15:clr>
            <a:srgbClr val="A4A3A4"/>
          </p15:clr>
        </p15:guide>
        <p15:guide id="5" orient="horz" pos="873">
          <p15:clr>
            <a:srgbClr val="A4A3A4"/>
          </p15:clr>
        </p15:guide>
        <p15:guide id="6" pos="5533">
          <p15:clr>
            <a:srgbClr val="A4A3A4"/>
          </p15:clr>
        </p15:guide>
        <p15:guide id="7" pos="145">
          <p15:clr>
            <a:srgbClr val="A4A3A4"/>
          </p15:clr>
        </p15:guide>
        <p15:guide id="8" pos="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a Heber (ERNI)" initials="CH(" lastIdx="2" clrIdx="0">
    <p:extLst>
      <p:ext uri="{19B8F6BF-5375-455C-9EA6-DF929625EA0E}">
        <p15:presenceInfo xmlns:p15="http://schemas.microsoft.com/office/powerpoint/2012/main" userId="Costa Heber (ERNI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CC00CC"/>
    <a:srgbClr val="FF0080"/>
    <a:srgbClr val="FFFFFF"/>
    <a:srgbClr val="242F78"/>
    <a:srgbClr val="333333"/>
    <a:srgbClr val="242C34"/>
    <a:srgbClr val="112138"/>
    <a:srgbClr val="2D47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477" autoAdjust="0"/>
  </p:normalViewPr>
  <p:slideViewPr>
    <p:cSldViewPr snapToGrid="0">
      <p:cViewPr varScale="1">
        <p:scale>
          <a:sx n="142" d="100"/>
          <a:sy n="142" d="100"/>
        </p:scale>
        <p:origin x="571" y="29"/>
      </p:cViewPr>
      <p:guideLst>
        <p:guide orient="horz" pos="4320"/>
        <p:guide pos="7680"/>
        <p:guide orient="horz" pos="2392"/>
        <p:guide orient="horz" pos="3009"/>
        <p:guide orient="horz" pos="873"/>
        <p:guide pos="5533"/>
        <p:guide pos="145"/>
        <p:guide pos="599"/>
      </p:guideLst>
    </p:cSldViewPr>
  </p:slideViewPr>
  <p:outlineViewPr>
    <p:cViewPr>
      <p:scale>
        <a:sx n="33" d="100"/>
        <a:sy n="33" d="100"/>
      </p:scale>
      <p:origin x="0" y="3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7D16B-D758-D84C-B38F-C95E7844FC2B}" type="doc">
      <dgm:prSet loTypeId="urn:microsoft.com/office/officeart/2005/8/layout/orgChar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9B865519-1290-B34A-B308-83361DC0D454}">
      <dgm:prSet phldrT="[Text]" custT="1"/>
      <dgm:spPr>
        <a:solidFill>
          <a:schemeClr val="accent4"/>
        </a:solidFill>
      </dgm:spPr>
      <dgm:t>
        <a:bodyPr lIns="72000" tIns="36000" rIns="72000" bIns="36000"/>
        <a:lstStyle/>
        <a:p>
          <a:pPr>
            <a:spcBef>
              <a:spcPts val="0"/>
            </a:spcBef>
            <a:spcAft>
              <a:spcPts val="200"/>
            </a:spcAft>
          </a:pPr>
          <a:r>
            <a:rPr lang="en-GB" sz="1000" b="1" i="0" noProof="1">
              <a:solidFill>
                <a:schemeClr val="tx1"/>
              </a:solidFill>
              <a:latin typeface="Calibri"/>
              <a:cs typeface="Calibri"/>
            </a:rPr>
            <a:t>Level 0</a:t>
          </a:r>
        </a:p>
        <a:p>
          <a:pPr>
            <a:spcBef>
              <a:spcPts val="0"/>
            </a:spcBef>
            <a:spcAft>
              <a:spcPts val="200"/>
            </a:spcAft>
          </a:pPr>
          <a:r>
            <a:rPr lang="en-GB" sz="1000" b="0" i="0" noProof="1">
              <a:solidFill>
                <a:schemeClr val="tx1"/>
              </a:solidFill>
              <a:latin typeface="Calibri Light"/>
              <a:cs typeface="Calibri Light"/>
            </a:rPr>
            <a:t>Content for this level</a:t>
          </a:r>
        </a:p>
      </dgm:t>
    </dgm:pt>
    <dgm:pt modelId="{2570C230-A3E9-1E40-9286-340C65C69CE5}" type="parTrans" cxnId="{E151CCEF-F059-5C42-B131-FC85A0EDD0DA}">
      <dgm:prSet/>
      <dgm:spPr/>
      <dgm:t>
        <a:bodyPr/>
        <a:lstStyle/>
        <a:p>
          <a:endParaRPr lang="en-GB" noProof="0"/>
        </a:p>
      </dgm:t>
    </dgm:pt>
    <dgm:pt modelId="{AACF6F67-C2A3-6848-8F99-BD1585400229}" type="sibTrans" cxnId="{E151CCEF-F059-5C42-B131-FC85A0EDD0DA}">
      <dgm:prSet/>
      <dgm:spPr/>
      <dgm:t>
        <a:bodyPr/>
        <a:lstStyle/>
        <a:p>
          <a:endParaRPr lang="en-GB" noProof="0"/>
        </a:p>
      </dgm:t>
    </dgm:pt>
    <dgm:pt modelId="{C74EECC9-54D9-2C45-9F77-063BC7BD4C6D}">
      <dgm:prSet phldrT="[Text]" custT="1"/>
      <dgm:spPr>
        <a:solidFill>
          <a:schemeClr val="accent5"/>
        </a:solidFill>
      </dgm:spPr>
      <dgm:t>
        <a:bodyPr lIns="72000" rIns="72000"/>
        <a:lstStyle/>
        <a:p>
          <a:pPr>
            <a:spcBef>
              <a:spcPts val="0"/>
            </a:spcBef>
            <a:spcAft>
              <a:spcPts val="200"/>
            </a:spcAft>
          </a:pPr>
          <a:r>
            <a:rPr lang="en-GB" sz="1000" b="1" i="0" noProof="1">
              <a:latin typeface="Calibri"/>
              <a:cs typeface="Calibri"/>
            </a:rPr>
            <a:t>Level 1</a:t>
          </a:r>
        </a:p>
        <a:p>
          <a:pPr>
            <a:spcBef>
              <a:spcPts val="0"/>
            </a:spcBef>
            <a:spcAft>
              <a:spcPts val="200"/>
            </a:spcAft>
          </a:pPr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1000" noProof="1">
            <a:solidFill>
              <a:schemeClr val="bg1"/>
            </a:solidFill>
          </a:endParaRPr>
        </a:p>
      </dgm:t>
    </dgm:pt>
    <dgm:pt modelId="{940C2260-3157-D84E-9CA2-4E82A8ACB6F5}" type="parTrans" cxnId="{756ACACF-F74F-DC49-B806-0BD07C149670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 noProof="1"/>
        </a:p>
      </dgm:t>
    </dgm:pt>
    <dgm:pt modelId="{E6DAE63E-7305-ED4A-983D-816E5A10B091}" type="sibTrans" cxnId="{756ACACF-F74F-DC49-B806-0BD07C149670}">
      <dgm:prSet/>
      <dgm:spPr/>
      <dgm:t>
        <a:bodyPr/>
        <a:lstStyle/>
        <a:p>
          <a:endParaRPr lang="en-GB" noProof="0"/>
        </a:p>
      </dgm:t>
    </dgm:pt>
    <dgm:pt modelId="{4D7952F7-50C7-5B4A-9C86-0BC532E3776A}">
      <dgm:prSet phldrT="[Text]" custT="1"/>
      <dgm:spPr>
        <a:solidFill>
          <a:schemeClr val="accent1"/>
        </a:solidFill>
      </dgm:spPr>
      <dgm:t>
        <a:bodyPr lIns="72000" tIns="36000" rIns="72000" bIns="36000"/>
        <a:lstStyle/>
        <a:p>
          <a:pPr>
            <a:spcBef>
              <a:spcPts val="0"/>
            </a:spcBef>
            <a:spcAft>
              <a:spcPts val="200"/>
            </a:spcAft>
          </a:pPr>
          <a:r>
            <a:rPr lang="en-GB" sz="1000" b="1" i="0" noProof="1">
              <a:latin typeface="Calibri"/>
              <a:cs typeface="Calibri"/>
            </a:rPr>
            <a:t>Level 2</a:t>
          </a:r>
        </a:p>
        <a:p>
          <a:pPr>
            <a:spcBef>
              <a:spcPts val="400"/>
            </a:spcBef>
            <a:spcAft>
              <a:spcPts val="0"/>
            </a:spcAft>
          </a:pPr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noProof="1"/>
        </a:p>
      </dgm:t>
    </dgm:pt>
    <dgm:pt modelId="{E3C4CF78-6D60-8E4B-946D-4A1938C8FFB0}" type="parTrans" cxnId="{F4EEC251-9275-BE4C-BD65-2B5EC5D3DFDA}">
      <dgm:prSet/>
      <dgm:spPr>
        <a:ln>
          <a:solidFill>
            <a:srgbClr val="3C3C00"/>
          </a:solidFill>
        </a:ln>
      </dgm:spPr>
      <dgm:t>
        <a:bodyPr/>
        <a:lstStyle/>
        <a:p>
          <a:endParaRPr lang="en-GB" noProof="1">
            <a:solidFill>
              <a:srgbClr val="3C3C00"/>
            </a:solidFill>
          </a:endParaRPr>
        </a:p>
      </dgm:t>
    </dgm:pt>
    <dgm:pt modelId="{75C138BA-40B3-FF4F-A980-2AFDB7119E62}" type="sibTrans" cxnId="{F4EEC251-9275-BE4C-BD65-2B5EC5D3DFDA}">
      <dgm:prSet/>
      <dgm:spPr/>
      <dgm:t>
        <a:bodyPr/>
        <a:lstStyle/>
        <a:p>
          <a:endParaRPr lang="en-GB" noProof="0"/>
        </a:p>
      </dgm:t>
    </dgm:pt>
    <dgm:pt modelId="{5CF0D4D5-505F-D842-A34C-910980D7AA02}">
      <dgm:prSet phldrT="[Text]" custT="1"/>
      <dgm:spPr>
        <a:solidFill>
          <a:schemeClr val="accent1"/>
        </a:solidFill>
      </dgm:spPr>
      <dgm:t>
        <a:bodyPr lIns="72000" tIns="36000" rIns="72000" bIns="36000"/>
        <a:lstStyle/>
        <a:p>
          <a:pPr>
            <a:spcBef>
              <a:spcPts val="0"/>
            </a:spcBef>
            <a:spcAft>
              <a:spcPts val="200"/>
            </a:spcAft>
          </a:pPr>
          <a:r>
            <a:rPr lang="en-GB" sz="1000" b="1" i="0" noProof="1">
              <a:latin typeface="Calibri"/>
              <a:cs typeface="Calibri"/>
            </a:rPr>
            <a:t>Level 2</a:t>
          </a:r>
        </a:p>
        <a:p>
          <a:pPr>
            <a:spcBef>
              <a:spcPts val="0"/>
            </a:spcBef>
            <a:spcAft>
              <a:spcPts val="200"/>
            </a:spcAft>
          </a:pPr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noProof="1"/>
        </a:p>
      </dgm:t>
    </dgm:pt>
    <dgm:pt modelId="{DA74B5CA-D9B6-754F-8310-5E7ED3570BFB}" type="parTrans" cxnId="{758AC419-E0D4-DD4E-A4A6-F397450C8F03}">
      <dgm:prSet/>
      <dgm:spPr>
        <a:ln>
          <a:solidFill>
            <a:srgbClr val="3C3C00"/>
          </a:solidFill>
        </a:ln>
      </dgm:spPr>
      <dgm:t>
        <a:bodyPr/>
        <a:lstStyle/>
        <a:p>
          <a:endParaRPr lang="en-GB" noProof="1"/>
        </a:p>
      </dgm:t>
    </dgm:pt>
    <dgm:pt modelId="{B5A9DFF4-A1DF-D14D-BEBE-6AA032756EAC}" type="sibTrans" cxnId="{758AC419-E0D4-DD4E-A4A6-F397450C8F03}">
      <dgm:prSet/>
      <dgm:spPr/>
      <dgm:t>
        <a:bodyPr/>
        <a:lstStyle/>
        <a:p>
          <a:endParaRPr lang="en-GB"/>
        </a:p>
      </dgm:t>
    </dgm:pt>
    <dgm:pt modelId="{6C747607-4AF7-4745-BCDA-4C29767AACD9}">
      <dgm:prSet phldrT="[Text]" custT="1"/>
      <dgm:spPr>
        <a:solidFill>
          <a:schemeClr val="accent1"/>
        </a:solidFill>
      </dgm:spPr>
      <dgm:t>
        <a:bodyPr lIns="72000" tIns="36000" rIns="72000" bIns="36000"/>
        <a:lstStyle/>
        <a:p>
          <a:pPr>
            <a:spcBef>
              <a:spcPts val="0"/>
            </a:spcBef>
            <a:spcAft>
              <a:spcPts val="200"/>
            </a:spcAft>
          </a:pPr>
          <a:r>
            <a:rPr lang="en-GB" sz="1000" b="1" i="0" noProof="1">
              <a:latin typeface="Calibri"/>
              <a:cs typeface="Calibri"/>
            </a:rPr>
            <a:t>Level 2</a:t>
          </a:r>
        </a:p>
        <a:p>
          <a:pPr>
            <a:spcBef>
              <a:spcPts val="0"/>
            </a:spcBef>
            <a:spcAft>
              <a:spcPts val="200"/>
            </a:spcAft>
          </a:pPr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1" noProof="1"/>
        </a:p>
      </dgm:t>
    </dgm:pt>
    <dgm:pt modelId="{0B8D19E8-D689-B949-8CA3-5045F4A955A6}" type="parTrans" cxnId="{3ACC8652-BDD8-7242-8F3B-58C497199CC7}">
      <dgm:prSet/>
      <dgm:spPr>
        <a:ln>
          <a:solidFill>
            <a:srgbClr val="3C3C00"/>
          </a:solidFill>
        </a:ln>
      </dgm:spPr>
      <dgm:t>
        <a:bodyPr/>
        <a:lstStyle/>
        <a:p>
          <a:endParaRPr lang="en-GB" noProof="1">
            <a:solidFill>
              <a:srgbClr val="3C3C00"/>
            </a:solidFill>
          </a:endParaRPr>
        </a:p>
      </dgm:t>
    </dgm:pt>
    <dgm:pt modelId="{135BCB25-1206-6848-A50F-5A3B3177BD0F}" type="sibTrans" cxnId="{3ACC8652-BDD8-7242-8F3B-58C497199CC7}">
      <dgm:prSet/>
      <dgm:spPr/>
      <dgm:t>
        <a:bodyPr/>
        <a:lstStyle/>
        <a:p>
          <a:endParaRPr lang="en-GB"/>
        </a:p>
      </dgm:t>
    </dgm:pt>
    <dgm:pt modelId="{11191948-C07F-9848-AFA5-109A2EBC935E}">
      <dgm:prSet phldrT="[Text]" custT="1"/>
      <dgm:spPr>
        <a:solidFill>
          <a:schemeClr val="accent2"/>
        </a:solidFill>
      </dgm:spPr>
      <dgm:t>
        <a:bodyPr tIns="36000" bIns="36000"/>
        <a:lstStyle/>
        <a:p>
          <a:pPr>
            <a:spcAft>
              <a:spcPts val="200"/>
            </a:spcAft>
          </a:pPr>
          <a:r>
            <a:rPr lang="en-GB" sz="1000" b="1" i="0" noProof="1">
              <a:latin typeface="Calibri"/>
              <a:cs typeface="Calibri"/>
            </a:rPr>
            <a:t>Logical Group/Level 3</a:t>
          </a:r>
        </a:p>
        <a:p>
          <a:pPr>
            <a:spcAft>
              <a:spcPts val="200"/>
            </a:spcAft>
          </a:pPr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3ECB7B14-2393-BE43-BEE9-B0637D554D27}" type="sibTrans" cxnId="{3A2AA1F8-DB97-2D4C-B68C-7D5BA068191A}">
      <dgm:prSet/>
      <dgm:spPr/>
      <dgm:t>
        <a:bodyPr/>
        <a:lstStyle/>
        <a:p>
          <a:endParaRPr lang="en-GB" noProof="0"/>
        </a:p>
      </dgm:t>
    </dgm:pt>
    <dgm:pt modelId="{C67DF3FA-330D-854E-A8A1-D49C249E484B}" type="parTrans" cxnId="{3A2AA1F8-DB97-2D4C-B68C-7D5BA068191A}">
      <dgm:prSet/>
      <dgm:spPr/>
      <dgm:t>
        <a:bodyPr/>
        <a:lstStyle/>
        <a:p>
          <a:endParaRPr lang="en-GB" noProof="1"/>
        </a:p>
      </dgm:t>
    </dgm:pt>
    <dgm:pt modelId="{FCE19947-E6C3-D747-A5DE-1EC1479EA43D}">
      <dgm:prSet phldrT="[Text]" custT="1"/>
      <dgm:spPr>
        <a:solidFill>
          <a:schemeClr val="accent2"/>
        </a:solidFill>
      </dgm:spPr>
      <dgm:t>
        <a:bodyPr lIns="72000" tIns="36000" rIns="72000" bIns="36000"/>
        <a:lstStyle/>
        <a:p>
          <a:r>
            <a:rPr lang="en-GB" sz="1000" b="1" i="0" noProof="1">
              <a:latin typeface="Calibri"/>
              <a:cs typeface="Calibri"/>
            </a:rPr>
            <a:t>Level 5</a:t>
          </a:r>
        </a:p>
        <a:p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A817C378-ADB5-CC4D-99A0-D8EB640B33E9}" type="parTrans" cxnId="{23F87CB5-A055-F94F-BDDD-58313D2BCA76}">
      <dgm:prSet/>
      <dgm:spPr/>
      <dgm:t>
        <a:bodyPr/>
        <a:lstStyle/>
        <a:p>
          <a:endParaRPr lang="en-GB" noProof="1"/>
        </a:p>
      </dgm:t>
    </dgm:pt>
    <dgm:pt modelId="{40BE9FA0-1A9A-4142-8123-DBA18B2FE455}" type="sibTrans" cxnId="{23F87CB5-A055-F94F-BDDD-58313D2BCA76}">
      <dgm:prSet/>
      <dgm:spPr/>
      <dgm:t>
        <a:bodyPr/>
        <a:lstStyle/>
        <a:p>
          <a:endParaRPr lang="en-GB"/>
        </a:p>
      </dgm:t>
    </dgm:pt>
    <dgm:pt modelId="{A81C686A-8BDD-FE48-8FD5-9CDC75E190EC}">
      <dgm:prSet custT="1"/>
      <dgm:spPr>
        <a:solidFill>
          <a:srgbClr val="00A5DB"/>
        </a:solidFill>
      </dgm:spPr>
      <dgm:t>
        <a:bodyPr/>
        <a:lstStyle/>
        <a:p>
          <a:pPr>
            <a:spcAft>
              <a:spcPts val="200"/>
            </a:spcAft>
          </a:pPr>
          <a:r>
            <a:rPr lang="en-GB" sz="1000" b="1" i="0" noProof="1">
              <a:latin typeface="Calibri"/>
              <a:cs typeface="Calibri"/>
            </a:rPr>
            <a:t>Logical Group/Level 3</a:t>
          </a:r>
        </a:p>
        <a:p>
          <a:pPr>
            <a:spcAft>
              <a:spcPts val="200"/>
            </a:spcAft>
          </a:pPr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896D925D-396F-2949-A799-E4DB9F0881D2}" type="parTrans" cxnId="{4160B967-A476-0146-9E46-661BF502740A}">
      <dgm:prSet/>
      <dgm:spPr/>
      <dgm:t>
        <a:bodyPr/>
        <a:lstStyle/>
        <a:p>
          <a:endParaRPr lang="en-GB" noProof="1"/>
        </a:p>
      </dgm:t>
    </dgm:pt>
    <dgm:pt modelId="{D45939C9-AACB-2742-82E8-216C3F0A1232}" type="sibTrans" cxnId="{4160B967-A476-0146-9E46-661BF502740A}">
      <dgm:prSet/>
      <dgm:spPr/>
      <dgm:t>
        <a:bodyPr/>
        <a:lstStyle/>
        <a:p>
          <a:endParaRPr lang="en-GB"/>
        </a:p>
      </dgm:t>
    </dgm:pt>
    <dgm:pt modelId="{B49D61E4-709E-8F4C-8FD5-7DCAC77FBC35}">
      <dgm:prSet phldrT="[Text]" custT="1"/>
      <dgm:spPr>
        <a:solidFill>
          <a:schemeClr val="accent2"/>
        </a:solidFill>
      </dgm:spPr>
      <dgm:t>
        <a:bodyPr tIns="36000" bIns="36000"/>
        <a:lstStyle/>
        <a:p>
          <a:r>
            <a:rPr lang="en-GB" sz="1000" b="1" i="0" noProof="1">
              <a:latin typeface="Calibri"/>
              <a:cs typeface="Calibri"/>
            </a:rPr>
            <a:t>Level 5</a:t>
          </a:r>
        </a:p>
        <a:p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1DA29785-CF6C-C249-9106-2DB6A06D1B54}" type="parTrans" cxnId="{33EA82D7-35B1-BD4F-A297-2A86BF67DB07}">
      <dgm:prSet/>
      <dgm:spPr/>
      <dgm:t>
        <a:bodyPr/>
        <a:lstStyle/>
        <a:p>
          <a:endParaRPr lang="en-GB" noProof="1"/>
        </a:p>
      </dgm:t>
    </dgm:pt>
    <dgm:pt modelId="{BAD6696B-1829-7D40-AE8D-6BF111A4891D}" type="sibTrans" cxnId="{33EA82D7-35B1-BD4F-A297-2A86BF67DB07}">
      <dgm:prSet/>
      <dgm:spPr/>
      <dgm:t>
        <a:bodyPr/>
        <a:lstStyle/>
        <a:p>
          <a:endParaRPr lang="en-GB"/>
        </a:p>
      </dgm:t>
    </dgm:pt>
    <dgm:pt modelId="{65D3C314-C0A2-6047-99C8-A29F13EA4504}">
      <dgm:prSet phldrT="[Text]" custT="1"/>
      <dgm:spPr>
        <a:solidFill>
          <a:schemeClr val="accent2"/>
        </a:solidFill>
      </dgm:spPr>
      <dgm:t>
        <a:bodyPr tIns="36000" bIns="36000"/>
        <a:lstStyle/>
        <a:p>
          <a:r>
            <a:rPr lang="en-GB" sz="1000" b="1" i="0" noProof="1">
              <a:latin typeface="Calibri"/>
              <a:cs typeface="Calibri"/>
            </a:rPr>
            <a:t>Level 5</a:t>
          </a:r>
        </a:p>
        <a:p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A655B887-9ED4-8948-A5A2-346EB7B8275D}" type="parTrans" cxnId="{A41932F3-50F2-6642-90B9-250420936FC4}">
      <dgm:prSet/>
      <dgm:spPr/>
      <dgm:t>
        <a:bodyPr/>
        <a:lstStyle/>
        <a:p>
          <a:endParaRPr lang="en-GB" noProof="1"/>
        </a:p>
      </dgm:t>
    </dgm:pt>
    <dgm:pt modelId="{084B930E-7826-1949-9456-0BEE50C09CBC}" type="sibTrans" cxnId="{A41932F3-50F2-6642-90B9-250420936FC4}">
      <dgm:prSet/>
      <dgm:spPr/>
      <dgm:t>
        <a:bodyPr/>
        <a:lstStyle/>
        <a:p>
          <a:endParaRPr lang="en-GB"/>
        </a:p>
      </dgm:t>
    </dgm:pt>
    <dgm:pt modelId="{744D2E01-03F2-E24D-8D42-6236D7A141F3}">
      <dgm:prSet custT="1"/>
      <dgm:spPr>
        <a:solidFill>
          <a:schemeClr val="accent3"/>
        </a:solidFill>
      </dgm:spPr>
      <dgm:t>
        <a:bodyPr lIns="72000" rIns="72000"/>
        <a:lstStyle/>
        <a:p>
          <a:r>
            <a:rPr lang="en-GB" sz="1000" b="1" i="0" noProof="1">
              <a:latin typeface="Calibri"/>
              <a:cs typeface="Calibri"/>
            </a:rPr>
            <a:t>Level 4</a:t>
          </a:r>
        </a:p>
        <a:p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3A3E1068-6ED2-4842-A888-8AD6E21C4B8D}" type="parTrans" cxnId="{F1A89A67-93CA-FE42-A424-F36E260DA9F4}">
      <dgm:prSet/>
      <dgm:spPr/>
      <dgm:t>
        <a:bodyPr/>
        <a:lstStyle/>
        <a:p>
          <a:endParaRPr lang="en-GB" noProof="1"/>
        </a:p>
      </dgm:t>
    </dgm:pt>
    <dgm:pt modelId="{F73A3367-D9B3-8042-800C-F31F1941C3F7}" type="sibTrans" cxnId="{F1A89A67-93CA-FE42-A424-F36E260DA9F4}">
      <dgm:prSet/>
      <dgm:spPr/>
      <dgm:t>
        <a:bodyPr/>
        <a:lstStyle/>
        <a:p>
          <a:endParaRPr lang="en-GB"/>
        </a:p>
      </dgm:t>
    </dgm:pt>
    <dgm:pt modelId="{4930936B-06E5-144D-8492-B7A6474FF2AF}">
      <dgm:prSet custT="1"/>
      <dgm:spPr>
        <a:solidFill>
          <a:schemeClr val="accent3"/>
        </a:solidFill>
      </dgm:spPr>
      <dgm:t>
        <a:bodyPr lIns="72000" rIns="72000"/>
        <a:lstStyle/>
        <a:p>
          <a:r>
            <a:rPr lang="en-GB" sz="1000" b="1" i="0" noProof="1">
              <a:latin typeface="Calibri"/>
              <a:cs typeface="Calibri"/>
            </a:rPr>
            <a:t>Level 4</a:t>
          </a:r>
        </a:p>
        <a:p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E5BB627A-6D04-144F-BD4F-F08A52144945}" type="parTrans" cxnId="{E9A3EF87-64B9-C348-8878-2D493317360A}">
      <dgm:prSet/>
      <dgm:spPr/>
      <dgm:t>
        <a:bodyPr/>
        <a:lstStyle/>
        <a:p>
          <a:endParaRPr lang="en-GB" noProof="1"/>
        </a:p>
      </dgm:t>
    </dgm:pt>
    <dgm:pt modelId="{54A12951-ECAB-BE45-86FF-CCD90BF35B6C}" type="sibTrans" cxnId="{E9A3EF87-64B9-C348-8878-2D493317360A}">
      <dgm:prSet/>
      <dgm:spPr/>
      <dgm:t>
        <a:bodyPr/>
        <a:lstStyle/>
        <a:p>
          <a:endParaRPr lang="en-GB"/>
        </a:p>
      </dgm:t>
    </dgm:pt>
    <dgm:pt modelId="{76D69849-C7A9-6C48-839C-26285D77B220}" type="asst">
      <dgm:prSet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endParaRPr lang="en-GB" noProof="1"/>
        </a:p>
      </dgm:t>
    </dgm:pt>
    <dgm:pt modelId="{78DF886F-495B-7B41-98E0-3E6420540B93}" type="sibTrans" cxnId="{7D6AFE78-A7FA-C246-B3DA-BB6F5805C64B}">
      <dgm:prSet/>
      <dgm:spPr/>
      <dgm:t>
        <a:bodyPr/>
        <a:lstStyle/>
        <a:p>
          <a:endParaRPr lang="en-GB"/>
        </a:p>
      </dgm:t>
    </dgm:pt>
    <dgm:pt modelId="{27CD3D47-22E5-CB4E-9F74-9F03396C2DFD}" type="parTrans" cxnId="{7D6AFE78-A7FA-C246-B3DA-BB6F5805C64B}">
      <dgm:prSet/>
      <dgm:spPr>
        <a:ln>
          <a:solidFill>
            <a:srgbClr val="FFFFFF"/>
          </a:solidFill>
        </a:ln>
      </dgm:spPr>
      <dgm:t>
        <a:bodyPr/>
        <a:lstStyle/>
        <a:p>
          <a:endParaRPr lang="en-GB" noProof="1"/>
        </a:p>
      </dgm:t>
    </dgm:pt>
    <dgm:pt modelId="{4605EBD9-6A1E-C949-B54A-8D5D4738553B}">
      <dgm:prSet custT="1"/>
      <dgm:spPr>
        <a:solidFill>
          <a:schemeClr val="accent3"/>
        </a:solidFill>
      </dgm:spPr>
      <dgm:t>
        <a:bodyPr lIns="72000" rIns="72000"/>
        <a:lstStyle/>
        <a:p>
          <a:r>
            <a:rPr lang="en-GB" sz="1000" b="1" i="0" noProof="1">
              <a:latin typeface="Calibri"/>
              <a:cs typeface="Calibri"/>
            </a:rPr>
            <a:t>Level 4</a:t>
          </a:r>
        </a:p>
        <a:p>
          <a:r>
            <a:rPr lang="en-GB" sz="1000" b="0" i="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noProof="1">
            <a:latin typeface="Calibri Light"/>
            <a:cs typeface="Calibri Light"/>
          </a:endParaRPr>
        </a:p>
      </dgm:t>
    </dgm:pt>
    <dgm:pt modelId="{10E04E87-D4AA-9C4F-AA71-FDAB02189AC6}" type="parTrans" cxnId="{E133B06F-50CF-AE42-AEA4-9E61D535DCA2}">
      <dgm:prSet/>
      <dgm:spPr/>
      <dgm:t>
        <a:bodyPr/>
        <a:lstStyle/>
        <a:p>
          <a:endParaRPr lang="en-GB" noProof="1"/>
        </a:p>
      </dgm:t>
    </dgm:pt>
    <dgm:pt modelId="{295284D5-1CCE-2F40-BBB9-742794731242}" type="sibTrans" cxnId="{E133B06F-50CF-AE42-AEA4-9E61D535DCA2}">
      <dgm:prSet/>
      <dgm:spPr/>
      <dgm:t>
        <a:bodyPr/>
        <a:lstStyle/>
        <a:p>
          <a:endParaRPr lang="de-DE"/>
        </a:p>
      </dgm:t>
    </dgm:pt>
    <dgm:pt modelId="{62FC1415-9F5F-B249-9505-76AE5C439EA6}" type="asst">
      <dgm:prSet/>
      <dgm:spPr>
        <a:solidFill>
          <a:schemeClr val="bg1"/>
        </a:solidFill>
      </dgm:spPr>
      <dgm:t>
        <a:bodyPr/>
        <a:lstStyle/>
        <a:p>
          <a:endParaRPr lang="en-GB" noProof="1"/>
        </a:p>
      </dgm:t>
    </dgm:pt>
    <dgm:pt modelId="{14D716A9-3BCA-AF4F-844C-A88528090E01}" type="sibTrans" cxnId="{0E45EB52-8A26-164D-90F3-9E155278B845}">
      <dgm:prSet/>
      <dgm:spPr/>
      <dgm:t>
        <a:bodyPr/>
        <a:lstStyle/>
        <a:p>
          <a:endParaRPr lang="de-DE"/>
        </a:p>
      </dgm:t>
    </dgm:pt>
    <dgm:pt modelId="{9ED10A37-76B3-9F41-92D0-101DEC8402BD}" type="parTrans" cxnId="{0E45EB52-8A26-164D-90F3-9E155278B845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 noProof="1"/>
        </a:p>
      </dgm:t>
    </dgm:pt>
    <dgm:pt modelId="{38DC6C32-1FFE-8E45-93EF-945B38C08C85}" type="pres">
      <dgm:prSet presAssocID="{2A77D16B-D758-D84C-B38F-C95E7844FC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48E9FF5-E55B-F24B-ABD8-2E6C641860F1}" type="pres">
      <dgm:prSet presAssocID="{9B865519-1290-B34A-B308-83361DC0D454}" presName="hierRoot1" presStyleCnt="0">
        <dgm:presLayoutVars>
          <dgm:hierBranch val="init"/>
        </dgm:presLayoutVars>
      </dgm:prSet>
      <dgm:spPr/>
    </dgm:pt>
    <dgm:pt modelId="{512EFB07-39FC-994C-8FC4-F6AEE16313BB}" type="pres">
      <dgm:prSet presAssocID="{9B865519-1290-B34A-B308-83361DC0D454}" presName="rootComposite1" presStyleCnt="0"/>
      <dgm:spPr/>
    </dgm:pt>
    <dgm:pt modelId="{BFCFF9E9-A69D-EF48-8E20-81AF3F920D9C}" type="pres">
      <dgm:prSet presAssocID="{9B865519-1290-B34A-B308-83361DC0D454}" presName="rootText1" presStyleLbl="node0" presStyleIdx="0" presStyleCnt="1" custScaleX="264778" custScaleY="98813" custLinFactX="64799" custLinFactNeighborX="100000" custLinFactNeighborY="-1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C3700B-C869-8640-BA35-641D1F67EA26}" type="pres">
      <dgm:prSet presAssocID="{9B865519-1290-B34A-B308-83361DC0D45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2E74DD-1874-C04F-A7BF-893879E5B829}" type="pres">
      <dgm:prSet presAssocID="{9B865519-1290-B34A-B308-83361DC0D454}" presName="hierChild2" presStyleCnt="0"/>
      <dgm:spPr/>
    </dgm:pt>
    <dgm:pt modelId="{C3778D2F-9855-3746-94C6-63D897C244A1}" type="pres">
      <dgm:prSet presAssocID="{940C2260-3157-D84E-9CA2-4E82A8ACB6F5}" presName="Name37" presStyleLbl="parChTrans1D2" presStyleIdx="0" presStyleCnt="1"/>
      <dgm:spPr/>
      <dgm:t>
        <a:bodyPr/>
        <a:lstStyle/>
        <a:p>
          <a:endParaRPr lang="en-US"/>
        </a:p>
      </dgm:t>
    </dgm:pt>
    <dgm:pt modelId="{E7B95452-7EE4-874A-8074-32814CC41D3C}" type="pres">
      <dgm:prSet presAssocID="{C74EECC9-54D9-2C45-9F77-063BC7BD4C6D}" presName="hierRoot2" presStyleCnt="0">
        <dgm:presLayoutVars>
          <dgm:hierBranch val="init"/>
        </dgm:presLayoutVars>
      </dgm:prSet>
      <dgm:spPr/>
    </dgm:pt>
    <dgm:pt modelId="{48A7BBB3-C93C-6A4C-9434-35C04B38C012}" type="pres">
      <dgm:prSet presAssocID="{C74EECC9-54D9-2C45-9F77-063BC7BD4C6D}" presName="rootComposite" presStyleCnt="0"/>
      <dgm:spPr/>
    </dgm:pt>
    <dgm:pt modelId="{0770922A-E893-6F43-8C8A-71722AD16B09}" type="pres">
      <dgm:prSet presAssocID="{C74EECC9-54D9-2C45-9F77-063BC7BD4C6D}" presName="rootText" presStyleLbl="node2" presStyleIdx="0" presStyleCnt="1" custScaleX="264664" custScaleY="125090" custLinFactX="64856" custLinFactNeighborX="100000" custLinFactNeighborY="-25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DD74B-FE4B-304E-9668-B30F14A5FDE9}" type="pres">
      <dgm:prSet presAssocID="{C74EECC9-54D9-2C45-9F77-063BC7BD4C6D}" presName="rootConnector" presStyleLbl="node2" presStyleIdx="0" presStyleCnt="1"/>
      <dgm:spPr/>
      <dgm:t>
        <a:bodyPr/>
        <a:lstStyle/>
        <a:p>
          <a:endParaRPr lang="en-US"/>
        </a:p>
      </dgm:t>
    </dgm:pt>
    <dgm:pt modelId="{6F7C1AAC-03AF-2849-8CCF-5456468143BA}" type="pres">
      <dgm:prSet presAssocID="{C74EECC9-54D9-2C45-9F77-063BC7BD4C6D}" presName="hierChild4" presStyleCnt="0"/>
      <dgm:spPr/>
    </dgm:pt>
    <dgm:pt modelId="{AFE143A9-C941-9448-A3AE-673BCD21C804}" type="pres">
      <dgm:prSet presAssocID="{E3C4CF78-6D60-8E4B-946D-4A1938C8FFB0}" presName="Name37" presStyleLbl="parChTrans1D3" presStyleIdx="0" presStyleCnt="3"/>
      <dgm:spPr/>
      <dgm:t>
        <a:bodyPr/>
        <a:lstStyle/>
        <a:p>
          <a:endParaRPr lang="en-US"/>
        </a:p>
      </dgm:t>
    </dgm:pt>
    <dgm:pt modelId="{C8BAA671-7B39-7148-A7CF-80156AF59D0F}" type="pres">
      <dgm:prSet presAssocID="{4D7952F7-50C7-5B4A-9C86-0BC532E3776A}" presName="hierRoot2" presStyleCnt="0">
        <dgm:presLayoutVars>
          <dgm:hierBranch val="init"/>
        </dgm:presLayoutVars>
      </dgm:prSet>
      <dgm:spPr/>
    </dgm:pt>
    <dgm:pt modelId="{686725D1-27C6-2841-A94F-E1224B09244D}" type="pres">
      <dgm:prSet presAssocID="{4D7952F7-50C7-5B4A-9C86-0BC532E3776A}" presName="rootComposite" presStyleCnt="0"/>
      <dgm:spPr/>
    </dgm:pt>
    <dgm:pt modelId="{372DDC9D-E8F8-4743-B93A-4FA9E2F515BD}" type="pres">
      <dgm:prSet presAssocID="{4D7952F7-50C7-5B4A-9C86-0BC532E3776A}" presName="rootText" presStyleLbl="node3" presStyleIdx="0" presStyleCnt="3" custScaleX="205182" custScaleY="136780" custLinFactX="61588" custLinFactNeighborX="100000" custLinFactNeighborY="-139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39979-A46C-9845-B5A3-5EBD998BED01}" type="pres">
      <dgm:prSet presAssocID="{4D7952F7-50C7-5B4A-9C86-0BC532E3776A}" presName="rootConnector" presStyleLbl="node3" presStyleIdx="0" presStyleCnt="3"/>
      <dgm:spPr/>
      <dgm:t>
        <a:bodyPr/>
        <a:lstStyle/>
        <a:p>
          <a:endParaRPr lang="en-US"/>
        </a:p>
      </dgm:t>
    </dgm:pt>
    <dgm:pt modelId="{F047D988-0271-234C-83C1-BB0A98CDFF72}" type="pres">
      <dgm:prSet presAssocID="{4D7952F7-50C7-5B4A-9C86-0BC532E3776A}" presName="hierChild4" presStyleCnt="0"/>
      <dgm:spPr/>
    </dgm:pt>
    <dgm:pt modelId="{E6CA5986-6649-EE41-B3F1-ED7CDD9DF827}" type="pres">
      <dgm:prSet presAssocID="{4D7952F7-50C7-5B4A-9C86-0BC532E3776A}" presName="hierChild5" presStyleCnt="0"/>
      <dgm:spPr/>
    </dgm:pt>
    <dgm:pt modelId="{1FA82D6B-7F9E-8F49-9ABF-11D33CB3FEA5}" type="pres">
      <dgm:prSet presAssocID="{DA74B5CA-D9B6-754F-8310-5E7ED3570BFB}" presName="Name37" presStyleLbl="parChTrans1D3" presStyleIdx="1" presStyleCnt="3"/>
      <dgm:spPr/>
      <dgm:t>
        <a:bodyPr/>
        <a:lstStyle/>
        <a:p>
          <a:endParaRPr lang="en-US"/>
        </a:p>
      </dgm:t>
    </dgm:pt>
    <dgm:pt modelId="{D14DFBFC-3B1E-6348-B08C-8EA33F144928}" type="pres">
      <dgm:prSet presAssocID="{5CF0D4D5-505F-D842-A34C-910980D7AA02}" presName="hierRoot2" presStyleCnt="0">
        <dgm:presLayoutVars>
          <dgm:hierBranch val="init"/>
        </dgm:presLayoutVars>
      </dgm:prSet>
      <dgm:spPr/>
    </dgm:pt>
    <dgm:pt modelId="{096E5DD8-11B3-6847-B267-BBE62D410641}" type="pres">
      <dgm:prSet presAssocID="{5CF0D4D5-505F-D842-A34C-910980D7AA02}" presName="rootComposite" presStyleCnt="0"/>
      <dgm:spPr/>
    </dgm:pt>
    <dgm:pt modelId="{9035E783-50E8-254C-877F-66777B92A91C}" type="pres">
      <dgm:prSet presAssocID="{5CF0D4D5-505F-D842-A34C-910980D7AA02}" presName="rootText" presStyleLbl="node3" presStyleIdx="1" presStyleCnt="3" custScaleX="206572" custScaleY="136780" custLinFactX="66003" custLinFactNeighborX="100000" custLinFactNeighborY="-146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D81D3E-D1D1-1F47-B5B9-1B86F40F0743}" type="pres">
      <dgm:prSet presAssocID="{5CF0D4D5-505F-D842-A34C-910980D7AA02}" presName="rootConnector" presStyleLbl="node3" presStyleIdx="1" presStyleCnt="3"/>
      <dgm:spPr/>
      <dgm:t>
        <a:bodyPr/>
        <a:lstStyle/>
        <a:p>
          <a:endParaRPr lang="en-US"/>
        </a:p>
      </dgm:t>
    </dgm:pt>
    <dgm:pt modelId="{B48B1A18-6909-794E-89DE-FEC999DAD8E0}" type="pres">
      <dgm:prSet presAssocID="{5CF0D4D5-505F-D842-A34C-910980D7AA02}" presName="hierChild4" presStyleCnt="0"/>
      <dgm:spPr/>
    </dgm:pt>
    <dgm:pt modelId="{3EB3252B-CA01-6845-927C-E3AAAA110BA8}" type="pres">
      <dgm:prSet presAssocID="{5CF0D4D5-505F-D842-A34C-910980D7AA02}" presName="hierChild5" presStyleCnt="0"/>
      <dgm:spPr/>
    </dgm:pt>
    <dgm:pt modelId="{487227FA-ED52-8C49-B225-BF92A76AB07E}" type="pres">
      <dgm:prSet presAssocID="{0B8D19E8-D689-B949-8CA3-5045F4A955A6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C9C77AB-1141-5941-9529-AC61F9730654}" type="pres">
      <dgm:prSet presAssocID="{6C747607-4AF7-4745-BCDA-4C29767AACD9}" presName="hierRoot2" presStyleCnt="0">
        <dgm:presLayoutVars>
          <dgm:hierBranch val="init"/>
        </dgm:presLayoutVars>
      </dgm:prSet>
      <dgm:spPr/>
    </dgm:pt>
    <dgm:pt modelId="{372627FB-0CC0-4B46-8743-83EE96C20E68}" type="pres">
      <dgm:prSet presAssocID="{6C747607-4AF7-4745-BCDA-4C29767AACD9}" presName="rootComposite" presStyleCnt="0"/>
      <dgm:spPr/>
    </dgm:pt>
    <dgm:pt modelId="{DB43C526-1B21-2647-B475-90108E2ADEEA}" type="pres">
      <dgm:prSet presAssocID="{6C747607-4AF7-4745-BCDA-4C29767AACD9}" presName="rootText" presStyleLbl="node3" presStyleIdx="2" presStyleCnt="3" custScaleX="206572" custScaleY="136780" custLinFactX="87291" custLinFactNeighborX="100000" custLinFactNeighborY="-14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ED929E-BA2F-7C4F-B5CA-33B9B7ACE08C}" type="pres">
      <dgm:prSet presAssocID="{6C747607-4AF7-4745-BCDA-4C29767AACD9}" presName="rootConnector" presStyleLbl="node3" presStyleIdx="2" presStyleCnt="3"/>
      <dgm:spPr/>
      <dgm:t>
        <a:bodyPr/>
        <a:lstStyle/>
        <a:p>
          <a:endParaRPr lang="en-US"/>
        </a:p>
      </dgm:t>
    </dgm:pt>
    <dgm:pt modelId="{6E287265-D74B-1444-AD29-4DCF2C2D672C}" type="pres">
      <dgm:prSet presAssocID="{6C747607-4AF7-4745-BCDA-4C29767AACD9}" presName="hierChild4" presStyleCnt="0"/>
      <dgm:spPr/>
    </dgm:pt>
    <dgm:pt modelId="{01C017DD-895E-0F44-B820-20F4F18D9BF3}" type="pres">
      <dgm:prSet presAssocID="{C67DF3FA-330D-854E-A8A1-D49C249E484B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0EFAE87C-02E5-D842-BDAE-541E63C311B0}" type="pres">
      <dgm:prSet presAssocID="{11191948-C07F-9848-AFA5-109A2EBC935E}" presName="hierRoot2" presStyleCnt="0">
        <dgm:presLayoutVars>
          <dgm:hierBranch val="init"/>
        </dgm:presLayoutVars>
      </dgm:prSet>
      <dgm:spPr/>
    </dgm:pt>
    <dgm:pt modelId="{1BCD50DD-C5EB-DC40-A7C6-A2AEFCD63932}" type="pres">
      <dgm:prSet presAssocID="{11191948-C07F-9848-AFA5-109A2EBC935E}" presName="rootComposite" presStyleCnt="0"/>
      <dgm:spPr/>
    </dgm:pt>
    <dgm:pt modelId="{038E7036-686D-B743-9AB9-F370AF1395E8}" type="pres">
      <dgm:prSet presAssocID="{11191948-C07F-9848-AFA5-109A2EBC935E}" presName="rootText" presStyleLbl="node4" presStyleIdx="0" presStyleCnt="8" custScaleX="258909" custScaleY="119654" custLinFactX="194743" custLinFactNeighborX="200000" custLinFactNeighborY="-21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3D50-870E-0440-9647-48A2422C1DE9}" type="pres">
      <dgm:prSet presAssocID="{11191948-C07F-9848-AFA5-109A2EBC935E}" presName="rootConnector" presStyleLbl="node4" presStyleIdx="0" presStyleCnt="8"/>
      <dgm:spPr/>
      <dgm:t>
        <a:bodyPr/>
        <a:lstStyle/>
        <a:p>
          <a:endParaRPr lang="en-US"/>
        </a:p>
      </dgm:t>
    </dgm:pt>
    <dgm:pt modelId="{0726C19E-AFB4-4B4B-9BEB-3FBF5B1EAD7B}" type="pres">
      <dgm:prSet presAssocID="{11191948-C07F-9848-AFA5-109A2EBC935E}" presName="hierChild4" presStyleCnt="0"/>
      <dgm:spPr/>
    </dgm:pt>
    <dgm:pt modelId="{58BD9CBE-8878-7240-A47B-C34124ECB812}" type="pres">
      <dgm:prSet presAssocID="{A817C378-ADB5-CC4D-99A0-D8EB640B33E9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E0F9AB86-084D-1348-874B-45108DB99022}" type="pres">
      <dgm:prSet presAssocID="{FCE19947-E6C3-D747-A5DE-1EC1479EA43D}" presName="hierRoot2" presStyleCnt="0">
        <dgm:presLayoutVars>
          <dgm:hierBranch val="hang"/>
        </dgm:presLayoutVars>
      </dgm:prSet>
      <dgm:spPr/>
    </dgm:pt>
    <dgm:pt modelId="{9B8BF737-D987-6543-B3CC-BBEE4AB246C0}" type="pres">
      <dgm:prSet presAssocID="{FCE19947-E6C3-D747-A5DE-1EC1479EA43D}" presName="rootComposite" presStyleCnt="0"/>
      <dgm:spPr/>
    </dgm:pt>
    <dgm:pt modelId="{B6A322DB-0A47-7B49-9288-7C02FFF14CFC}" type="pres">
      <dgm:prSet presAssocID="{FCE19947-E6C3-D747-A5DE-1EC1479EA43D}" presName="rootText" presStyleLbl="node4" presStyleIdx="1" presStyleCnt="8" custScaleX="123537" custScaleY="164080" custLinFactX="200000" custLinFactNeighborX="204474" custLinFactNeighborY="-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EC8C10-44BB-7940-AB93-FE8979EDB3CA}" type="pres">
      <dgm:prSet presAssocID="{FCE19947-E6C3-D747-A5DE-1EC1479EA43D}" presName="rootConnector" presStyleLbl="node4" presStyleIdx="1" presStyleCnt="8"/>
      <dgm:spPr/>
      <dgm:t>
        <a:bodyPr/>
        <a:lstStyle/>
        <a:p>
          <a:endParaRPr lang="en-US"/>
        </a:p>
      </dgm:t>
    </dgm:pt>
    <dgm:pt modelId="{197DE9EF-C995-184A-8AEE-02F4C8172911}" type="pres">
      <dgm:prSet presAssocID="{FCE19947-E6C3-D747-A5DE-1EC1479EA43D}" presName="hierChild4" presStyleCnt="0"/>
      <dgm:spPr/>
    </dgm:pt>
    <dgm:pt modelId="{1A5AE955-E0AD-F342-94D0-656F595C10B6}" type="pres">
      <dgm:prSet presAssocID="{FCE19947-E6C3-D747-A5DE-1EC1479EA43D}" presName="hierChild5" presStyleCnt="0"/>
      <dgm:spPr/>
    </dgm:pt>
    <dgm:pt modelId="{7D19AFB4-DE86-4248-9472-72BAA5EF7D90}" type="pres">
      <dgm:prSet presAssocID="{27CD3D47-22E5-CB4E-9F74-9F03396C2DFD}" presName="Name111" presStyleLbl="parChTrans1D4" presStyleIdx="2" presStyleCnt="10"/>
      <dgm:spPr/>
      <dgm:t>
        <a:bodyPr/>
        <a:lstStyle/>
        <a:p>
          <a:endParaRPr lang="en-US"/>
        </a:p>
      </dgm:t>
    </dgm:pt>
    <dgm:pt modelId="{4920C588-A168-4441-842E-59CBF9578FC2}" type="pres">
      <dgm:prSet presAssocID="{76D69849-C7A9-6C48-839C-26285D77B220}" presName="hierRoot3" presStyleCnt="0">
        <dgm:presLayoutVars>
          <dgm:hierBranch val="init"/>
        </dgm:presLayoutVars>
      </dgm:prSet>
      <dgm:spPr/>
    </dgm:pt>
    <dgm:pt modelId="{81EDBE65-66BB-C841-81D0-FAEEF555FDA8}" type="pres">
      <dgm:prSet presAssocID="{76D69849-C7A9-6C48-839C-26285D77B220}" presName="rootComposite3" presStyleCnt="0"/>
      <dgm:spPr/>
    </dgm:pt>
    <dgm:pt modelId="{493BC81F-B418-FD4D-8E09-1B2011D93E5C}" type="pres">
      <dgm:prSet presAssocID="{76D69849-C7A9-6C48-839C-26285D77B220}" presName="rootText3" presStyleLbl="asst4" presStyleIdx="0" presStyleCnt="2" custFlipVert="1" custScaleY="38940" custLinFactX="93265" custLinFactNeighborX="100000" custLinFactNeighborY="-45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3DFBD0-1F92-6743-BEE3-00C3BDCF3739}" type="pres">
      <dgm:prSet presAssocID="{76D69849-C7A9-6C48-839C-26285D77B220}" presName="rootConnector3" presStyleLbl="asst4" presStyleIdx="0" presStyleCnt="2"/>
      <dgm:spPr/>
      <dgm:t>
        <a:bodyPr/>
        <a:lstStyle/>
        <a:p>
          <a:endParaRPr lang="en-US"/>
        </a:p>
      </dgm:t>
    </dgm:pt>
    <dgm:pt modelId="{310517D5-6CF9-C24D-93F5-071745490D11}" type="pres">
      <dgm:prSet presAssocID="{76D69849-C7A9-6C48-839C-26285D77B220}" presName="hierChild6" presStyleCnt="0"/>
      <dgm:spPr/>
    </dgm:pt>
    <dgm:pt modelId="{FD600CAB-14E9-8A4F-990C-8C1CF1058AE5}" type="pres">
      <dgm:prSet presAssocID="{76D69849-C7A9-6C48-839C-26285D77B220}" presName="hierChild7" presStyleCnt="0"/>
      <dgm:spPr/>
    </dgm:pt>
    <dgm:pt modelId="{BEDF423B-F7D6-3D4C-9E63-1DF52F8C4E14}" type="pres">
      <dgm:prSet presAssocID="{1DA29785-CF6C-C249-9106-2DB6A06D1B54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C84D43CA-8BD7-B64E-8741-2AFCBEA66A7D}" type="pres">
      <dgm:prSet presAssocID="{B49D61E4-709E-8F4C-8FD5-7DCAC77FBC35}" presName="hierRoot2" presStyleCnt="0">
        <dgm:presLayoutVars>
          <dgm:hierBranch val="init"/>
        </dgm:presLayoutVars>
      </dgm:prSet>
      <dgm:spPr/>
    </dgm:pt>
    <dgm:pt modelId="{5D1ED785-E8D6-5148-A551-CE6B0D50CA35}" type="pres">
      <dgm:prSet presAssocID="{B49D61E4-709E-8F4C-8FD5-7DCAC77FBC35}" presName="rootComposite" presStyleCnt="0"/>
      <dgm:spPr/>
    </dgm:pt>
    <dgm:pt modelId="{077A22EF-38BF-1743-9404-55A08F346AEE}" type="pres">
      <dgm:prSet presAssocID="{B49D61E4-709E-8F4C-8FD5-7DCAC77FBC35}" presName="rootText" presStyleLbl="node4" presStyleIdx="2" presStyleCnt="8" custScaleX="123537" custScaleY="164080" custLinFactX="233229" custLinFactNeighborX="300000" custLinFactNeighborY="-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A7422D-DFCB-D841-8B50-C0EB631D2971}" type="pres">
      <dgm:prSet presAssocID="{B49D61E4-709E-8F4C-8FD5-7DCAC77FBC35}" presName="rootConnector" presStyleLbl="node4" presStyleIdx="2" presStyleCnt="8"/>
      <dgm:spPr/>
      <dgm:t>
        <a:bodyPr/>
        <a:lstStyle/>
        <a:p>
          <a:endParaRPr lang="en-US"/>
        </a:p>
      </dgm:t>
    </dgm:pt>
    <dgm:pt modelId="{8CC885D1-D8A5-C846-8EBF-6E520F046000}" type="pres">
      <dgm:prSet presAssocID="{B49D61E4-709E-8F4C-8FD5-7DCAC77FBC35}" presName="hierChild4" presStyleCnt="0"/>
      <dgm:spPr/>
    </dgm:pt>
    <dgm:pt modelId="{7BE1A6D4-B333-FE45-B30E-C89EBB168839}" type="pres">
      <dgm:prSet presAssocID="{B49D61E4-709E-8F4C-8FD5-7DCAC77FBC35}" presName="hierChild5" presStyleCnt="0"/>
      <dgm:spPr/>
    </dgm:pt>
    <dgm:pt modelId="{4FD946C6-98C6-C14F-BD1B-D931C67C8169}" type="pres">
      <dgm:prSet presAssocID="{A655B887-9ED4-8948-A5A2-346EB7B8275D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DE9A5944-DEDC-2C4C-8CAD-4B1C332C5A44}" type="pres">
      <dgm:prSet presAssocID="{65D3C314-C0A2-6047-99C8-A29F13EA4504}" presName="hierRoot2" presStyleCnt="0">
        <dgm:presLayoutVars>
          <dgm:hierBranch val="init"/>
        </dgm:presLayoutVars>
      </dgm:prSet>
      <dgm:spPr/>
    </dgm:pt>
    <dgm:pt modelId="{C32A66BC-AE39-154E-9B03-523B267B2385}" type="pres">
      <dgm:prSet presAssocID="{65D3C314-C0A2-6047-99C8-A29F13EA4504}" presName="rootComposite" presStyleCnt="0"/>
      <dgm:spPr/>
    </dgm:pt>
    <dgm:pt modelId="{615DF3D8-B848-B544-97BD-611F824AC5B2}" type="pres">
      <dgm:prSet presAssocID="{65D3C314-C0A2-6047-99C8-A29F13EA4504}" presName="rootText" presStyleLbl="node4" presStyleIdx="3" presStyleCnt="8" custScaleX="123537" custScaleY="164080" custLinFactX="100000" custLinFactNeighborX="150235" custLinFactNeighborY="-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AB26EC-B516-A843-87DE-8F529BF02C33}" type="pres">
      <dgm:prSet presAssocID="{65D3C314-C0A2-6047-99C8-A29F13EA4504}" presName="rootConnector" presStyleLbl="node4" presStyleIdx="3" presStyleCnt="8"/>
      <dgm:spPr/>
      <dgm:t>
        <a:bodyPr/>
        <a:lstStyle/>
        <a:p>
          <a:endParaRPr lang="en-US"/>
        </a:p>
      </dgm:t>
    </dgm:pt>
    <dgm:pt modelId="{2BE66795-CCEE-754A-9017-3B6B9F6EC63B}" type="pres">
      <dgm:prSet presAssocID="{65D3C314-C0A2-6047-99C8-A29F13EA4504}" presName="hierChild4" presStyleCnt="0"/>
      <dgm:spPr/>
    </dgm:pt>
    <dgm:pt modelId="{E9129463-4678-2A49-B968-40A2DF7630DA}" type="pres">
      <dgm:prSet presAssocID="{65D3C314-C0A2-6047-99C8-A29F13EA4504}" presName="hierChild5" presStyleCnt="0"/>
      <dgm:spPr/>
    </dgm:pt>
    <dgm:pt modelId="{76C6C93C-0D1E-AD45-92C2-6BF3B6B9AC82}" type="pres">
      <dgm:prSet presAssocID="{11191948-C07F-9848-AFA5-109A2EBC935E}" presName="hierChild5" presStyleCnt="0"/>
      <dgm:spPr/>
    </dgm:pt>
    <dgm:pt modelId="{00A176F9-D69F-3340-9950-5C9ABDB4CEE6}" type="pres">
      <dgm:prSet presAssocID="{896D925D-396F-2949-A799-E4DB9F0881D2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0716E44-6D99-F944-A79F-C1C82E380070}" type="pres">
      <dgm:prSet presAssocID="{A81C686A-8BDD-FE48-8FD5-9CDC75E190EC}" presName="hierRoot2" presStyleCnt="0">
        <dgm:presLayoutVars>
          <dgm:hierBranch val="init"/>
        </dgm:presLayoutVars>
      </dgm:prSet>
      <dgm:spPr/>
    </dgm:pt>
    <dgm:pt modelId="{548D6936-81E3-924A-8EFE-87ECD84F94B0}" type="pres">
      <dgm:prSet presAssocID="{A81C686A-8BDD-FE48-8FD5-9CDC75E190EC}" presName="rootComposite" presStyleCnt="0"/>
      <dgm:spPr/>
    </dgm:pt>
    <dgm:pt modelId="{B10EBCB6-69B7-CB4B-80CD-8AABCB079909}" type="pres">
      <dgm:prSet presAssocID="{A81C686A-8BDD-FE48-8FD5-9CDC75E190EC}" presName="rootText" presStyleLbl="node4" presStyleIdx="4" presStyleCnt="8" custScaleX="175112" custScaleY="114923" custLinFactX="-200000" custLinFactNeighborX="-297874" custLinFactNeighborY="-19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5DD424-A954-0343-BAF4-2C2DE2035D67}" type="pres">
      <dgm:prSet presAssocID="{A81C686A-8BDD-FE48-8FD5-9CDC75E190EC}" presName="rootConnector" presStyleLbl="node4" presStyleIdx="4" presStyleCnt="8"/>
      <dgm:spPr/>
      <dgm:t>
        <a:bodyPr/>
        <a:lstStyle/>
        <a:p>
          <a:endParaRPr lang="en-US"/>
        </a:p>
      </dgm:t>
    </dgm:pt>
    <dgm:pt modelId="{FC541F73-1894-0445-B6DE-665FBC8A1D47}" type="pres">
      <dgm:prSet presAssocID="{A81C686A-8BDD-FE48-8FD5-9CDC75E190EC}" presName="hierChild4" presStyleCnt="0"/>
      <dgm:spPr/>
    </dgm:pt>
    <dgm:pt modelId="{1F3D6812-4395-1A41-AA15-7C8B8ADFF365}" type="pres">
      <dgm:prSet presAssocID="{3A3E1068-6ED2-4842-A888-8AD6E21C4B8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46F1D2D3-C146-5742-8DE3-2ED5863A931D}" type="pres">
      <dgm:prSet presAssocID="{744D2E01-03F2-E24D-8D42-6236D7A141F3}" presName="hierRoot2" presStyleCnt="0">
        <dgm:presLayoutVars>
          <dgm:hierBranch val="init"/>
        </dgm:presLayoutVars>
      </dgm:prSet>
      <dgm:spPr/>
    </dgm:pt>
    <dgm:pt modelId="{4ABF7E63-3244-DD40-A7CF-E9CC6F8B17AA}" type="pres">
      <dgm:prSet presAssocID="{744D2E01-03F2-E24D-8D42-6236D7A141F3}" presName="rootComposite" presStyleCnt="0"/>
      <dgm:spPr/>
    </dgm:pt>
    <dgm:pt modelId="{6A5A7203-71A6-9F4B-8510-FB907434EAAD}" type="pres">
      <dgm:prSet presAssocID="{744D2E01-03F2-E24D-8D42-6236D7A141F3}" presName="rootText" presStyleLbl="node4" presStyleIdx="5" presStyleCnt="8" custScaleX="168627" custScaleY="168363" custLinFactX="-211882" custLinFactNeighborX="-300000" custLinFactNeighborY="-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0FC45-69C6-8743-95FF-32BEAE1CF452}" type="pres">
      <dgm:prSet presAssocID="{744D2E01-03F2-E24D-8D42-6236D7A141F3}" presName="rootConnector" presStyleLbl="node4" presStyleIdx="5" presStyleCnt="8"/>
      <dgm:spPr/>
      <dgm:t>
        <a:bodyPr/>
        <a:lstStyle/>
        <a:p>
          <a:endParaRPr lang="en-US"/>
        </a:p>
      </dgm:t>
    </dgm:pt>
    <dgm:pt modelId="{2C792177-27FE-6C44-BCCE-3D857755A11E}" type="pres">
      <dgm:prSet presAssocID="{744D2E01-03F2-E24D-8D42-6236D7A141F3}" presName="hierChild4" presStyleCnt="0"/>
      <dgm:spPr/>
    </dgm:pt>
    <dgm:pt modelId="{15623B47-F7B9-C64B-8BB3-5D9447846CB4}" type="pres">
      <dgm:prSet presAssocID="{744D2E01-03F2-E24D-8D42-6236D7A141F3}" presName="hierChild5" presStyleCnt="0"/>
      <dgm:spPr/>
    </dgm:pt>
    <dgm:pt modelId="{7EC840DC-40A1-2343-867E-ABA1B4C1A1CE}" type="pres">
      <dgm:prSet presAssocID="{9ED10A37-76B3-9F41-92D0-101DEC8402BD}" presName="Name111" presStyleLbl="parChTrans1D4" presStyleIdx="7" presStyleCnt="10"/>
      <dgm:spPr/>
      <dgm:t>
        <a:bodyPr/>
        <a:lstStyle/>
        <a:p>
          <a:endParaRPr lang="en-US"/>
        </a:p>
      </dgm:t>
    </dgm:pt>
    <dgm:pt modelId="{C714CA1D-63CD-E947-AA6B-8FB519ABAFF1}" type="pres">
      <dgm:prSet presAssocID="{62FC1415-9F5F-B249-9505-76AE5C439EA6}" presName="hierRoot3" presStyleCnt="0">
        <dgm:presLayoutVars>
          <dgm:hierBranch val="init"/>
        </dgm:presLayoutVars>
      </dgm:prSet>
      <dgm:spPr/>
    </dgm:pt>
    <dgm:pt modelId="{DE29FDC1-D5FF-8E43-9368-0196EC4997B7}" type="pres">
      <dgm:prSet presAssocID="{62FC1415-9F5F-B249-9505-76AE5C439EA6}" presName="rootComposite3" presStyleCnt="0"/>
      <dgm:spPr/>
    </dgm:pt>
    <dgm:pt modelId="{D04C098E-0051-8042-AE35-09B385003142}" type="pres">
      <dgm:prSet presAssocID="{62FC1415-9F5F-B249-9505-76AE5C439EA6}" presName="rootText3" presStyleLbl="asst4" presStyleIdx="1" presStyleCnt="2" custFlipVert="1" custScaleY="46253" custLinFactX="-154220" custLinFactNeighborX="-200000" custLinFactNeighborY="-538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45010-7544-CA4B-A0DE-36719C874727}" type="pres">
      <dgm:prSet presAssocID="{62FC1415-9F5F-B249-9505-76AE5C439EA6}" presName="rootConnector3" presStyleLbl="asst4" presStyleIdx="1" presStyleCnt="2"/>
      <dgm:spPr/>
      <dgm:t>
        <a:bodyPr/>
        <a:lstStyle/>
        <a:p>
          <a:endParaRPr lang="en-US"/>
        </a:p>
      </dgm:t>
    </dgm:pt>
    <dgm:pt modelId="{940CE6AB-0C1E-2F49-BE12-8C919989FFEF}" type="pres">
      <dgm:prSet presAssocID="{62FC1415-9F5F-B249-9505-76AE5C439EA6}" presName="hierChild6" presStyleCnt="0"/>
      <dgm:spPr/>
    </dgm:pt>
    <dgm:pt modelId="{21CA22C6-BF84-4A4A-A937-E42EEF0EE2B3}" type="pres">
      <dgm:prSet presAssocID="{62FC1415-9F5F-B249-9505-76AE5C439EA6}" presName="hierChild7" presStyleCnt="0"/>
      <dgm:spPr/>
    </dgm:pt>
    <dgm:pt modelId="{EFA2269E-784B-1543-8C46-3C7600C084FF}" type="pres">
      <dgm:prSet presAssocID="{10E04E87-D4AA-9C4F-AA71-FDAB02189AC6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804C15E5-B8F5-0F4B-BA3E-510F5B50C2A5}" type="pres">
      <dgm:prSet presAssocID="{4605EBD9-6A1E-C949-B54A-8D5D4738553B}" presName="hierRoot2" presStyleCnt="0">
        <dgm:presLayoutVars>
          <dgm:hierBranch val="init"/>
        </dgm:presLayoutVars>
      </dgm:prSet>
      <dgm:spPr/>
    </dgm:pt>
    <dgm:pt modelId="{8EEC06A5-0706-D14E-B043-DC4760E441C3}" type="pres">
      <dgm:prSet presAssocID="{4605EBD9-6A1E-C949-B54A-8D5D4738553B}" presName="rootComposite" presStyleCnt="0"/>
      <dgm:spPr/>
    </dgm:pt>
    <dgm:pt modelId="{7065627E-9C97-6446-8982-A111A71BDD63}" type="pres">
      <dgm:prSet presAssocID="{4605EBD9-6A1E-C949-B54A-8D5D4738553B}" presName="rootText" presStyleLbl="node4" presStyleIdx="6" presStyleCnt="8" custScaleX="126350" custScaleY="168363" custLinFactX="-220935" custLinFactNeighborX="-300000" custLinFactNeighborY="1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8AA315-F86C-F34B-B626-B3F8DC6198C3}" type="pres">
      <dgm:prSet presAssocID="{4605EBD9-6A1E-C949-B54A-8D5D4738553B}" presName="rootConnector" presStyleLbl="node4" presStyleIdx="6" presStyleCnt="8"/>
      <dgm:spPr/>
      <dgm:t>
        <a:bodyPr/>
        <a:lstStyle/>
        <a:p>
          <a:endParaRPr lang="en-US"/>
        </a:p>
      </dgm:t>
    </dgm:pt>
    <dgm:pt modelId="{F9199DFC-F823-5349-B121-1D4484E9EDA3}" type="pres">
      <dgm:prSet presAssocID="{4605EBD9-6A1E-C949-B54A-8D5D4738553B}" presName="hierChild4" presStyleCnt="0"/>
      <dgm:spPr/>
    </dgm:pt>
    <dgm:pt modelId="{CAFA15D4-35A2-6C43-ADF6-1F0D6D330A3D}" type="pres">
      <dgm:prSet presAssocID="{4605EBD9-6A1E-C949-B54A-8D5D4738553B}" presName="hierChild5" presStyleCnt="0"/>
      <dgm:spPr/>
    </dgm:pt>
    <dgm:pt modelId="{8098F284-1D41-B745-9DF3-F7B8F5228243}" type="pres">
      <dgm:prSet presAssocID="{E5BB627A-6D04-144F-BD4F-F08A52144945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023C167F-B615-154C-9913-113444B2D4D1}" type="pres">
      <dgm:prSet presAssocID="{4930936B-06E5-144D-8492-B7A6474FF2AF}" presName="hierRoot2" presStyleCnt="0">
        <dgm:presLayoutVars>
          <dgm:hierBranch val="init"/>
        </dgm:presLayoutVars>
      </dgm:prSet>
      <dgm:spPr/>
    </dgm:pt>
    <dgm:pt modelId="{762121E6-F26C-9041-B370-C87129A50156}" type="pres">
      <dgm:prSet presAssocID="{4930936B-06E5-144D-8492-B7A6474FF2AF}" presName="rootComposite" presStyleCnt="0"/>
      <dgm:spPr/>
    </dgm:pt>
    <dgm:pt modelId="{97DA7B9D-EB9B-5C48-B739-74A95B0C478A}" type="pres">
      <dgm:prSet presAssocID="{4930936B-06E5-144D-8492-B7A6474FF2AF}" presName="rootText" presStyleLbl="node4" presStyleIdx="7" presStyleCnt="8" custScaleX="123235" custScaleY="168363" custLinFactX="-227305" custLinFactNeighborX="-300000" custLinFactNeighborY="-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F3A53C-DEA1-1241-89D9-D3C967A36358}" type="pres">
      <dgm:prSet presAssocID="{4930936B-06E5-144D-8492-B7A6474FF2AF}" presName="rootConnector" presStyleLbl="node4" presStyleIdx="7" presStyleCnt="8"/>
      <dgm:spPr/>
      <dgm:t>
        <a:bodyPr/>
        <a:lstStyle/>
        <a:p>
          <a:endParaRPr lang="en-US"/>
        </a:p>
      </dgm:t>
    </dgm:pt>
    <dgm:pt modelId="{83C22504-62EA-EB48-9F41-717412B7ECF6}" type="pres">
      <dgm:prSet presAssocID="{4930936B-06E5-144D-8492-B7A6474FF2AF}" presName="hierChild4" presStyleCnt="0"/>
      <dgm:spPr/>
    </dgm:pt>
    <dgm:pt modelId="{2BD4C412-0573-8E45-B862-89B3F339063F}" type="pres">
      <dgm:prSet presAssocID="{4930936B-06E5-144D-8492-B7A6474FF2AF}" presName="hierChild5" presStyleCnt="0"/>
      <dgm:spPr/>
    </dgm:pt>
    <dgm:pt modelId="{95C7233D-98B0-D140-ACFB-BF07F24328F0}" type="pres">
      <dgm:prSet presAssocID="{A81C686A-8BDD-FE48-8FD5-9CDC75E190EC}" presName="hierChild5" presStyleCnt="0"/>
      <dgm:spPr/>
    </dgm:pt>
    <dgm:pt modelId="{EF62FCDB-44FA-844E-90C1-DFB4E06AAAFD}" type="pres">
      <dgm:prSet presAssocID="{6C747607-4AF7-4745-BCDA-4C29767AACD9}" presName="hierChild5" presStyleCnt="0"/>
      <dgm:spPr/>
    </dgm:pt>
    <dgm:pt modelId="{7EA642B7-3F23-0443-8E7F-A248160DA1C1}" type="pres">
      <dgm:prSet presAssocID="{C74EECC9-54D9-2C45-9F77-063BC7BD4C6D}" presName="hierChild5" presStyleCnt="0"/>
      <dgm:spPr/>
    </dgm:pt>
    <dgm:pt modelId="{DA32C4E6-52A6-1D4E-B37A-F2B3C8097E9F}" type="pres">
      <dgm:prSet presAssocID="{9B865519-1290-B34A-B308-83361DC0D454}" presName="hierChild3" presStyleCnt="0"/>
      <dgm:spPr/>
    </dgm:pt>
  </dgm:ptLst>
  <dgm:cxnLst>
    <dgm:cxn modelId="{33B821B5-2699-6442-91C4-41B1C6C6FCDD}" type="presOf" srcId="{4930936B-06E5-144D-8492-B7A6474FF2AF}" destId="{97DA7B9D-EB9B-5C48-B739-74A95B0C478A}" srcOrd="0" destOrd="0" presId="urn:microsoft.com/office/officeart/2005/8/layout/orgChart1"/>
    <dgm:cxn modelId="{ABB1DF86-B0AB-664E-8AB9-FC953DD5AAD8}" type="presOf" srcId="{896D925D-396F-2949-A799-E4DB9F0881D2}" destId="{00A176F9-D69F-3340-9950-5C9ABDB4CEE6}" srcOrd="0" destOrd="0" presId="urn:microsoft.com/office/officeart/2005/8/layout/orgChart1"/>
    <dgm:cxn modelId="{4C038F8F-9685-D84E-9C91-D96D461E0FA0}" type="presOf" srcId="{5CF0D4D5-505F-D842-A34C-910980D7AA02}" destId="{9035E783-50E8-254C-877F-66777B92A91C}" srcOrd="0" destOrd="0" presId="urn:microsoft.com/office/officeart/2005/8/layout/orgChart1"/>
    <dgm:cxn modelId="{98A19E3C-C4BF-5347-B3F9-2B8C3D8E1E31}" type="presOf" srcId="{C67DF3FA-330D-854E-A8A1-D49C249E484B}" destId="{01C017DD-895E-0F44-B820-20F4F18D9BF3}" srcOrd="0" destOrd="0" presId="urn:microsoft.com/office/officeart/2005/8/layout/orgChart1"/>
    <dgm:cxn modelId="{03620B5F-8BEE-BB47-AB29-93D4E88BBDB9}" type="presOf" srcId="{FCE19947-E6C3-D747-A5DE-1EC1479EA43D}" destId="{B6A322DB-0A47-7B49-9288-7C02FFF14CFC}" srcOrd="0" destOrd="0" presId="urn:microsoft.com/office/officeart/2005/8/layout/orgChart1"/>
    <dgm:cxn modelId="{E151CCEF-F059-5C42-B131-FC85A0EDD0DA}" srcId="{2A77D16B-D758-D84C-B38F-C95E7844FC2B}" destId="{9B865519-1290-B34A-B308-83361DC0D454}" srcOrd="0" destOrd="0" parTransId="{2570C230-A3E9-1E40-9286-340C65C69CE5}" sibTransId="{AACF6F67-C2A3-6848-8F99-BD1585400229}"/>
    <dgm:cxn modelId="{D2CB4B96-418F-4B49-A2C1-9F7BD2107CCB}" type="presOf" srcId="{1DA29785-CF6C-C249-9106-2DB6A06D1B54}" destId="{BEDF423B-F7D6-3D4C-9E63-1DF52F8C4E14}" srcOrd="0" destOrd="0" presId="urn:microsoft.com/office/officeart/2005/8/layout/orgChart1"/>
    <dgm:cxn modelId="{0F0ACA1A-2FC0-CA46-A1DF-BE818D4C7106}" type="presOf" srcId="{4D7952F7-50C7-5B4A-9C86-0BC532E3776A}" destId="{1E539979-A46C-9845-B5A3-5EBD998BED01}" srcOrd="1" destOrd="0" presId="urn:microsoft.com/office/officeart/2005/8/layout/orgChart1"/>
    <dgm:cxn modelId="{DC0ACD5E-38DC-574C-8496-CA9CD506F832}" type="presOf" srcId="{11191948-C07F-9848-AFA5-109A2EBC935E}" destId="{038E7036-686D-B743-9AB9-F370AF1395E8}" srcOrd="0" destOrd="0" presId="urn:microsoft.com/office/officeart/2005/8/layout/orgChart1"/>
    <dgm:cxn modelId="{D8CB4E4B-A0CC-7B4B-8910-8B8E1BB9BA93}" type="presOf" srcId="{4605EBD9-6A1E-C949-B54A-8D5D4738553B}" destId="{7065627E-9C97-6446-8982-A111A71BDD63}" srcOrd="0" destOrd="0" presId="urn:microsoft.com/office/officeart/2005/8/layout/orgChart1"/>
    <dgm:cxn modelId="{23F0D46E-29F6-9C41-980D-F0F1FE5EB75C}" type="presOf" srcId="{DA74B5CA-D9B6-754F-8310-5E7ED3570BFB}" destId="{1FA82D6B-7F9E-8F49-9ABF-11D33CB3FEA5}" srcOrd="0" destOrd="0" presId="urn:microsoft.com/office/officeart/2005/8/layout/orgChart1"/>
    <dgm:cxn modelId="{0E45EB52-8A26-164D-90F3-9E155278B845}" srcId="{744D2E01-03F2-E24D-8D42-6236D7A141F3}" destId="{62FC1415-9F5F-B249-9505-76AE5C439EA6}" srcOrd="0" destOrd="0" parTransId="{9ED10A37-76B3-9F41-92D0-101DEC8402BD}" sibTransId="{14D716A9-3BCA-AF4F-844C-A88528090E01}"/>
    <dgm:cxn modelId="{3ACC8652-BDD8-7242-8F3B-58C497199CC7}" srcId="{C74EECC9-54D9-2C45-9F77-063BC7BD4C6D}" destId="{6C747607-4AF7-4745-BCDA-4C29767AACD9}" srcOrd="2" destOrd="0" parTransId="{0B8D19E8-D689-B949-8CA3-5045F4A955A6}" sibTransId="{135BCB25-1206-6848-A50F-5A3B3177BD0F}"/>
    <dgm:cxn modelId="{024A7464-683D-D44D-A2B6-0191FE66A499}" type="presOf" srcId="{6C747607-4AF7-4745-BCDA-4C29767AACD9}" destId="{DB43C526-1B21-2647-B475-90108E2ADEEA}" srcOrd="0" destOrd="0" presId="urn:microsoft.com/office/officeart/2005/8/layout/orgChart1"/>
    <dgm:cxn modelId="{756ACACF-F74F-DC49-B806-0BD07C149670}" srcId="{9B865519-1290-B34A-B308-83361DC0D454}" destId="{C74EECC9-54D9-2C45-9F77-063BC7BD4C6D}" srcOrd="0" destOrd="0" parTransId="{940C2260-3157-D84E-9CA2-4E82A8ACB6F5}" sibTransId="{E6DAE63E-7305-ED4A-983D-816E5A10B091}"/>
    <dgm:cxn modelId="{3FD989A3-1E1C-454E-AFEE-48AE94B5DC0F}" type="presOf" srcId="{940C2260-3157-D84E-9CA2-4E82A8ACB6F5}" destId="{C3778D2F-9855-3746-94C6-63D897C244A1}" srcOrd="0" destOrd="0" presId="urn:microsoft.com/office/officeart/2005/8/layout/orgChart1"/>
    <dgm:cxn modelId="{673D20DD-ECC6-E847-BFDD-281D3B0674B8}" type="presOf" srcId="{27CD3D47-22E5-CB4E-9F74-9F03396C2DFD}" destId="{7D19AFB4-DE86-4248-9472-72BAA5EF7D90}" srcOrd="0" destOrd="0" presId="urn:microsoft.com/office/officeart/2005/8/layout/orgChart1"/>
    <dgm:cxn modelId="{8E6006DA-7E36-5940-94B5-2CCD732F02B1}" type="presOf" srcId="{A817C378-ADB5-CC4D-99A0-D8EB640B33E9}" destId="{58BD9CBE-8878-7240-A47B-C34124ECB812}" srcOrd="0" destOrd="0" presId="urn:microsoft.com/office/officeart/2005/8/layout/orgChart1"/>
    <dgm:cxn modelId="{53CEB177-EA84-EF47-9C05-8E19231B3614}" type="presOf" srcId="{4D7952F7-50C7-5B4A-9C86-0BC532E3776A}" destId="{372DDC9D-E8F8-4743-B93A-4FA9E2F515BD}" srcOrd="0" destOrd="0" presId="urn:microsoft.com/office/officeart/2005/8/layout/orgChart1"/>
    <dgm:cxn modelId="{B563B656-7D98-AA4E-B198-2D4DA1411F48}" type="presOf" srcId="{2A77D16B-D758-D84C-B38F-C95E7844FC2B}" destId="{38DC6C32-1FFE-8E45-93EF-945B38C08C85}" srcOrd="0" destOrd="0" presId="urn:microsoft.com/office/officeart/2005/8/layout/orgChart1"/>
    <dgm:cxn modelId="{CE6D3857-D3D2-6E4B-B9E7-7703D633752D}" type="presOf" srcId="{11191948-C07F-9848-AFA5-109A2EBC935E}" destId="{1D6D3D50-870E-0440-9647-48A2422C1DE9}" srcOrd="1" destOrd="0" presId="urn:microsoft.com/office/officeart/2005/8/layout/orgChart1"/>
    <dgm:cxn modelId="{01676D1C-1436-A341-88DD-7B5F8E2135DB}" type="presOf" srcId="{A81C686A-8BDD-FE48-8FD5-9CDC75E190EC}" destId="{4D5DD424-A954-0343-BAF4-2C2DE2035D67}" srcOrd="1" destOrd="0" presId="urn:microsoft.com/office/officeart/2005/8/layout/orgChart1"/>
    <dgm:cxn modelId="{F1A89A67-93CA-FE42-A424-F36E260DA9F4}" srcId="{A81C686A-8BDD-FE48-8FD5-9CDC75E190EC}" destId="{744D2E01-03F2-E24D-8D42-6236D7A141F3}" srcOrd="0" destOrd="0" parTransId="{3A3E1068-6ED2-4842-A888-8AD6E21C4B8D}" sibTransId="{F73A3367-D9B3-8042-800C-F31F1941C3F7}"/>
    <dgm:cxn modelId="{59A59969-A1FC-DF4D-B049-30F4BF797DDC}" type="presOf" srcId="{B49D61E4-709E-8F4C-8FD5-7DCAC77FBC35}" destId="{077A22EF-38BF-1743-9404-55A08F346AEE}" srcOrd="0" destOrd="0" presId="urn:microsoft.com/office/officeart/2005/8/layout/orgChart1"/>
    <dgm:cxn modelId="{3D32B52B-48B4-024D-ACD7-7D3923BD9512}" type="presOf" srcId="{744D2E01-03F2-E24D-8D42-6236D7A141F3}" destId="{6A5A7203-71A6-9F4B-8510-FB907434EAAD}" srcOrd="0" destOrd="0" presId="urn:microsoft.com/office/officeart/2005/8/layout/orgChart1"/>
    <dgm:cxn modelId="{1DA1772E-4D85-0745-8CE2-7E2C1C39FFA4}" type="presOf" srcId="{65D3C314-C0A2-6047-99C8-A29F13EA4504}" destId="{46AB26EC-B516-A843-87DE-8F529BF02C33}" srcOrd="1" destOrd="0" presId="urn:microsoft.com/office/officeart/2005/8/layout/orgChart1"/>
    <dgm:cxn modelId="{34495728-D3D8-1846-A3F4-2FF61E2A0E5C}" type="presOf" srcId="{62FC1415-9F5F-B249-9505-76AE5C439EA6}" destId="{31A45010-7544-CA4B-A0DE-36719C874727}" srcOrd="1" destOrd="0" presId="urn:microsoft.com/office/officeart/2005/8/layout/orgChart1"/>
    <dgm:cxn modelId="{DEB592FA-5658-BA4A-A270-AD49076E49D6}" type="presOf" srcId="{C74EECC9-54D9-2C45-9F77-063BC7BD4C6D}" destId="{C91DD74B-FE4B-304E-9668-B30F14A5FDE9}" srcOrd="1" destOrd="0" presId="urn:microsoft.com/office/officeart/2005/8/layout/orgChart1"/>
    <dgm:cxn modelId="{5ED75055-1A19-4C4E-BFBC-15AFAF6BA71C}" type="presOf" srcId="{5CF0D4D5-505F-D842-A34C-910980D7AA02}" destId="{B3D81D3E-D1D1-1F47-B5B9-1B86F40F0743}" srcOrd="1" destOrd="0" presId="urn:microsoft.com/office/officeart/2005/8/layout/orgChart1"/>
    <dgm:cxn modelId="{E9A3EF87-64B9-C348-8878-2D493317360A}" srcId="{A81C686A-8BDD-FE48-8FD5-9CDC75E190EC}" destId="{4930936B-06E5-144D-8492-B7A6474FF2AF}" srcOrd="2" destOrd="0" parTransId="{E5BB627A-6D04-144F-BD4F-F08A52144945}" sibTransId="{54A12951-ECAB-BE45-86FF-CCD90BF35B6C}"/>
    <dgm:cxn modelId="{A82D46B2-C026-FD48-8AC0-4BFBA8A6D4DB}" type="presOf" srcId="{4930936B-06E5-144D-8492-B7A6474FF2AF}" destId="{A3F3A53C-DEA1-1241-89D9-D3C967A36358}" srcOrd="1" destOrd="0" presId="urn:microsoft.com/office/officeart/2005/8/layout/orgChart1"/>
    <dgm:cxn modelId="{F4EEC251-9275-BE4C-BD65-2B5EC5D3DFDA}" srcId="{C74EECC9-54D9-2C45-9F77-063BC7BD4C6D}" destId="{4D7952F7-50C7-5B4A-9C86-0BC532E3776A}" srcOrd="0" destOrd="0" parTransId="{E3C4CF78-6D60-8E4B-946D-4A1938C8FFB0}" sibTransId="{75C138BA-40B3-FF4F-A980-2AFDB7119E62}"/>
    <dgm:cxn modelId="{CB07507C-184B-7C4C-90F6-AD35DF1CA02B}" type="presOf" srcId="{E3C4CF78-6D60-8E4B-946D-4A1938C8FFB0}" destId="{AFE143A9-C941-9448-A3AE-673BCD21C804}" srcOrd="0" destOrd="0" presId="urn:microsoft.com/office/officeart/2005/8/layout/orgChart1"/>
    <dgm:cxn modelId="{0C114729-CF6A-E54C-BB21-2B27F8633831}" type="presOf" srcId="{FCE19947-E6C3-D747-A5DE-1EC1479EA43D}" destId="{85EC8C10-44BB-7940-AB93-FE8979EDB3CA}" srcOrd="1" destOrd="0" presId="urn:microsoft.com/office/officeart/2005/8/layout/orgChart1"/>
    <dgm:cxn modelId="{4160B967-A476-0146-9E46-661BF502740A}" srcId="{6C747607-4AF7-4745-BCDA-4C29767AACD9}" destId="{A81C686A-8BDD-FE48-8FD5-9CDC75E190EC}" srcOrd="1" destOrd="0" parTransId="{896D925D-396F-2949-A799-E4DB9F0881D2}" sibTransId="{D45939C9-AACB-2742-82E8-216C3F0A1232}"/>
    <dgm:cxn modelId="{A41932F3-50F2-6642-90B9-250420936FC4}" srcId="{11191948-C07F-9848-AFA5-109A2EBC935E}" destId="{65D3C314-C0A2-6047-99C8-A29F13EA4504}" srcOrd="2" destOrd="0" parTransId="{A655B887-9ED4-8948-A5A2-346EB7B8275D}" sibTransId="{084B930E-7826-1949-9456-0BEE50C09CBC}"/>
    <dgm:cxn modelId="{23F87CB5-A055-F94F-BDDD-58313D2BCA76}" srcId="{11191948-C07F-9848-AFA5-109A2EBC935E}" destId="{FCE19947-E6C3-D747-A5DE-1EC1479EA43D}" srcOrd="0" destOrd="0" parTransId="{A817C378-ADB5-CC4D-99A0-D8EB640B33E9}" sibTransId="{40BE9FA0-1A9A-4142-8123-DBA18B2FE455}"/>
    <dgm:cxn modelId="{56869CE4-901B-3B4F-98F4-9986812E7122}" type="presOf" srcId="{B49D61E4-709E-8F4C-8FD5-7DCAC77FBC35}" destId="{65A7422D-DFCB-D841-8B50-C0EB631D2971}" srcOrd="1" destOrd="0" presId="urn:microsoft.com/office/officeart/2005/8/layout/orgChart1"/>
    <dgm:cxn modelId="{83344809-C224-CE46-8732-936036B5329A}" type="presOf" srcId="{0B8D19E8-D689-B949-8CA3-5045F4A955A6}" destId="{487227FA-ED52-8C49-B225-BF92A76AB07E}" srcOrd="0" destOrd="0" presId="urn:microsoft.com/office/officeart/2005/8/layout/orgChart1"/>
    <dgm:cxn modelId="{DC8478A0-0041-9C45-911D-9D286C2928FE}" type="presOf" srcId="{744D2E01-03F2-E24D-8D42-6236D7A141F3}" destId="{F840FC45-69C6-8743-95FF-32BEAE1CF452}" srcOrd="1" destOrd="0" presId="urn:microsoft.com/office/officeart/2005/8/layout/orgChart1"/>
    <dgm:cxn modelId="{A45355A4-AFC7-1344-8D09-BF7FCA55ABC8}" type="presOf" srcId="{62FC1415-9F5F-B249-9505-76AE5C439EA6}" destId="{D04C098E-0051-8042-AE35-09B385003142}" srcOrd="0" destOrd="0" presId="urn:microsoft.com/office/officeart/2005/8/layout/orgChart1"/>
    <dgm:cxn modelId="{12F913FB-A717-F643-B866-D023EEE13123}" type="presOf" srcId="{76D69849-C7A9-6C48-839C-26285D77B220}" destId="{AC3DFBD0-1F92-6743-BEE3-00C3BDCF3739}" srcOrd="1" destOrd="0" presId="urn:microsoft.com/office/officeart/2005/8/layout/orgChart1"/>
    <dgm:cxn modelId="{2C466C1B-0BCB-1B4F-ACA8-E61C0E1B8F3E}" type="presOf" srcId="{65D3C314-C0A2-6047-99C8-A29F13EA4504}" destId="{615DF3D8-B848-B544-97BD-611F824AC5B2}" srcOrd="0" destOrd="0" presId="urn:microsoft.com/office/officeart/2005/8/layout/orgChart1"/>
    <dgm:cxn modelId="{33EA82D7-35B1-BD4F-A297-2A86BF67DB07}" srcId="{11191948-C07F-9848-AFA5-109A2EBC935E}" destId="{B49D61E4-709E-8F4C-8FD5-7DCAC77FBC35}" srcOrd="1" destOrd="0" parTransId="{1DA29785-CF6C-C249-9106-2DB6A06D1B54}" sibTransId="{BAD6696B-1829-7D40-AE8D-6BF111A4891D}"/>
    <dgm:cxn modelId="{5CC8563D-5C0D-2744-A284-05855E83BED1}" type="presOf" srcId="{9B865519-1290-B34A-B308-83361DC0D454}" destId="{B7C3700B-C869-8640-BA35-641D1F67EA26}" srcOrd="1" destOrd="0" presId="urn:microsoft.com/office/officeart/2005/8/layout/orgChart1"/>
    <dgm:cxn modelId="{3A31F8C7-4BF6-A54F-99F8-96BEA138F4EE}" type="presOf" srcId="{76D69849-C7A9-6C48-839C-26285D77B220}" destId="{493BC81F-B418-FD4D-8E09-1B2011D93E5C}" srcOrd="0" destOrd="0" presId="urn:microsoft.com/office/officeart/2005/8/layout/orgChart1"/>
    <dgm:cxn modelId="{EDE52F52-9580-1847-ACC3-424D269FE83B}" type="presOf" srcId="{10E04E87-D4AA-9C4F-AA71-FDAB02189AC6}" destId="{EFA2269E-784B-1543-8C46-3C7600C084FF}" srcOrd="0" destOrd="0" presId="urn:microsoft.com/office/officeart/2005/8/layout/orgChart1"/>
    <dgm:cxn modelId="{44A7A647-652C-5144-B500-665D2556272F}" type="presOf" srcId="{9B865519-1290-B34A-B308-83361DC0D454}" destId="{BFCFF9E9-A69D-EF48-8E20-81AF3F920D9C}" srcOrd="0" destOrd="0" presId="urn:microsoft.com/office/officeart/2005/8/layout/orgChart1"/>
    <dgm:cxn modelId="{F8373F0F-456C-C14F-BF29-818DCBC267D1}" type="presOf" srcId="{6C747607-4AF7-4745-BCDA-4C29767AACD9}" destId="{70ED929E-BA2F-7C4F-B5CA-33B9B7ACE08C}" srcOrd="1" destOrd="0" presId="urn:microsoft.com/office/officeart/2005/8/layout/orgChart1"/>
    <dgm:cxn modelId="{4EAAC128-6F6E-1E46-BFA4-BE32C54B9190}" type="presOf" srcId="{4605EBD9-6A1E-C949-B54A-8D5D4738553B}" destId="{418AA315-F86C-F34B-B626-B3F8DC6198C3}" srcOrd="1" destOrd="0" presId="urn:microsoft.com/office/officeart/2005/8/layout/orgChart1"/>
    <dgm:cxn modelId="{7D6AFE78-A7FA-C246-B3DA-BB6F5805C64B}" srcId="{FCE19947-E6C3-D747-A5DE-1EC1479EA43D}" destId="{76D69849-C7A9-6C48-839C-26285D77B220}" srcOrd="0" destOrd="0" parTransId="{27CD3D47-22E5-CB4E-9F74-9F03396C2DFD}" sibTransId="{78DF886F-495B-7B41-98E0-3E6420540B93}"/>
    <dgm:cxn modelId="{8AA4BA55-A1B2-854E-B7DA-7E76B0818162}" type="presOf" srcId="{3A3E1068-6ED2-4842-A888-8AD6E21C4B8D}" destId="{1F3D6812-4395-1A41-AA15-7C8B8ADFF365}" srcOrd="0" destOrd="0" presId="urn:microsoft.com/office/officeart/2005/8/layout/orgChart1"/>
    <dgm:cxn modelId="{022AE81A-9DAB-D740-A1C1-7FB42C5DA375}" type="presOf" srcId="{E5BB627A-6D04-144F-BD4F-F08A52144945}" destId="{8098F284-1D41-B745-9DF3-F7B8F5228243}" srcOrd="0" destOrd="0" presId="urn:microsoft.com/office/officeart/2005/8/layout/orgChart1"/>
    <dgm:cxn modelId="{758AC419-E0D4-DD4E-A4A6-F397450C8F03}" srcId="{C74EECC9-54D9-2C45-9F77-063BC7BD4C6D}" destId="{5CF0D4D5-505F-D842-A34C-910980D7AA02}" srcOrd="1" destOrd="0" parTransId="{DA74B5CA-D9B6-754F-8310-5E7ED3570BFB}" sibTransId="{B5A9DFF4-A1DF-D14D-BEBE-6AA032756EAC}"/>
    <dgm:cxn modelId="{5DED9ED5-7A7C-154A-AA67-0D369252197B}" type="presOf" srcId="{C74EECC9-54D9-2C45-9F77-063BC7BD4C6D}" destId="{0770922A-E893-6F43-8C8A-71722AD16B09}" srcOrd="0" destOrd="0" presId="urn:microsoft.com/office/officeart/2005/8/layout/orgChart1"/>
    <dgm:cxn modelId="{3A2AA1F8-DB97-2D4C-B68C-7D5BA068191A}" srcId="{6C747607-4AF7-4745-BCDA-4C29767AACD9}" destId="{11191948-C07F-9848-AFA5-109A2EBC935E}" srcOrd="0" destOrd="0" parTransId="{C67DF3FA-330D-854E-A8A1-D49C249E484B}" sibTransId="{3ECB7B14-2393-BE43-BEE9-B0637D554D27}"/>
    <dgm:cxn modelId="{E133B06F-50CF-AE42-AEA4-9E61D535DCA2}" srcId="{A81C686A-8BDD-FE48-8FD5-9CDC75E190EC}" destId="{4605EBD9-6A1E-C949-B54A-8D5D4738553B}" srcOrd="1" destOrd="0" parTransId="{10E04E87-D4AA-9C4F-AA71-FDAB02189AC6}" sibTransId="{295284D5-1CCE-2F40-BBB9-742794731242}"/>
    <dgm:cxn modelId="{FD37913F-0C45-9544-95F8-161D047F6741}" type="presOf" srcId="{A81C686A-8BDD-FE48-8FD5-9CDC75E190EC}" destId="{B10EBCB6-69B7-CB4B-80CD-8AABCB079909}" srcOrd="0" destOrd="0" presId="urn:microsoft.com/office/officeart/2005/8/layout/orgChart1"/>
    <dgm:cxn modelId="{D9B45C3B-5EEE-0F49-93BB-C94403A83159}" type="presOf" srcId="{A655B887-9ED4-8948-A5A2-346EB7B8275D}" destId="{4FD946C6-98C6-C14F-BD1B-D931C67C8169}" srcOrd="0" destOrd="0" presId="urn:microsoft.com/office/officeart/2005/8/layout/orgChart1"/>
    <dgm:cxn modelId="{022A5CD8-6076-D74D-81CF-28D7C481B585}" type="presOf" srcId="{9ED10A37-76B3-9F41-92D0-101DEC8402BD}" destId="{7EC840DC-40A1-2343-867E-ABA1B4C1A1CE}" srcOrd="0" destOrd="0" presId="urn:microsoft.com/office/officeart/2005/8/layout/orgChart1"/>
    <dgm:cxn modelId="{8AEDAD50-AD86-B441-8047-CA124EEEDA12}" type="presParOf" srcId="{38DC6C32-1FFE-8E45-93EF-945B38C08C85}" destId="{048E9FF5-E55B-F24B-ABD8-2E6C641860F1}" srcOrd="0" destOrd="0" presId="urn:microsoft.com/office/officeart/2005/8/layout/orgChart1"/>
    <dgm:cxn modelId="{A3266EF1-38B5-A945-9A13-CDA523BC6020}" type="presParOf" srcId="{048E9FF5-E55B-F24B-ABD8-2E6C641860F1}" destId="{512EFB07-39FC-994C-8FC4-F6AEE16313BB}" srcOrd="0" destOrd="0" presId="urn:microsoft.com/office/officeart/2005/8/layout/orgChart1"/>
    <dgm:cxn modelId="{DFAF9350-EB66-2341-9F71-C7278378ED2B}" type="presParOf" srcId="{512EFB07-39FC-994C-8FC4-F6AEE16313BB}" destId="{BFCFF9E9-A69D-EF48-8E20-81AF3F920D9C}" srcOrd="0" destOrd="0" presId="urn:microsoft.com/office/officeart/2005/8/layout/orgChart1"/>
    <dgm:cxn modelId="{9CBA894C-BC3C-954F-85F1-1553104E0D64}" type="presParOf" srcId="{512EFB07-39FC-994C-8FC4-F6AEE16313BB}" destId="{B7C3700B-C869-8640-BA35-641D1F67EA26}" srcOrd="1" destOrd="0" presId="urn:microsoft.com/office/officeart/2005/8/layout/orgChart1"/>
    <dgm:cxn modelId="{17083EE8-D595-7F41-8F0F-741927DFAE64}" type="presParOf" srcId="{048E9FF5-E55B-F24B-ABD8-2E6C641860F1}" destId="{382E74DD-1874-C04F-A7BF-893879E5B829}" srcOrd="1" destOrd="0" presId="urn:microsoft.com/office/officeart/2005/8/layout/orgChart1"/>
    <dgm:cxn modelId="{1A3AD15E-0F33-914F-A731-88922E2965C7}" type="presParOf" srcId="{382E74DD-1874-C04F-A7BF-893879E5B829}" destId="{C3778D2F-9855-3746-94C6-63D897C244A1}" srcOrd="0" destOrd="0" presId="urn:microsoft.com/office/officeart/2005/8/layout/orgChart1"/>
    <dgm:cxn modelId="{63F6E304-A91F-914A-9203-51D3B058CF08}" type="presParOf" srcId="{382E74DD-1874-C04F-A7BF-893879E5B829}" destId="{E7B95452-7EE4-874A-8074-32814CC41D3C}" srcOrd="1" destOrd="0" presId="urn:microsoft.com/office/officeart/2005/8/layout/orgChart1"/>
    <dgm:cxn modelId="{BD90CB15-C60F-EA4B-8046-20F0E6C330D3}" type="presParOf" srcId="{E7B95452-7EE4-874A-8074-32814CC41D3C}" destId="{48A7BBB3-C93C-6A4C-9434-35C04B38C012}" srcOrd="0" destOrd="0" presId="urn:microsoft.com/office/officeart/2005/8/layout/orgChart1"/>
    <dgm:cxn modelId="{AD33002F-6715-844D-9617-572BA6E7426F}" type="presParOf" srcId="{48A7BBB3-C93C-6A4C-9434-35C04B38C012}" destId="{0770922A-E893-6F43-8C8A-71722AD16B09}" srcOrd="0" destOrd="0" presId="urn:microsoft.com/office/officeart/2005/8/layout/orgChart1"/>
    <dgm:cxn modelId="{D456CC51-58C5-4C47-B002-4317D0AC3A08}" type="presParOf" srcId="{48A7BBB3-C93C-6A4C-9434-35C04B38C012}" destId="{C91DD74B-FE4B-304E-9668-B30F14A5FDE9}" srcOrd="1" destOrd="0" presId="urn:microsoft.com/office/officeart/2005/8/layout/orgChart1"/>
    <dgm:cxn modelId="{738924EE-6396-144C-9C52-9FCB09517482}" type="presParOf" srcId="{E7B95452-7EE4-874A-8074-32814CC41D3C}" destId="{6F7C1AAC-03AF-2849-8CCF-5456468143BA}" srcOrd="1" destOrd="0" presId="urn:microsoft.com/office/officeart/2005/8/layout/orgChart1"/>
    <dgm:cxn modelId="{6EFACE3C-CFEE-894D-AE09-DAE0A3D146FF}" type="presParOf" srcId="{6F7C1AAC-03AF-2849-8CCF-5456468143BA}" destId="{AFE143A9-C941-9448-A3AE-673BCD21C804}" srcOrd="0" destOrd="0" presId="urn:microsoft.com/office/officeart/2005/8/layout/orgChart1"/>
    <dgm:cxn modelId="{AADD3815-458E-834E-AF3D-9C6F2FF957FB}" type="presParOf" srcId="{6F7C1AAC-03AF-2849-8CCF-5456468143BA}" destId="{C8BAA671-7B39-7148-A7CF-80156AF59D0F}" srcOrd="1" destOrd="0" presId="urn:microsoft.com/office/officeart/2005/8/layout/orgChart1"/>
    <dgm:cxn modelId="{53C940DB-1BDE-2F4F-8318-D59FFA491CFE}" type="presParOf" srcId="{C8BAA671-7B39-7148-A7CF-80156AF59D0F}" destId="{686725D1-27C6-2841-A94F-E1224B09244D}" srcOrd="0" destOrd="0" presId="urn:microsoft.com/office/officeart/2005/8/layout/orgChart1"/>
    <dgm:cxn modelId="{DC59A3B1-E6DC-DE46-8B7E-C83CC560A223}" type="presParOf" srcId="{686725D1-27C6-2841-A94F-E1224B09244D}" destId="{372DDC9D-E8F8-4743-B93A-4FA9E2F515BD}" srcOrd="0" destOrd="0" presId="urn:microsoft.com/office/officeart/2005/8/layout/orgChart1"/>
    <dgm:cxn modelId="{F28F4F1E-591A-D142-90C3-9E0A48725916}" type="presParOf" srcId="{686725D1-27C6-2841-A94F-E1224B09244D}" destId="{1E539979-A46C-9845-B5A3-5EBD998BED01}" srcOrd="1" destOrd="0" presId="urn:microsoft.com/office/officeart/2005/8/layout/orgChart1"/>
    <dgm:cxn modelId="{C2D1AB1E-E38C-8A4B-8C72-A7D6ACCA054D}" type="presParOf" srcId="{C8BAA671-7B39-7148-A7CF-80156AF59D0F}" destId="{F047D988-0271-234C-83C1-BB0A98CDFF72}" srcOrd="1" destOrd="0" presId="urn:microsoft.com/office/officeart/2005/8/layout/orgChart1"/>
    <dgm:cxn modelId="{C8084AE0-AA50-C04C-8D34-DF3C5451308D}" type="presParOf" srcId="{C8BAA671-7B39-7148-A7CF-80156AF59D0F}" destId="{E6CA5986-6649-EE41-B3F1-ED7CDD9DF827}" srcOrd="2" destOrd="0" presId="urn:microsoft.com/office/officeart/2005/8/layout/orgChart1"/>
    <dgm:cxn modelId="{A4A83FEF-0A7B-954F-81E8-E43F4972D32B}" type="presParOf" srcId="{6F7C1AAC-03AF-2849-8CCF-5456468143BA}" destId="{1FA82D6B-7F9E-8F49-9ABF-11D33CB3FEA5}" srcOrd="2" destOrd="0" presId="urn:microsoft.com/office/officeart/2005/8/layout/orgChart1"/>
    <dgm:cxn modelId="{577774DE-72F1-E447-8C1A-2B0883D2B491}" type="presParOf" srcId="{6F7C1AAC-03AF-2849-8CCF-5456468143BA}" destId="{D14DFBFC-3B1E-6348-B08C-8EA33F144928}" srcOrd="3" destOrd="0" presId="urn:microsoft.com/office/officeart/2005/8/layout/orgChart1"/>
    <dgm:cxn modelId="{7B69F9BB-B8E6-214D-9E96-361B585F393C}" type="presParOf" srcId="{D14DFBFC-3B1E-6348-B08C-8EA33F144928}" destId="{096E5DD8-11B3-6847-B267-BBE62D410641}" srcOrd="0" destOrd="0" presId="urn:microsoft.com/office/officeart/2005/8/layout/orgChart1"/>
    <dgm:cxn modelId="{82ADAF2C-5184-2648-ABDE-99F337FD98E3}" type="presParOf" srcId="{096E5DD8-11B3-6847-B267-BBE62D410641}" destId="{9035E783-50E8-254C-877F-66777B92A91C}" srcOrd="0" destOrd="0" presId="urn:microsoft.com/office/officeart/2005/8/layout/orgChart1"/>
    <dgm:cxn modelId="{68C11E7A-2DC8-FA4B-A8CE-C64BF51B4064}" type="presParOf" srcId="{096E5DD8-11B3-6847-B267-BBE62D410641}" destId="{B3D81D3E-D1D1-1F47-B5B9-1B86F40F0743}" srcOrd="1" destOrd="0" presId="urn:microsoft.com/office/officeart/2005/8/layout/orgChart1"/>
    <dgm:cxn modelId="{8578B3B5-929B-8649-896E-BA85A058B07E}" type="presParOf" srcId="{D14DFBFC-3B1E-6348-B08C-8EA33F144928}" destId="{B48B1A18-6909-794E-89DE-FEC999DAD8E0}" srcOrd="1" destOrd="0" presId="urn:microsoft.com/office/officeart/2005/8/layout/orgChart1"/>
    <dgm:cxn modelId="{A4167185-3003-7145-866A-2E71A16677C7}" type="presParOf" srcId="{D14DFBFC-3B1E-6348-B08C-8EA33F144928}" destId="{3EB3252B-CA01-6845-927C-E3AAAA110BA8}" srcOrd="2" destOrd="0" presId="urn:microsoft.com/office/officeart/2005/8/layout/orgChart1"/>
    <dgm:cxn modelId="{A37E198B-9840-9640-8AC5-06FCD9047B54}" type="presParOf" srcId="{6F7C1AAC-03AF-2849-8CCF-5456468143BA}" destId="{487227FA-ED52-8C49-B225-BF92A76AB07E}" srcOrd="4" destOrd="0" presId="urn:microsoft.com/office/officeart/2005/8/layout/orgChart1"/>
    <dgm:cxn modelId="{8CFD12FB-A32B-734C-8A07-60593B23F154}" type="presParOf" srcId="{6F7C1AAC-03AF-2849-8CCF-5456468143BA}" destId="{7C9C77AB-1141-5941-9529-AC61F9730654}" srcOrd="5" destOrd="0" presId="urn:microsoft.com/office/officeart/2005/8/layout/orgChart1"/>
    <dgm:cxn modelId="{F51F5807-CC49-1248-8796-1F646974ED70}" type="presParOf" srcId="{7C9C77AB-1141-5941-9529-AC61F9730654}" destId="{372627FB-0CC0-4B46-8743-83EE96C20E68}" srcOrd="0" destOrd="0" presId="urn:microsoft.com/office/officeart/2005/8/layout/orgChart1"/>
    <dgm:cxn modelId="{6A413688-DC75-FF42-BDDE-F2EA1590308C}" type="presParOf" srcId="{372627FB-0CC0-4B46-8743-83EE96C20E68}" destId="{DB43C526-1B21-2647-B475-90108E2ADEEA}" srcOrd="0" destOrd="0" presId="urn:microsoft.com/office/officeart/2005/8/layout/orgChart1"/>
    <dgm:cxn modelId="{04D246FE-ADB9-1A49-B65C-DAC7CB7C1D33}" type="presParOf" srcId="{372627FB-0CC0-4B46-8743-83EE96C20E68}" destId="{70ED929E-BA2F-7C4F-B5CA-33B9B7ACE08C}" srcOrd="1" destOrd="0" presId="urn:microsoft.com/office/officeart/2005/8/layout/orgChart1"/>
    <dgm:cxn modelId="{63078E7A-49F4-D044-8E22-812F7BC9A104}" type="presParOf" srcId="{7C9C77AB-1141-5941-9529-AC61F9730654}" destId="{6E287265-D74B-1444-AD29-4DCF2C2D672C}" srcOrd="1" destOrd="0" presId="urn:microsoft.com/office/officeart/2005/8/layout/orgChart1"/>
    <dgm:cxn modelId="{D58582D9-32F0-5E48-B613-2917E2AE13BB}" type="presParOf" srcId="{6E287265-D74B-1444-AD29-4DCF2C2D672C}" destId="{01C017DD-895E-0F44-B820-20F4F18D9BF3}" srcOrd="0" destOrd="0" presId="urn:microsoft.com/office/officeart/2005/8/layout/orgChart1"/>
    <dgm:cxn modelId="{B82500EF-31CE-684F-8C37-FBC75717E57E}" type="presParOf" srcId="{6E287265-D74B-1444-AD29-4DCF2C2D672C}" destId="{0EFAE87C-02E5-D842-BDAE-541E63C311B0}" srcOrd="1" destOrd="0" presId="urn:microsoft.com/office/officeart/2005/8/layout/orgChart1"/>
    <dgm:cxn modelId="{57051DE5-A415-1746-9CB7-1455DA8AEDE6}" type="presParOf" srcId="{0EFAE87C-02E5-D842-BDAE-541E63C311B0}" destId="{1BCD50DD-C5EB-DC40-A7C6-A2AEFCD63932}" srcOrd="0" destOrd="0" presId="urn:microsoft.com/office/officeart/2005/8/layout/orgChart1"/>
    <dgm:cxn modelId="{6B3823A0-74AF-EA4C-8F08-410529053B92}" type="presParOf" srcId="{1BCD50DD-C5EB-DC40-A7C6-A2AEFCD63932}" destId="{038E7036-686D-B743-9AB9-F370AF1395E8}" srcOrd="0" destOrd="0" presId="urn:microsoft.com/office/officeart/2005/8/layout/orgChart1"/>
    <dgm:cxn modelId="{2C158137-4B8B-C248-AEAE-4B64EFC1697D}" type="presParOf" srcId="{1BCD50DD-C5EB-DC40-A7C6-A2AEFCD63932}" destId="{1D6D3D50-870E-0440-9647-48A2422C1DE9}" srcOrd="1" destOrd="0" presId="urn:microsoft.com/office/officeart/2005/8/layout/orgChart1"/>
    <dgm:cxn modelId="{73AD1557-1707-DA41-9357-2A0097578BFD}" type="presParOf" srcId="{0EFAE87C-02E5-D842-BDAE-541E63C311B0}" destId="{0726C19E-AFB4-4B4B-9BEB-3FBF5B1EAD7B}" srcOrd="1" destOrd="0" presId="urn:microsoft.com/office/officeart/2005/8/layout/orgChart1"/>
    <dgm:cxn modelId="{20589B59-345D-8043-874D-83AFF119C26B}" type="presParOf" srcId="{0726C19E-AFB4-4B4B-9BEB-3FBF5B1EAD7B}" destId="{58BD9CBE-8878-7240-A47B-C34124ECB812}" srcOrd="0" destOrd="0" presId="urn:microsoft.com/office/officeart/2005/8/layout/orgChart1"/>
    <dgm:cxn modelId="{08D54A0C-56D7-434D-AE3C-DB1DDB2C5536}" type="presParOf" srcId="{0726C19E-AFB4-4B4B-9BEB-3FBF5B1EAD7B}" destId="{E0F9AB86-084D-1348-874B-45108DB99022}" srcOrd="1" destOrd="0" presId="urn:microsoft.com/office/officeart/2005/8/layout/orgChart1"/>
    <dgm:cxn modelId="{2817184F-6EDF-8B4B-AC0D-2DA3A421B3DB}" type="presParOf" srcId="{E0F9AB86-084D-1348-874B-45108DB99022}" destId="{9B8BF737-D987-6543-B3CC-BBEE4AB246C0}" srcOrd="0" destOrd="0" presId="urn:microsoft.com/office/officeart/2005/8/layout/orgChart1"/>
    <dgm:cxn modelId="{5E78A22E-A591-774A-8D11-13EFDA26E500}" type="presParOf" srcId="{9B8BF737-D987-6543-B3CC-BBEE4AB246C0}" destId="{B6A322DB-0A47-7B49-9288-7C02FFF14CFC}" srcOrd="0" destOrd="0" presId="urn:microsoft.com/office/officeart/2005/8/layout/orgChart1"/>
    <dgm:cxn modelId="{EE0F4336-AF34-1C48-9591-42A2009F39EF}" type="presParOf" srcId="{9B8BF737-D987-6543-B3CC-BBEE4AB246C0}" destId="{85EC8C10-44BB-7940-AB93-FE8979EDB3CA}" srcOrd="1" destOrd="0" presId="urn:microsoft.com/office/officeart/2005/8/layout/orgChart1"/>
    <dgm:cxn modelId="{78F8C083-FFCB-CD4B-8224-168513FFB40D}" type="presParOf" srcId="{E0F9AB86-084D-1348-874B-45108DB99022}" destId="{197DE9EF-C995-184A-8AEE-02F4C8172911}" srcOrd="1" destOrd="0" presId="urn:microsoft.com/office/officeart/2005/8/layout/orgChart1"/>
    <dgm:cxn modelId="{BA0E8288-EA9F-2042-A496-B679BD188D57}" type="presParOf" srcId="{E0F9AB86-084D-1348-874B-45108DB99022}" destId="{1A5AE955-E0AD-F342-94D0-656F595C10B6}" srcOrd="2" destOrd="0" presId="urn:microsoft.com/office/officeart/2005/8/layout/orgChart1"/>
    <dgm:cxn modelId="{7EB4669B-04C4-5E4E-B009-56138012B70A}" type="presParOf" srcId="{1A5AE955-E0AD-F342-94D0-656F595C10B6}" destId="{7D19AFB4-DE86-4248-9472-72BAA5EF7D90}" srcOrd="0" destOrd="0" presId="urn:microsoft.com/office/officeart/2005/8/layout/orgChart1"/>
    <dgm:cxn modelId="{7B938109-9655-D14C-8DE1-A87DE2CD912B}" type="presParOf" srcId="{1A5AE955-E0AD-F342-94D0-656F595C10B6}" destId="{4920C588-A168-4441-842E-59CBF9578FC2}" srcOrd="1" destOrd="0" presId="urn:microsoft.com/office/officeart/2005/8/layout/orgChart1"/>
    <dgm:cxn modelId="{F4BAC00C-6EED-394F-AA33-F50B88701953}" type="presParOf" srcId="{4920C588-A168-4441-842E-59CBF9578FC2}" destId="{81EDBE65-66BB-C841-81D0-FAEEF555FDA8}" srcOrd="0" destOrd="0" presId="urn:microsoft.com/office/officeart/2005/8/layout/orgChart1"/>
    <dgm:cxn modelId="{D6829B6E-0956-FB4F-95BC-99E69718D15F}" type="presParOf" srcId="{81EDBE65-66BB-C841-81D0-FAEEF555FDA8}" destId="{493BC81F-B418-FD4D-8E09-1B2011D93E5C}" srcOrd="0" destOrd="0" presId="urn:microsoft.com/office/officeart/2005/8/layout/orgChart1"/>
    <dgm:cxn modelId="{0AB098CF-8236-4F45-BFB0-7648F3439906}" type="presParOf" srcId="{81EDBE65-66BB-C841-81D0-FAEEF555FDA8}" destId="{AC3DFBD0-1F92-6743-BEE3-00C3BDCF3739}" srcOrd="1" destOrd="0" presId="urn:microsoft.com/office/officeart/2005/8/layout/orgChart1"/>
    <dgm:cxn modelId="{84A8D7E7-194C-774F-B1C8-ED1159EC2412}" type="presParOf" srcId="{4920C588-A168-4441-842E-59CBF9578FC2}" destId="{310517D5-6CF9-C24D-93F5-071745490D11}" srcOrd="1" destOrd="0" presId="urn:microsoft.com/office/officeart/2005/8/layout/orgChart1"/>
    <dgm:cxn modelId="{542C0682-1A55-6D44-8CC1-AFA5D91BEDDD}" type="presParOf" srcId="{4920C588-A168-4441-842E-59CBF9578FC2}" destId="{FD600CAB-14E9-8A4F-990C-8C1CF1058AE5}" srcOrd="2" destOrd="0" presId="urn:microsoft.com/office/officeart/2005/8/layout/orgChart1"/>
    <dgm:cxn modelId="{2CF77D64-B5EF-A942-966A-8AEF31CF3286}" type="presParOf" srcId="{0726C19E-AFB4-4B4B-9BEB-3FBF5B1EAD7B}" destId="{BEDF423B-F7D6-3D4C-9E63-1DF52F8C4E14}" srcOrd="2" destOrd="0" presId="urn:microsoft.com/office/officeart/2005/8/layout/orgChart1"/>
    <dgm:cxn modelId="{9073DAF6-4AFD-7544-9531-4FC764606458}" type="presParOf" srcId="{0726C19E-AFB4-4B4B-9BEB-3FBF5B1EAD7B}" destId="{C84D43CA-8BD7-B64E-8741-2AFCBEA66A7D}" srcOrd="3" destOrd="0" presId="urn:microsoft.com/office/officeart/2005/8/layout/orgChart1"/>
    <dgm:cxn modelId="{743702CD-7D72-EA46-988D-E318130677EC}" type="presParOf" srcId="{C84D43CA-8BD7-B64E-8741-2AFCBEA66A7D}" destId="{5D1ED785-E8D6-5148-A551-CE6B0D50CA35}" srcOrd="0" destOrd="0" presId="urn:microsoft.com/office/officeart/2005/8/layout/orgChart1"/>
    <dgm:cxn modelId="{939DD672-4005-B241-AB6E-3F6BCE108102}" type="presParOf" srcId="{5D1ED785-E8D6-5148-A551-CE6B0D50CA35}" destId="{077A22EF-38BF-1743-9404-55A08F346AEE}" srcOrd="0" destOrd="0" presId="urn:microsoft.com/office/officeart/2005/8/layout/orgChart1"/>
    <dgm:cxn modelId="{ACECB1BF-47FF-8349-926E-2C12F3819144}" type="presParOf" srcId="{5D1ED785-E8D6-5148-A551-CE6B0D50CA35}" destId="{65A7422D-DFCB-D841-8B50-C0EB631D2971}" srcOrd="1" destOrd="0" presId="urn:microsoft.com/office/officeart/2005/8/layout/orgChart1"/>
    <dgm:cxn modelId="{6E5CD330-AF5C-6142-9128-A8827E6ACBB5}" type="presParOf" srcId="{C84D43CA-8BD7-B64E-8741-2AFCBEA66A7D}" destId="{8CC885D1-D8A5-C846-8EBF-6E520F046000}" srcOrd="1" destOrd="0" presId="urn:microsoft.com/office/officeart/2005/8/layout/orgChart1"/>
    <dgm:cxn modelId="{9834FA89-E094-7744-A203-55518AE48D38}" type="presParOf" srcId="{C84D43CA-8BD7-B64E-8741-2AFCBEA66A7D}" destId="{7BE1A6D4-B333-FE45-B30E-C89EBB168839}" srcOrd="2" destOrd="0" presId="urn:microsoft.com/office/officeart/2005/8/layout/orgChart1"/>
    <dgm:cxn modelId="{949B0527-68A6-994E-AA47-0CEC73074597}" type="presParOf" srcId="{0726C19E-AFB4-4B4B-9BEB-3FBF5B1EAD7B}" destId="{4FD946C6-98C6-C14F-BD1B-D931C67C8169}" srcOrd="4" destOrd="0" presId="urn:microsoft.com/office/officeart/2005/8/layout/orgChart1"/>
    <dgm:cxn modelId="{82793DBE-59DC-E245-AD0E-1D4CFD682B88}" type="presParOf" srcId="{0726C19E-AFB4-4B4B-9BEB-3FBF5B1EAD7B}" destId="{DE9A5944-DEDC-2C4C-8CAD-4B1C332C5A44}" srcOrd="5" destOrd="0" presId="urn:microsoft.com/office/officeart/2005/8/layout/orgChart1"/>
    <dgm:cxn modelId="{DFAC805E-D02C-194C-8A1A-23D51B3854B3}" type="presParOf" srcId="{DE9A5944-DEDC-2C4C-8CAD-4B1C332C5A44}" destId="{C32A66BC-AE39-154E-9B03-523B267B2385}" srcOrd="0" destOrd="0" presId="urn:microsoft.com/office/officeart/2005/8/layout/orgChart1"/>
    <dgm:cxn modelId="{6CE23835-3081-CB41-A1B2-D8A4FAE210AD}" type="presParOf" srcId="{C32A66BC-AE39-154E-9B03-523B267B2385}" destId="{615DF3D8-B848-B544-97BD-611F824AC5B2}" srcOrd="0" destOrd="0" presId="urn:microsoft.com/office/officeart/2005/8/layout/orgChart1"/>
    <dgm:cxn modelId="{8DC87D05-127F-7748-AC37-3EC7478506E3}" type="presParOf" srcId="{C32A66BC-AE39-154E-9B03-523B267B2385}" destId="{46AB26EC-B516-A843-87DE-8F529BF02C33}" srcOrd="1" destOrd="0" presId="urn:microsoft.com/office/officeart/2005/8/layout/orgChart1"/>
    <dgm:cxn modelId="{3784E108-8211-984A-B878-C5C3C4B87391}" type="presParOf" srcId="{DE9A5944-DEDC-2C4C-8CAD-4B1C332C5A44}" destId="{2BE66795-CCEE-754A-9017-3B6B9F6EC63B}" srcOrd="1" destOrd="0" presId="urn:microsoft.com/office/officeart/2005/8/layout/orgChart1"/>
    <dgm:cxn modelId="{7747AF3D-C952-4145-AD05-6411E1CDACAA}" type="presParOf" srcId="{DE9A5944-DEDC-2C4C-8CAD-4B1C332C5A44}" destId="{E9129463-4678-2A49-B968-40A2DF7630DA}" srcOrd="2" destOrd="0" presId="urn:microsoft.com/office/officeart/2005/8/layout/orgChart1"/>
    <dgm:cxn modelId="{5856B001-C576-E34E-8977-CEC91B5D20D5}" type="presParOf" srcId="{0EFAE87C-02E5-D842-BDAE-541E63C311B0}" destId="{76C6C93C-0D1E-AD45-92C2-6BF3B6B9AC82}" srcOrd="2" destOrd="0" presId="urn:microsoft.com/office/officeart/2005/8/layout/orgChart1"/>
    <dgm:cxn modelId="{3E902FB3-C89E-774C-8C9C-B595B44DBAAB}" type="presParOf" srcId="{6E287265-D74B-1444-AD29-4DCF2C2D672C}" destId="{00A176F9-D69F-3340-9950-5C9ABDB4CEE6}" srcOrd="2" destOrd="0" presId="urn:microsoft.com/office/officeart/2005/8/layout/orgChart1"/>
    <dgm:cxn modelId="{FF0B1D95-476B-B84E-A2DE-C70A3CFB5461}" type="presParOf" srcId="{6E287265-D74B-1444-AD29-4DCF2C2D672C}" destId="{80716E44-6D99-F944-A79F-C1C82E380070}" srcOrd="3" destOrd="0" presId="urn:microsoft.com/office/officeart/2005/8/layout/orgChart1"/>
    <dgm:cxn modelId="{1DA1C672-1A56-FE49-8101-25C739546C46}" type="presParOf" srcId="{80716E44-6D99-F944-A79F-C1C82E380070}" destId="{548D6936-81E3-924A-8EFE-87ECD84F94B0}" srcOrd="0" destOrd="0" presId="urn:microsoft.com/office/officeart/2005/8/layout/orgChart1"/>
    <dgm:cxn modelId="{B0DD5DFE-383D-A640-9EE7-9C8D3A288222}" type="presParOf" srcId="{548D6936-81E3-924A-8EFE-87ECD84F94B0}" destId="{B10EBCB6-69B7-CB4B-80CD-8AABCB079909}" srcOrd="0" destOrd="0" presId="urn:microsoft.com/office/officeart/2005/8/layout/orgChart1"/>
    <dgm:cxn modelId="{882212A8-4485-A44B-9844-37605CFD8B79}" type="presParOf" srcId="{548D6936-81E3-924A-8EFE-87ECD84F94B0}" destId="{4D5DD424-A954-0343-BAF4-2C2DE2035D67}" srcOrd="1" destOrd="0" presId="urn:microsoft.com/office/officeart/2005/8/layout/orgChart1"/>
    <dgm:cxn modelId="{7F3695DA-1D21-7541-8617-7622F06AEE6D}" type="presParOf" srcId="{80716E44-6D99-F944-A79F-C1C82E380070}" destId="{FC541F73-1894-0445-B6DE-665FBC8A1D47}" srcOrd="1" destOrd="0" presId="urn:microsoft.com/office/officeart/2005/8/layout/orgChart1"/>
    <dgm:cxn modelId="{4AAD201F-1E1A-214E-982F-DDC6BFD64EAE}" type="presParOf" srcId="{FC541F73-1894-0445-B6DE-665FBC8A1D47}" destId="{1F3D6812-4395-1A41-AA15-7C8B8ADFF365}" srcOrd="0" destOrd="0" presId="urn:microsoft.com/office/officeart/2005/8/layout/orgChart1"/>
    <dgm:cxn modelId="{8BB20A0F-5795-1044-B43B-1485582F145D}" type="presParOf" srcId="{FC541F73-1894-0445-B6DE-665FBC8A1D47}" destId="{46F1D2D3-C146-5742-8DE3-2ED5863A931D}" srcOrd="1" destOrd="0" presId="urn:microsoft.com/office/officeart/2005/8/layout/orgChart1"/>
    <dgm:cxn modelId="{F16406C8-84C3-DD4B-93BB-C296AF737EF3}" type="presParOf" srcId="{46F1D2D3-C146-5742-8DE3-2ED5863A931D}" destId="{4ABF7E63-3244-DD40-A7CF-E9CC6F8B17AA}" srcOrd="0" destOrd="0" presId="urn:microsoft.com/office/officeart/2005/8/layout/orgChart1"/>
    <dgm:cxn modelId="{8169FC5A-FEF1-A24E-8BA8-FF66E7E7372F}" type="presParOf" srcId="{4ABF7E63-3244-DD40-A7CF-E9CC6F8B17AA}" destId="{6A5A7203-71A6-9F4B-8510-FB907434EAAD}" srcOrd="0" destOrd="0" presId="urn:microsoft.com/office/officeart/2005/8/layout/orgChart1"/>
    <dgm:cxn modelId="{29DDD705-BE4E-234E-AA25-047F0433A74C}" type="presParOf" srcId="{4ABF7E63-3244-DD40-A7CF-E9CC6F8B17AA}" destId="{F840FC45-69C6-8743-95FF-32BEAE1CF452}" srcOrd="1" destOrd="0" presId="urn:microsoft.com/office/officeart/2005/8/layout/orgChart1"/>
    <dgm:cxn modelId="{161645D4-3DC1-CD47-B7ED-81C794CEAADF}" type="presParOf" srcId="{46F1D2D3-C146-5742-8DE3-2ED5863A931D}" destId="{2C792177-27FE-6C44-BCCE-3D857755A11E}" srcOrd="1" destOrd="0" presId="urn:microsoft.com/office/officeart/2005/8/layout/orgChart1"/>
    <dgm:cxn modelId="{C68F6691-B423-F34E-8965-3DAF82BF5FFA}" type="presParOf" srcId="{46F1D2D3-C146-5742-8DE3-2ED5863A931D}" destId="{15623B47-F7B9-C64B-8BB3-5D9447846CB4}" srcOrd="2" destOrd="0" presId="urn:microsoft.com/office/officeart/2005/8/layout/orgChart1"/>
    <dgm:cxn modelId="{3B1477AD-1FAA-CB4B-8191-68176005C7AB}" type="presParOf" srcId="{15623B47-F7B9-C64B-8BB3-5D9447846CB4}" destId="{7EC840DC-40A1-2343-867E-ABA1B4C1A1CE}" srcOrd="0" destOrd="0" presId="urn:microsoft.com/office/officeart/2005/8/layout/orgChart1"/>
    <dgm:cxn modelId="{2062A5FF-7F16-D240-9B27-8B57AC7926C4}" type="presParOf" srcId="{15623B47-F7B9-C64B-8BB3-5D9447846CB4}" destId="{C714CA1D-63CD-E947-AA6B-8FB519ABAFF1}" srcOrd="1" destOrd="0" presId="urn:microsoft.com/office/officeart/2005/8/layout/orgChart1"/>
    <dgm:cxn modelId="{48C550B5-6E36-F146-82A7-657571C47967}" type="presParOf" srcId="{C714CA1D-63CD-E947-AA6B-8FB519ABAFF1}" destId="{DE29FDC1-D5FF-8E43-9368-0196EC4997B7}" srcOrd="0" destOrd="0" presId="urn:microsoft.com/office/officeart/2005/8/layout/orgChart1"/>
    <dgm:cxn modelId="{9BB794C9-0B65-AD45-9059-E328125A9BD4}" type="presParOf" srcId="{DE29FDC1-D5FF-8E43-9368-0196EC4997B7}" destId="{D04C098E-0051-8042-AE35-09B385003142}" srcOrd="0" destOrd="0" presId="urn:microsoft.com/office/officeart/2005/8/layout/orgChart1"/>
    <dgm:cxn modelId="{1CD8BBF9-8DE4-1144-AFFE-9234B5A35A06}" type="presParOf" srcId="{DE29FDC1-D5FF-8E43-9368-0196EC4997B7}" destId="{31A45010-7544-CA4B-A0DE-36719C874727}" srcOrd="1" destOrd="0" presId="urn:microsoft.com/office/officeart/2005/8/layout/orgChart1"/>
    <dgm:cxn modelId="{ADBCCE5D-E30C-3F43-8E49-8DF143B83AF8}" type="presParOf" srcId="{C714CA1D-63CD-E947-AA6B-8FB519ABAFF1}" destId="{940CE6AB-0C1E-2F49-BE12-8C919989FFEF}" srcOrd="1" destOrd="0" presId="urn:microsoft.com/office/officeart/2005/8/layout/orgChart1"/>
    <dgm:cxn modelId="{ED129991-4F6B-8542-8DB4-10E61DCF1A96}" type="presParOf" srcId="{C714CA1D-63CD-E947-AA6B-8FB519ABAFF1}" destId="{21CA22C6-BF84-4A4A-A937-E42EEF0EE2B3}" srcOrd="2" destOrd="0" presId="urn:microsoft.com/office/officeart/2005/8/layout/orgChart1"/>
    <dgm:cxn modelId="{0A585C1B-7143-9947-A58C-4EF6AEA95E85}" type="presParOf" srcId="{FC541F73-1894-0445-B6DE-665FBC8A1D47}" destId="{EFA2269E-784B-1543-8C46-3C7600C084FF}" srcOrd="2" destOrd="0" presId="urn:microsoft.com/office/officeart/2005/8/layout/orgChart1"/>
    <dgm:cxn modelId="{7710F387-0999-CC42-8F46-3347E6DBB93A}" type="presParOf" srcId="{FC541F73-1894-0445-B6DE-665FBC8A1D47}" destId="{804C15E5-B8F5-0F4B-BA3E-510F5B50C2A5}" srcOrd="3" destOrd="0" presId="urn:microsoft.com/office/officeart/2005/8/layout/orgChart1"/>
    <dgm:cxn modelId="{DCF14EC0-F764-6B44-8499-9B3199290B45}" type="presParOf" srcId="{804C15E5-B8F5-0F4B-BA3E-510F5B50C2A5}" destId="{8EEC06A5-0706-D14E-B043-DC4760E441C3}" srcOrd="0" destOrd="0" presId="urn:microsoft.com/office/officeart/2005/8/layout/orgChart1"/>
    <dgm:cxn modelId="{96C149A3-EF21-E748-AAA2-9CD65ED73B8A}" type="presParOf" srcId="{8EEC06A5-0706-D14E-B043-DC4760E441C3}" destId="{7065627E-9C97-6446-8982-A111A71BDD63}" srcOrd="0" destOrd="0" presId="urn:microsoft.com/office/officeart/2005/8/layout/orgChart1"/>
    <dgm:cxn modelId="{54A14DC2-18CC-B24C-8740-445A77EAD393}" type="presParOf" srcId="{8EEC06A5-0706-D14E-B043-DC4760E441C3}" destId="{418AA315-F86C-F34B-B626-B3F8DC6198C3}" srcOrd="1" destOrd="0" presId="urn:microsoft.com/office/officeart/2005/8/layout/orgChart1"/>
    <dgm:cxn modelId="{C739D3EE-5E65-9545-950D-9C233CCB7016}" type="presParOf" srcId="{804C15E5-B8F5-0F4B-BA3E-510F5B50C2A5}" destId="{F9199DFC-F823-5349-B121-1D4484E9EDA3}" srcOrd="1" destOrd="0" presId="urn:microsoft.com/office/officeart/2005/8/layout/orgChart1"/>
    <dgm:cxn modelId="{7C96AC95-E991-A945-9A1E-CEF6309E6FAE}" type="presParOf" srcId="{804C15E5-B8F5-0F4B-BA3E-510F5B50C2A5}" destId="{CAFA15D4-35A2-6C43-ADF6-1F0D6D330A3D}" srcOrd="2" destOrd="0" presId="urn:microsoft.com/office/officeart/2005/8/layout/orgChart1"/>
    <dgm:cxn modelId="{940A4622-B3D9-0B43-AAF8-A31F275B6068}" type="presParOf" srcId="{FC541F73-1894-0445-B6DE-665FBC8A1D47}" destId="{8098F284-1D41-B745-9DF3-F7B8F5228243}" srcOrd="4" destOrd="0" presId="urn:microsoft.com/office/officeart/2005/8/layout/orgChart1"/>
    <dgm:cxn modelId="{CAA9DF9E-74D5-7842-8A36-CC022CE21B3B}" type="presParOf" srcId="{FC541F73-1894-0445-B6DE-665FBC8A1D47}" destId="{023C167F-B615-154C-9913-113444B2D4D1}" srcOrd="5" destOrd="0" presId="urn:microsoft.com/office/officeart/2005/8/layout/orgChart1"/>
    <dgm:cxn modelId="{AA111AC3-C907-0241-AB52-E1A30C2B2B5D}" type="presParOf" srcId="{023C167F-B615-154C-9913-113444B2D4D1}" destId="{762121E6-F26C-9041-B370-C87129A50156}" srcOrd="0" destOrd="0" presId="urn:microsoft.com/office/officeart/2005/8/layout/orgChart1"/>
    <dgm:cxn modelId="{CD352D98-4CF4-014E-B8E3-8F0E6212A367}" type="presParOf" srcId="{762121E6-F26C-9041-B370-C87129A50156}" destId="{97DA7B9D-EB9B-5C48-B739-74A95B0C478A}" srcOrd="0" destOrd="0" presId="urn:microsoft.com/office/officeart/2005/8/layout/orgChart1"/>
    <dgm:cxn modelId="{5FF05A4E-97AE-4241-BC12-70AED54563C4}" type="presParOf" srcId="{762121E6-F26C-9041-B370-C87129A50156}" destId="{A3F3A53C-DEA1-1241-89D9-D3C967A36358}" srcOrd="1" destOrd="0" presId="urn:microsoft.com/office/officeart/2005/8/layout/orgChart1"/>
    <dgm:cxn modelId="{888AC24C-28DB-2445-90E4-9A6B80734EE0}" type="presParOf" srcId="{023C167F-B615-154C-9913-113444B2D4D1}" destId="{83C22504-62EA-EB48-9F41-717412B7ECF6}" srcOrd="1" destOrd="0" presId="urn:microsoft.com/office/officeart/2005/8/layout/orgChart1"/>
    <dgm:cxn modelId="{1060F988-8B1D-7742-9F91-F6C44B45501F}" type="presParOf" srcId="{023C167F-B615-154C-9913-113444B2D4D1}" destId="{2BD4C412-0573-8E45-B862-89B3F339063F}" srcOrd="2" destOrd="0" presId="urn:microsoft.com/office/officeart/2005/8/layout/orgChart1"/>
    <dgm:cxn modelId="{2B129144-7DCF-F140-AE79-A6067B255E86}" type="presParOf" srcId="{80716E44-6D99-F944-A79F-C1C82E380070}" destId="{95C7233D-98B0-D140-ACFB-BF07F24328F0}" srcOrd="2" destOrd="0" presId="urn:microsoft.com/office/officeart/2005/8/layout/orgChart1"/>
    <dgm:cxn modelId="{F9B91703-A1CE-5449-8CB2-DBBAD1ACFDB9}" type="presParOf" srcId="{7C9C77AB-1141-5941-9529-AC61F9730654}" destId="{EF62FCDB-44FA-844E-90C1-DFB4E06AAAFD}" srcOrd="2" destOrd="0" presId="urn:microsoft.com/office/officeart/2005/8/layout/orgChart1"/>
    <dgm:cxn modelId="{E2E537F0-F538-6246-B03E-67E372841934}" type="presParOf" srcId="{E7B95452-7EE4-874A-8074-32814CC41D3C}" destId="{7EA642B7-3F23-0443-8E7F-A248160DA1C1}" srcOrd="2" destOrd="0" presId="urn:microsoft.com/office/officeart/2005/8/layout/orgChart1"/>
    <dgm:cxn modelId="{0AA20EAD-6ED6-6144-8CAC-FA35B427EBD4}" type="presParOf" srcId="{048E9FF5-E55B-F24B-ABD8-2E6C641860F1}" destId="{DA32C4E6-52A6-1D4E-B37A-F2B3C8097E9F}" srcOrd="2" destOrd="0" presId="urn:microsoft.com/office/officeart/2005/8/layout/orgChart1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8F284-1D41-B745-9DF3-F7B8F5228243}">
      <dsp:nvSpPr>
        <dsp:cNvPr id="0" name=""/>
        <dsp:cNvSpPr/>
      </dsp:nvSpPr>
      <dsp:spPr>
        <a:xfrm>
          <a:off x="2735610" y="2554788"/>
          <a:ext cx="1218457" cy="265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01"/>
              </a:lnTo>
              <a:lnTo>
                <a:pt x="1218457" y="173001"/>
              </a:lnTo>
              <a:lnTo>
                <a:pt x="1218457" y="265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2269E-784B-1543-8C46-3C7600C084FF}">
      <dsp:nvSpPr>
        <dsp:cNvPr id="0" name=""/>
        <dsp:cNvSpPr/>
      </dsp:nvSpPr>
      <dsp:spPr>
        <a:xfrm>
          <a:off x="2686692" y="2554788"/>
          <a:ext cx="91440" cy="268085"/>
        </a:xfrm>
        <a:custGeom>
          <a:avLst/>
          <a:gdLst/>
          <a:ahLst/>
          <a:cxnLst/>
          <a:rect l="0" t="0" r="0" b="0"/>
          <a:pathLst>
            <a:path>
              <a:moveTo>
                <a:pt x="48918" y="0"/>
              </a:moveTo>
              <a:lnTo>
                <a:pt x="48918" y="176081"/>
              </a:lnTo>
              <a:lnTo>
                <a:pt x="45720" y="176081"/>
              </a:lnTo>
              <a:lnTo>
                <a:pt x="45720" y="268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840DC-40A1-2343-867E-ABA1B4C1A1CE}">
      <dsp:nvSpPr>
        <dsp:cNvPr id="0" name=""/>
        <dsp:cNvSpPr/>
      </dsp:nvSpPr>
      <dsp:spPr>
        <a:xfrm>
          <a:off x="1335397" y="3556253"/>
          <a:ext cx="413245" cy="170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88"/>
              </a:lnTo>
              <a:lnTo>
                <a:pt x="413245" y="17068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6812-4395-1A41-AA15-7C8B8ADFF365}">
      <dsp:nvSpPr>
        <dsp:cNvPr id="0" name=""/>
        <dsp:cNvSpPr/>
      </dsp:nvSpPr>
      <dsp:spPr>
        <a:xfrm>
          <a:off x="1335397" y="2554788"/>
          <a:ext cx="1400212" cy="263844"/>
        </a:xfrm>
        <a:custGeom>
          <a:avLst/>
          <a:gdLst/>
          <a:ahLst/>
          <a:cxnLst/>
          <a:rect l="0" t="0" r="0" b="0"/>
          <a:pathLst>
            <a:path>
              <a:moveTo>
                <a:pt x="1400212" y="0"/>
              </a:moveTo>
              <a:lnTo>
                <a:pt x="1400212" y="171840"/>
              </a:lnTo>
              <a:lnTo>
                <a:pt x="0" y="171840"/>
              </a:lnTo>
              <a:lnTo>
                <a:pt x="0" y="26384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176F9-D69F-3340-9950-5C9ABDB4CEE6}">
      <dsp:nvSpPr>
        <dsp:cNvPr id="0" name=""/>
        <dsp:cNvSpPr/>
      </dsp:nvSpPr>
      <dsp:spPr>
        <a:xfrm>
          <a:off x="2735610" y="1888405"/>
          <a:ext cx="3816050" cy="162890"/>
        </a:xfrm>
        <a:custGeom>
          <a:avLst/>
          <a:gdLst/>
          <a:ahLst/>
          <a:cxnLst/>
          <a:rect l="0" t="0" r="0" b="0"/>
          <a:pathLst>
            <a:path>
              <a:moveTo>
                <a:pt x="3816050" y="0"/>
              </a:moveTo>
              <a:lnTo>
                <a:pt x="3816050" y="70886"/>
              </a:lnTo>
              <a:lnTo>
                <a:pt x="0" y="70886"/>
              </a:lnTo>
              <a:lnTo>
                <a:pt x="0" y="16289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946C6-98C6-C14F-BD1B-D931C67C8169}">
      <dsp:nvSpPr>
        <dsp:cNvPr id="0" name=""/>
        <dsp:cNvSpPr/>
      </dsp:nvSpPr>
      <dsp:spPr>
        <a:xfrm>
          <a:off x="6503272" y="2565325"/>
          <a:ext cx="91440" cy="261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453"/>
              </a:lnTo>
              <a:lnTo>
                <a:pt x="45974" y="169453"/>
              </a:lnTo>
              <a:lnTo>
                <a:pt x="45974" y="261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F423B-F7D6-3D4C-9E63-1DF52F8C4E14}">
      <dsp:nvSpPr>
        <dsp:cNvPr id="0" name=""/>
        <dsp:cNvSpPr/>
      </dsp:nvSpPr>
      <dsp:spPr>
        <a:xfrm>
          <a:off x="6548992" y="2565325"/>
          <a:ext cx="1213449" cy="261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53"/>
              </a:lnTo>
              <a:lnTo>
                <a:pt x="1213449" y="169453"/>
              </a:lnTo>
              <a:lnTo>
                <a:pt x="1213449" y="261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9AFB4-DE86-4248-9472-72BAA5EF7D90}">
      <dsp:nvSpPr>
        <dsp:cNvPr id="0" name=""/>
        <dsp:cNvSpPr/>
      </dsp:nvSpPr>
      <dsp:spPr>
        <a:xfrm>
          <a:off x="3425117" y="3545637"/>
          <a:ext cx="1942670" cy="217855"/>
        </a:xfrm>
        <a:custGeom>
          <a:avLst/>
          <a:gdLst/>
          <a:ahLst/>
          <a:cxnLst/>
          <a:rect l="0" t="0" r="0" b="0"/>
          <a:pathLst>
            <a:path>
              <a:moveTo>
                <a:pt x="1942670" y="0"/>
              </a:moveTo>
              <a:lnTo>
                <a:pt x="1942670" y="217855"/>
              </a:lnTo>
              <a:lnTo>
                <a:pt x="0" y="217855"/>
              </a:lnTo>
            </a:path>
          </a:pathLst>
        </a:custGeom>
        <a:noFill/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D9CBE-8878-7240-A47B-C34124ECB812}">
      <dsp:nvSpPr>
        <dsp:cNvPr id="0" name=""/>
        <dsp:cNvSpPr/>
      </dsp:nvSpPr>
      <dsp:spPr>
        <a:xfrm>
          <a:off x="5367788" y="2565325"/>
          <a:ext cx="1181204" cy="261456"/>
        </a:xfrm>
        <a:custGeom>
          <a:avLst/>
          <a:gdLst/>
          <a:ahLst/>
          <a:cxnLst/>
          <a:rect l="0" t="0" r="0" b="0"/>
          <a:pathLst>
            <a:path>
              <a:moveTo>
                <a:pt x="1181204" y="0"/>
              </a:moveTo>
              <a:lnTo>
                <a:pt x="1181204" y="169453"/>
              </a:lnTo>
              <a:lnTo>
                <a:pt x="0" y="169453"/>
              </a:lnTo>
              <a:lnTo>
                <a:pt x="0" y="2614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017DD-895E-0F44-B820-20F4F18D9BF3}">
      <dsp:nvSpPr>
        <dsp:cNvPr id="0" name=""/>
        <dsp:cNvSpPr/>
      </dsp:nvSpPr>
      <dsp:spPr>
        <a:xfrm>
          <a:off x="6503272" y="1888405"/>
          <a:ext cx="91440" cy="152699"/>
        </a:xfrm>
        <a:custGeom>
          <a:avLst/>
          <a:gdLst/>
          <a:ahLst/>
          <a:cxnLst/>
          <a:rect l="0" t="0" r="0" b="0"/>
          <a:pathLst>
            <a:path>
              <a:moveTo>
                <a:pt x="48388" y="0"/>
              </a:moveTo>
              <a:lnTo>
                <a:pt x="48388" y="60696"/>
              </a:lnTo>
              <a:lnTo>
                <a:pt x="45720" y="60696"/>
              </a:lnTo>
              <a:lnTo>
                <a:pt x="45720" y="1526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227FA-ED52-8C49-B225-BF92A76AB07E}">
      <dsp:nvSpPr>
        <dsp:cNvPr id="0" name=""/>
        <dsp:cNvSpPr/>
      </dsp:nvSpPr>
      <dsp:spPr>
        <a:xfrm>
          <a:off x="4367125" y="1054063"/>
          <a:ext cx="2184535" cy="23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87"/>
              </a:lnTo>
              <a:lnTo>
                <a:pt x="2184535" y="143087"/>
              </a:lnTo>
              <a:lnTo>
                <a:pt x="2184535" y="235091"/>
              </a:lnTo>
            </a:path>
          </a:pathLst>
        </a:custGeom>
        <a:noFill/>
        <a:ln w="12700" cap="flat" cmpd="sng" algn="ctr">
          <a:solidFill>
            <a:srgbClr val="3C3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82D6B-7F9E-8F49-9ABF-11D33CB3FEA5}">
      <dsp:nvSpPr>
        <dsp:cNvPr id="0" name=""/>
        <dsp:cNvSpPr/>
      </dsp:nvSpPr>
      <dsp:spPr>
        <a:xfrm>
          <a:off x="4321405" y="1054063"/>
          <a:ext cx="91440" cy="233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186"/>
              </a:lnTo>
              <a:lnTo>
                <a:pt x="49680" y="141186"/>
              </a:lnTo>
              <a:lnTo>
                <a:pt x="49680" y="233189"/>
              </a:lnTo>
            </a:path>
          </a:pathLst>
        </a:custGeom>
        <a:noFill/>
        <a:ln w="12700" cap="flat" cmpd="sng" algn="ctr">
          <a:solidFill>
            <a:srgbClr val="3C3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143A9-C941-9448-A3AE-673BCD21C804}">
      <dsp:nvSpPr>
        <dsp:cNvPr id="0" name=""/>
        <dsp:cNvSpPr/>
      </dsp:nvSpPr>
      <dsp:spPr>
        <a:xfrm>
          <a:off x="2344446" y="1054063"/>
          <a:ext cx="2022679" cy="236431"/>
        </a:xfrm>
        <a:custGeom>
          <a:avLst/>
          <a:gdLst/>
          <a:ahLst/>
          <a:cxnLst/>
          <a:rect l="0" t="0" r="0" b="0"/>
          <a:pathLst>
            <a:path>
              <a:moveTo>
                <a:pt x="2022679" y="0"/>
              </a:moveTo>
              <a:lnTo>
                <a:pt x="2022679" y="144428"/>
              </a:lnTo>
              <a:lnTo>
                <a:pt x="0" y="144428"/>
              </a:lnTo>
              <a:lnTo>
                <a:pt x="0" y="236431"/>
              </a:lnTo>
            </a:path>
          </a:pathLst>
        </a:custGeom>
        <a:noFill/>
        <a:ln w="12700" cap="flat" cmpd="sng" algn="ctr">
          <a:solidFill>
            <a:srgbClr val="3C3C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78D2F-9855-3746-94C6-63D897C244A1}">
      <dsp:nvSpPr>
        <dsp:cNvPr id="0" name=""/>
        <dsp:cNvSpPr/>
      </dsp:nvSpPr>
      <dsp:spPr>
        <a:xfrm>
          <a:off x="4320905" y="38884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6219" y="45720"/>
              </a:lnTo>
              <a:lnTo>
                <a:pt x="46219" y="11718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FF9E9-A69D-EF48-8E20-81AF3F920D9C}">
      <dsp:nvSpPr>
        <dsp:cNvPr id="0" name=""/>
        <dsp:cNvSpPr/>
      </dsp:nvSpPr>
      <dsp:spPr>
        <a:xfrm>
          <a:off x="3206599" y="1655"/>
          <a:ext cx="2320052" cy="43291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36000" rIns="7200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1" i="0" kern="1200" noProof="1">
              <a:solidFill>
                <a:schemeClr val="tx1"/>
              </a:solidFill>
              <a:latin typeface="Calibri"/>
              <a:cs typeface="Calibri"/>
            </a:rPr>
            <a:t>Level 0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0" i="0" kern="1200" noProof="1">
              <a:solidFill>
                <a:schemeClr val="tx1"/>
              </a:solidFill>
              <a:latin typeface="Calibri Light"/>
              <a:cs typeface="Calibri Light"/>
            </a:rPr>
            <a:t>Content for this level</a:t>
          </a:r>
        </a:p>
      </dsp:txBody>
      <dsp:txXfrm>
        <a:off x="3206599" y="1655"/>
        <a:ext cx="2320052" cy="432912"/>
      </dsp:txXfrm>
    </dsp:sp>
    <dsp:sp modelId="{0770922A-E893-6F43-8C8A-71722AD16B09}">
      <dsp:nvSpPr>
        <dsp:cNvPr id="0" name=""/>
        <dsp:cNvSpPr/>
      </dsp:nvSpPr>
      <dsp:spPr>
        <a:xfrm>
          <a:off x="3207598" y="506028"/>
          <a:ext cx="2319053" cy="5480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350" rIns="720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1" i="0" kern="1200" noProof="1">
              <a:latin typeface="Calibri"/>
              <a:cs typeface="Calibri"/>
            </a:rPr>
            <a:t>Level 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1000" kern="1200" noProof="1">
            <a:solidFill>
              <a:schemeClr val="bg1"/>
            </a:solidFill>
          </a:endParaRPr>
        </a:p>
      </dsp:txBody>
      <dsp:txXfrm>
        <a:off x="3207598" y="506028"/>
        <a:ext cx="2319053" cy="548035"/>
      </dsp:txXfrm>
    </dsp:sp>
    <dsp:sp modelId="{372DDC9D-E8F8-4743-B93A-4FA9E2F515BD}">
      <dsp:nvSpPr>
        <dsp:cNvPr id="0" name=""/>
        <dsp:cNvSpPr/>
      </dsp:nvSpPr>
      <dsp:spPr>
        <a:xfrm>
          <a:off x="1445517" y="1290495"/>
          <a:ext cx="1797857" cy="5992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36000" rIns="7200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1" i="0" kern="1200" noProof="1">
              <a:latin typeface="Calibri"/>
              <a:cs typeface="Calibri"/>
            </a:rPr>
            <a:t>Level 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kern="1200" noProof="1"/>
        </a:p>
      </dsp:txBody>
      <dsp:txXfrm>
        <a:off x="1445517" y="1290495"/>
        <a:ext cx="1797857" cy="599250"/>
      </dsp:txXfrm>
    </dsp:sp>
    <dsp:sp modelId="{9035E783-50E8-254C-877F-66777B92A91C}">
      <dsp:nvSpPr>
        <dsp:cNvPr id="0" name=""/>
        <dsp:cNvSpPr/>
      </dsp:nvSpPr>
      <dsp:spPr>
        <a:xfrm>
          <a:off x="3466067" y="1287253"/>
          <a:ext cx="1810036" cy="5992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36000" rIns="7200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1" i="0" kern="1200" noProof="1">
              <a:latin typeface="Calibri"/>
              <a:cs typeface="Calibri"/>
            </a:rPr>
            <a:t>Level 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kern="1200" noProof="1"/>
        </a:p>
      </dsp:txBody>
      <dsp:txXfrm>
        <a:off x="3466067" y="1287253"/>
        <a:ext cx="1810036" cy="599250"/>
      </dsp:txXfrm>
    </dsp:sp>
    <dsp:sp modelId="{DB43C526-1B21-2647-B475-90108E2ADEEA}">
      <dsp:nvSpPr>
        <dsp:cNvPr id="0" name=""/>
        <dsp:cNvSpPr/>
      </dsp:nvSpPr>
      <dsp:spPr>
        <a:xfrm>
          <a:off x="5646642" y="1289155"/>
          <a:ext cx="1810036" cy="5992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36000" rIns="7200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1" i="0" kern="1200" noProof="1">
              <a:latin typeface="Calibri"/>
              <a:cs typeface="Calibri"/>
            </a:rPr>
            <a:t>Level 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1" kern="1200" noProof="1"/>
        </a:p>
      </dsp:txBody>
      <dsp:txXfrm>
        <a:off x="5646642" y="1289155"/>
        <a:ext cx="1810036" cy="599250"/>
      </dsp:txXfrm>
    </dsp:sp>
    <dsp:sp modelId="{038E7036-686D-B743-9AB9-F370AF1395E8}">
      <dsp:nvSpPr>
        <dsp:cNvPr id="0" name=""/>
        <dsp:cNvSpPr/>
      </dsp:nvSpPr>
      <dsp:spPr>
        <a:xfrm>
          <a:off x="5414679" y="2041105"/>
          <a:ext cx="2268626" cy="52421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6000" rIns="635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1" i="0" kern="1200" noProof="1">
              <a:latin typeface="Calibri"/>
              <a:cs typeface="Calibri"/>
            </a:rPr>
            <a:t>Logical Group/Level 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5414679" y="2041105"/>
        <a:ext cx="2268626" cy="524219"/>
      </dsp:txXfrm>
    </dsp:sp>
    <dsp:sp modelId="{B6A322DB-0A47-7B49-9288-7C02FFF14CFC}">
      <dsp:nvSpPr>
        <dsp:cNvPr id="0" name=""/>
        <dsp:cNvSpPr/>
      </dsp:nvSpPr>
      <dsp:spPr>
        <a:xfrm>
          <a:off x="4826556" y="2826782"/>
          <a:ext cx="1082462" cy="7188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36000" rIns="7200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i="0" kern="1200" noProof="1">
              <a:latin typeface="Calibri"/>
              <a:cs typeface="Calibri"/>
            </a:rPr>
            <a:t>Level 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4826556" y="2826782"/>
        <a:ext cx="1082462" cy="718855"/>
      </dsp:txXfrm>
    </dsp:sp>
    <dsp:sp modelId="{493BC81F-B418-FD4D-8E09-1B2011D93E5C}">
      <dsp:nvSpPr>
        <dsp:cNvPr id="0" name=""/>
        <dsp:cNvSpPr/>
      </dsp:nvSpPr>
      <dsp:spPr>
        <a:xfrm flipV="1">
          <a:off x="2548891" y="3678192"/>
          <a:ext cx="876225" cy="170601"/>
        </a:xfrm>
        <a:prstGeom prst="rect">
          <a:avLst/>
        </a:prstGeom>
        <a:solidFill>
          <a:srgbClr val="FFFFFF"/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noProof="1"/>
        </a:p>
      </dsp:txBody>
      <dsp:txXfrm rot="10800000">
        <a:off x="2548891" y="3678192"/>
        <a:ext cx="876225" cy="170601"/>
      </dsp:txXfrm>
    </dsp:sp>
    <dsp:sp modelId="{077A22EF-38BF-1743-9404-55A08F346AEE}">
      <dsp:nvSpPr>
        <dsp:cNvPr id="0" name=""/>
        <dsp:cNvSpPr/>
      </dsp:nvSpPr>
      <dsp:spPr>
        <a:xfrm>
          <a:off x="7221211" y="2826782"/>
          <a:ext cx="1082462" cy="7188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6000" rIns="635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i="0" kern="1200" noProof="1">
              <a:latin typeface="Calibri"/>
              <a:cs typeface="Calibri"/>
            </a:rPr>
            <a:t>Level 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7221211" y="2826782"/>
        <a:ext cx="1082462" cy="718855"/>
      </dsp:txXfrm>
    </dsp:sp>
    <dsp:sp modelId="{615DF3D8-B848-B544-97BD-611F824AC5B2}">
      <dsp:nvSpPr>
        <dsp:cNvPr id="0" name=""/>
        <dsp:cNvSpPr/>
      </dsp:nvSpPr>
      <dsp:spPr>
        <a:xfrm>
          <a:off x="6008015" y="2826782"/>
          <a:ext cx="1082462" cy="7188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6000" rIns="6350" bIns="360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i="0" kern="1200" noProof="1">
              <a:latin typeface="Calibri"/>
              <a:cs typeface="Calibri"/>
            </a:rPr>
            <a:t>Level 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6008015" y="2826782"/>
        <a:ext cx="1082462" cy="718855"/>
      </dsp:txXfrm>
    </dsp:sp>
    <dsp:sp modelId="{B10EBCB6-69B7-CB4B-80CD-8AABCB079909}">
      <dsp:nvSpPr>
        <dsp:cNvPr id="0" name=""/>
        <dsp:cNvSpPr/>
      </dsp:nvSpPr>
      <dsp:spPr>
        <a:xfrm>
          <a:off x="1968422" y="2051296"/>
          <a:ext cx="1534376" cy="503492"/>
        </a:xfrm>
        <a:prstGeom prst="rect">
          <a:avLst/>
        </a:prstGeom>
        <a:solidFill>
          <a:srgbClr val="00A5D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1" i="0" kern="1200" noProof="1">
              <a:latin typeface="Calibri"/>
              <a:cs typeface="Calibri"/>
            </a:rPr>
            <a:t>Logical Group/Level 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ts val="2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1968422" y="2051296"/>
        <a:ext cx="1534376" cy="503492"/>
      </dsp:txXfrm>
    </dsp:sp>
    <dsp:sp modelId="{6A5A7203-71A6-9F4B-8510-FB907434EAAD}">
      <dsp:nvSpPr>
        <dsp:cNvPr id="0" name=""/>
        <dsp:cNvSpPr/>
      </dsp:nvSpPr>
      <dsp:spPr>
        <a:xfrm>
          <a:off x="596621" y="2818633"/>
          <a:ext cx="1477552" cy="73761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350" rIns="720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i="0" kern="1200" noProof="1">
              <a:latin typeface="Calibri"/>
              <a:cs typeface="Calibri"/>
            </a:rPr>
            <a:t>Level 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596621" y="2818633"/>
        <a:ext cx="1477552" cy="737619"/>
      </dsp:txXfrm>
    </dsp:sp>
    <dsp:sp modelId="{D04C098E-0051-8042-AE35-09B385003142}">
      <dsp:nvSpPr>
        <dsp:cNvPr id="0" name=""/>
        <dsp:cNvSpPr/>
      </dsp:nvSpPr>
      <dsp:spPr>
        <a:xfrm flipV="1">
          <a:off x="1748643" y="3625621"/>
          <a:ext cx="876225" cy="202640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 noProof="1"/>
        </a:p>
      </dsp:txBody>
      <dsp:txXfrm rot="10800000">
        <a:off x="1748643" y="3625621"/>
        <a:ext cx="876225" cy="202640"/>
      </dsp:txXfrm>
    </dsp:sp>
    <dsp:sp modelId="{7065627E-9C97-6446-8982-A111A71BDD63}">
      <dsp:nvSpPr>
        <dsp:cNvPr id="0" name=""/>
        <dsp:cNvSpPr/>
      </dsp:nvSpPr>
      <dsp:spPr>
        <a:xfrm>
          <a:off x="2178857" y="2822874"/>
          <a:ext cx="1107111" cy="73761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350" rIns="720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i="0" kern="1200" noProof="1">
              <a:latin typeface="Calibri"/>
              <a:cs typeface="Calibri"/>
            </a:rPr>
            <a:t>Level 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2178857" y="2822874"/>
        <a:ext cx="1107111" cy="737619"/>
      </dsp:txXfrm>
    </dsp:sp>
    <dsp:sp modelId="{97DA7B9D-EB9B-5C48-B739-74A95B0C478A}">
      <dsp:nvSpPr>
        <dsp:cNvPr id="0" name=""/>
        <dsp:cNvSpPr/>
      </dsp:nvSpPr>
      <dsp:spPr>
        <a:xfrm>
          <a:off x="3414159" y="2819794"/>
          <a:ext cx="1079816" cy="73761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350" rIns="720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1" i="0" kern="1200" noProof="1">
              <a:latin typeface="Calibri"/>
              <a:cs typeface="Calibri"/>
            </a:rPr>
            <a:t>Level 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b="0" i="0" kern="1200" noProof="1">
              <a:solidFill>
                <a:schemeClr val="bg1"/>
              </a:solidFill>
              <a:latin typeface="Calibri Light"/>
              <a:cs typeface="Calibri Light"/>
            </a:rPr>
            <a:t>Content for this level</a:t>
          </a:r>
          <a:endParaRPr lang="en-GB" sz="800" b="0" i="0" kern="1200" noProof="1">
            <a:latin typeface="Calibri Light"/>
            <a:cs typeface="Calibri Light"/>
          </a:endParaRPr>
        </a:p>
      </dsp:txBody>
      <dsp:txXfrm>
        <a:off x="3414159" y="2819794"/>
        <a:ext cx="1079816" cy="73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F03A-118D-4C94-ACE7-41C036CB58E7}" type="datetimeFigureOut">
              <a:rPr lang="en-US" smtClean="0">
                <a:latin typeface="Lato" panose="020F0502020204030203" pitchFamily="34" charset="0"/>
              </a:rPr>
              <a:pPr/>
              <a:t>9/23/2021</a:t>
            </a:fld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6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CB707A1A-24F1-4A76-9BBF-2BC941EA698A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" panose="020F0502020204030203" pitchFamily="34" charset="0"/>
              </a:defRPr>
            </a:lvl1pPr>
          </a:lstStyle>
          <a:p>
            <a:fld id="{0CB6685D-1DC3-467A-9755-A4FC0193B3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171438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342877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514316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685754" algn="l" defTabSz="342877" rtl="0" eaLnBrk="1" latinLnBrk="0" hangingPunct="1">
      <a:defRPr sz="5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857193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632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070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508" algn="l" defTabSz="34287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Core: </a:t>
            </a:r>
            <a:r>
              <a:rPr lang="en-150" dirty="0" smtClean="0"/>
              <a:t> </a:t>
            </a:r>
            <a:r>
              <a:rPr lang="en-US" dirty="0" smtClean="0"/>
              <a:t>The only required </a:t>
            </a:r>
            <a:r>
              <a:rPr lang="en-US" dirty="0" err="1" smtClean="0"/>
              <a:t>Qt</a:t>
            </a:r>
            <a:r>
              <a:rPr lang="en-US" dirty="0" smtClean="0"/>
              <a:t> module, containing classes used by other modules, including the meta-object system, concurrency and threading, containers, event system, plugins and I/O facilities.</a:t>
            </a:r>
            <a:endParaRPr lang="en-150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9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2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58647-D3AA-4235-8DB9-7C695BBBB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18747" b="4413"/>
          <a:stretch/>
        </p:blipFill>
        <p:spPr>
          <a:xfrm>
            <a:off x="0" y="195660"/>
            <a:ext cx="8845236" cy="486761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FD5A6CD-42D3-4E66-B452-B1BAAAE27D11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DD84E9A-4468-4F1F-BCCD-509C0FCA1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01427C3-0D96-4D82-8E03-68F44358B9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38574" y="4859102"/>
            <a:ext cx="2300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Miloš Karas, Climber and Professional Test Engineer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5E4995-6B04-47BC-9E51-8248A45E996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284BC30-EF2C-4442-81F4-3733D3F163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6" b="15489"/>
          <a:stretch/>
        </p:blipFill>
        <p:spPr>
          <a:xfrm>
            <a:off x="-1" y="115217"/>
            <a:ext cx="9144001" cy="50282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-2361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353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Joel Sommer, Squash Player and Customer Development Manager</a:t>
            </a:r>
          </a:p>
        </p:txBody>
      </p:sp>
    </p:spTree>
    <p:extLst>
      <p:ext uri="{BB962C8B-B14F-4D97-AF65-F5344CB8AC3E}">
        <p14:creationId xmlns:p14="http://schemas.microsoft.com/office/powerpoint/2010/main" val="14228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E9D76F-FCEE-48CA-AAAF-68EE12117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20980" r="3810"/>
          <a:stretch/>
        </p:blipFill>
        <p:spPr>
          <a:xfrm>
            <a:off x="-5904" y="528066"/>
            <a:ext cx="8778873" cy="42224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1809" y="0"/>
            <a:ext cx="9144000" cy="51435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F6CD8B9-BE03-4AE4-B275-5B6CD4C4F7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Wicher Visser, Backcountry Snowboarder and Senior Consultant</a:t>
            </a:r>
          </a:p>
        </p:txBody>
      </p:sp>
    </p:spTree>
    <p:extLst>
      <p:ext uri="{BB962C8B-B14F-4D97-AF65-F5344CB8AC3E}">
        <p14:creationId xmlns:p14="http://schemas.microsoft.com/office/powerpoint/2010/main" val="339289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EB4235-97FD-47B3-AD1A-011B891FA0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3C04222-C7EE-4CA7-9F3D-0928C2445C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Jimmer Santos, Bodybuilder and Professional Test Engineer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B243A-608F-4754-8544-8654047D71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8" t="18759" b="27324"/>
          <a:stretch/>
        </p:blipFill>
        <p:spPr>
          <a:xfrm>
            <a:off x="0" y="159025"/>
            <a:ext cx="8276224" cy="498447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Urs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Köpfli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, Trombone Player and Senior Consultant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A24D6-C58E-4427-8750-3CFBF5E0C3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F6D569-9660-4C4E-AE85-798AB23225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C5AB6F19-3A96-49C0-B7A7-8511E98545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00F76CB-3421-4B06-AF50-CE219C0D3E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</p:spTree>
    <p:extLst>
      <p:ext uri="{BB962C8B-B14F-4D97-AF65-F5344CB8AC3E}">
        <p14:creationId xmlns:p14="http://schemas.microsoft.com/office/powerpoint/2010/main" val="399317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CDA0DB-BC07-4692-9804-81CE3DF4B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8920" cy="5143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B519DEA-0716-40C7-8386-C32AF0A745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03915A-4469-4EAB-8369-8E1FEE4F78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CD8B9-BE03-4AE4-B275-5B6CD4C4F7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07F926-1769-4E82-B6C8-4128951CE04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3" y="4859102"/>
            <a:ext cx="4275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Fiel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Lawrence Violeta, Triathlete and Professional Developer</a:t>
            </a:r>
          </a:p>
        </p:txBody>
      </p:sp>
    </p:spTree>
    <p:extLst>
      <p:ext uri="{BB962C8B-B14F-4D97-AF65-F5344CB8AC3E}">
        <p14:creationId xmlns:p14="http://schemas.microsoft.com/office/powerpoint/2010/main" val="35414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5C9E34-4FCB-4957-BC4F-CEFB9A2D62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4"/>
          <a:stretch/>
        </p:blipFill>
        <p:spPr>
          <a:xfrm>
            <a:off x="-1" y="92075"/>
            <a:ext cx="8422975" cy="467495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C03915A-4469-4EAB-8369-8E1FEE4F7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1BB343A-EA4A-4BCC-BD92-4E7150D233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8B9BAE-9541-44EC-B647-0A15DBB3195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Matúš Mackovčín, Violinist and Professional Test Engineer</a:t>
            </a:r>
          </a:p>
        </p:txBody>
      </p:sp>
    </p:spTree>
    <p:extLst>
      <p:ext uri="{BB962C8B-B14F-4D97-AF65-F5344CB8AC3E}">
        <p14:creationId xmlns:p14="http://schemas.microsoft.com/office/powerpoint/2010/main" val="353922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84946F-741B-4211-B165-E987359478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9" b="9755"/>
          <a:stretch/>
        </p:blipFill>
        <p:spPr>
          <a:xfrm>
            <a:off x="-1" y="541595"/>
            <a:ext cx="8328658" cy="425964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0BFD8AB-2708-4167-972A-B8FA95370B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158144" y="2987681"/>
            <a:ext cx="5978236" cy="1813560"/>
          </a:xfrm>
          <a:custGeom>
            <a:avLst/>
            <a:gdLst>
              <a:gd name="connsiteX0" fmla="*/ 0 w 5985856"/>
              <a:gd name="connsiteY0" fmla="*/ 0 h 914400"/>
              <a:gd name="connsiteX1" fmla="*/ 5985856 w 5985856"/>
              <a:gd name="connsiteY1" fmla="*/ 0 h 914400"/>
              <a:gd name="connsiteX2" fmla="*/ 5985856 w 5985856"/>
              <a:gd name="connsiteY2" fmla="*/ 914400 h 914400"/>
              <a:gd name="connsiteX3" fmla="*/ 0 w 5985856"/>
              <a:gd name="connsiteY3" fmla="*/ 914400 h 914400"/>
              <a:gd name="connsiteX4" fmla="*/ 0 w 5985856"/>
              <a:gd name="connsiteY4" fmla="*/ 0 h 914400"/>
              <a:gd name="connsiteX0" fmla="*/ 0 w 5985856"/>
              <a:gd name="connsiteY0" fmla="*/ 457200 h 1371600"/>
              <a:gd name="connsiteX1" fmla="*/ 5978236 w 5985856"/>
              <a:gd name="connsiteY1" fmla="*/ 0 h 1371600"/>
              <a:gd name="connsiteX2" fmla="*/ 5985856 w 5985856"/>
              <a:gd name="connsiteY2" fmla="*/ 1371600 h 1371600"/>
              <a:gd name="connsiteX3" fmla="*/ 0 w 5985856"/>
              <a:gd name="connsiteY3" fmla="*/ 1371600 h 1371600"/>
              <a:gd name="connsiteX4" fmla="*/ 0 w 5985856"/>
              <a:gd name="connsiteY4" fmla="*/ 457200 h 137160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0 w 5978236"/>
              <a:gd name="connsiteY3" fmla="*/ 1371600 h 1813560"/>
              <a:gd name="connsiteX4" fmla="*/ 0 w 5978236"/>
              <a:gd name="connsiteY4" fmla="*/ 457200 h 1813560"/>
              <a:gd name="connsiteX0" fmla="*/ 0 w 5978236"/>
              <a:gd name="connsiteY0" fmla="*/ 45720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57200 h 1813560"/>
              <a:gd name="connsiteX0" fmla="*/ 190500 w 5962996"/>
              <a:gd name="connsiteY0" fmla="*/ 662940 h 1813560"/>
              <a:gd name="connsiteX1" fmla="*/ 5962996 w 5962996"/>
              <a:gd name="connsiteY1" fmla="*/ 0 h 1813560"/>
              <a:gd name="connsiteX2" fmla="*/ 5955376 w 5962996"/>
              <a:gd name="connsiteY2" fmla="*/ 1813560 h 1813560"/>
              <a:gd name="connsiteX3" fmla="*/ 0 w 5962996"/>
              <a:gd name="connsiteY3" fmla="*/ 1661160 h 1813560"/>
              <a:gd name="connsiteX4" fmla="*/ 190500 w 5962996"/>
              <a:gd name="connsiteY4" fmla="*/ 662940 h 1813560"/>
              <a:gd name="connsiteX0" fmla="*/ 0 w 5978236"/>
              <a:gd name="connsiteY0" fmla="*/ 464820 h 1813560"/>
              <a:gd name="connsiteX1" fmla="*/ 5978236 w 5978236"/>
              <a:gd name="connsiteY1" fmla="*/ 0 h 1813560"/>
              <a:gd name="connsiteX2" fmla="*/ 5970616 w 5978236"/>
              <a:gd name="connsiteY2" fmla="*/ 1813560 h 1813560"/>
              <a:gd name="connsiteX3" fmla="*/ 15240 w 5978236"/>
              <a:gd name="connsiteY3" fmla="*/ 1661160 h 1813560"/>
              <a:gd name="connsiteX4" fmla="*/ 0 w 5978236"/>
              <a:gd name="connsiteY4" fmla="*/ 46482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236" h="1813560">
                <a:moveTo>
                  <a:pt x="0" y="464820"/>
                </a:moveTo>
                <a:lnTo>
                  <a:pt x="5978236" y="0"/>
                </a:lnTo>
                <a:lnTo>
                  <a:pt x="5970616" y="1813560"/>
                </a:lnTo>
                <a:lnTo>
                  <a:pt x="15240" y="1661160"/>
                </a:lnTo>
                <a:lnTo>
                  <a:pt x="0" y="464820"/>
                </a:lnTo>
                <a:close/>
              </a:path>
            </a:pathLst>
          </a:custGeom>
          <a:solidFill>
            <a:srgbClr val="D90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7254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Tatiana Abrhanová, Runner and Marketing &amp; Project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FCBDE-EFAB-4675-AD61-2CB133BEF4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1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50747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1984554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7" y="1249201"/>
            <a:ext cx="4127567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17" hasCustomPrompt="1"/>
          </p:nvPr>
        </p:nvSpPr>
        <p:spPr>
          <a:xfrm>
            <a:off x="4767470" y="1257088"/>
            <a:ext cx="4011405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rgbClr val="3C3C3C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746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15533-9A29-463D-AA71-5065B0051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1"/>
          <a:stretch/>
        </p:blipFill>
        <p:spPr>
          <a:xfrm>
            <a:off x="-1" y="184150"/>
            <a:ext cx="8510257" cy="433618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6FD087-2E6F-4E01-8360-FB1CF96DE40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512155" y="0"/>
            <a:chExt cx="9144000" cy="51435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F372C39-4BC9-410D-B52F-BA41942048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12155" y="0"/>
              <a:ext cx="9144000" cy="51435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280FF1F-E72D-48F1-9452-18C7E6C458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5C649E-9856-4426-81A4-4EB2FFB822B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574" y="4859102"/>
            <a:ext cx="2416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noProof="0" dirty="0">
                <a:solidFill>
                  <a:schemeClr val="bg2"/>
                </a:solidFill>
                <a:latin typeface="Calibri Light"/>
                <a:ea typeface="+mn-ea"/>
                <a:cs typeface="Calibri Light"/>
              </a:rPr>
              <a:t>Toni de la Torre, Cyclist and Senior Developer</a:t>
            </a:r>
          </a:p>
        </p:txBody>
      </p:sp>
    </p:spTree>
    <p:extLst>
      <p:ext uri="{BB962C8B-B14F-4D97-AF65-F5344CB8AC3E}">
        <p14:creationId xmlns:p14="http://schemas.microsoft.com/office/powerpoint/2010/main" val="812474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758" y="1255715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7" name="Inhaltsplatzhalter 7"/>
          <p:cNvSpPr>
            <a:spLocks noGrp="1"/>
          </p:cNvSpPr>
          <p:nvPr>
            <p:ph sz="quarter" idx="25" hasCustomPrompt="1"/>
          </p:nvPr>
        </p:nvSpPr>
        <p:spPr>
          <a:xfrm>
            <a:off x="2432749" y="1257088"/>
            <a:ext cx="1945576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6" hasCustomPrompt="1"/>
          </p:nvPr>
        </p:nvSpPr>
        <p:spPr>
          <a:xfrm>
            <a:off x="4614740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3" name="Inhaltsplatzhalter 7"/>
          <p:cNvSpPr>
            <a:spLocks noGrp="1"/>
          </p:cNvSpPr>
          <p:nvPr>
            <p:ph sz="quarter" idx="27" hasCustomPrompt="1"/>
          </p:nvPr>
        </p:nvSpPr>
        <p:spPr>
          <a:xfrm>
            <a:off x="6813118" y="1257088"/>
            <a:ext cx="1980000" cy="3206310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1180433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tx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18" name="Inhaltsplatzhalter 7"/>
          <p:cNvSpPr>
            <a:spLocks noGrp="1"/>
          </p:cNvSpPr>
          <p:nvPr>
            <p:ph sz="quarter" idx="28" hasCustomPrompt="1"/>
          </p:nvPr>
        </p:nvSpPr>
        <p:spPr>
          <a:xfrm>
            <a:off x="1997545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8" name="Inhaltsplatzhalter 7"/>
          <p:cNvSpPr>
            <a:spLocks noGrp="1"/>
          </p:cNvSpPr>
          <p:nvPr>
            <p:ph sz="quarter" idx="29" hasCustomPrompt="1"/>
          </p:nvPr>
        </p:nvSpPr>
        <p:spPr>
          <a:xfrm>
            <a:off x="3744331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29" name="Inhaltsplatzhalter 7"/>
          <p:cNvSpPr>
            <a:spLocks noGrp="1"/>
          </p:cNvSpPr>
          <p:nvPr>
            <p:ph sz="quarter" idx="30" hasCustomPrompt="1"/>
          </p:nvPr>
        </p:nvSpPr>
        <p:spPr>
          <a:xfrm>
            <a:off x="723790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1" name="Inhaltsplatzhalter 7"/>
          <p:cNvSpPr>
            <a:spLocks noGrp="1"/>
          </p:cNvSpPr>
          <p:nvPr>
            <p:ph sz="quarter" idx="32" hasCustomPrompt="1"/>
          </p:nvPr>
        </p:nvSpPr>
        <p:spPr>
          <a:xfrm>
            <a:off x="5491117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2" name="Inhaltsplatzhalter 7"/>
          <p:cNvSpPr>
            <a:spLocks noGrp="1"/>
          </p:cNvSpPr>
          <p:nvPr>
            <p:ph sz="quarter" idx="33" hasCustomPrompt="1"/>
          </p:nvPr>
        </p:nvSpPr>
        <p:spPr>
          <a:xfrm>
            <a:off x="250759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3" name="Inhaltsplatzhalter 7"/>
          <p:cNvSpPr>
            <a:spLocks noGrp="1"/>
          </p:cNvSpPr>
          <p:nvPr>
            <p:ph sz="quarter" idx="34" hasCustomPrompt="1"/>
          </p:nvPr>
        </p:nvSpPr>
        <p:spPr>
          <a:xfrm>
            <a:off x="1997545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4" name="Inhaltsplatzhalter 7"/>
          <p:cNvSpPr>
            <a:spLocks noGrp="1"/>
          </p:cNvSpPr>
          <p:nvPr>
            <p:ph sz="quarter" idx="35" hasCustomPrompt="1"/>
          </p:nvPr>
        </p:nvSpPr>
        <p:spPr>
          <a:xfrm>
            <a:off x="3744331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5" name="Inhaltsplatzhalter 7"/>
          <p:cNvSpPr>
            <a:spLocks noGrp="1"/>
          </p:cNvSpPr>
          <p:nvPr>
            <p:ph sz="quarter" idx="36" hasCustomPrompt="1"/>
          </p:nvPr>
        </p:nvSpPr>
        <p:spPr>
          <a:xfrm>
            <a:off x="7237903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36" name="Inhaltsplatzhalter 7"/>
          <p:cNvSpPr>
            <a:spLocks noGrp="1"/>
          </p:cNvSpPr>
          <p:nvPr>
            <p:ph sz="quarter" idx="37" hasCustomPrompt="1"/>
          </p:nvPr>
        </p:nvSpPr>
        <p:spPr>
          <a:xfrm>
            <a:off x="5491117" y="3031304"/>
            <a:ext cx="1540972" cy="143860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  <p:sp>
        <p:nvSpPr>
          <p:cNvPr id="16" name="Inhaltsplatzhalter 7"/>
          <p:cNvSpPr>
            <a:spLocks noGrp="1"/>
          </p:cNvSpPr>
          <p:nvPr>
            <p:ph sz="quarter" idx="38" hasCustomPrompt="1"/>
          </p:nvPr>
        </p:nvSpPr>
        <p:spPr>
          <a:xfrm>
            <a:off x="246063" y="1265661"/>
            <a:ext cx="1540972" cy="1546557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2pPr>
            <a:lvl3pPr marL="804970" indent="-119078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3pPr>
            <a:lvl4pPr marL="1143152" indent="-114315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4pPr>
            <a:lvl5pPr marL="1481335" indent="-109552">
              <a:lnSpc>
                <a:spcPts val="1600"/>
              </a:lnSpc>
              <a:spcBef>
                <a:spcPts val="600"/>
              </a:spcBef>
              <a:buClr>
                <a:srgbClr val="242F78"/>
              </a:buClr>
              <a:buSzPct val="90000"/>
              <a:buFont typeface="Wingdings" charset="2"/>
              <a:buChar char="§"/>
              <a:defRPr sz="1200">
                <a:solidFill>
                  <a:srgbClr val="000000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</p:txBody>
      </p:sp>
    </p:spTree>
    <p:extLst>
      <p:ext uri="{BB962C8B-B14F-4D97-AF65-F5344CB8AC3E}">
        <p14:creationId xmlns:p14="http://schemas.microsoft.com/office/powerpoint/2010/main" val="2439716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925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rgbClr val="E404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07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blue-BG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 baseline="0">
                <a:solidFill>
                  <a:schemeClr val="bg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Wingdings" charset="2"/>
              <a:buChar char="§"/>
              <a:defRPr sz="1400">
                <a:solidFill>
                  <a:schemeClr val="bg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60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grey B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5764" y="423901"/>
            <a:ext cx="8549292" cy="297176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bg1"/>
                </a:solidFill>
                <a:latin typeface="Calibri Light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45764" y="822614"/>
            <a:ext cx="8549292" cy="189928"/>
          </a:xfrm>
          <a:prstGeom prst="rect">
            <a:avLst/>
          </a:prstGeom>
        </p:spPr>
        <p:txBody>
          <a:bodyPr lIns="34288" tIns="17144" rIns="34288" bIns="17144" anchor="ctr">
            <a:noAutofit/>
          </a:bodyPr>
          <a:lstStyle>
            <a:lvl1pPr marL="0" indent="0" algn="l" defTabSz="6857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400" b="1" i="0" kern="1200" dirty="0">
                <a:solidFill>
                  <a:schemeClr val="tx1"/>
                </a:solidFill>
                <a:latin typeface="Calibri"/>
                <a:ea typeface="Lato Light" panose="020F0502020204030203" pitchFamily="34" charset="0"/>
                <a:cs typeface="Calibri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632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89" indent="0">
              <a:buNone/>
              <a:defRPr/>
            </a:lvl6pPr>
            <a:lvl7pPr marL="1542947" indent="0">
              <a:buNone/>
              <a:defRPr/>
            </a:lvl7pPr>
            <a:lvl8pPr marL="1800105" indent="0">
              <a:buNone/>
              <a:defRPr/>
            </a:lvl8pPr>
            <a:lvl9pPr marL="2057263" indent="0">
              <a:buNone/>
              <a:defRPr/>
            </a:lvl9pPr>
          </a:lstStyle>
          <a:p>
            <a:pPr marL="0" lvl="0" indent="0" algn="l" defTabSz="514316" rtl="0" eaLnBrk="1" latinLnBrk="0" hangingPunct="1">
              <a:lnSpc>
                <a:spcPct val="7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GB" noProof="1"/>
              <a:t>Click to edit Master text styles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250757" y="1255714"/>
            <a:ext cx="5482921" cy="3207683"/>
          </a:xfrm>
          <a:prstGeom prst="rect">
            <a:avLst/>
          </a:prstGeom>
        </p:spPr>
        <p:txBody>
          <a:bodyPr vert="horz" lIns="27004" tIns="21600" rIns="27004" bIns="21600"/>
          <a:lstStyle>
            <a:lvl1pPr marL="138131" indent="-138131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1pPr>
            <a:lvl2pPr marL="467978" indent="-125033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2pPr>
            <a:lvl3pPr marL="804970" indent="-119078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 baseline="0">
                <a:solidFill>
                  <a:schemeClr val="tx1"/>
                </a:solidFill>
                <a:latin typeface="Calibri Light"/>
              </a:defRPr>
            </a:lvl3pPr>
            <a:lvl4pPr marL="1143152" indent="-114315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4pPr>
            <a:lvl5pPr marL="1481335" indent="-109552">
              <a:lnSpc>
                <a:spcPts val="1800"/>
              </a:lnSpc>
              <a:spcBef>
                <a:spcPts val="600"/>
              </a:spcBef>
              <a:buClr>
                <a:schemeClr val="bg1"/>
              </a:buClr>
              <a:buSzPct val="90000"/>
              <a:buFont typeface="Wingdings" charset="2"/>
              <a:buChar char="§"/>
              <a:defRPr sz="1400">
                <a:solidFill>
                  <a:schemeClr val="tx1"/>
                </a:solidFill>
                <a:latin typeface="Calibri Light"/>
              </a:defRPr>
            </a:lvl5pPr>
          </a:lstStyle>
          <a:p>
            <a:pPr lvl="0"/>
            <a:r>
              <a:rPr lang="en-GB" noProof="1"/>
              <a:t>Edit Master Text Format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Forth level</a:t>
            </a:r>
          </a:p>
          <a:p>
            <a:pPr lvl="4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900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dark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st-Slide_darkblu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68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4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"/>
          <a:stretch/>
        </p:blipFill>
        <p:spPr>
          <a:xfrm>
            <a:off x="0" y="0"/>
            <a:ext cx="9129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0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tterask ERNI light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Layout-V1_1710201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" r="-1"/>
          <a:stretch/>
        </p:blipFill>
        <p:spPr>
          <a:xfrm>
            <a:off x="0" y="0"/>
            <a:ext cx="9130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D09F3-9BDF-44D2-8829-3534A6B1A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r="13508" b="23314"/>
          <a:stretch/>
        </p:blipFill>
        <p:spPr>
          <a:xfrm>
            <a:off x="-1" y="3223"/>
            <a:ext cx="8528365" cy="46527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5B956A-801C-43D0-B734-8D3184422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13339" y="0"/>
            <a:ext cx="9144000" cy="5143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0A39BB8-2494-4556-AEBE-EF1DCDF60F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01262-E388-4D1B-95D7-FB7F91270F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36" y="354528"/>
            <a:ext cx="1550433" cy="40248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Kris Fajardo,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Diver and Service Unit Leader</a:t>
            </a:r>
          </a:p>
        </p:txBody>
      </p:sp>
    </p:spTree>
    <p:extLst>
      <p:ext uri="{BB962C8B-B14F-4D97-AF65-F5344CB8AC3E}">
        <p14:creationId xmlns:p14="http://schemas.microsoft.com/office/powerpoint/2010/main" val="27172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D3CE18-6322-45EB-9514-ADCC106B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1"/>
          <a:stretch/>
        </p:blipFill>
        <p:spPr>
          <a:xfrm>
            <a:off x="0" y="598409"/>
            <a:ext cx="8338242" cy="44761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348CBC-D20B-4925-9C75-C5A2E80D2CD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744A4AC-4743-4837-891F-2B3081E16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E57E716-42E4-4D96-A976-E01FB94067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7F7967-CA2E-438C-8371-F196654F4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536" y="354528"/>
              <a:ext cx="1550433" cy="402489"/>
            </a:xfrm>
            <a:prstGeom prst="rect">
              <a:avLst/>
            </a:prstGeom>
          </p:spPr>
        </p:pic>
      </p:grpSp>
      <p:sp>
        <p:nvSpPr>
          <p:cNvPr id="16" name="Textfeld 11">
            <a:extLst>
              <a:ext uri="{FF2B5EF4-FFF2-40B4-BE49-F238E27FC236}">
                <a16:creationId xmlns:a16="http://schemas.microsoft.com/office/drawing/2014/main" id="{AFA443E6-7271-431C-9E7A-9DA9B6745AA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4883894-92CB-49EF-B004-16B47E55B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4002F21-F94D-4D5F-84B3-2FEAE90723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9" name="Textfeld 10">
            <a:extLst>
              <a:ext uri="{FF2B5EF4-FFF2-40B4-BE49-F238E27FC236}">
                <a16:creationId xmlns:a16="http://schemas.microsoft.com/office/drawing/2014/main" id="{66BBE36E-3011-4C84-BD69-5E4A31336E16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Alfredo Pulcrano, Singer and ICT Supporter</a:t>
            </a:r>
          </a:p>
        </p:txBody>
      </p:sp>
    </p:spTree>
    <p:extLst>
      <p:ext uri="{BB962C8B-B14F-4D97-AF65-F5344CB8AC3E}">
        <p14:creationId xmlns:p14="http://schemas.microsoft.com/office/powerpoint/2010/main" val="14134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5AFB7-FC93-491A-8052-AFCB48E0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5" b="4991"/>
          <a:stretch/>
        </p:blipFill>
        <p:spPr>
          <a:xfrm>
            <a:off x="-5081" y="275436"/>
            <a:ext cx="8651137" cy="48033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AFF3BAF-FAC4-46E2-AFC4-211EAFA0C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0FE29D-3D14-4EC8-9C52-7E47456548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1216" y="2993795"/>
            <a:ext cx="5972783" cy="17951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BA4F27-F01C-4012-886E-3A9E85505C2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7625225D-2BDB-4F40-A15F-05BCF74579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89CAA2CD-14E9-45AF-8700-FE6E52E7E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78DA32-D48A-4193-A2F6-C0391BD13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37FF8058-6802-4D40-A97C-BDD790EDE15C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Liviu Botea, 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Conductor and PO Proxy</a:t>
            </a:r>
          </a:p>
        </p:txBody>
      </p:sp>
    </p:spTree>
    <p:extLst>
      <p:ext uri="{BB962C8B-B14F-4D97-AF65-F5344CB8AC3E}">
        <p14:creationId xmlns:p14="http://schemas.microsoft.com/office/powerpoint/2010/main" val="8665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2A437D-651E-4723-922E-D82528D35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6000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4DE0BB-5743-4058-981F-28A4598B677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3B6E46E-2AB3-4AF6-888E-5C03CB2B86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CBDC302-DACD-4CF6-89EC-6B42DA9A6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8FC276E-CB2C-4F9C-8389-AB0E94A7A18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rgbClr val="C2C2C2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8574" y="4859102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Claudia</a:t>
            </a:r>
            <a:r>
              <a:rPr lang="en-GB" sz="800" baseline="0" noProof="0" dirty="0">
                <a:solidFill>
                  <a:schemeClr val="bg2"/>
                </a:solidFill>
                <a:latin typeface="Calibri Light"/>
                <a:cs typeface="Calibri Light"/>
              </a:rPr>
              <a:t> Perarnau, Painter and Recruiter</a:t>
            </a:r>
            <a:endParaRPr lang="en-GB" sz="800" noProof="0" dirty="0">
              <a:solidFill>
                <a:schemeClr val="bg2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800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37D9A-DE07-48A9-BED7-7EA2FBAA43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8296" r="-6552" b="12297"/>
          <a:stretch/>
        </p:blipFill>
        <p:spPr>
          <a:xfrm>
            <a:off x="0" y="353817"/>
            <a:ext cx="8609846" cy="42231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E841-C02A-48FF-B458-BE4892E88604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2770360" y="0"/>
            <a:chExt cx="9144000" cy="51435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9DAA48F-5627-49AD-AD76-E93A8F3F58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770360" y="0"/>
              <a:ext cx="9144000" cy="514350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A1F619F-D80F-4E71-8FAC-721FC57A1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941577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5" name="Textfeld 11">
            <a:extLst>
              <a:ext uri="{FF2B5EF4-FFF2-40B4-BE49-F238E27FC236}">
                <a16:creationId xmlns:a16="http://schemas.microsoft.com/office/drawing/2014/main" id="{3640D2DA-2B65-4020-9090-90CD2C9C9222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CD0AA46-194C-4B78-87BF-B97737CD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4F2EC50-04D1-4475-A6F9-F3D6E01301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18" name="Textfeld 10">
            <a:extLst>
              <a:ext uri="{FF2B5EF4-FFF2-40B4-BE49-F238E27FC236}">
                <a16:creationId xmlns:a16="http://schemas.microsoft.com/office/drawing/2014/main" id="{9EBEE22F-5EDF-4B01-962F-412EEEE3A8BD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Juraj Žoffčák, Swimmer and Senior Developer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0F1556-F725-4747-B79B-1427EBD6B9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A3429F-0980-48F3-9C66-8E3C10B4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t="26241"/>
          <a:stretch/>
        </p:blipFill>
        <p:spPr>
          <a:xfrm flipH="1">
            <a:off x="-2" y="0"/>
            <a:ext cx="9144001" cy="48591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FA4BE-418F-4E8D-8528-743AAA3DDFE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3CCC93-1604-4BC4-AEDC-32548088F8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CB7E170-5F52-4DCD-8E30-D372D0FDA8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4DF960E-B462-4A2D-9901-B02EA1EDF86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97" y="353817"/>
            <a:ext cx="1553172" cy="403200"/>
          </a:xfrm>
          <a:prstGeom prst="rect">
            <a:avLst/>
          </a:prstGeom>
        </p:spPr>
      </p:pic>
      <p:sp>
        <p:nvSpPr>
          <p:cNvPr id="19" name="Textfeld 11">
            <a:extLst>
              <a:ext uri="{FF2B5EF4-FFF2-40B4-BE49-F238E27FC236}">
                <a16:creationId xmlns:a16="http://schemas.microsoft.com/office/drawing/2014/main" id="{B0C21428-AC60-4C7D-984E-E58BBE5276F9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DA60FA7B-0C3D-4A42-8812-B0E4444E3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46EEA2A-7B36-44B1-859A-0B081A14E3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3" name="Textfeld 10">
            <a:extLst>
              <a:ext uri="{FF2B5EF4-FFF2-40B4-BE49-F238E27FC236}">
                <a16:creationId xmlns:a16="http://schemas.microsoft.com/office/drawing/2014/main" id="{8A9C2AEB-AE3A-4D62-A1E5-9E1DEFB524A3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Marius Salcudeanu, Billiard Player and Managing Director</a:t>
            </a:r>
          </a:p>
        </p:txBody>
      </p:sp>
    </p:spTree>
    <p:extLst>
      <p:ext uri="{BB962C8B-B14F-4D97-AF65-F5344CB8AC3E}">
        <p14:creationId xmlns:p14="http://schemas.microsoft.com/office/powerpoint/2010/main" val="35587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7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15565-A5BF-4BB8-9E87-C2249C29A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15866" b="9915"/>
          <a:stretch/>
        </p:blipFill>
        <p:spPr>
          <a:xfrm>
            <a:off x="0" y="212368"/>
            <a:ext cx="8326201" cy="45766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DE911-825A-4D37-B475-26429D46F0DF}"/>
              </a:ext>
            </a:extLst>
          </p:cNvPr>
          <p:cNvGrpSpPr/>
          <p:nvPr userDrawn="1"/>
        </p:nvGrpSpPr>
        <p:grpSpPr>
          <a:xfrm>
            <a:off x="0" y="0"/>
            <a:ext cx="9193159" cy="5143500"/>
            <a:chOff x="-49160" y="0"/>
            <a:chExt cx="9193159" cy="514350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8ED915B-40C8-4CFE-B69E-5E81DE28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49160" y="0"/>
              <a:ext cx="9144000" cy="51435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D2AC99-D66F-4D09-9077-7DEC50BA55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171216" y="2993795"/>
              <a:ext cx="5972783" cy="1795177"/>
            </a:xfrm>
            <a:prstGeom prst="rect">
              <a:avLst/>
            </a:prstGeom>
          </p:spPr>
        </p:pic>
      </p:grpSp>
      <p:sp>
        <p:nvSpPr>
          <p:cNvPr id="19" name="Textfeld 11">
            <a:extLst>
              <a:ext uri="{FF2B5EF4-FFF2-40B4-BE49-F238E27FC236}">
                <a16:creationId xmlns:a16="http://schemas.microsoft.com/office/drawing/2014/main" id="{0591E23D-3554-4B46-BD39-0A85282D604F}"/>
              </a:ext>
            </a:extLst>
          </p:cNvPr>
          <p:cNvSpPr txBox="1"/>
          <p:nvPr userDrawn="1"/>
        </p:nvSpPr>
        <p:spPr>
          <a:xfrm>
            <a:off x="-88068" y="4898381"/>
            <a:ext cx="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sz="1100" noProof="0" dirty="0">
              <a:solidFill>
                <a:schemeClr val="tx2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87F6E1-8535-45CD-87A1-D8D6579DC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0777" y="3646334"/>
            <a:ext cx="5202192" cy="371271"/>
          </a:xfrm>
          <a:prstGeom prst="rect">
            <a:avLst/>
          </a:prstGeom>
        </p:spPr>
        <p:txBody>
          <a:bodyPr vert="horz" wrap="square" lIns="27004" tIns="16202" rIns="27004" bIns="16202">
            <a:spAutoFit/>
          </a:bodyPr>
          <a:lstStyle>
            <a:lvl1pPr>
              <a:defRPr sz="2400">
                <a:solidFill>
                  <a:schemeClr val="bg1"/>
                </a:solidFill>
                <a:latin typeface="Calibri Light"/>
              </a:defRPr>
            </a:lvl1pPr>
          </a:lstStyle>
          <a:p>
            <a:r>
              <a:rPr lang="en-GB" noProof="0"/>
              <a:t>Title of presentation, Calibri light 24pt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97C0A9F-0D4D-4026-8FB7-77677B12D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2729" y="4060675"/>
            <a:ext cx="5206145" cy="256532"/>
          </a:xfrm>
          <a:prstGeom prst="rect">
            <a:avLst/>
          </a:prstGeom>
        </p:spPr>
        <p:txBody>
          <a:bodyPr lIns="34288" tIns="17144" rIns="34288" bIns="17144">
            <a:noAutofit/>
          </a:bodyPr>
          <a:lstStyle>
            <a:lvl1pPr marL="0" indent="0" algn="l">
              <a:lnSpc>
                <a:spcPts val="1580"/>
              </a:lnSpc>
              <a:buNone/>
              <a:defRPr lang="en-US" sz="1400" b="1" i="0" kern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GB" noProof="0"/>
              <a:t>Sub title text. Calibri bold, 14 pt light grey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880A4B4B-EC32-4487-9A28-E8D214A5062B}"/>
              </a:ext>
            </a:extLst>
          </p:cNvPr>
          <p:cNvSpPr txBox="1"/>
          <p:nvPr userDrawn="1"/>
        </p:nvSpPr>
        <p:spPr>
          <a:xfrm>
            <a:off x="38574" y="4859102"/>
            <a:ext cx="2882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Michal Molčány, Kayaker and Professional </a:t>
            </a:r>
            <a:r>
              <a:rPr lang="en-GB" sz="800" noProof="1">
                <a:solidFill>
                  <a:schemeClr val="bg2"/>
                </a:solidFill>
                <a:latin typeface="Calibri Light"/>
                <a:cs typeface="Calibri Light"/>
              </a:rPr>
              <a:t>.Net</a:t>
            </a:r>
            <a:r>
              <a:rPr lang="en-GB" sz="800" noProof="0" dirty="0">
                <a:solidFill>
                  <a:schemeClr val="bg2"/>
                </a:solidFill>
                <a:latin typeface="Calibri Light"/>
                <a:cs typeface="Calibri Light"/>
              </a:rPr>
              <a:t> Developer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76C63C-29E8-4500-9DED-978FBBB1748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07" y="353817"/>
            <a:ext cx="1555363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761325" y="4836911"/>
            <a:ext cx="2093630" cy="222251"/>
          </a:xfrm>
          <a:prstGeom prst="rect">
            <a:avLst/>
          </a:prstGeom>
        </p:spPr>
        <p:txBody>
          <a:bodyPr vert="horz" lIns="34288" tIns="17144" rIns="34288" bIns="17144" rtlCol="0" anchor="ctr"/>
          <a:lstStyle>
            <a:lvl1pPr algn="l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Swiss Software Engineering: </a:t>
            </a:r>
            <a:r>
              <a:rPr lang="en-US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76304" y="4832169"/>
            <a:ext cx="806523" cy="227807"/>
          </a:xfrm>
          <a:prstGeom prst="rect">
            <a:avLst/>
          </a:prstGeom>
          <a:noFill/>
        </p:spPr>
        <p:txBody>
          <a:bodyPr vert="horz" lIns="34288" tIns="17144" rIns="34288" bIns="17144" rtlCol="0" anchor="ctr"/>
          <a:lstStyle>
            <a:lvl1pPr algn="r">
              <a:defRPr sz="9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fld id="{9F5F539E-0E69-451B-AC12-57C40F9178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4752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378235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252000" y="-288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8784000" y="-252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4757027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4381484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252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8784000" y="5220000"/>
            <a:ext cx="0" cy="1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-28800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28800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288000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-288000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9303810" y="720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9303810" y="1008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>
            <a:off x="9305545" y="1476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9322868" y="5004000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-288000" y="4778322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9326842" y="4776049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-501484" y="1316660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41 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-492364" y="885321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28 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-489758" y="588295"/>
            <a:ext cx="287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20 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78157" y="-431613"/>
            <a:ext cx="235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8560702" y="-422495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244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4511751" y="-410772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7" name="Textfeld 36"/>
          <p:cNvSpPr txBox="1"/>
          <p:nvPr userDrawn="1"/>
        </p:nvSpPr>
        <p:spPr>
          <a:xfrm>
            <a:off x="-550981" y="463868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132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-548376" y="4866608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accent1"/>
                </a:solidFill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37204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5" r:id="rId3"/>
    <p:sldLayoutId id="2147483769" r:id="rId4"/>
    <p:sldLayoutId id="2147483757" r:id="rId5"/>
    <p:sldLayoutId id="2147483735" r:id="rId6"/>
    <p:sldLayoutId id="2147483770" r:id="rId7"/>
    <p:sldLayoutId id="2147483758" r:id="rId8"/>
    <p:sldLayoutId id="2147483759" r:id="rId9"/>
    <p:sldLayoutId id="2147483760" r:id="rId10"/>
    <p:sldLayoutId id="2147483762" r:id="rId11"/>
    <p:sldLayoutId id="2147483764" r:id="rId12"/>
    <p:sldLayoutId id="2147483766" r:id="rId13"/>
    <p:sldLayoutId id="2147483763" r:id="rId14"/>
    <p:sldLayoutId id="2147483765" r:id="rId15"/>
    <p:sldLayoutId id="2147483768" r:id="rId16"/>
    <p:sldLayoutId id="2147483661" r:id="rId17"/>
    <p:sldLayoutId id="2147483730" r:id="rId18"/>
    <p:sldLayoutId id="2147483731" r:id="rId19"/>
    <p:sldLayoutId id="2147483732" r:id="rId20"/>
    <p:sldLayoutId id="2147483733" r:id="rId21"/>
    <p:sldLayoutId id="2147483756" r:id="rId22"/>
    <p:sldLayoutId id="2147483754" r:id="rId23"/>
    <p:sldLayoutId id="2147483755" r:id="rId24"/>
    <p:sldLayoutId id="2147483753" r:id="rId25"/>
    <p:sldLayoutId id="2147483745" r:id="rId26"/>
    <p:sldLayoutId id="2147483744" r:id="rId27"/>
    <p:sldLayoutId id="2147483746" r:id="rId28"/>
    <p:sldLayoutId id="2147483747" r:id="rId29"/>
  </p:sldLayoutIdLst>
  <p:hf hdr="0" dt="0"/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93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70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47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24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2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8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6" indent="-171438" algn="l" defTabSz="68575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2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8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6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3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0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7" algn="l" defTabSz="6857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smtClean="0"/>
              <a:t>Qt Introduction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150" dirty="0" smtClean="0"/>
              <a:t>C++ Framework for a Cross-Platform Development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70" y="3382296"/>
            <a:ext cx="796413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diagram for copying and pasting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23104109"/>
              </p:ext>
            </p:extLst>
          </p:nvPr>
        </p:nvGraphicFramePr>
        <p:xfrm>
          <a:off x="-20637" y="1247775"/>
          <a:ext cx="9144000" cy="4186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5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Bildschirmfoto 2018-01-29 um 12.55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98" y="150519"/>
            <a:ext cx="1945865" cy="13829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table for copying and pasting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45764" y="860600"/>
            <a:ext cx="6839392" cy="15194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37710"/>
              </p:ext>
            </p:extLst>
          </p:nvPr>
        </p:nvGraphicFramePr>
        <p:xfrm>
          <a:off x="246062" y="1470025"/>
          <a:ext cx="8537576" cy="3283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67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Header</a:t>
                      </a:r>
                      <a:r>
                        <a:rPr lang="en-GB" baseline="0" noProof="0" dirty="0"/>
                        <a:t> = Calibri bold, </a:t>
                      </a:r>
                      <a:r>
                        <a:rPr lang="en-GB" noProof="0" dirty="0"/>
                        <a:t>14</a:t>
                      </a:r>
                      <a:r>
                        <a:rPr lang="en-GB" baseline="0" noProof="0" dirty="0"/>
                        <a:t> </a:t>
                      </a:r>
                      <a:r>
                        <a:rPr lang="en-GB" baseline="0" noProof="1"/>
                        <a:t>pt</a:t>
                      </a:r>
                      <a:endParaRPr lang="en-GB" noProof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Header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Header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Header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r>
                        <a:rPr lang="en-GB" sz="1200" b="0" i="0" noProof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Content</a:t>
                      </a:r>
                      <a:r>
                        <a:rPr lang="en-GB" sz="1200" b="0" i="0" baseline="0" noProof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 =</a:t>
                      </a:r>
                      <a:r>
                        <a:rPr lang="en-GB" sz="1200" b="0" i="0" noProof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 Calibri light,</a:t>
                      </a:r>
                      <a:r>
                        <a:rPr lang="en-GB" sz="1200" b="0" i="0" baseline="0" noProof="0" dirty="0">
                          <a:solidFill>
                            <a:schemeClr val="tx1"/>
                          </a:solidFill>
                          <a:latin typeface="Calibri Light"/>
                          <a:cs typeface="Calibri Light"/>
                        </a:rPr>
                        <a:t> 12 pt.</a:t>
                      </a: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2"/>
                        </a:buClr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2"/>
                        </a:buClr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87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kern="1200" noProof="0" dirty="0">
                        <a:solidFill>
                          <a:schemeClr val="tx1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609"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chemeClr val="tx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6932890" y="759455"/>
            <a:ext cx="138142" cy="13337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6139444" y="892834"/>
            <a:ext cx="809719" cy="13697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6935548" y="631027"/>
            <a:ext cx="138142" cy="13337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Gerade Verbindung mit Pfeil 12"/>
          <p:cNvCxnSpPr>
            <a:stCxn id="12" idx="1"/>
          </p:cNvCxnSpPr>
          <p:nvPr/>
        </p:nvCxnSpPr>
        <p:spPr>
          <a:xfrm flipH="1">
            <a:off x="5817775" y="697717"/>
            <a:ext cx="1117773" cy="12820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0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Bildschirmfoto 2018-01-29 um 12.55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98" y="150519"/>
            <a:ext cx="1945865" cy="13829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table for copying and pasting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12</a:t>
            </a:fld>
            <a:endParaRPr lang="en-GB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85805"/>
              </p:ext>
            </p:extLst>
          </p:nvPr>
        </p:nvGraphicFramePr>
        <p:xfrm>
          <a:off x="246063" y="1473196"/>
          <a:ext cx="8537576" cy="205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562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Header =</a:t>
                      </a:r>
                      <a:r>
                        <a:rPr lang="en-GB" baseline="0" noProof="0" dirty="0"/>
                        <a:t> Calibri bold, </a:t>
                      </a:r>
                      <a:r>
                        <a:rPr lang="en-GB" noProof="0" dirty="0"/>
                        <a:t>14</a:t>
                      </a:r>
                      <a:r>
                        <a:rPr lang="en-GB" baseline="0" noProof="0" dirty="0"/>
                        <a:t> </a:t>
                      </a:r>
                      <a:r>
                        <a:rPr lang="en-GB" baseline="0" noProof="1"/>
                        <a:t>pt</a:t>
                      </a:r>
                      <a:endParaRPr lang="en-GB" noProof="1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7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Header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Header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Header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24"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0" indent="0"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24"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kern="1200" noProof="0" dirty="0">
                        <a:solidFill>
                          <a:srgbClr val="3C3C3C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  <a:p>
                      <a:pPr marL="0" indent="0">
                        <a:buFont typeface="Wingdings" charset="2"/>
                        <a:buNone/>
                      </a:pP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Bullet</a:t>
                      </a: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 Point</a:t>
                      </a:r>
                    </a:p>
                    <a:p>
                      <a:pPr marL="92075" indent="-92075">
                        <a:buClr>
                          <a:schemeClr val="tx2"/>
                        </a:buClr>
                        <a:buSzPct val="80000"/>
                        <a:buFont typeface="Wingdings" charset="2"/>
                        <a:buChar char="§"/>
                      </a:pPr>
                      <a:r>
                        <a:rPr lang="en-GB" sz="1200" b="0" i="0" baseline="0" noProof="0" dirty="0">
                          <a:solidFill>
                            <a:srgbClr val="3C3C3C"/>
                          </a:solidFill>
                          <a:latin typeface="Calibri Light"/>
                          <a:cs typeface="Calibri Light"/>
                        </a:rPr>
                        <a:t>....</a:t>
                      </a:r>
                      <a:endParaRPr lang="en-GB" sz="1200" b="0" i="0" noProof="0" dirty="0">
                        <a:solidFill>
                          <a:srgbClr val="3C3C3C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6932890" y="759455"/>
            <a:ext cx="138142" cy="13337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162524" y="892834"/>
            <a:ext cx="786640" cy="21249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935548" y="631027"/>
            <a:ext cx="138142" cy="13337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Gerade Verbindung mit Pfeil 10"/>
          <p:cNvCxnSpPr>
            <a:stCxn id="10" idx="1"/>
          </p:cNvCxnSpPr>
          <p:nvPr/>
        </p:nvCxnSpPr>
        <p:spPr>
          <a:xfrm flipH="1">
            <a:off x="5817775" y="697717"/>
            <a:ext cx="1117773" cy="12820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1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Layouts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To copy and paste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8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67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>
                <a:solidFill>
                  <a:srgbClr val="3C3C00"/>
                </a:solidFill>
              </a:rPr>
              <a:pPr/>
              <a:t>2</a:t>
            </a:fld>
            <a:endParaRPr lang="en-GB" noProof="1">
              <a:solidFill>
                <a:srgbClr val="3C3C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250758" y="1262227"/>
            <a:ext cx="3970618" cy="3123878"/>
          </a:xfrm>
        </p:spPr>
        <p:txBody>
          <a:bodyPr/>
          <a:lstStyle/>
          <a:p>
            <a:pPr marL="0" indent="0">
              <a:buNone/>
            </a:pPr>
            <a:r>
              <a:rPr lang="en-150" noProof="1" smtClean="0">
                <a:solidFill>
                  <a:schemeClr val="tx1"/>
                </a:solidFill>
              </a:rPr>
              <a:t>Basically, Qt is a Development Framework that was created for improving/facilitating the UI development with C++ for multiple platforms.</a:t>
            </a:r>
          </a:p>
          <a:p>
            <a:pPr marL="0" indent="0">
              <a:buNone/>
            </a:pPr>
            <a:endParaRPr lang="en-150" noProof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150" noProof="1" smtClean="0"/>
              <a:t>Qt API provides additional features for easier cross-platform development and is a light-weight Framework usefull for Development of Embedded and Mobile Applications.</a:t>
            </a:r>
          </a:p>
          <a:p>
            <a:pPr marL="0" indent="0">
              <a:buNone/>
            </a:pPr>
            <a:endParaRPr lang="en-GB" noProof="1"/>
          </a:p>
          <a:p>
            <a:pPr marL="0" indent="0">
              <a:buNone/>
            </a:pPr>
            <a:r>
              <a:rPr lang="en-150" noProof="1" smtClean="0"/>
              <a:t>The Qt API is written in C++, but there are several bindings to Qt for other languages as Python (officially maintained), Go, Rust, PHP and Java.</a:t>
            </a:r>
            <a:endParaRPr lang="en-GB" noProof="1"/>
          </a:p>
          <a:p>
            <a:endParaRPr lang="en-GB" noProof="1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noProof="1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What is Qt?</a:t>
            </a:r>
            <a:endParaRPr lang="en-GB" b="1" noProof="1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150" noProof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It’s called Qt (cutie) for a reason</a:t>
            </a:r>
            <a:endParaRPr lang="en-GB" noProof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5" y="283225"/>
            <a:ext cx="4285091" cy="36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>
                <a:solidFill>
                  <a:srgbClr val="3C3C00"/>
                </a:solidFill>
              </a:rPr>
              <a:pPr/>
              <a:t>3</a:t>
            </a:fld>
            <a:endParaRPr lang="en-GB" dirty="0">
              <a:solidFill>
                <a:srgbClr val="3C3C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Modules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pic>
        <p:nvPicPr>
          <p:cNvPr id="3079" name="Picture 7" descr="Changes to Qt Licen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0" y="820348"/>
            <a:ext cx="8470664" cy="392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7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Swiss Software Engineering: </a:t>
            </a:r>
            <a:r>
              <a:rPr lang="en-GB" b="1" noProof="1">
                <a:solidFill>
                  <a:schemeClr val="tx1"/>
                </a:solidFill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>
                <a:solidFill>
                  <a:srgbClr val="3C3C00"/>
                </a:solidFill>
              </a:rPr>
              <a:pPr/>
              <a:t>4</a:t>
            </a:fld>
            <a:endParaRPr lang="en-GB" dirty="0">
              <a:solidFill>
                <a:srgbClr val="3C3C00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250757" y="1262228"/>
            <a:ext cx="7580810" cy="2268466"/>
          </a:xfrm>
        </p:spPr>
        <p:txBody>
          <a:bodyPr/>
          <a:lstStyle/>
          <a:p>
            <a:pPr marL="666839" lvl="2" indent="0" fontAlgn="base">
              <a:buNone/>
            </a:pPr>
            <a:r>
              <a:rPr lang="en-US" dirty="0" err="1"/>
              <a:t>Qt</a:t>
            </a:r>
            <a:r>
              <a:rPr lang="en-US" dirty="0"/>
              <a:t> Core adds these features to C++:</a:t>
            </a:r>
          </a:p>
          <a:p>
            <a:pPr lvl="3" fontAlgn="base"/>
            <a:r>
              <a:rPr lang="en-US" dirty="0"/>
              <a:t>a very powerful mechanism for seamless object communication called signals and slots</a:t>
            </a:r>
          </a:p>
          <a:p>
            <a:pPr lvl="3" fontAlgn="base"/>
            <a:r>
              <a:rPr lang="en-US" dirty="0" err="1"/>
              <a:t>queryable</a:t>
            </a:r>
            <a:r>
              <a:rPr lang="en-US" dirty="0"/>
              <a:t> and designable object properties</a:t>
            </a:r>
          </a:p>
          <a:p>
            <a:pPr lvl="3" fontAlgn="base"/>
            <a:r>
              <a:rPr lang="en-US" dirty="0"/>
              <a:t>hierarchical and </a:t>
            </a:r>
            <a:r>
              <a:rPr lang="en-US" dirty="0" err="1"/>
              <a:t>queryable</a:t>
            </a:r>
            <a:r>
              <a:rPr lang="en-US" dirty="0"/>
              <a:t> object trees that organize</a:t>
            </a:r>
          </a:p>
          <a:p>
            <a:pPr lvl="3" fontAlgn="base"/>
            <a:r>
              <a:rPr lang="en-US" dirty="0"/>
              <a:t>object ownership in a natural way with guarded pointers </a:t>
            </a:r>
            <a:endParaRPr lang="en-150" dirty="0" smtClean="0"/>
          </a:p>
          <a:p>
            <a:pPr lvl="3" fontAlgn="base"/>
            <a:r>
              <a:rPr lang="en-US" dirty="0" smtClean="0"/>
              <a:t>a </a:t>
            </a:r>
            <a:r>
              <a:rPr lang="en-US" dirty="0"/>
              <a:t>dynamic cast that works across library boundaries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 Core Module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15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Core Functionalities</a:t>
            </a:r>
            <a:endParaRPr lang="en-GB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How much of C</a:t>
            </a:r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++ do you need to </a:t>
            </a:r>
            <a:r>
              <a:rPr lang="en-150" b="1" dirty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know?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lvl="2"/>
            <a:r>
              <a:rPr lang="en-150" dirty="0" smtClean="0"/>
              <a:t>Objects and Classes</a:t>
            </a:r>
          </a:p>
          <a:p>
            <a:pPr marL="1018119" lvl="3" indent="0">
              <a:buNone/>
            </a:pPr>
            <a:r>
              <a:rPr lang="en-150" dirty="0" smtClean="0"/>
              <a:t>Declaring a class, inheritance, calling member functions, etc.</a:t>
            </a:r>
            <a:endParaRPr lang="en-GB" dirty="0"/>
          </a:p>
          <a:p>
            <a:pPr lvl="2"/>
            <a:r>
              <a:rPr lang="en-150" dirty="0" smtClean="0"/>
              <a:t>Polymorphism</a:t>
            </a:r>
          </a:p>
          <a:p>
            <a:pPr marL="1018119" lvl="3" indent="0">
              <a:buNone/>
            </a:pPr>
            <a:r>
              <a:rPr lang="en-150" dirty="0" smtClean="0"/>
              <a:t>Virtual Methods</a:t>
            </a:r>
          </a:p>
          <a:p>
            <a:pPr lvl="2"/>
            <a:r>
              <a:rPr lang="en-150" dirty="0" smtClean="0"/>
              <a:t>Operator Overloading</a:t>
            </a:r>
            <a:endParaRPr lang="en-150" dirty="0"/>
          </a:p>
          <a:p>
            <a:pPr marL="1018119" lvl="3" indent="0">
              <a:buNone/>
            </a:pPr>
            <a:r>
              <a:rPr lang="en-150" dirty="0" smtClean="0"/>
              <a:t>bool operator == (const Complex&amp; c);</a:t>
            </a:r>
            <a:endParaRPr lang="en-150" dirty="0"/>
          </a:p>
          <a:p>
            <a:pPr lvl="2"/>
            <a:r>
              <a:rPr lang="en-150" dirty="0" smtClean="0"/>
              <a:t>Templates</a:t>
            </a:r>
          </a:p>
          <a:p>
            <a:pPr marL="1018119" lvl="3" indent="0">
              <a:buNone/>
            </a:pPr>
            <a:r>
              <a:rPr lang="en-150" dirty="0" smtClean="0"/>
              <a:t>Limited to the container and concurrent classes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517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Qt’s C++ Object Model - QObject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7523130" cy="3511385"/>
          </a:xfrm>
        </p:spPr>
        <p:txBody>
          <a:bodyPr/>
          <a:lstStyle/>
          <a:p>
            <a:pPr marL="0" lvl="2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is the most basic class in Qt and provides some very powerful capabilities like: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object name: you can set a name, as a string, to an object and search for objects by names.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parenting sytem: next topics</a:t>
            </a:r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Signals and Slots: </a:t>
            </a:r>
            <a:r>
              <a:rPr lang="en-150" dirty="0"/>
              <a:t>next topics</a:t>
            </a:r>
            <a:endParaRPr lang="en-150" dirty="0" smtClean="0"/>
          </a:p>
          <a:p>
            <a:pPr marL="338183" lvl="4" indent="0">
              <a:buFont typeface="Arial" panose="020B0604020202020204" pitchFamily="34" charset="0"/>
              <a:buChar char="•"/>
            </a:pPr>
            <a:r>
              <a:rPr lang="en-150" dirty="0" smtClean="0"/>
              <a:t>Event Management</a:t>
            </a:r>
          </a:p>
          <a:p>
            <a:pPr marL="0" lvl="3" indent="0">
              <a:buFont typeface="Arial" panose="020B0604020202020204" pitchFamily="34" charset="0"/>
              <a:buChar char="•"/>
            </a:pPr>
            <a:endParaRPr lang="en-150" b="1" dirty="0">
              <a:solidFill>
                <a:srgbClr val="990099"/>
              </a:solidFill>
            </a:endParaRPr>
          </a:p>
          <a:p>
            <a:pPr marL="0" lvl="3" indent="0">
              <a:buNone/>
            </a:pPr>
            <a:r>
              <a:rPr lang="en-150" b="1" dirty="0" smtClean="0">
                <a:solidFill>
                  <a:srgbClr val="990099"/>
                </a:solidFill>
              </a:rPr>
              <a:t>QObject </a:t>
            </a:r>
            <a:r>
              <a:rPr lang="en-150" dirty="0" smtClean="0"/>
              <a:t>has no image representation.</a:t>
            </a:r>
          </a:p>
          <a:p>
            <a:pPr marL="0" lvl="3" indent="0">
              <a:buNone/>
            </a:pPr>
            <a:r>
              <a:rPr lang="en-150" dirty="0" smtClean="0"/>
              <a:t>It’s used as a base class for most of the classes in Qt.</a:t>
            </a:r>
          </a:p>
          <a:p>
            <a:pPr marL="0" lvl="3" indent="0">
              <a:buNone/>
            </a:pPr>
            <a:endParaRPr lang="en-150" dirty="0"/>
          </a:p>
          <a:p>
            <a:pPr marL="342945" lvl="1" indent="0">
              <a:buNone/>
            </a:pPr>
            <a:r>
              <a:rPr lang="en-150" dirty="0" smtClean="0"/>
              <a:t>	</a:t>
            </a:r>
            <a:r>
              <a:rPr lang="en-150" dirty="0"/>
              <a:t>	</a:t>
            </a:r>
          </a:p>
        </p:txBody>
      </p:sp>
      <p:pic>
        <p:nvPicPr>
          <p:cNvPr id="5124" name="Picture 4" descr="Beginner-Class-Hierarc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10" y="1957891"/>
            <a:ext cx="4030096" cy="240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Parenting System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/>
              <a:t>Any object that inherits from </a:t>
            </a:r>
            <a:r>
              <a:rPr lang="en-150" b="1" dirty="0">
                <a:solidFill>
                  <a:srgbClr val="990099"/>
                </a:solidFill>
              </a:rPr>
              <a:t> QObject </a:t>
            </a:r>
            <a:r>
              <a:rPr lang="en-US" dirty="0"/>
              <a:t> can have a parent and children. This hierarchy tree makes many things convenient:</a:t>
            </a:r>
          </a:p>
          <a:p>
            <a:pPr lvl="2"/>
            <a:r>
              <a:rPr lang="en-US" dirty="0"/>
              <a:t>When an object is destroyed, all of its children are destroyed as well. So, calling </a:t>
            </a:r>
            <a:r>
              <a:rPr lang="en-US" i="1" dirty="0"/>
              <a:t>delete</a:t>
            </a:r>
            <a:r>
              <a:rPr lang="en-US" dirty="0"/>
              <a:t> becomes optional in certain cases.</a:t>
            </a:r>
          </a:p>
          <a:p>
            <a:pPr lvl="2"/>
            <a:r>
              <a:rPr lang="en-US" dirty="0"/>
              <a:t>All </a:t>
            </a:r>
            <a:r>
              <a:rPr lang="en-150" b="1" dirty="0" smtClean="0">
                <a:solidFill>
                  <a:srgbClr val="990099"/>
                </a:solidFill>
              </a:rPr>
              <a:t>QObjects</a:t>
            </a:r>
            <a:r>
              <a:rPr lang="en-US" dirty="0" smtClean="0"/>
              <a:t> </a:t>
            </a:r>
            <a:r>
              <a:rPr lang="en-US" dirty="0"/>
              <a:t>have </a:t>
            </a:r>
            <a:r>
              <a:rPr lang="en-US" i="1" dirty="0" err="1"/>
              <a:t>findChild</a:t>
            </a:r>
            <a:r>
              <a:rPr lang="en-US" dirty="0"/>
              <a:t> and </a:t>
            </a:r>
            <a:r>
              <a:rPr lang="en-US" i="1" dirty="0" err="1"/>
              <a:t>findChildren</a:t>
            </a:r>
            <a:r>
              <a:rPr lang="en-US" dirty="0"/>
              <a:t> methods that can be used to search for children of a given object.</a:t>
            </a:r>
          </a:p>
          <a:p>
            <a:pPr lvl="2"/>
            <a:r>
              <a:rPr lang="en-US" dirty="0"/>
              <a:t>Child widgets in a </a:t>
            </a:r>
            <a:r>
              <a:rPr lang="en-150" b="1" dirty="0">
                <a:solidFill>
                  <a:srgbClr val="990099"/>
                </a:solidFill>
              </a:rPr>
              <a:t> </a:t>
            </a:r>
            <a:r>
              <a:rPr lang="en-150" b="1" dirty="0" smtClean="0">
                <a:solidFill>
                  <a:srgbClr val="990099"/>
                </a:solidFill>
              </a:rPr>
              <a:t>QWidget</a:t>
            </a:r>
            <a:r>
              <a:rPr lang="en-US" dirty="0"/>
              <a:t> automatically appear inside the parent widget.</a:t>
            </a:r>
          </a:p>
          <a:p>
            <a:pPr lvl="2"/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40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F539E-0E69-451B-AC12-57C40F9178F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 smtClean="0">
                <a:solidFill>
                  <a:srgbClr val="242F78"/>
                </a:solidFill>
                <a:latin typeface="Calibri"/>
                <a:ea typeface="Lato Light" panose="020F0502020204030203" pitchFamily="34" charset="0"/>
                <a:cs typeface="Calibri"/>
              </a:rPr>
              <a:t>Observer Pattern</a:t>
            </a:r>
            <a:endParaRPr lang="en-GB" b="1" dirty="0">
              <a:solidFill>
                <a:srgbClr val="242F78"/>
              </a:solidFill>
              <a:latin typeface="Calibri"/>
              <a:ea typeface="Lato Light" panose="020F0502020204030203" pitchFamily="34" charset="0"/>
              <a:cs typeface="Calibri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303058" y="1247775"/>
            <a:ext cx="8489388" cy="3511385"/>
          </a:xfrm>
        </p:spPr>
        <p:txBody>
          <a:bodyPr/>
          <a:lstStyle/>
          <a:p>
            <a:pPr marL="329847" lvl="1" indent="0">
              <a:buNone/>
            </a:pPr>
            <a:r>
              <a:rPr lang="en-US" dirty="0"/>
              <a:t>Observer pattern is used when an </a:t>
            </a:r>
            <a:r>
              <a:rPr lang="en-US" i="1" dirty="0"/>
              <a:t>observable</a:t>
            </a:r>
            <a:r>
              <a:rPr lang="en-US" dirty="0"/>
              <a:t> object wants to notify other </a:t>
            </a:r>
            <a:r>
              <a:rPr lang="en-US" i="1" dirty="0"/>
              <a:t>observers</a:t>
            </a:r>
            <a:r>
              <a:rPr lang="en-US" dirty="0"/>
              <a:t> objects about a state change. Here are some concrete examples:</a:t>
            </a:r>
          </a:p>
          <a:p>
            <a:pPr lvl="2"/>
            <a:r>
              <a:rPr lang="en-US" dirty="0"/>
              <a:t>A user has clicked on a button, and a menu should be displayed.</a:t>
            </a:r>
          </a:p>
          <a:p>
            <a:pPr lvl="2"/>
            <a:r>
              <a:rPr lang="en-US" dirty="0"/>
              <a:t>A web page just finished loading, and a process should extract some information from this loaded page.</a:t>
            </a:r>
          </a:p>
          <a:p>
            <a:pPr lvl="2"/>
            <a:r>
              <a:rPr lang="en-US" dirty="0"/>
              <a:t>An user is scrolling through a list of items (in an app store for example), and reached the end, so other items should be loaded.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Observer pattern is used everywhere in GUI applications, and often leads to </a:t>
            </a:r>
            <a:r>
              <a:rPr lang="en-US" dirty="0" smtClean="0"/>
              <a:t>some</a:t>
            </a:r>
            <a:r>
              <a:rPr lang="en-150" dirty="0" smtClean="0"/>
              <a:t> repetitive code, with many interfaces (IObservable and IObserver) for each object or attribute that needs to be observed.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6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Sample page with dark-blue background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/>
              <a:t>The author fills the page with his individual texts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1"/>
              <a:t>Swiss Software Engineering: </a:t>
            </a:r>
            <a:r>
              <a:rPr lang="en-GB" b="1" noProof="1">
                <a:latin typeface="Calibri"/>
                <a:cs typeface="Calibri"/>
              </a:rPr>
              <a:t>betterask.erni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F5F539E-0E69-451B-AC12-57C40F9178F7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noProof="1"/>
              <a:t>This is a placeholder for the first bullet point</a:t>
            </a:r>
          </a:p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544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ERNI Corporate ">
  <a:themeElements>
    <a:clrScheme name="Benutzerdefiniert 9">
      <a:dk1>
        <a:srgbClr val="3C3C3C"/>
      </a:dk1>
      <a:lt1>
        <a:srgbClr val="FFFFFF"/>
      </a:lt1>
      <a:dk2>
        <a:srgbClr val="123372"/>
      </a:dk2>
      <a:lt2>
        <a:srgbClr val="BEBCBC"/>
      </a:lt2>
      <a:accent1>
        <a:srgbClr val="123372"/>
      </a:accent1>
      <a:accent2>
        <a:srgbClr val="E4040E"/>
      </a:accent2>
      <a:accent3>
        <a:srgbClr val="00A5DB"/>
      </a:accent3>
      <a:accent4>
        <a:srgbClr val="BEBCBC"/>
      </a:accent4>
      <a:accent5>
        <a:srgbClr val="5C5C5B"/>
      </a:accent5>
      <a:accent6>
        <a:srgbClr val="999DC3"/>
      </a:accent6>
      <a:hlink>
        <a:srgbClr val="80425F"/>
      </a:hlink>
      <a:folHlink>
        <a:srgbClr val="8DA9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ustomXml>
  <Property name="Class" type="System.String" value=""/>
  <Property name="Category" type="System.String" value=""/>
  <Property name="Content" type="System.String" value=""/>
  <Property name="Language" type="System.String" value=""/>
  <Property name="TemplateType" type="System.String" value=""/>
  <Property name="Author" type="System.String" value=""/>
  <Property name="Classification" type="System.String" value=""/>
  <Property name="FrameContractDate" type="System.DateTime" value=""/>
  <Property name="ContractNumber" type="System.String" value=""/>
  <Property name="Customer" type="System.String" value=""/>
  <Property name="CustomerPostalCode_City" type="System.String" value=""/>
  <Property name="CustomerStreet" type="System.String" value=""/>
  <Property name="DocNumber" type="System.String" value=""/>
  <Property name="Draft" type="System.Boolean" value=""/>
  <Property name="Project" type="System.String" value=""/>
  <Property name="Site" type="System.String" value=""/>
  <Property name="Subtitle" type="System.String" value=""/>
  <Property name="Title" type="System.String" value=""/>
  <Property name="Version" type="System.String" value=""/>
  <Property name="DocType" type="System.String" value=""/>
  <Property name="DocName" type="System.String" value=""/>
  <Property name="DocPath" type="System.String" value=""/>
  <Property name="DocContent" type="System.String" value=""/>
  <Property name="DocShowVersion" type="System.Boolean" value=""/>
  <Property name="DocShowDate" type="System.Boolean" value=""/>
  <Property name="DocDateFormat" type="System.String" value=""/>
  <Property name="Date" type="System.DateTime" value=""/>
  <Property name="DocShowPath" type="System.Boolean" value=""/>
  <Property name="Logo" type="System.Boolean" value=""/>
</CustomXm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3868E9CD0BE4AB9201A5BD5A60447" ma:contentTypeVersion="13" ma:contentTypeDescription="Create a new document." ma:contentTypeScope="" ma:versionID="cd56127c3075ee64225f38956c658ba8">
  <xsd:schema xmlns:xsd="http://www.w3.org/2001/XMLSchema" xmlns:xs="http://www.w3.org/2001/XMLSchema" xmlns:p="http://schemas.microsoft.com/office/2006/metadata/properties" xmlns:ns2="00aae37a-a076-46a8-a799-636913c2bf3a" xmlns:ns3="ee3fd44b-5f56-491d-82fc-7506e1bd3334" targetNamespace="http://schemas.microsoft.com/office/2006/metadata/properties" ma:root="true" ma:fieldsID="b13f666e0264860d80cbdf429a036b30" ns2:_="" ns3:_="">
    <xsd:import namespace="00aae37a-a076-46a8-a799-636913c2bf3a"/>
    <xsd:import namespace="ee3fd44b-5f56-491d-82fc-7506e1bd3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ae37a-a076-46a8-a799-636913c2b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fd44b-5f56-491d-82fc-7506e1bd3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F720E4-E9A9-49F8-8BBA-647CC445A63C}">
  <ds:schemaRefs/>
</ds:datastoreItem>
</file>

<file path=customXml/itemProps2.xml><?xml version="1.0" encoding="utf-8"?>
<ds:datastoreItem xmlns:ds="http://schemas.openxmlformats.org/officeDocument/2006/customXml" ds:itemID="{E5843BA1-24F5-4225-9B6D-72A6BE9E0A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338B3-3242-40DF-B0BA-3447A4CD9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ae37a-a076-46a8-a799-636913c2bf3a"/>
    <ds:schemaRef ds:uri="ee3fd44b-5f56-491d-82fc-7506e1bd3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8BEBC91-32A8-4684-AED0-4A827B29CF4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e3fd44b-5f56-491d-82fc-7506e1bd3334"/>
    <ds:schemaRef ds:uri="00aae37a-a076-46a8-a799-636913c2bf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FF7AECA1</Template>
  <TotalTime>0</TotalTime>
  <Words>814</Words>
  <Application>Microsoft Office PowerPoint</Application>
  <PresentationFormat>On-screen Show (16:9)</PresentationFormat>
  <Paragraphs>147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Lato Light</vt:lpstr>
      <vt:lpstr>Lato Regular</vt:lpstr>
      <vt:lpstr>Wingdings</vt:lpstr>
      <vt:lpstr>ERNI Corporate </vt:lpstr>
      <vt:lpstr>Qt Introduction</vt:lpstr>
      <vt:lpstr>What is Qt?</vt:lpstr>
      <vt:lpstr>Qt Modules</vt:lpstr>
      <vt:lpstr>Qt Core Module</vt:lpstr>
      <vt:lpstr>How much of C++ do you need to know?</vt:lpstr>
      <vt:lpstr>Qt’s C++ Object Model - QObject</vt:lpstr>
      <vt:lpstr>Parenting System</vt:lpstr>
      <vt:lpstr>Observer Pattern</vt:lpstr>
      <vt:lpstr>Sample page with dark-blue background</vt:lpstr>
      <vt:lpstr>Pattern diagram for copying and pasting</vt:lpstr>
      <vt:lpstr>Pattern table for copying and pasting</vt:lpstr>
      <vt:lpstr>Pattern table for copying and pasting</vt:lpstr>
      <vt:lpstr>Page Layouts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deck</dc:title>
  <dc:subject/>
  <dc:creator>Entzminger Jennifer (ERNI)</dc:creator>
  <cp:keywords/>
  <dc:description/>
  <cp:lastModifiedBy>Costa Heber (ERNI)</cp:lastModifiedBy>
  <cp:revision>15</cp:revision>
  <dcterms:created xsi:type="dcterms:W3CDTF">2020-09-15T08:03:15Z</dcterms:created>
  <dcterms:modified xsi:type="dcterms:W3CDTF">2021-09-24T11:11:09Z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0x0101003F33868E9CD0BE4AB9201A5BD5A60447</vt:lpwstr>
  </property>
  <property fmtid="{D5CDD505-2E9C-101B-9397-08002B2CF9AE}" pid="3" name="isEMOT">
    <vt:bool>true</vt:bool>
  </property>
  <property fmtid="{D5CDD505-2E9C-101B-9397-08002B2CF9AE}" pid="4" name="GUID">
    <vt:lpwstr>00f213e8-c02c-432b-85a2-d8767346c9c3</vt:lpwstr>
  </property>
</Properties>
</file>