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12"/>
  </p:notesMasterIdLst>
  <p:sldIdLst>
    <p:sldId id="374" r:id="rId2"/>
    <p:sldId id="398" r:id="rId3"/>
    <p:sldId id="399" r:id="rId4"/>
    <p:sldId id="384" r:id="rId5"/>
    <p:sldId id="400" r:id="rId6"/>
    <p:sldId id="385" r:id="rId7"/>
    <p:sldId id="396" r:id="rId8"/>
    <p:sldId id="397" r:id="rId9"/>
    <p:sldId id="401" r:id="rId10"/>
    <p:sldId id="38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3" roundtripDataSignature="AMtx7mgHlH7B9k/ozMTc4oVux70Q31c/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6BBA4-14BD-464B-85A0-A2BFC2A79C6B}" v="723" dt="2022-06-18T18:32:45.784"/>
  </p1510:revLst>
</p1510:revInfo>
</file>

<file path=ppt/tableStyles.xml><?xml version="1.0" encoding="utf-8"?>
<a:tblStyleLst xmlns:a="http://schemas.openxmlformats.org/drawingml/2006/main" def="{73A3183F-EAEA-4392-8942-109A1068F654}">
  <a:tblStyle styleId="{73A3183F-EAEA-4392-8942-109A1068F6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24" Type="http://schemas.openxmlformats.org/officeDocument/2006/relationships/presProps" Target="presProps.xml"/><Relationship Id="rId129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23" Type="http://customschemas.google.com/relationships/presentationmetadata" Target="metadata"/><Relationship Id="rId128" Type="http://schemas.microsoft.com/office/2016/11/relationships/changesInfo" Target="changesInfos/changesInfo1.xml"/><Relationship Id="rId5" Type="http://schemas.openxmlformats.org/officeDocument/2006/relationships/slide" Target="slides/slide4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26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Eduardo Ferreira" userId="511a55a0b3b07a90" providerId="LiveId" clId="{C2C6BBA4-14BD-464B-85A0-A2BFC2A79C6B}"/>
    <pc:docChg chg="undo custSel addSld delSld modSld sldOrd">
      <pc:chgData name="Carlos Eduardo Ferreira" userId="511a55a0b3b07a90" providerId="LiveId" clId="{C2C6BBA4-14BD-464B-85A0-A2BFC2A79C6B}" dt="2022-06-18T20:18:40.830" v="1159"/>
      <pc:docMkLst>
        <pc:docMk/>
      </pc:docMkLst>
      <pc:sldChg chg="addSp delSp modSp mod delDesignElem">
        <pc:chgData name="Carlos Eduardo Ferreira" userId="511a55a0b3b07a90" providerId="LiveId" clId="{C2C6BBA4-14BD-464B-85A0-A2BFC2A79C6B}" dt="2022-06-18T20:18:40.830" v="1159"/>
        <pc:sldMkLst>
          <pc:docMk/>
          <pc:sldMk cId="249444382" sldId="374"/>
        </pc:sldMkLst>
        <pc:spChg chg="mod ord">
          <ac:chgData name="Carlos Eduardo Ferreira" userId="511a55a0b3b07a90" providerId="LiveId" clId="{C2C6BBA4-14BD-464B-85A0-A2BFC2A79C6B}" dt="2022-05-31T23:20:38.477" v="1131" actId="20577"/>
          <ac:spMkLst>
            <pc:docMk/>
            <pc:sldMk cId="249444382" sldId="374"/>
            <ac:spMk id="6" creationId="{B28625F4-4160-437A-BDFE-30B56E1206E4}"/>
          </ac:spMkLst>
        </pc:spChg>
        <pc:spChg chg="mod">
          <ac:chgData name="Carlos Eduardo Ferreira" userId="511a55a0b3b07a90" providerId="LiveId" clId="{C2C6BBA4-14BD-464B-85A0-A2BFC2A79C6B}" dt="2022-06-18T17:57:03.400" v="1137" actId="6549"/>
          <ac:spMkLst>
            <pc:docMk/>
            <pc:sldMk cId="249444382" sldId="374"/>
            <ac:spMk id="18" creationId="{14A61C70-C51F-475C-80A1-DD72369C20E5}"/>
          </ac:spMkLst>
        </pc:spChg>
        <pc:spChg chg="mod">
          <ac:chgData name="Carlos Eduardo Ferreira" userId="511a55a0b3b07a90" providerId="LiveId" clId="{C2C6BBA4-14BD-464B-85A0-A2BFC2A79C6B}" dt="2022-05-31T00:22:26.160" v="99" actId="26606"/>
          <ac:spMkLst>
            <pc:docMk/>
            <pc:sldMk cId="249444382" sldId="374"/>
            <ac:spMk id="95" creationId="{00000000-0000-0000-0000-000000000000}"/>
          </ac:spMkLst>
        </pc:spChg>
        <pc:spChg chg="mod">
          <ac:chgData name="Carlos Eduardo Ferreira" userId="511a55a0b3b07a90" providerId="LiveId" clId="{C2C6BBA4-14BD-464B-85A0-A2BFC2A79C6B}" dt="2022-06-18T20:18:40.830" v="1159"/>
          <ac:spMkLst>
            <pc:docMk/>
            <pc:sldMk cId="249444382" sldId="374"/>
            <ac:spMk id="96" creationId="{00000000-0000-0000-0000-000000000000}"/>
          </ac:spMkLst>
        </pc:spChg>
        <pc:spChg chg="add del">
          <ac:chgData name="Carlos Eduardo Ferreira" userId="511a55a0b3b07a90" providerId="LiveId" clId="{C2C6BBA4-14BD-464B-85A0-A2BFC2A79C6B}" dt="2022-05-31T00:22:26.160" v="99" actId="26606"/>
          <ac:spMkLst>
            <pc:docMk/>
            <pc:sldMk cId="249444382" sldId="374"/>
            <ac:spMk id="126" creationId="{C4879EFC-8E62-4E00-973C-C45EE9EC676D}"/>
          </ac:spMkLst>
        </pc:spChg>
        <pc:spChg chg="add del">
          <ac:chgData name="Carlos Eduardo Ferreira" userId="511a55a0b3b07a90" providerId="LiveId" clId="{C2C6BBA4-14BD-464B-85A0-A2BFC2A79C6B}" dt="2022-05-31T00:22:26.160" v="99" actId="26606"/>
          <ac:spMkLst>
            <pc:docMk/>
            <pc:sldMk cId="249444382" sldId="374"/>
            <ac:spMk id="127" creationId="{D6A9C53F-5F90-40A5-8C85-5412D39C8C68}"/>
          </ac:spMkLst>
        </pc:spChg>
        <pc:spChg chg="add del">
          <ac:chgData name="Carlos Eduardo Ferreira" userId="511a55a0b3b07a90" providerId="LiveId" clId="{C2C6BBA4-14BD-464B-85A0-A2BFC2A79C6B}" dt="2022-05-31T00:22:19.048" v="95" actId="26606"/>
          <ac:spMkLst>
            <pc:docMk/>
            <pc:sldMk cId="249444382" sldId="374"/>
            <ac:spMk id="132" creationId="{022BDE4A-8A20-4A69-9C5A-581C82036A4D}"/>
          </ac:spMkLst>
        </pc:spChg>
        <pc:spChg chg="add del">
          <ac:chgData name="Carlos Eduardo Ferreira" userId="511a55a0b3b07a90" providerId="LiveId" clId="{C2C6BBA4-14BD-464B-85A0-A2BFC2A79C6B}" dt="2022-05-31T00:22:26.138" v="98" actId="26606"/>
          <ac:spMkLst>
            <pc:docMk/>
            <pc:sldMk cId="249444382" sldId="374"/>
            <ac:spMk id="134" creationId="{A3473CF9-37EB-43E7-89EF-D2D1C53D1DAC}"/>
          </ac:spMkLst>
        </pc:spChg>
        <pc:spChg chg="add del">
          <ac:chgData name="Carlos Eduardo Ferreira" userId="511a55a0b3b07a90" providerId="LiveId" clId="{C2C6BBA4-14BD-464B-85A0-A2BFC2A79C6B}" dt="2022-05-31T00:22:26.138" v="98" actId="26606"/>
          <ac:spMkLst>
            <pc:docMk/>
            <pc:sldMk cId="249444382" sldId="374"/>
            <ac:spMk id="135" creationId="{197C305C-0E98-44D5-A930-21F23CC52F93}"/>
          </ac:spMkLst>
        </pc:spChg>
        <pc:spChg chg="add del">
          <ac:chgData name="Carlos Eduardo Ferreira" userId="511a55a0b3b07a90" providerId="LiveId" clId="{C2C6BBA4-14BD-464B-85A0-A2BFC2A79C6B}" dt="2022-05-31T00:22:26.138" v="98" actId="26606"/>
          <ac:spMkLst>
            <pc:docMk/>
            <pc:sldMk cId="249444382" sldId="374"/>
            <ac:spMk id="136" creationId="{586B4EF9-43BA-4655-A6FF-1D8E21574C95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249444382" sldId="374"/>
            <ac:spMk id="138" creationId="{762DA937-8B55-4317-BD32-98D7AF30E39E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249444382" sldId="374"/>
            <ac:spMk id="139" creationId="{6234BCC6-39B9-47D9-8BF8-C665401AE23C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249444382" sldId="374"/>
            <ac:spMk id="140" creationId="{C52EE5A8-045B-4D39-8ED1-513334085EEC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249444382" sldId="374"/>
            <ac:spMk id="141" creationId="{72A9CE9D-DAC3-40AF-B504-78A64A909F9D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249444382" sldId="374"/>
            <ac:spMk id="142" creationId="{506D7452-6CDE-4381-86CE-07B2459383D5}"/>
          </ac:spMkLst>
        </pc:spChg>
      </pc:sldChg>
      <pc:sldChg chg="addSp delSp del setBg delDesignElem">
        <pc:chgData name="Carlos Eduardo Ferreira" userId="511a55a0b3b07a90" providerId="LiveId" clId="{C2C6BBA4-14BD-464B-85A0-A2BFC2A79C6B}" dt="2022-05-31T01:02:30.233" v="762" actId="47"/>
        <pc:sldMkLst>
          <pc:docMk/>
          <pc:sldMk cId="3016281411" sldId="379"/>
        </pc:sldMkLst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3016281411" sldId="379"/>
            <ac:spMk id="101" creationId="{6234BCC6-39B9-47D9-8BF8-C665401AE23C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3016281411" sldId="379"/>
            <ac:spMk id="103" creationId="{72A9CE9D-DAC3-40AF-B504-78A64A909F9D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3016281411" sldId="379"/>
            <ac:spMk id="105" creationId="{506D7452-6CDE-4381-86CE-07B2459383D5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3016281411" sldId="379"/>
            <ac:spMk id="107" creationId="{762DA937-8B55-4317-BD32-98D7AF30E39E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3016281411" sldId="379"/>
            <ac:spMk id="109" creationId="{C52EE5A8-045B-4D39-8ED1-513334085EEC}"/>
          </ac:spMkLst>
        </pc:spChg>
      </pc:sldChg>
      <pc:sldChg chg="addSp delSp modSp del mod setBg setClrOvrMap delDesignElem">
        <pc:chgData name="Carlos Eduardo Ferreira" userId="511a55a0b3b07a90" providerId="LiveId" clId="{C2C6BBA4-14BD-464B-85A0-A2BFC2A79C6B}" dt="2022-05-31T01:27:13.056" v="820" actId="47"/>
        <pc:sldMkLst>
          <pc:docMk/>
          <pc:sldMk cId="2661942627" sldId="381"/>
        </pc:sldMkLst>
        <pc:spChg chg="mod">
          <ac:chgData name="Carlos Eduardo Ferreira" userId="511a55a0b3b07a90" providerId="LiveId" clId="{C2C6BBA4-14BD-464B-85A0-A2BFC2A79C6B}" dt="2022-05-31T00:59:04.721" v="469" actId="26606"/>
          <ac:spMkLst>
            <pc:docMk/>
            <pc:sldMk cId="2661942627" sldId="381"/>
            <ac:spMk id="2" creationId="{1D0964B9-EE90-4983-8A96-CFEA783BC570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2661942627" sldId="381"/>
            <ac:spMk id="12" creationId="{C5E6CFF1-2F42-4E10-9A97-F116F46F53FE}"/>
          </ac:spMkLst>
        </pc:spChg>
        <pc:graphicFrameChg chg="mod modGraphic">
          <ac:chgData name="Carlos Eduardo Ferreira" userId="511a55a0b3b07a90" providerId="LiveId" clId="{C2C6BBA4-14BD-464B-85A0-A2BFC2A79C6B}" dt="2022-05-31T00:59:04.721" v="469" actId="26606"/>
          <ac:graphicFrameMkLst>
            <pc:docMk/>
            <pc:sldMk cId="2661942627" sldId="381"/>
            <ac:graphicFrameMk id="6" creationId="{F466D704-6538-4701-8FB2-4978742B06D7}"/>
          </ac:graphicFrameMkLst>
        </pc:graphicFrameChg>
        <pc:picChg chg="add">
          <ac:chgData name="Carlos Eduardo Ferreira" userId="511a55a0b3b07a90" providerId="LiveId" clId="{C2C6BBA4-14BD-464B-85A0-A2BFC2A79C6B}" dt="2022-05-31T00:59:04.721" v="469" actId="26606"/>
          <ac:picMkLst>
            <pc:docMk/>
            <pc:sldMk cId="2661942627" sldId="381"/>
            <ac:picMk id="8" creationId="{6ECB8D35-A81F-BA41-AB6C-713CCD68CA44}"/>
          </ac:picMkLst>
        </pc:picChg>
        <pc:cxnChg chg="add del">
          <ac:chgData name="Carlos Eduardo Ferreira" userId="511a55a0b3b07a90" providerId="LiveId" clId="{C2C6BBA4-14BD-464B-85A0-A2BFC2A79C6B}" dt="2022-05-31T01:00:38.354" v="487"/>
          <ac:cxnSpMkLst>
            <pc:docMk/>
            <pc:sldMk cId="2661942627" sldId="381"/>
            <ac:cxnSpMk id="14" creationId="{67182200-4859-4C8D-BCBB-55B245C28BA3}"/>
          </ac:cxnSpMkLst>
        </pc:cxnChg>
      </pc:sldChg>
      <pc:sldChg chg="del">
        <pc:chgData name="Carlos Eduardo Ferreira" userId="511a55a0b3b07a90" providerId="LiveId" clId="{C2C6BBA4-14BD-464B-85A0-A2BFC2A79C6B}" dt="2022-05-31T00:18:57.327" v="50" actId="47"/>
        <pc:sldMkLst>
          <pc:docMk/>
          <pc:sldMk cId="2467940570" sldId="382"/>
        </pc:sldMkLst>
      </pc:sldChg>
      <pc:sldChg chg="del">
        <pc:chgData name="Carlos Eduardo Ferreira" userId="511a55a0b3b07a90" providerId="LiveId" clId="{C2C6BBA4-14BD-464B-85A0-A2BFC2A79C6B}" dt="2022-05-31T00:18:55.421" v="49" actId="47"/>
        <pc:sldMkLst>
          <pc:docMk/>
          <pc:sldMk cId="707647991" sldId="383"/>
        </pc:sldMkLst>
      </pc:sldChg>
      <pc:sldChg chg="addSp delSp modSp mod setBg setClrOvrMap delDesignElem">
        <pc:chgData name="Carlos Eduardo Ferreira" userId="511a55a0b3b07a90" providerId="LiveId" clId="{C2C6BBA4-14BD-464B-85A0-A2BFC2A79C6B}" dt="2022-05-31T01:00:38.354" v="487"/>
        <pc:sldMkLst>
          <pc:docMk/>
          <pc:sldMk cId="1311919614" sldId="384"/>
        </pc:sldMkLst>
        <pc:spChg chg="mod">
          <ac:chgData name="Carlos Eduardo Ferreira" userId="511a55a0b3b07a90" providerId="LiveId" clId="{C2C6BBA4-14BD-464B-85A0-A2BFC2A79C6B}" dt="2022-05-31T00:59:20.513" v="470" actId="26606"/>
          <ac:spMkLst>
            <pc:docMk/>
            <pc:sldMk cId="1311919614" sldId="384"/>
            <ac:spMk id="2" creationId="{8895E529-098F-449B-B088-88D4AB3F5808}"/>
          </ac:spMkLst>
        </pc:spChg>
        <pc:spChg chg="del">
          <ac:chgData name="Carlos Eduardo Ferreira" userId="511a55a0b3b07a90" providerId="LiveId" clId="{C2C6BBA4-14BD-464B-85A0-A2BFC2A79C6B}" dt="2022-05-31T00:59:20.513" v="470" actId="26606"/>
          <ac:spMkLst>
            <pc:docMk/>
            <pc:sldMk cId="1311919614" sldId="384"/>
            <ac:spMk id="10" creationId="{08E89D5E-1885-4160-AC77-CC471DD1D0DB}"/>
          </ac:spMkLst>
        </pc:spChg>
        <pc:spChg chg="add del">
          <ac:chgData name="Carlos Eduardo Ferreira" userId="511a55a0b3b07a90" providerId="LiveId" clId="{C2C6BBA4-14BD-464B-85A0-A2BFC2A79C6B}" dt="2022-05-31T01:00:18.517" v="477" actId="26606"/>
          <ac:spMkLst>
            <pc:docMk/>
            <pc:sldMk cId="1311919614" sldId="384"/>
            <ac:spMk id="17" creationId="{A3EFF7B1-6CB7-47D1-AD37-B870CA2B2151}"/>
          </ac:spMkLst>
        </pc:spChg>
        <pc:spChg chg="add del">
          <ac:chgData name="Carlos Eduardo Ferreira" userId="511a55a0b3b07a90" providerId="LiveId" clId="{C2C6BBA4-14BD-464B-85A0-A2BFC2A79C6B}" dt="2022-05-31T01:00:18.517" v="477" actId="26606"/>
          <ac:spMkLst>
            <pc:docMk/>
            <pc:sldMk cId="1311919614" sldId="384"/>
            <ac:spMk id="19" creationId="{7FA2962B-21B6-4689-A95D-A8FF6ADE47F1}"/>
          </ac:spMkLst>
        </pc:spChg>
        <pc:spChg chg="add del">
          <ac:chgData name="Carlos Eduardo Ferreira" userId="511a55a0b3b07a90" providerId="LiveId" clId="{C2C6BBA4-14BD-464B-85A0-A2BFC2A79C6B}" dt="2022-05-31T01:00:18.517" v="477" actId="26606"/>
          <ac:spMkLst>
            <pc:docMk/>
            <pc:sldMk cId="1311919614" sldId="384"/>
            <ac:spMk id="35" creationId="{A00D2CE1-35C1-46E6-BD59-CEE668BD90F4}"/>
          </ac:spMkLst>
        </pc:spChg>
        <pc:spChg chg="add del">
          <ac:chgData name="Carlos Eduardo Ferreira" userId="511a55a0b3b07a90" providerId="LiveId" clId="{C2C6BBA4-14BD-464B-85A0-A2BFC2A79C6B}" dt="2022-05-31T01:00:18.517" v="477" actId="26606"/>
          <ac:spMkLst>
            <pc:docMk/>
            <pc:sldMk cId="1311919614" sldId="384"/>
            <ac:spMk id="43" creationId="{E18403B7-F2C7-4C07-8522-21C31910902C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1311919614" sldId="384"/>
            <ac:spMk id="54" creationId="{A3EFF7B1-6CB7-47D1-AD37-B870CA2B2151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1311919614" sldId="384"/>
            <ac:spMk id="56" creationId="{7FA2962B-21B6-4689-A95D-A8FF6ADE47F1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1311919614" sldId="384"/>
            <ac:spMk id="72" creationId="{A00D2CE1-35C1-46E6-BD59-CEE668BD90F4}"/>
          </ac:spMkLst>
        </pc:spChg>
        <pc:spChg chg="add del">
          <ac:chgData name="Carlos Eduardo Ferreira" userId="511a55a0b3b07a90" providerId="LiveId" clId="{C2C6BBA4-14BD-464B-85A0-A2BFC2A79C6B}" dt="2022-05-31T01:00:38.354" v="487"/>
          <ac:spMkLst>
            <pc:docMk/>
            <pc:sldMk cId="1311919614" sldId="384"/>
            <ac:spMk id="80" creationId="{E18403B7-F2C7-4C07-8522-21C31910902C}"/>
          </ac:spMkLst>
        </pc:spChg>
        <pc:grpChg chg="add del">
          <ac:chgData name="Carlos Eduardo Ferreira" userId="511a55a0b3b07a90" providerId="LiveId" clId="{C2C6BBA4-14BD-464B-85A0-A2BFC2A79C6B}" dt="2022-05-31T01:00:18.517" v="477" actId="26606"/>
          <ac:grpSpMkLst>
            <pc:docMk/>
            <pc:sldMk cId="1311919614" sldId="384"/>
            <ac:grpSpMk id="21" creationId="{A745280D-ED36-41FE-8EB1-CE597C99CFE8}"/>
          </ac:grpSpMkLst>
        </pc:grpChg>
        <pc:grpChg chg="add del">
          <ac:chgData name="Carlos Eduardo Ferreira" userId="511a55a0b3b07a90" providerId="LiveId" clId="{C2C6BBA4-14BD-464B-85A0-A2BFC2A79C6B}" dt="2022-05-31T01:00:18.517" v="477" actId="26606"/>
          <ac:grpSpMkLst>
            <pc:docMk/>
            <pc:sldMk cId="1311919614" sldId="384"/>
            <ac:grpSpMk id="27" creationId="{80E95A5C-1E97-41C3-9DEC-245FF6DEBF1F}"/>
          </ac:grpSpMkLst>
        </pc:grpChg>
        <pc:grpChg chg="add del">
          <ac:chgData name="Carlos Eduardo Ferreira" userId="511a55a0b3b07a90" providerId="LiveId" clId="{C2C6BBA4-14BD-464B-85A0-A2BFC2A79C6B}" dt="2022-05-31T01:00:18.517" v="477" actId="26606"/>
          <ac:grpSpMkLst>
            <pc:docMk/>
            <pc:sldMk cId="1311919614" sldId="384"/>
            <ac:grpSpMk id="37" creationId="{A58DCE86-9AE1-46D1-96D6-04B8B3EDF6FA}"/>
          </ac:grpSpMkLst>
        </pc:grpChg>
        <pc:grpChg chg="add del">
          <ac:chgData name="Carlos Eduardo Ferreira" userId="511a55a0b3b07a90" providerId="LiveId" clId="{C2C6BBA4-14BD-464B-85A0-A2BFC2A79C6B}" dt="2022-05-31T01:00:18.517" v="477" actId="26606"/>
          <ac:grpSpMkLst>
            <pc:docMk/>
            <pc:sldMk cId="1311919614" sldId="384"/>
            <ac:grpSpMk id="45" creationId="{23B58CC6-A99E-43AF-A467-256F19287FB8}"/>
          </ac:grpSpMkLst>
        </pc:grpChg>
        <pc:grpChg chg="add del">
          <ac:chgData name="Carlos Eduardo Ferreira" userId="511a55a0b3b07a90" providerId="LiveId" clId="{C2C6BBA4-14BD-464B-85A0-A2BFC2A79C6B}" dt="2022-05-31T01:00:38.354" v="487"/>
          <ac:grpSpMkLst>
            <pc:docMk/>
            <pc:sldMk cId="1311919614" sldId="384"/>
            <ac:grpSpMk id="58" creationId="{A745280D-ED36-41FE-8EB1-CE597C99CFE8}"/>
          </ac:grpSpMkLst>
        </pc:grpChg>
        <pc:grpChg chg="add del">
          <ac:chgData name="Carlos Eduardo Ferreira" userId="511a55a0b3b07a90" providerId="LiveId" clId="{C2C6BBA4-14BD-464B-85A0-A2BFC2A79C6B}" dt="2022-05-31T01:00:38.354" v="487"/>
          <ac:grpSpMkLst>
            <pc:docMk/>
            <pc:sldMk cId="1311919614" sldId="384"/>
            <ac:grpSpMk id="64" creationId="{80E95A5C-1E97-41C3-9DEC-245FF6DEBF1F}"/>
          </ac:grpSpMkLst>
        </pc:grpChg>
        <pc:grpChg chg="add del">
          <ac:chgData name="Carlos Eduardo Ferreira" userId="511a55a0b3b07a90" providerId="LiveId" clId="{C2C6BBA4-14BD-464B-85A0-A2BFC2A79C6B}" dt="2022-05-31T01:00:38.354" v="487"/>
          <ac:grpSpMkLst>
            <pc:docMk/>
            <pc:sldMk cId="1311919614" sldId="384"/>
            <ac:grpSpMk id="74" creationId="{A58DCE86-9AE1-46D1-96D6-04B8B3EDF6FA}"/>
          </ac:grpSpMkLst>
        </pc:grpChg>
        <pc:grpChg chg="add del">
          <ac:chgData name="Carlos Eduardo Ferreira" userId="511a55a0b3b07a90" providerId="LiveId" clId="{C2C6BBA4-14BD-464B-85A0-A2BFC2A79C6B}" dt="2022-05-31T01:00:38.354" v="487"/>
          <ac:grpSpMkLst>
            <pc:docMk/>
            <pc:sldMk cId="1311919614" sldId="384"/>
            <ac:grpSpMk id="82" creationId="{23B58CC6-A99E-43AF-A467-256F19287FB8}"/>
          </ac:grpSpMkLst>
        </pc:grpChg>
        <pc:graphicFrameChg chg="mod modGraphic">
          <ac:chgData name="Carlos Eduardo Ferreira" userId="511a55a0b3b07a90" providerId="LiveId" clId="{C2C6BBA4-14BD-464B-85A0-A2BFC2A79C6B}" dt="2022-05-31T01:00:18.517" v="477" actId="26606"/>
          <ac:graphicFrameMkLst>
            <pc:docMk/>
            <pc:sldMk cId="1311919614" sldId="384"/>
            <ac:graphicFrameMk id="6" creationId="{A64F69F6-C570-41BA-9AC1-BB75CA6E4BEB}"/>
          </ac:graphicFrameMkLst>
        </pc:graphicFrameChg>
        <pc:cxnChg chg="del">
          <ac:chgData name="Carlos Eduardo Ferreira" userId="511a55a0b3b07a90" providerId="LiveId" clId="{C2C6BBA4-14BD-464B-85A0-A2BFC2A79C6B}" dt="2022-05-31T00:59:20.513" v="470" actId="26606"/>
          <ac:cxnSpMkLst>
            <pc:docMk/>
            <pc:sldMk cId="1311919614" sldId="384"/>
            <ac:cxnSpMk id="12" creationId="{550D2BD1-98F9-412D-905B-3A843EF4078B}"/>
          </ac:cxnSpMkLst>
        </pc:cxnChg>
      </pc:sldChg>
      <pc:sldChg chg="addSp delSp modSp mod delDesignElem">
        <pc:chgData name="Carlos Eduardo Ferreira" userId="511a55a0b3b07a90" providerId="LiveId" clId="{C2C6BBA4-14BD-464B-85A0-A2BFC2A79C6B}" dt="2022-05-31T01:05:21.215" v="795" actId="1076"/>
        <pc:sldMkLst>
          <pc:docMk/>
          <pc:sldMk cId="4238602790" sldId="385"/>
        </pc:sldMkLst>
        <pc:spChg chg="mod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2" creationId="{4121CB61-B0E1-48E4-AA9B-DDE63878EFFD}"/>
          </ac:spMkLst>
        </pc:spChg>
        <pc:spChg chg="add del">
          <ac:chgData name="Carlos Eduardo Ferreira" userId="511a55a0b3b07a90" providerId="LiveId" clId="{C2C6BBA4-14BD-464B-85A0-A2BFC2A79C6B}" dt="2022-05-31T01:03:12.726" v="773" actId="26606"/>
          <ac:spMkLst>
            <pc:docMk/>
            <pc:sldMk cId="4238602790" sldId="385"/>
            <ac:spMk id="13" creationId="{74751229-0244-4FBB-BED1-407467F4C951}"/>
          </ac:spMkLst>
        </pc:spChg>
        <pc:spChg chg="add del">
          <ac:chgData name="Carlos Eduardo Ferreira" userId="511a55a0b3b07a90" providerId="LiveId" clId="{C2C6BBA4-14BD-464B-85A0-A2BFC2A79C6B}" dt="2022-05-31T01:02:47.032" v="764" actId="26606"/>
          <ac:spMkLst>
            <pc:docMk/>
            <pc:sldMk cId="4238602790" sldId="385"/>
            <ac:spMk id="18" creationId="{D7DC14DB-B8F9-4B8E-BB6F-1CC0293C9816}"/>
          </ac:spMkLst>
        </pc:spChg>
        <pc:spChg chg="add del">
          <ac:chgData name="Carlos Eduardo Ferreira" userId="511a55a0b3b07a90" providerId="LiveId" clId="{C2C6BBA4-14BD-464B-85A0-A2BFC2A79C6B}" dt="2022-05-31T01:02:47.032" v="764" actId="26606"/>
          <ac:spMkLst>
            <pc:docMk/>
            <pc:sldMk cId="4238602790" sldId="385"/>
            <ac:spMk id="20" creationId="{48C5EC73-3999-4CE9-A304-0A33B43114BE}"/>
          </ac:spMkLst>
        </pc:spChg>
        <pc:spChg chg="add del">
          <ac:chgData name="Carlos Eduardo Ferreira" userId="511a55a0b3b07a90" providerId="LiveId" clId="{C2C6BBA4-14BD-464B-85A0-A2BFC2A79C6B}" dt="2022-05-31T01:03:12.680" v="772" actId="26606"/>
          <ac:spMkLst>
            <pc:docMk/>
            <pc:sldMk cId="4238602790" sldId="385"/>
            <ac:spMk id="24" creationId="{D2B78728-A580-49A7-84F9-6EF6F583ADE0}"/>
          </ac:spMkLst>
        </pc:spChg>
        <pc:spChg chg="add del">
          <ac:chgData name="Carlos Eduardo Ferreira" userId="511a55a0b3b07a90" providerId="LiveId" clId="{C2C6BBA4-14BD-464B-85A0-A2BFC2A79C6B}" dt="2022-05-31T01:03:12.680" v="772" actId="26606"/>
          <ac:spMkLst>
            <pc:docMk/>
            <pc:sldMk cId="4238602790" sldId="385"/>
            <ac:spMk id="26" creationId="{38FAA1A1-D861-433F-88FA-1E9D6FD31D11}"/>
          </ac:spMkLst>
        </pc:spChg>
        <pc:spChg chg="add del">
          <ac:chgData name="Carlos Eduardo Ferreira" userId="511a55a0b3b07a90" providerId="LiveId" clId="{C2C6BBA4-14BD-464B-85A0-A2BFC2A79C6B}" dt="2022-05-31T01:03:12.680" v="772" actId="26606"/>
          <ac:spMkLst>
            <pc:docMk/>
            <pc:sldMk cId="4238602790" sldId="385"/>
            <ac:spMk id="28" creationId="{8D71EDA1-87BF-4D5D-AB79-F346FD19278A}"/>
          </ac:spMkLst>
        </pc:spChg>
        <pc:spChg chg="add del">
          <ac:chgData name="Carlos Eduardo Ferreira" userId="511a55a0b3b07a90" providerId="LiveId" clId="{C2C6BBA4-14BD-464B-85A0-A2BFC2A79C6B}" dt="2022-05-31T01:02:47.032" v="764" actId="26606"/>
          <ac:spMkLst>
            <pc:docMk/>
            <pc:sldMk cId="4238602790" sldId="385"/>
            <ac:spMk id="30" creationId="{7B15D645-CAC7-46F1-BA18-D731D08909AB}"/>
          </ac:spMkLst>
        </pc:spChg>
        <pc:spChg chg="add del">
          <ac:chgData name="Carlos Eduardo Ferreira" userId="511a55a0b3b07a90" providerId="LiveId" clId="{C2C6BBA4-14BD-464B-85A0-A2BFC2A79C6B}" dt="2022-05-31T01:02:47.032" v="764" actId="26606"/>
          <ac:spMkLst>
            <pc:docMk/>
            <pc:sldMk cId="4238602790" sldId="385"/>
            <ac:spMk id="38" creationId="{DC953D31-C1A7-4FC4-8CDF-85E2F34ABF30}"/>
          </ac:spMkLst>
        </pc:spChg>
        <pc:spChg chg="add del">
          <ac:chgData name="Carlos Eduardo Ferreira" userId="511a55a0b3b07a90" providerId="LiveId" clId="{C2C6BBA4-14BD-464B-85A0-A2BFC2A79C6B}" dt="2022-05-31T01:02:51.975" v="766" actId="26606"/>
          <ac:spMkLst>
            <pc:docMk/>
            <pc:sldMk cId="4238602790" sldId="385"/>
            <ac:spMk id="52" creationId="{C4285719-470E-454C-AF62-8323075F1F5B}"/>
          </ac:spMkLst>
        </pc:spChg>
        <pc:spChg chg="add del">
          <ac:chgData name="Carlos Eduardo Ferreira" userId="511a55a0b3b07a90" providerId="LiveId" clId="{C2C6BBA4-14BD-464B-85A0-A2BFC2A79C6B}" dt="2022-05-31T01:02:51.975" v="766" actId="26606"/>
          <ac:spMkLst>
            <pc:docMk/>
            <pc:sldMk cId="4238602790" sldId="385"/>
            <ac:spMk id="53" creationId="{CD9FE4EF-C4D8-49A0-B2FF-81D8DB7D8A24}"/>
          </ac:spMkLst>
        </pc:spChg>
        <pc:spChg chg="add del">
          <ac:chgData name="Carlos Eduardo Ferreira" userId="511a55a0b3b07a90" providerId="LiveId" clId="{C2C6BBA4-14BD-464B-85A0-A2BFC2A79C6B}" dt="2022-05-31T01:02:51.975" v="766" actId="26606"/>
          <ac:spMkLst>
            <pc:docMk/>
            <pc:sldMk cId="4238602790" sldId="385"/>
            <ac:spMk id="54" creationId="{4300840D-0A0B-4512-BACA-B439D5B9C57C}"/>
          </ac:spMkLst>
        </pc:spChg>
        <pc:spChg chg="add del">
          <ac:chgData name="Carlos Eduardo Ferreira" userId="511a55a0b3b07a90" providerId="LiveId" clId="{C2C6BBA4-14BD-464B-85A0-A2BFC2A79C6B}" dt="2022-05-31T01:02:51.975" v="766" actId="26606"/>
          <ac:spMkLst>
            <pc:docMk/>
            <pc:sldMk cId="4238602790" sldId="385"/>
            <ac:spMk id="55" creationId="{D2B78728-A580-49A7-84F9-6EF6F583ADE0}"/>
          </ac:spMkLst>
        </pc:spChg>
        <pc:spChg chg="add del">
          <ac:chgData name="Carlos Eduardo Ferreira" userId="511a55a0b3b07a90" providerId="LiveId" clId="{C2C6BBA4-14BD-464B-85A0-A2BFC2A79C6B}" dt="2022-05-31T01:02:51.975" v="766" actId="26606"/>
          <ac:spMkLst>
            <pc:docMk/>
            <pc:sldMk cId="4238602790" sldId="385"/>
            <ac:spMk id="56" creationId="{38FAA1A1-D861-433F-88FA-1E9D6FD31D11}"/>
          </ac:spMkLst>
        </pc:spChg>
        <pc:spChg chg="add del">
          <ac:chgData name="Carlos Eduardo Ferreira" userId="511a55a0b3b07a90" providerId="LiveId" clId="{C2C6BBA4-14BD-464B-85A0-A2BFC2A79C6B}" dt="2022-05-31T01:02:51.975" v="766" actId="26606"/>
          <ac:spMkLst>
            <pc:docMk/>
            <pc:sldMk cId="4238602790" sldId="385"/>
            <ac:spMk id="57" creationId="{8D71EDA1-87BF-4D5D-AB79-F346FD19278A}"/>
          </ac:spMkLst>
        </pc:spChg>
        <pc:spChg chg="add del">
          <ac:chgData name="Carlos Eduardo Ferreira" userId="511a55a0b3b07a90" providerId="LiveId" clId="{C2C6BBA4-14BD-464B-85A0-A2BFC2A79C6B}" dt="2022-05-31T01:02:58.914" v="768" actId="26606"/>
          <ac:spMkLst>
            <pc:docMk/>
            <pc:sldMk cId="4238602790" sldId="385"/>
            <ac:spMk id="59" creationId="{7A976E23-29EC-4E20-9EF6-B7CC4A8210C3}"/>
          </ac:spMkLst>
        </pc:spChg>
        <pc:spChg chg="add del">
          <ac:chgData name="Carlos Eduardo Ferreira" userId="511a55a0b3b07a90" providerId="LiveId" clId="{C2C6BBA4-14BD-464B-85A0-A2BFC2A79C6B}" dt="2022-05-31T01:02:58.914" v="768" actId="26606"/>
          <ac:spMkLst>
            <pc:docMk/>
            <pc:sldMk cId="4238602790" sldId="385"/>
            <ac:spMk id="60" creationId="{DF5FCEC6-E657-46F1-925F-13ED192124CE}"/>
          </ac:spMkLst>
        </pc:spChg>
        <pc:spChg chg="add del">
          <ac:chgData name="Carlos Eduardo Ferreira" userId="511a55a0b3b07a90" providerId="LiveId" clId="{C2C6BBA4-14BD-464B-85A0-A2BFC2A79C6B}" dt="2022-05-31T01:02:58.914" v="768" actId="26606"/>
          <ac:spMkLst>
            <pc:docMk/>
            <pc:sldMk cId="4238602790" sldId="385"/>
            <ac:spMk id="62" creationId="{FF0BDB76-BCEC-498E-BA26-C763CD9FA3E7}"/>
          </ac:spMkLst>
        </pc:spChg>
        <pc:spChg chg="add del">
          <ac:chgData name="Carlos Eduardo Ferreira" userId="511a55a0b3b07a90" providerId="LiveId" clId="{C2C6BBA4-14BD-464B-85A0-A2BFC2A79C6B}" dt="2022-05-31T01:02:58.914" v="768" actId="26606"/>
          <ac:spMkLst>
            <pc:docMk/>
            <pc:sldMk cId="4238602790" sldId="385"/>
            <ac:spMk id="64" creationId="{1452CEF2-C9EC-4C15-99E4-C781AB08AB91}"/>
          </ac:spMkLst>
        </pc:spChg>
        <pc:spChg chg="add del">
          <ac:chgData name="Carlos Eduardo Ferreira" userId="511a55a0b3b07a90" providerId="LiveId" clId="{C2C6BBA4-14BD-464B-85A0-A2BFC2A79C6B}" dt="2022-05-31T01:03:02.873" v="770" actId="26606"/>
          <ac:spMkLst>
            <pc:docMk/>
            <pc:sldMk cId="4238602790" sldId="385"/>
            <ac:spMk id="68" creationId="{D7DC14DB-B8F9-4B8E-BB6F-1CC0293C9816}"/>
          </ac:spMkLst>
        </pc:spChg>
        <pc:spChg chg="add del">
          <ac:chgData name="Carlos Eduardo Ferreira" userId="511a55a0b3b07a90" providerId="LiveId" clId="{C2C6BBA4-14BD-464B-85A0-A2BFC2A79C6B}" dt="2022-05-31T01:03:02.873" v="770" actId="26606"/>
          <ac:spMkLst>
            <pc:docMk/>
            <pc:sldMk cId="4238602790" sldId="385"/>
            <ac:spMk id="69" creationId="{48C5EC73-3999-4CE9-A304-0A33B43114BE}"/>
          </ac:spMkLst>
        </pc:spChg>
        <pc:spChg chg="add del">
          <ac:chgData name="Carlos Eduardo Ferreira" userId="511a55a0b3b07a90" providerId="LiveId" clId="{C2C6BBA4-14BD-464B-85A0-A2BFC2A79C6B}" dt="2022-05-31T01:03:02.873" v="770" actId="26606"/>
          <ac:spMkLst>
            <pc:docMk/>
            <pc:sldMk cId="4238602790" sldId="385"/>
            <ac:spMk id="77" creationId="{7B15D645-CAC7-46F1-BA18-D731D08909AB}"/>
          </ac:spMkLst>
        </pc:spChg>
        <pc:spChg chg="add del">
          <ac:chgData name="Carlos Eduardo Ferreira" userId="511a55a0b3b07a90" providerId="LiveId" clId="{C2C6BBA4-14BD-464B-85A0-A2BFC2A79C6B}" dt="2022-05-31T01:03:02.873" v="770" actId="26606"/>
          <ac:spMkLst>
            <pc:docMk/>
            <pc:sldMk cId="4238602790" sldId="385"/>
            <ac:spMk id="79" creationId="{DC953D31-C1A7-4FC4-8CDF-85E2F34ABF30}"/>
          </ac:spMkLst>
        </pc:spChg>
        <pc:spChg chg="add del">
          <ac:chgData name="Carlos Eduardo Ferreira" userId="511a55a0b3b07a90" providerId="LiveId" clId="{C2C6BBA4-14BD-464B-85A0-A2BFC2A79C6B}" dt="2022-05-31T01:03:12.680" v="772" actId="26606"/>
          <ac:spMkLst>
            <pc:docMk/>
            <pc:sldMk cId="4238602790" sldId="385"/>
            <ac:spMk id="83" creationId="{C4285719-470E-454C-AF62-8323075F1F5B}"/>
          </ac:spMkLst>
        </pc:spChg>
        <pc:spChg chg="add del">
          <ac:chgData name="Carlos Eduardo Ferreira" userId="511a55a0b3b07a90" providerId="LiveId" clId="{C2C6BBA4-14BD-464B-85A0-A2BFC2A79C6B}" dt="2022-05-31T01:03:12.680" v="772" actId="26606"/>
          <ac:spMkLst>
            <pc:docMk/>
            <pc:sldMk cId="4238602790" sldId="385"/>
            <ac:spMk id="84" creationId="{CD9FE4EF-C4D8-49A0-B2FF-81D8DB7D8A24}"/>
          </ac:spMkLst>
        </pc:spChg>
        <pc:spChg chg="add del">
          <ac:chgData name="Carlos Eduardo Ferreira" userId="511a55a0b3b07a90" providerId="LiveId" clId="{C2C6BBA4-14BD-464B-85A0-A2BFC2A79C6B}" dt="2022-05-31T01:03:12.680" v="772" actId="26606"/>
          <ac:spMkLst>
            <pc:docMk/>
            <pc:sldMk cId="4238602790" sldId="385"/>
            <ac:spMk id="85" creationId="{4300840D-0A0B-4512-BACA-B439D5B9C57C}"/>
          </ac:spMkLst>
        </pc:spChg>
        <pc:spChg chg="add del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87" creationId="{C4285719-470E-454C-AF62-8323075F1F5B}"/>
          </ac:spMkLst>
        </pc:spChg>
        <pc:spChg chg="add del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88" creationId="{CD9FE4EF-C4D8-49A0-B2FF-81D8DB7D8A24}"/>
          </ac:spMkLst>
        </pc:spChg>
        <pc:spChg chg="add del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89" creationId="{4300840D-0A0B-4512-BACA-B439D5B9C57C}"/>
          </ac:spMkLst>
        </pc:spChg>
        <pc:spChg chg="add del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90" creationId="{D2B78728-A580-49A7-84F9-6EF6F583ADE0}"/>
          </ac:spMkLst>
        </pc:spChg>
        <pc:spChg chg="add del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91" creationId="{38FAA1A1-D861-433F-88FA-1E9D6FD31D11}"/>
          </ac:spMkLst>
        </pc:spChg>
        <pc:spChg chg="add del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92" creationId="{8D71EDA1-87BF-4D5D-AB79-F346FD19278A}"/>
          </ac:spMkLst>
        </pc:spChg>
        <pc:spChg chg="add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97" creationId="{7A976E23-29EC-4E20-9EF6-B7CC4A8210C3}"/>
          </ac:spMkLst>
        </pc:spChg>
        <pc:spChg chg="add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99" creationId="{DF5FCEC6-E657-46F1-925F-13ED192124CE}"/>
          </ac:spMkLst>
        </pc:spChg>
        <pc:spChg chg="add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109" creationId="{FF0BDB76-BCEC-498E-BA26-C763CD9FA3E7}"/>
          </ac:spMkLst>
        </pc:spChg>
        <pc:spChg chg="add">
          <ac:chgData name="Carlos Eduardo Ferreira" userId="511a55a0b3b07a90" providerId="LiveId" clId="{C2C6BBA4-14BD-464B-85A0-A2BFC2A79C6B}" dt="2022-05-31T01:04:04.247" v="778" actId="26606"/>
          <ac:spMkLst>
            <pc:docMk/>
            <pc:sldMk cId="4238602790" sldId="385"/>
            <ac:spMk id="117" creationId="{1452CEF2-C9EC-4C15-99E4-C781AB08AB91}"/>
          </ac:spMkLst>
        </pc:spChg>
        <pc:grpChg chg="add del">
          <ac:chgData name="Carlos Eduardo Ferreira" userId="511a55a0b3b07a90" providerId="LiveId" clId="{C2C6BBA4-14BD-464B-85A0-A2BFC2A79C6B}" dt="2022-05-31T01:02:47.032" v="764" actId="26606"/>
          <ac:grpSpMkLst>
            <pc:docMk/>
            <pc:sldMk cId="4238602790" sldId="385"/>
            <ac:grpSpMk id="22" creationId="{C3621FEA-44E1-45C2-A17F-9C6A4BCE49DD}"/>
          </ac:grpSpMkLst>
        </pc:grpChg>
        <pc:grpChg chg="add del">
          <ac:chgData name="Carlos Eduardo Ferreira" userId="511a55a0b3b07a90" providerId="LiveId" clId="{C2C6BBA4-14BD-464B-85A0-A2BFC2A79C6B}" dt="2022-05-31T01:02:47.032" v="764" actId="26606"/>
          <ac:grpSpMkLst>
            <pc:docMk/>
            <pc:sldMk cId="4238602790" sldId="385"/>
            <ac:grpSpMk id="32" creationId="{FDF268E0-ACCF-492F-8275-1F0AA256B378}"/>
          </ac:grpSpMkLst>
        </pc:grpChg>
        <pc:grpChg chg="add del">
          <ac:chgData name="Carlos Eduardo Ferreira" userId="511a55a0b3b07a90" providerId="LiveId" clId="{C2C6BBA4-14BD-464B-85A0-A2BFC2A79C6B}" dt="2022-05-31T01:02:47.032" v="764" actId="26606"/>
          <ac:grpSpMkLst>
            <pc:docMk/>
            <pc:sldMk cId="4238602790" sldId="385"/>
            <ac:grpSpMk id="40" creationId="{10F141FE-87E1-4A1E-97A5-B072042E0F5B}"/>
          </ac:grpSpMkLst>
        </pc:grpChg>
        <pc:grpChg chg="add del">
          <ac:chgData name="Carlos Eduardo Ferreira" userId="511a55a0b3b07a90" providerId="LiveId" clId="{C2C6BBA4-14BD-464B-85A0-A2BFC2A79C6B}" dt="2022-05-31T01:02:47.032" v="764" actId="26606"/>
          <ac:grpSpMkLst>
            <pc:docMk/>
            <pc:sldMk cId="4238602790" sldId="385"/>
            <ac:grpSpMk id="46" creationId="{2757059B-A060-4555-B961-797AA63048CD}"/>
          </ac:grpSpMkLst>
        </pc:grpChg>
        <pc:grpChg chg="add del">
          <ac:chgData name="Carlos Eduardo Ferreira" userId="511a55a0b3b07a90" providerId="LiveId" clId="{C2C6BBA4-14BD-464B-85A0-A2BFC2A79C6B}" dt="2022-05-31T01:02:58.914" v="768" actId="26606"/>
          <ac:grpSpMkLst>
            <pc:docMk/>
            <pc:sldMk cId="4238602790" sldId="385"/>
            <ac:grpSpMk id="61" creationId="{E5BA8FCE-96F8-40B3-804C-10C27C02F41C}"/>
          </ac:grpSpMkLst>
        </pc:grpChg>
        <pc:grpChg chg="add del">
          <ac:chgData name="Carlos Eduardo Ferreira" userId="511a55a0b3b07a90" providerId="LiveId" clId="{C2C6BBA4-14BD-464B-85A0-A2BFC2A79C6B}" dt="2022-05-31T01:02:58.914" v="768" actId="26606"/>
          <ac:grpSpMkLst>
            <pc:docMk/>
            <pc:sldMk cId="4238602790" sldId="385"/>
            <ac:grpSpMk id="63" creationId="{DD8DF5DF-A251-4BC2-8965-4EDDD01FC56E}"/>
          </ac:grpSpMkLst>
        </pc:grpChg>
        <pc:grpChg chg="add del">
          <ac:chgData name="Carlos Eduardo Ferreira" userId="511a55a0b3b07a90" providerId="LiveId" clId="{C2C6BBA4-14BD-464B-85A0-A2BFC2A79C6B}" dt="2022-05-31T01:02:58.914" v="768" actId="26606"/>
          <ac:grpSpMkLst>
            <pc:docMk/>
            <pc:sldMk cId="4238602790" sldId="385"/>
            <ac:grpSpMk id="65" creationId="{600459E6-26A3-4EAC-A34C-D0792D88CC26}"/>
          </ac:grpSpMkLst>
        </pc:grpChg>
        <pc:grpChg chg="add del">
          <ac:chgData name="Carlos Eduardo Ferreira" userId="511a55a0b3b07a90" providerId="LiveId" clId="{C2C6BBA4-14BD-464B-85A0-A2BFC2A79C6B}" dt="2022-05-31T01:02:58.914" v="768" actId="26606"/>
          <ac:grpSpMkLst>
            <pc:docMk/>
            <pc:sldMk cId="4238602790" sldId="385"/>
            <ac:grpSpMk id="66" creationId="{94F13521-5DF8-4DF5-A0B9-A718234B3AE9}"/>
          </ac:grpSpMkLst>
        </pc:grpChg>
        <pc:grpChg chg="add del">
          <ac:chgData name="Carlos Eduardo Ferreira" userId="511a55a0b3b07a90" providerId="LiveId" clId="{C2C6BBA4-14BD-464B-85A0-A2BFC2A79C6B}" dt="2022-05-31T01:03:02.873" v="770" actId="26606"/>
          <ac:grpSpMkLst>
            <pc:docMk/>
            <pc:sldMk cId="4238602790" sldId="385"/>
            <ac:grpSpMk id="70" creationId="{C3621FEA-44E1-45C2-A17F-9C6A4BCE49DD}"/>
          </ac:grpSpMkLst>
        </pc:grpChg>
        <pc:grpChg chg="add del">
          <ac:chgData name="Carlos Eduardo Ferreira" userId="511a55a0b3b07a90" providerId="LiveId" clId="{C2C6BBA4-14BD-464B-85A0-A2BFC2A79C6B}" dt="2022-05-31T01:03:02.873" v="770" actId="26606"/>
          <ac:grpSpMkLst>
            <pc:docMk/>
            <pc:sldMk cId="4238602790" sldId="385"/>
            <ac:grpSpMk id="78" creationId="{FDF268E0-ACCF-492F-8275-1F0AA256B378}"/>
          </ac:grpSpMkLst>
        </pc:grpChg>
        <pc:grpChg chg="add del">
          <ac:chgData name="Carlos Eduardo Ferreira" userId="511a55a0b3b07a90" providerId="LiveId" clId="{C2C6BBA4-14BD-464B-85A0-A2BFC2A79C6B}" dt="2022-05-31T01:03:02.873" v="770" actId="26606"/>
          <ac:grpSpMkLst>
            <pc:docMk/>
            <pc:sldMk cId="4238602790" sldId="385"/>
            <ac:grpSpMk id="80" creationId="{10F141FE-87E1-4A1E-97A5-B072042E0F5B}"/>
          </ac:grpSpMkLst>
        </pc:grpChg>
        <pc:grpChg chg="add del">
          <ac:chgData name="Carlos Eduardo Ferreira" userId="511a55a0b3b07a90" providerId="LiveId" clId="{C2C6BBA4-14BD-464B-85A0-A2BFC2A79C6B}" dt="2022-05-31T01:03:02.873" v="770" actId="26606"/>
          <ac:grpSpMkLst>
            <pc:docMk/>
            <pc:sldMk cId="4238602790" sldId="385"/>
            <ac:grpSpMk id="81" creationId="{2757059B-A060-4555-B961-797AA63048CD}"/>
          </ac:grpSpMkLst>
        </pc:grpChg>
        <pc:grpChg chg="add">
          <ac:chgData name="Carlos Eduardo Ferreira" userId="511a55a0b3b07a90" providerId="LiveId" clId="{C2C6BBA4-14BD-464B-85A0-A2BFC2A79C6B}" dt="2022-05-31T01:04:04.247" v="778" actId="26606"/>
          <ac:grpSpMkLst>
            <pc:docMk/>
            <pc:sldMk cId="4238602790" sldId="385"/>
            <ac:grpSpMk id="101" creationId="{E5BA8FCE-96F8-40B3-804C-10C27C02F41C}"/>
          </ac:grpSpMkLst>
        </pc:grpChg>
        <pc:grpChg chg="add">
          <ac:chgData name="Carlos Eduardo Ferreira" userId="511a55a0b3b07a90" providerId="LiveId" clId="{C2C6BBA4-14BD-464B-85A0-A2BFC2A79C6B}" dt="2022-05-31T01:04:04.247" v="778" actId="26606"/>
          <ac:grpSpMkLst>
            <pc:docMk/>
            <pc:sldMk cId="4238602790" sldId="385"/>
            <ac:grpSpMk id="111" creationId="{DD8DF5DF-A251-4BC2-8965-4EDDD01FC56E}"/>
          </ac:grpSpMkLst>
        </pc:grpChg>
        <pc:grpChg chg="add">
          <ac:chgData name="Carlos Eduardo Ferreira" userId="511a55a0b3b07a90" providerId="LiveId" clId="{C2C6BBA4-14BD-464B-85A0-A2BFC2A79C6B}" dt="2022-05-31T01:04:04.247" v="778" actId="26606"/>
          <ac:grpSpMkLst>
            <pc:docMk/>
            <pc:sldMk cId="4238602790" sldId="385"/>
            <ac:grpSpMk id="119" creationId="{600459E6-26A3-4EAC-A34C-D0792D88CC26}"/>
          </ac:grpSpMkLst>
        </pc:grpChg>
        <pc:grpChg chg="add">
          <ac:chgData name="Carlos Eduardo Ferreira" userId="511a55a0b3b07a90" providerId="LiveId" clId="{C2C6BBA4-14BD-464B-85A0-A2BFC2A79C6B}" dt="2022-05-31T01:04:04.247" v="778" actId="26606"/>
          <ac:grpSpMkLst>
            <pc:docMk/>
            <pc:sldMk cId="4238602790" sldId="385"/>
            <ac:grpSpMk id="125" creationId="{94F13521-5DF8-4DF5-A0B9-A718234B3AE9}"/>
          </ac:grpSpMkLst>
        </pc:grpChg>
        <pc:graphicFrameChg chg="mod modGraphic">
          <ac:chgData name="Carlos Eduardo Ferreira" userId="511a55a0b3b07a90" providerId="LiveId" clId="{C2C6BBA4-14BD-464B-85A0-A2BFC2A79C6B}" dt="2022-05-31T01:05:21.215" v="795" actId="1076"/>
          <ac:graphicFrameMkLst>
            <pc:docMk/>
            <pc:sldMk cId="4238602790" sldId="385"/>
            <ac:graphicFrameMk id="6" creationId="{0E4D0CF1-50A6-4792-AB65-BB5C475D7719}"/>
          </ac:graphicFrameMkLst>
        </pc:graphicFrameChg>
        <pc:picChg chg="mod">
          <ac:chgData name="Carlos Eduardo Ferreira" userId="511a55a0b3b07a90" providerId="LiveId" clId="{C2C6BBA4-14BD-464B-85A0-A2BFC2A79C6B}" dt="2022-05-31T01:04:04.247" v="778" actId="26606"/>
          <ac:picMkLst>
            <pc:docMk/>
            <pc:sldMk cId="4238602790" sldId="385"/>
            <ac:picMk id="8" creationId="{D81955F2-BB24-42C4-9603-AD017E4A9DBF}"/>
          </ac:picMkLst>
        </pc:picChg>
        <pc:picChg chg="add del">
          <ac:chgData name="Carlos Eduardo Ferreira" userId="511a55a0b3b07a90" providerId="LiveId" clId="{C2C6BBA4-14BD-464B-85A0-A2BFC2A79C6B}" dt="2022-05-31T01:03:12.726" v="773" actId="26606"/>
          <ac:picMkLst>
            <pc:docMk/>
            <pc:sldMk cId="4238602790" sldId="385"/>
            <ac:picMk id="10" creationId="{58184DCE-1F79-475F-B774-4B53DB32F986}"/>
          </ac:picMkLst>
        </pc:picChg>
      </pc:sldChg>
      <pc:sldChg chg="addSp delSp modSp mod ord setClrOvrMap delDesignElem">
        <pc:chgData name="Carlos Eduardo Ferreira" userId="511a55a0b3b07a90" providerId="LiveId" clId="{C2C6BBA4-14BD-464B-85A0-A2BFC2A79C6B}" dt="2022-05-31T23:28:32.215" v="1136"/>
        <pc:sldMkLst>
          <pc:docMk/>
          <pc:sldMk cId="2236318466" sldId="389"/>
        </pc:sldMkLst>
        <pc:spChg chg="mod">
          <ac:chgData name="Carlos Eduardo Ferreira" userId="511a55a0b3b07a90" providerId="LiveId" clId="{C2C6BBA4-14BD-464B-85A0-A2BFC2A79C6B}" dt="2022-05-31T01:26:02.905" v="814" actId="1076"/>
          <ac:spMkLst>
            <pc:docMk/>
            <pc:sldMk cId="2236318466" sldId="389"/>
            <ac:spMk id="2" creationId="{B7D7E875-FA7C-47AF-BAA2-801F679E064F}"/>
          </ac:spMkLst>
        </pc:spChg>
        <pc:spChg chg="add del">
          <ac:chgData name="Carlos Eduardo Ferreira" userId="511a55a0b3b07a90" providerId="LiveId" clId="{C2C6BBA4-14BD-464B-85A0-A2BFC2A79C6B}" dt="2022-05-31T01:06:34.368" v="808" actId="26606"/>
          <ac:spMkLst>
            <pc:docMk/>
            <pc:sldMk cId="2236318466" sldId="389"/>
            <ac:spMk id="17" creationId="{C1DD1A8A-57D5-4A81-AD04-532B043C5611}"/>
          </ac:spMkLst>
        </pc:spChg>
        <pc:spChg chg="add del">
          <ac:chgData name="Carlos Eduardo Ferreira" userId="511a55a0b3b07a90" providerId="LiveId" clId="{C2C6BBA4-14BD-464B-85A0-A2BFC2A79C6B}" dt="2022-05-31T01:06:34.368" v="808" actId="26606"/>
          <ac:spMkLst>
            <pc:docMk/>
            <pc:sldMk cId="2236318466" sldId="389"/>
            <ac:spMk id="19" creationId="{007891EC-4501-44ED-A8C8-B11B6DB767AB}"/>
          </ac:spMkLst>
        </pc:spChg>
        <pc:spChg chg="add del">
          <ac:chgData name="Carlos Eduardo Ferreira" userId="511a55a0b3b07a90" providerId="LiveId" clId="{C2C6BBA4-14BD-464B-85A0-A2BFC2A79C6B}" dt="2022-05-31T01:25:55.313" v="813" actId="26606"/>
          <ac:spMkLst>
            <pc:docMk/>
            <pc:sldMk cId="2236318466" sldId="389"/>
            <ac:spMk id="24" creationId="{0671A8AE-40A1-4631-A6B8-581AFF065482}"/>
          </ac:spMkLst>
        </pc:spChg>
        <pc:spChg chg="add del">
          <ac:chgData name="Carlos Eduardo Ferreira" userId="511a55a0b3b07a90" providerId="LiveId" clId="{C2C6BBA4-14BD-464B-85A0-A2BFC2A79C6B}" dt="2022-05-31T01:25:55.313" v="813" actId="26606"/>
          <ac:spMkLst>
            <pc:docMk/>
            <pc:sldMk cId="2236318466" sldId="389"/>
            <ac:spMk id="26" creationId="{AB58EF07-17C2-48CF-ABB0-EEF1F17CB8F0}"/>
          </ac:spMkLst>
        </pc:spChg>
        <pc:spChg chg="add del">
          <ac:chgData name="Carlos Eduardo Ferreira" userId="511a55a0b3b07a90" providerId="LiveId" clId="{C2C6BBA4-14BD-464B-85A0-A2BFC2A79C6B}" dt="2022-05-31T01:25:55.313" v="813" actId="26606"/>
          <ac:spMkLst>
            <pc:docMk/>
            <pc:sldMk cId="2236318466" sldId="389"/>
            <ac:spMk id="28" creationId="{AF2F604E-43BE-4DC3-B983-E071523364F8}"/>
          </ac:spMkLst>
        </pc:spChg>
        <pc:spChg chg="add del">
          <ac:chgData name="Carlos Eduardo Ferreira" userId="511a55a0b3b07a90" providerId="LiveId" clId="{C2C6BBA4-14BD-464B-85A0-A2BFC2A79C6B}" dt="2022-05-31T01:25:55.313" v="813" actId="26606"/>
          <ac:spMkLst>
            <pc:docMk/>
            <pc:sldMk cId="2236318466" sldId="389"/>
            <ac:spMk id="30" creationId="{08C9B587-E65E-4B52-B37C-ABEBB6E87928}"/>
          </ac:spMkLst>
        </pc:spChg>
        <pc:spChg chg="add">
          <ac:chgData name="Carlos Eduardo Ferreira" userId="511a55a0b3b07a90" providerId="LiveId" clId="{C2C6BBA4-14BD-464B-85A0-A2BFC2A79C6B}" dt="2022-05-31T01:25:55.313" v="813" actId="26606"/>
          <ac:spMkLst>
            <pc:docMk/>
            <pc:sldMk cId="2236318466" sldId="389"/>
            <ac:spMk id="35" creationId="{94714483-7072-431F-9DBE-87F44E4D44BC}"/>
          </ac:spMkLst>
        </pc:spChg>
        <pc:spChg chg="add">
          <ac:chgData name="Carlos Eduardo Ferreira" userId="511a55a0b3b07a90" providerId="LiveId" clId="{C2C6BBA4-14BD-464B-85A0-A2BFC2A79C6B}" dt="2022-05-31T01:25:55.313" v="813" actId="26606"/>
          <ac:spMkLst>
            <pc:docMk/>
            <pc:sldMk cId="2236318466" sldId="389"/>
            <ac:spMk id="37" creationId="{495892E1-F4A5-4991-AC52-4F417B14A2A2}"/>
          </ac:spMkLst>
        </pc:spChg>
        <pc:spChg chg="add">
          <ac:chgData name="Carlos Eduardo Ferreira" userId="511a55a0b3b07a90" providerId="LiveId" clId="{C2C6BBA4-14BD-464B-85A0-A2BFC2A79C6B}" dt="2022-05-31T01:25:55.313" v="813" actId="26606"/>
          <ac:spMkLst>
            <pc:docMk/>
            <pc:sldMk cId="2236318466" sldId="389"/>
            <ac:spMk id="47" creationId="{E2683E3F-F855-4549-84F8-42064EC0F247}"/>
          </ac:spMkLst>
        </pc:spChg>
        <pc:spChg chg="add">
          <ac:chgData name="Carlos Eduardo Ferreira" userId="511a55a0b3b07a90" providerId="LiveId" clId="{C2C6BBA4-14BD-464B-85A0-A2BFC2A79C6B}" dt="2022-05-31T01:25:55.313" v="813" actId="26606"/>
          <ac:spMkLst>
            <pc:docMk/>
            <pc:sldMk cId="2236318466" sldId="389"/>
            <ac:spMk id="55" creationId="{832F3179-0CD5-40C8-9939-D8355006F7BA}"/>
          </ac:spMkLst>
        </pc:spChg>
        <pc:grpChg chg="add">
          <ac:chgData name="Carlos Eduardo Ferreira" userId="511a55a0b3b07a90" providerId="LiveId" clId="{C2C6BBA4-14BD-464B-85A0-A2BFC2A79C6B}" dt="2022-05-31T01:25:55.313" v="813" actId="26606"/>
          <ac:grpSpMkLst>
            <pc:docMk/>
            <pc:sldMk cId="2236318466" sldId="389"/>
            <ac:grpSpMk id="39" creationId="{ACF597F8-76AA-44FA-8E6A-06223B66C0DD}"/>
          </ac:grpSpMkLst>
        </pc:grpChg>
        <pc:grpChg chg="add">
          <ac:chgData name="Carlos Eduardo Ferreira" userId="511a55a0b3b07a90" providerId="LiveId" clId="{C2C6BBA4-14BD-464B-85A0-A2BFC2A79C6B}" dt="2022-05-31T01:25:55.313" v="813" actId="26606"/>
          <ac:grpSpMkLst>
            <pc:docMk/>
            <pc:sldMk cId="2236318466" sldId="389"/>
            <ac:grpSpMk id="49" creationId="{8FC90B1E-0223-4440-AF22-8F32F6F0C7D2}"/>
          </ac:grpSpMkLst>
        </pc:grpChg>
        <pc:grpChg chg="add">
          <ac:chgData name="Carlos Eduardo Ferreira" userId="511a55a0b3b07a90" providerId="LiveId" clId="{C2C6BBA4-14BD-464B-85A0-A2BFC2A79C6B}" dt="2022-05-31T01:25:55.313" v="813" actId="26606"/>
          <ac:grpSpMkLst>
            <pc:docMk/>
            <pc:sldMk cId="2236318466" sldId="389"/>
            <ac:grpSpMk id="57" creationId="{11CE155D-684B-4F5E-B835-C52765E310E7}"/>
          </ac:grpSpMkLst>
        </pc:grpChg>
        <pc:picChg chg="mod">
          <ac:chgData name="Carlos Eduardo Ferreira" userId="511a55a0b3b07a90" providerId="LiveId" clId="{C2C6BBA4-14BD-464B-85A0-A2BFC2A79C6B}" dt="2022-05-31T01:25:55.313" v="813" actId="26606"/>
          <ac:picMkLst>
            <pc:docMk/>
            <pc:sldMk cId="2236318466" sldId="389"/>
            <ac:picMk id="13" creationId="{C31DE582-2EC1-4652-9E72-1CDAE4110F62}"/>
          </ac:picMkLst>
        </pc:picChg>
      </pc:sldChg>
      <pc:sldChg chg="modSp del">
        <pc:chgData name="Carlos Eduardo Ferreira" userId="511a55a0b3b07a90" providerId="LiveId" clId="{C2C6BBA4-14BD-464B-85A0-A2BFC2A79C6B}" dt="2022-05-31T01:03:52.366" v="776" actId="47"/>
        <pc:sldMkLst>
          <pc:docMk/>
          <pc:sldMk cId="2806891394" sldId="390"/>
        </pc:sldMkLst>
        <pc:graphicFrameChg chg="mod">
          <ac:chgData name="Carlos Eduardo Ferreira" userId="511a55a0b3b07a90" providerId="LiveId" clId="{C2C6BBA4-14BD-464B-85A0-A2BFC2A79C6B}" dt="2022-05-31T00:53:31.099" v="446"/>
          <ac:graphicFrameMkLst>
            <pc:docMk/>
            <pc:sldMk cId="2806891394" sldId="390"/>
            <ac:graphicFrameMk id="6" creationId="{0E4D0CF1-50A6-4792-AB65-BB5C475D7719}"/>
          </ac:graphicFrameMkLst>
        </pc:graphicFrameChg>
      </pc:sldChg>
      <pc:sldChg chg="modSp del">
        <pc:chgData name="Carlos Eduardo Ferreira" userId="511a55a0b3b07a90" providerId="LiveId" clId="{C2C6BBA4-14BD-464B-85A0-A2BFC2A79C6B}" dt="2022-05-31T01:03:53.481" v="777" actId="47"/>
        <pc:sldMkLst>
          <pc:docMk/>
          <pc:sldMk cId="3496306182" sldId="391"/>
        </pc:sldMkLst>
        <pc:graphicFrameChg chg="mod">
          <ac:chgData name="Carlos Eduardo Ferreira" userId="511a55a0b3b07a90" providerId="LiveId" clId="{C2C6BBA4-14BD-464B-85A0-A2BFC2A79C6B}" dt="2022-05-31T00:53:39.543" v="451" actId="20577"/>
          <ac:graphicFrameMkLst>
            <pc:docMk/>
            <pc:sldMk cId="3496306182" sldId="391"/>
            <ac:graphicFrameMk id="6" creationId="{0E4D0CF1-50A6-4792-AB65-BB5C475D7719}"/>
          </ac:graphicFrameMkLst>
        </pc:graphicFrameChg>
      </pc:sldChg>
      <pc:sldChg chg="addSp delSp modSp mod delDesignElem">
        <pc:chgData name="Carlos Eduardo Ferreira" userId="511a55a0b3b07a90" providerId="LiveId" clId="{C2C6BBA4-14BD-464B-85A0-A2BFC2A79C6B}" dt="2022-05-31T01:26:15.851" v="815" actId="1076"/>
        <pc:sldMkLst>
          <pc:docMk/>
          <pc:sldMk cId="1712627116" sldId="392"/>
        </pc:sldMkLst>
        <pc:spChg chg="mod">
          <ac:chgData name="Carlos Eduardo Ferreira" userId="511a55a0b3b07a90" providerId="LiveId" clId="{C2C6BBA4-14BD-464B-85A0-A2BFC2A79C6B}" dt="2022-05-31T01:26:15.851" v="815" actId="1076"/>
          <ac:spMkLst>
            <pc:docMk/>
            <pc:sldMk cId="1712627116" sldId="392"/>
            <ac:spMk id="18" creationId="{58D1B92D-0B17-412B-BC82-51AE1EB6ABD8}"/>
          </ac:spMkLst>
        </pc:spChg>
        <pc:spChg chg="add del">
          <ac:chgData name="Carlos Eduardo Ferreira" userId="511a55a0b3b07a90" providerId="LiveId" clId="{C2C6BBA4-14BD-464B-85A0-A2BFC2A79C6B}" dt="2022-05-31T01:06:52.953" v="809" actId="26606"/>
          <ac:spMkLst>
            <pc:docMk/>
            <pc:sldMk cId="1712627116" sldId="392"/>
            <ac:spMk id="23" creationId="{D4771268-CB57-404A-9271-370EB28F6090}"/>
          </ac:spMkLst>
        </pc:spChg>
        <pc:spChg chg="add del">
          <ac:chgData name="Carlos Eduardo Ferreira" userId="511a55a0b3b07a90" providerId="LiveId" clId="{C2C6BBA4-14BD-464B-85A0-A2BFC2A79C6B}" dt="2022-05-31T01:07:06.976" v="811" actId="26606"/>
          <ac:spMkLst>
            <pc:docMk/>
            <pc:sldMk cId="1712627116" sldId="392"/>
            <ac:spMk id="28" creationId="{17BD7CC6-2F7F-4587-8E92-D041AB2CEB32}"/>
          </ac:spMkLst>
        </pc:spChg>
        <pc:spChg chg="add del">
          <ac:chgData name="Carlos Eduardo Ferreira" userId="511a55a0b3b07a90" providerId="LiveId" clId="{C2C6BBA4-14BD-464B-85A0-A2BFC2A79C6B}" dt="2022-05-31T01:07:06.976" v="811" actId="26606"/>
          <ac:spMkLst>
            <pc:docMk/>
            <pc:sldMk cId="1712627116" sldId="392"/>
            <ac:spMk id="30" creationId="{BE7ED1F4-19EF-4BC2-A6EA-DF1525142B28}"/>
          </ac:spMkLst>
        </pc:spChg>
        <pc:spChg chg="add del">
          <ac:chgData name="Carlos Eduardo Ferreira" userId="511a55a0b3b07a90" providerId="LiveId" clId="{C2C6BBA4-14BD-464B-85A0-A2BFC2A79C6B}" dt="2022-05-31T01:07:06.976" v="811" actId="26606"/>
          <ac:spMkLst>
            <pc:docMk/>
            <pc:sldMk cId="1712627116" sldId="392"/>
            <ac:spMk id="40" creationId="{A3919D60-F174-4FEB-9E9D-5AF6BD6597C9}"/>
          </ac:spMkLst>
        </pc:spChg>
        <pc:spChg chg="add del">
          <ac:chgData name="Carlos Eduardo Ferreira" userId="511a55a0b3b07a90" providerId="LiveId" clId="{C2C6BBA4-14BD-464B-85A0-A2BFC2A79C6B}" dt="2022-05-31T01:07:06.976" v="811" actId="26606"/>
          <ac:spMkLst>
            <pc:docMk/>
            <pc:sldMk cId="1712627116" sldId="392"/>
            <ac:spMk id="54" creationId="{90AE89EB-4F51-4181-9475-7E1048FB378A}"/>
          </ac:spMkLst>
        </pc:spChg>
        <pc:spChg chg="add">
          <ac:chgData name="Carlos Eduardo Ferreira" userId="511a55a0b3b07a90" providerId="LiveId" clId="{C2C6BBA4-14BD-464B-85A0-A2BFC2A79C6B}" dt="2022-05-31T01:07:06.976" v="811" actId="26606"/>
          <ac:spMkLst>
            <pc:docMk/>
            <pc:sldMk cId="1712627116" sldId="392"/>
            <ac:spMk id="71" creationId="{75CC5FF6-C911-4883-B5F7-F5F3E29A8BDE}"/>
          </ac:spMkLst>
        </pc:spChg>
        <pc:spChg chg="add">
          <ac:chgData name="Carlos Eduardo Ferreira" userId="511a55a0b3b07a90" providerId="LiveId" clId="{C2C6BBA4-14BD-464B-85A0-A2BFC2A79C6B}" dt="2022-05-31T01:07:06.976" v="811" actId="26606"/>
          <ac:spMkLst>
            <pc:docMk/>
            <pc:sldMk cId="1712627116" sldId="392"/>
            <ac:spMk id="73" creationId="{84E2200F-ED39-40A1-A6F7-65A45ED6D752}"/>
          </ac:spMkLst>
        </pc:spChg>
        <pc:spChg chg="add">
          <ac:chgData name="Carlos Eduardo Ferreira" userId="511a55a0b3b07a90" providerId="LiveId" clId="{C2C6BBA4-14BD-464B-85A0-A2BFC2A79C6B}" dt="2022-05-31T01:07:06.976" v="811" actId="26606"/>
          <ac:spMkLst>
            <pc:docMk/>
            <pc:sldMk cId="1712627116" sldId="392"/>
            <ac:spMk id="83" creationId="{B163B796-84D7-4069-93D0-7A496A03AA19}"/>
          </ac:spMkLst>
        </pc:spChg>
        <pc:spChg chg="add">
          <ac:chgData name="Carlos Eduardo Ferreira" userId="511a55a0b3b07a90" providerId="LiveId" clId="{C2C6BBA4-14BD-464B-85A0-A2BFC2A79C6B}" dt="2022-05-31T01:07:06.976" v="811" actId="26606"/>
          <ac:spMkLst>
            <pc:docMk/>
            <pc:sldMk cId="1712627116" sldId="392"/>
            <ac:spMk id="97" creationId="{A4AE5E3E-9489-4D5A-A458-72C3E481CB83}"/>
          </ac:spMkLst>
        </pc:spChg>
        <pc:grpChg chg="add del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32" creationId="{0EE7C14F-442F-4416-A4A9-6DA10263A4BA}"/>
          </ac:grpSpMkLst>
        </pc:grpChg>
        <pc:grpChg chg="add del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42" creationId="{98EF7474-F1F7-47A7-AF33-E38A86EBF6D3}"/>
          </ac:grpSpMkLst>
        </pc:grpChg>
        <pc:grpChg chg="add del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48" creationId="{C912E1BF-76C2-49D5-A5AC-1CE20255C4B6}"/>
          </ac:grpSpMkLst>
        </pc:grpChg>
        <pc:grpChg chg="add del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56" creationId="{B78285A0-9022-40FD-B520-91444BA163DE}"/>
          </ac:grpSpMkLst>
        </pc:grpChg>
        <pc:grpChg chg="add del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62" creationId="{91CD8CAA-4614-4393-ADD7-7FDFD8ABD762}"/>
          </ac:grpSpMkLst>
        </pc:grpChg>
        <pc:grpChg chg="add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75" creationId="{4F9B6C79-E122-4CC3-89D3-AC495A744DF2}"/>
          </ac:grpSpMkLst>
        </pc:grpChg>
        <pc:grpChg chg="add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85" creationId="{87A77F8F-E829-4314-9F44-36169F7548CE}"/>
          </ac:grpSpMkLst>
        </pc:grpChg>
        <pc:grpChg chg="add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91" creationId="{85AC4472-E842-4CF4-BD50-983305EDB343}"/>
          </ac:grpSpMkLst>
        </pc:grpChg>
        <pc:grpChg chg="add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99" creationId="{0E88FC08-D56F-45D4-AC54-B89F64697BE4}"/>
          </ac:grpSpMkLst>
        </pc:grpChg>
        <pc:grpChg chg="add">
          <ac:chgData name="Carlos Eduardo Ferreira" userId="511a55a0b3b07a90" providerId="LiveId" clId="{C2C6BBA4-14BD-464B-85A0-A2BFC2A79C6B}" dt="2022-05-31T01:07:06.976" v="811" actId="26606"/>
          <ac:grpSpMkLst>
            <pc:docMk/>
            <pc:sldMk cId="1712627116" sldId="392"/>
            <ac:grpSpMk id="105" creationId="{B138BDDD-D054-4F0A-BB1F-9D016848D623}"/>
          </ac:grpSpMkLst>
        </pc:grpChg>
        <pc:picChg chg="mod">
          <ac:chgData name="Carlos Eduardo Ferreira" userId="511a55a0b3b07a90" providerId="LiveId" clId="{C2C6BBA4-14BD-464B-85A0-A2BFC2A79C6B}" dt="2022-05-31T01:07:13.754" v="812" actId="14100"/>
          <ac:picMkLst>
            <pc:docMk/>
            <pc:sldMk cId="1712627116" sldId="392"/>
            <ac:picMk id="16" creationId="{7BF3DFA9-64E3-4E5A-AE51-041878583E95}"/>
          </ac:picMkLst>
        </pc:picChg>
      </pc:sldChg>
      <pc:sldChg chg="addSp delSp modSp new del mod setBg setClrOvrMap delDesignElem">
        <pc:chgData name="Carlos Eduardo Ferreira" userId="511a55a0b3b07a90" providerId="LiveId" clId="{C2C6BBA4-14BD-464B-85A0-A2BFC2A79C6B}" dt="2022-05-31T01:36:10.074" v="869" actId="47"/>
        <pc:sldMkLst>
          <pc:docMk/>
          <pc:sldMk cId="2669645228" sldId="393"/>
        </pc:sldMkLst>
        <pc:spChg chg="add del">
          <ac:chgData name="Carlos Eduardo Ferreira" userId="511a55a0b3b07a90" providerId="LiveId" clId="{C2C6BBA4-14BD-464B-85A0-A2BFC2A79C6B}" dt="2022-05-31T00:18:16.998" v="48" actId="26606"/>
          <ac:spMkLst>
            <pc:docMk/>
            <pc:sldMk cId="2669645228" sldId="393"/>
            <ac:spMk id="2" creationId="{D1F00462-208C-AF61-C7B2-45F141B7681F}"/>
          </ac:spMkLst>
        </pc:spChg>
        <pc:spChg chg="del">
          <ac:chgData name="Carlos Eduardo Ferreira" userId="511a55a0b3b07a90" providerId="LiveId" clId="{C2C6BBA4-14BD-464B-85A0-A2BFC2A79C6B}" dt="2022-05-31T00:17:40.634" v="37" actId="931"/>
          <ac:spMkLst>
            <pc:docMk/>
            <pc:sldMk cId="2669645228" sldId="393"/>
            <ac:spMk id="3" creationId="{9945C2A5-7C35-5B70-3899-037B3ABDDCF2}"/>
          </ac:spMkLst>
        </pc:spChg>
        <pc:spChg chg="del mod">
          <ac:chgData name="Carlos Eduardo Ferreira" userId="511a55a0b3b07a90" providerId="LiveId" clId="{C2C6BBA4-14BD-464B-85A0-A2BFC2A79C6B}" dt="2022-05-31T00:23:53.371" v="184" actId="478"/>
          <ac:spMkLst>
            <pc:docMk/>
            <pc:sldMk cId="2669645228" sldId="393"/>
            <ac:spMk id="4" creationId="{1CF6BBB0-9B04-774C-6599-A8BE1C41C538}"/>
          </ac:spMkLst>
        </pc:spChg>
        <pc:spChg chg="add del mod">
          <ac:chgData name="Carlos Eduardo Ferreira" userId="511a55a0b3b07a90" providerId="LiveId" clId="{C2C6BBA4-14BD-464B-85A0-A2BFC2A79C6B}" dt="2022-05-31T01:27:36.567" v="824" actId="478"/>
          <ac:spMkLst>
            <pc:docMk/>
            <pc:sldMk cId="2669645228" sldId="393"/>
            <ac:spMk id="7" creationId="{A4937FCE-C345-0D37-A88B-0952DE341662}"/>
          </ac:spMkLst>
        </pc:spChg>
        <pc:spChg chg="add del mod">
          <ac:chgData name="Carlos Eduardo Ferreira" userId="511a55a0b3b07a90" providerId="LiveId" clId="{C2C6BBA4-14BD-464B-85A0-A2BFC2A79C6B}" dt="2022-05-31T01:31:10.389" v="856" actId="478"/>
          <ac:spMkLst>
            <pc:docMk/>
            <pc:sldMk cId="2669645228" sldId="393"/>
            <ac:spMk id="9" creationId="{D5AD8AF4-D474-7DB7-C371-D35098ADB450}"/>
          </ac:spMkLst>
        </pc:spChg>
        <pc:spChg chg="add del">
          <ac:chgData name="Carlos Eduardo Ferreira" userId="511a55a0b3b07a90" providerId="LiveId" clId="{C2C6BBA4-14BD-464B-85A0-A2BFC2A79C6B}" dt="2022-05-31T00:18:12.455" v="43" actId="26606"/>
          <ac:spMkLst>
            <pc:docMk/>
            <pc:sldMk cId="2669645228" sldId="393"/>
            <ac:spMk id="11" creationId="{F4F0CA29-FD8C-06B1-DDDE-EFD64D1BEA0D}"/>
          </ac:spMkLst>
        </pc:spChg>
        <pc:spChg chg="add del">
          <ac:chgData name="Carlos Eduardo Ferreira" userId="511a55a0b3b07a90" providerId="LiveId" clId="{C2C6BBA4-14BD-464B-85A0-A2BFC2A79C6B}" dt="2022-05-31T00:18:05.716" v="41" actId="26606"/>
          <ac:spMkLst>
            <pc:docMk/>
            <pc:sldMk cId="2669645228" sldId="393"/>
            <ac:spMk id="12" creationId="{B670DBD5-770C-4383-9F54-5B86E86BD5BB}"/>
          </ac:spMkLst>
        </pc:spChg>
        <pc:spChg chg="add del">
          <ac:chgData name="Carlos Eduardo Ferreira" userId="511a55a0b3b07a90" providerId="LiveId" clId="{C2C6BBA4-14BD-464B-85A0-A2BFC2A79C6B}" dt="2022-05-31T00:18:12.455" v="43" actId="26606"/>
          <ac:spMkLst>
            <pc:docMk/>
            <pc:sldMk cId="2669645228" sldId="393"/>
            <ac:spMk id="14" creationId="{327D73B4-9F5C-4A64-A179-51B9500CB8B5}"/>
          </ac:spMkLst>
        </pc:spChg>
        <pc:spChg chg="add del">
          <ac:chgData name="Carlos Eduardo Ferreira" userId="511a55a0b3b07a90" providerId="LiveId" clId="{C2C6BBA4-14BD-464B-85A0-A2BFC2A79C6B}" dt="2022-05-31T00:18:12.455" v="43" actId="26606"/>
          <ac:spMkLst>
            <pc:docMk/>
            <pc:sldMk cId="2669645228" sldId="393"/>
            <ac:spMk id="15" creationId="{D1F00462-208C-AF61-C7B2-45F141B7681F}"/>
          </ac:spMkLst>
        </pc:spChg>
        <pc:spChg chg="add del">
          <ac:chgData name="Carlos Eduardo Ferreira" userId="511a55a0b3b07a90" providerId="LiveId" clId="{C2C6BBA4-14BD-464B-85A0-A2BFC2A79C6B}" dt="2022-05-31T00:18:12.455" v="43" actId="26606"/>
          <ac:spMkLst>
            <pc:docMk/>
            <pc:sldMk cId="2669645228" sldId="393"/>
            <ac:spMk id="16" creationId="{C1F06963-6374-4B48-844F-071A9BAAAE02}"/>
          </ac:spMkLst>
        </pc:spChg>
        <pc:spChg chg="add del mod">
          <ac:chgData name="Carlos Eduardo Ferreira" userId="511a55a0b3b07a90" providerId="LiveId" clId="{C2C6BBA4-14BD-464B-85A0-A2BFC2A79C6B}" dt="2022-05-31T01:34:08.380" v="862" actId="478"/>
          <ac:spMkLst>
            <pc:docMk/>
            <pc:sldMk cId="2669645228" sldId="393"/>
            <ac:spMk id="17" creationId="{2A74B048-FB97-3B9F-949F-17940FF1279D}"/>
          </ac:spMkLst>
        </pc:spChg>
        <pc:spChg chg="add del">
          <ac:chgData name="Carlos Eduardo Ferreira" userId="511a55a0b3b07a90" providerId="LiveId" clId="{C2C6BBA4-14BD-464B-85A0-A2BFC2A79C6B}" dt="2022-05-31T00:18:12.455" v="43" actId="26606"/>
          <ac:spMkLst>
            <pc:docMk/>
            <pc:sldMk cId="2669645228" sldId="393"/>
            <ac:spMk id="18" creationId="{6CB927A4-E432-4310-9CD5-E89FF5063179}"/>
          </ac:spMkLst>
        </pc:spChg>
        <pc:spChg chg="add del">
          <ac:chgData name="Carlos Eduardo Ferreira" userId="511a55a0b3b07a90" providerId="LiveId" clId="{C2C6BBA4-14BD-464B-85A0-A2BFC2A79C6B}" dt="2022-05-31T00:18:12.455" v="43" actId="26606"/>
          <ac:spMkLst>
            <pc:docMk/>
            <pc:sldMk cId="2669645228" sldId="393"/>
            <ac:spMk id="20" creationId="{1453BF6C-B012-48B7-B4E8-6D7AC7C27D02}"/>
          </ac:spMkLst>
        </pc:spChg>
        <pc:spChg chg="add del">
          <ac:chgData name="Carlos Eduardo Ferreira" userId="511a55a0b3b07a90" providerId="LiveId" clId="{C2C6BBA4-14BD-464B-85A0-A2BFC2A79C6B}" dt="2022-05-31T00:18:12.455" v="43" actId="26606"/>
          <ac:spMkLst>
            <pc:docMk/>
            <pc:sldMk cId="2669645228" sldId="393"/>
            <ac:spMk id="22" creationId="{E3020543-B24B-4EC4-8FFC-8DD88EEA91A8}"/>
          </ac:spMkLst>
        </pc:spChg>
        <pc:spChg chg="add del mod">
          <ac:chgData name="Carlos Eduardo Ferreira" userId="511a55a0b3b07a90" providerId="LiveId" clId="{C2C6BBA4-14BD-464B-85A0-A2BFC2A79C6B}" dt="2022-05-31T01:35:49.951" v="866" actId="478"/>
          <ac:spMkLst>
            <pc:docMk/>
            <pc:sldMk cId="2669645228" sldId="393"/>
            <ac:spMk id="23" creationId="{8F58D3EA-A79D-75F4-A811-E9A110B2CC1F}"/>
          </ac:spMkLst>
        </pc:spChg>
        <pc:spChg chg="add del">
          <ac:chgData name="Carlos Eduardo Ferreira" userId="511a55a0b3b07a90" providerId="LiveId" clId="{C2C6BBA4-14BD-464B-85A0-A2BFC2A79C6B}" dt="2022-05-31T00:18:15.618" v="45" actId="26606"/>
          <ac:spMkLst>
            <pc:docMk/>
            <pc:sldMk cId="2669645228" sldId="393"/>
            <ac:spMk id="26" creationId="{F13C74B1-5B17-4795-BED0-7140497B445A}"/>
          </ac:spMkLst>
        </pc:spChg>
        <pc:spChg chg="add del">
          <ac:chgData name="Carlos Eduardo Ferreira" userId="511a55a0b3b07a90" providerId="LiveId" clId="{C2C6BBA4-14BD-464B-85A0-A2BFC2A79C6B}" dt="2022-05-31T00:18:15.618" v="45" actId="26606"/>
          <ac:spMkLst>
            <pc:docMk/>
            <pc:sldMk cId="2669645228" sldId="393"/>
            <ac:spMk id="27" creationId="{D1F00462-208C-AF61-C7B2-45F141B7681F}"/>
          </ac:spMkLst>
        </pc:spChg>
        <pc:spChg chg="add del">
          <ac:chgData name="Carlos Eduardo Ferreira" userId="511a55a0b3b07a90" providerId="LiveId" clId="{C2C6BBA4-14BD-464B-85A0-A2BFC2A79C6B}" dt="2022-05-31T00:18:15.618" v="45" actId="26606"/>
          <ac:spMkLst>
            <pc:docMk/>
            <pc:sldMk cId="2669645228" sldId="393"/>
            <ac:spMk id="28" creationId="{D4974D33-8DC5-464E-8C6D-BE58F0669C17}"/>
          </ac:spMkLst>
        </pc:spChg>
        <pc:spChg chg="add del">
          <ac:chgData name="Carlos Eduardo Ferreira" userId="511a55a0b3b07a90" providerId="LiveId" clId="{C2C6BBA4-14BD-464B-85A0-A2BFC2A79C6B}" dt="2022-05-31T00:18:15.618" v="45" actId="26606"/>
          <ac:spMkLst>
            <pc:docMk/>
            <pc:sldMk cId="2669645228" sldId="393"/>
            <ac:spMk id="29" creationId="{3BDCD66B-27D0-1300-7EEA-5A6F5D8C9893}"/>
          </ac:spMkLst>
        </pc:spChg>
        <pc:spChg chg="add del">
          <ac:chgData name="Carlos Eduardo Ferreira" userId="511a55a0b3b07a90" providerId="LiveId" clId="{C2C6BBA4-14BD-464B-85A0-A2BFC2A79C6B}" dt="2022-05-31T00:18:16.982" v="47" actId="26606"/>
          <ac:spMkLst>
            <pc:docMk/>
            <pc:sldMk cId="2669645228" sldId="393"/>
            <ac:spMk id="31" creationId="{8F23F8A3-8FD7-4779-8323-FDC26BE99889}"/>
          </ac:spMkLst>
        </pc:spChg>
        <pc:spChg chg="add del">
          <ac:chgData name="Carlos Eduardo Ferreira" userId="511a55a0b3b07a90" providerId="LiveId" clId="{C2C6BBA4-14BD-464B-85A0-A2BFC2A79C6B}" dt="2022-05-31T00:18:16.982" v="47" actId="26606"/>
          <ac:spMkLst>
            <pc:docMk/>
            <pc:sldMk cId="2669645228" sldId="393"/>
            <ac:spMk id="32" creationId="{F605C4CC-A25C-416F-8333-7CB7DC97D870}"/>
          </ac:spMkLst>
        </pc:spChg>
        <pc:spChg chg="add del">
          <ac:chgData name="Carlos Eduardo Ferreira" userId="511a55a0b3b07a90" providerId="LiveId" clId="{C2C6BBA4-14BD-464B-85A0-A2BFC2A79C6B}" dt="2022-05-31T00:18:16.982" v="47" actId="26606"/>
          <ac:spMkLst>
            <pc:docMk/>
            <pc:sldMk cId="2669645228" sldId="393"/>
            <ac:spMk id="33" creationId="{D1F00462-208C-AF61-C7B2-45F141B7681F}"/>
          </ac:spMkLst>
        </pc:spChg>
        <pc:spChg chg="add del">
          <ac:chgData name="Carlos Eduardo Ferreira" userId="511a55a0b3b07a90" providerId="LiveId" clId="{C2C6BBA4-14BD-464B-85A0-A2BFC2A79C6B}" dt="2022-05-31T00:18:16.982" v="47" actId="26606"/>
          <ac:spMkLst>
            <pc:docMk/>
            <pc:sldMk cId="2669645228" sldId="393"/>
            <ac:spMk id="34" creationId="{D8587586-C716-8FE4-FFDF-83FF44F44BA5}"/>
          </ac:spMkLst>
        </pc:spChg>
        <pc:spChg chg="add del">
          <ac:chgData name="Carlos Eduardo Ferreira" userId="511a55a0b3b07a90" providerId="LiveId" clId="{C2C6BBA4-14BD-464B-85A0-A2BFC2A79C6B}" dt="2022-05-31T01:27:22.140" v="821" actId="26606"/>
          <ac:spMkLst>
            <pc:docMk/>
            <pc:sldMk cId="2669645228" sldId="393"/>
            <ac:spMk id="36" creationId="{5FDF4720-5445-47BE-89FE-E40D1AE6F619}"/>
          </ac:spMkLst>
        </pc:spChg>
        <pc:spChg chg="add del">
          <ac:chgData name="Carlos Eduardo Ferreira" userId="511a55a0b3b07a90" providerId="LiveId" clId="{C2C6BBA4-14BD-464B-85A0-A2BFC2A79C6B}" dt="2022-05-31T01:27:22.140" v="821" actId="26606"/>
          <ac:spMkLst>
            <pc:docMk/>
            <pc:sldMk cId="2669645228" sldId="393"/>
            <ac:spMk id="37" creationId="{AC8710B4-A815-4082-9E4F-F13A0007090C}"/>
          </ac:spMkLst>
        </pc:spChg>
        <pc:spChg chg="add mod">
          <ac:chgData name="Carlos Eduardo Ferreira" userId="511a55a0b3b07a90" providerId="LiveId" clId="{C2C6BBA4-14BD-464B-85A0-A2BFC2A79C6B}" dt="2022-05-31T01:27:22.140" v="821" actId="26606"/>
          <ac:spMkLst>
            <pc:docMk/>
            <pc:sldMk cId="2669645228" sldId="393"/>
            <ac:spMk id="38" creationId="{D1F00462-208C-AF61-C7B2-45F141B7681F}"/>
          </ac:spMkLst>
        </pc:spChg>
        <pc:spChg chg="add del mod">
          <ac:chgData name="Carlos Eduardo Ferreira" userId="511a55a0b3b07a90" providerId="LiveId" clId="{C2C6BBA4-14BD-464B-85A0-A2BFC2A79C6B}" dt="2022-05-31T01:29:01.766" v="853" actId="478"/>
          <ac:spMkLst>
            <pc:docMk/>
            <pc:sldMk cId="2669645228" sldId="393"/>
            <ac:spMk id="39" creationId="{8D321B8C-9D17-937D-C7A7-9B8BBF8B06DC}"/>
          </ac:spMkLst>
        </pc:spChg>
        <pc:spChg chg="add">
          <ac:chgData name="Carlos Eduardo Ferreira" userId="511a55a0b3b07a90" providerId="LiveId" clId="{C2C6BBA4-14BD-464B-85A0-A2BFC2A79C6B}" dt="2022-05-31T01:27:22.140" v="821" actId="26606"/>
          <ac:spMkLst>
            <pc:docMk/>
            <pc:sldMk cId="2669645228" sldId="393"/>
            <ac:spMk id="44" creationId="{D7A453D2-15D8-4403-815F-291FA16340D9}"/>
          </ac:spMkLst>
        </pc:spChg>
        <pc:spChg chg="add">
          <ac:chgData name="Carlos Eduardo Ferreira" userId="511a55a0b3b07a90" providerId="LiveId" clId="{C2C6BBA4-14BD-464B-85A0-A2BFC2A79C6B}" dt="2022-05-31T01:27:22.140" v="821" actId="26606"/>
          <ac:spMkLst>
            <pc:docMk/>
            <pc:sldMk cId="2669645228" sldId="393"/>
            <ac:spMk id="46" creationId="{8161EA6B-09CA-445B-AB0D-8DF76FA92DEF}"/>
          </ac:spMkLst>
        </pc:spChg>
        <pc:spChg chg="add">
          <ac:chgData name="Carlos Eduardo Ferreira" userId="511a55a0b3b07a90" providerId="LiveId" clId="{C2C6BBA4-14BD-464B-85A0-A2BFC2A79C6B}" dt="2022-05-31T01:27:22.140" v="821" actId="26606"/>
          <ac:spMkLst>
            <pc:docMk/>
            <pc:sldMk cId="2669645228" sldId="393"/>
            <ac:spMk id="56" creationId="{B8114C98-A349-4111-A123-E8EAB86ABE30}"/>
          </ac:spMkLst>
        </pc:spChg>
        <pc:spChg chg="add">
          <ac:chgData name="Carlos Eduardo Ferreira" userId="511a55a0b3b07a90" providerId="LiveId" clId="{C2C6BBA4-14BD-464B-85A0-A2BFC2A79C6B}" dt="2022-05-31T01:27:22.140" v="821" actId="26606"/>
          <ac:spMkLst>
            <pc:docMk/>
            <pc:sldMk cId="2669645228" sldId="393"/>
            <ac:spMk id="64" creationId="{E2D3D3F2-ABBB-4453-B1C5-1BEBF7E4DD56}"/>
          </ac:spMkLst>
        </pc:spChg>
        <pc:spChg chg="add">
          <ac:chgData name="Carlos Eduardo Ferreira" userId="511a55a0b3b07a90" providerId="LiveId" clId="{C2C6BBA4-14BD-464B-85A0-A2BFC2A79C6B}" dt="2022-05-31T01:27:22.140" v="821" actId="26606"/>
          <ac:spMkLst>
            <pc:docMk/>
            <pc:sldMk cId="2669645228" sldId="393"/>
            <ac:spMk id="78" creationId="{773AEA78-C03B-40B7-9D11-DC022119D577}"/>
          </ac:spMkLst>
        </pc:spChg>
        <pc:grpChg chg="add">
          <ac:chgData name="Carlos Eduardo Ferreira" userId="511a55a0b3b07a90" providerId="LiveId" clId="{C2C6BBA4-14BD-464B-85A0-A2BFC2A79C6B}" dt="2022-05-31T01:27:22.140" v="821" actId="26606"/>
          <ac:grpSpMkLst>
            <pc:docMk/>
            <pc:sldMk cId="2669645228" sldId="393"/>
            <ac:grpSpMk id="48" creationId="{913B067F-3154-4968-A886-DF93A787EC44}"/>
          </ac:grpSpMkLst>
        </pc:grpChg>
        <pc:grpChg chg="add">
          <ac:chgData name="Carlos Eduardo Ferreira" userId="511a55a0b3b07a90" providerId="LiveId" clId="{C2C6BBA4-14BD-464B-85A0-A2BFC2A79C6B}" dt="2022-05-31T01:27:22.140" v="821" actId="26606"/>
          <ac:grpSpMkLst>
            <pc:docMk/>
            <pc:sldMk cId="2669645228" sldId="393"/>
            <ac:grpSpMk id="58" creationId="{670FB431-AE18-414D-92F4-1D12D1991152}"/>
          </ac:grpSpMkLst>
        </pc:grpChg>
        <pc:grpChg chg="add">
          <ac:chgData name="Carlos Eduardo Ferreira" userId="511a55a0b3b07a90" providerId="LiveId" clId="{C2C6BBA4-14BD-464B-85A0-A2BFC2A79C6B}" dt="2022-05-31T01:27:22.140" v="821" actId="26606"/>
          <ac:grpSpMkLst>
            <pc:docMk/>
            <pc:sldMk cId="2669645228" sldId="393"/>
            <ac:grpSpMk id="66" creationId="{8214E4A5-A0D2-42C4-8D14-D2A7E495F041}"/>
          </ac:grpSpMkLst>
        </pc:grpChg>
        <pc:grpChg chg="add">
          <ac:chgData name="Carlos Eduardo Ferreira" userId="511a55a0b3b07a90" providerId="LiveId" clId="{C2C6BBA4-14BD-464B-85A0-A2BFC2A79C6B}" dt="2022-05-31T01:27:22.140" v="821" actId="26606"/>
          <ac:grpSpMkLst>
            <pc:docMk/>
            <pc:sldMk cId="2669645228" sldId="393"/>
            <ac:grpSpMk id="72" creationId="{1F4E1649-4D1F-4A91-AF97-A254BFDD524D}"/>
          </ac:grpSpMkLst>
        </pc:grpChg>
        <pc:picChg chg="add del mod ord">
          <ac:chgData name="Carlos Eduardo Ferreira" userId="511a55a0b3b07a90" providerId="LiveId" clId="{C2C6BBA4-14BD-464B-85A0-A2BFC2A79C6B}" dt="2022-05-31T01:35:56.022" v="867" actId="478"/>
          <ac:picMkLst>
            <pc:docMk/>
            <pc:sldMk cId="2669645228" sldId="393"/>
            <ac:picMk id="6" creationId="{A95B1690-48B9-6439-C39E-4695189AC83A}"/>
          </ac:picMkLst>
        </pc:picChg>
        <pc:picChg chg="add del mod">
          <ac:chgData name="Carlos Eduardo Ferreira" userId="511a55a0b3b07a90" providerId="LiveId" clId="{C2C6BBA4-14BD-464B-85A0-A2BFC2A79C6B}" dt="2022-05-31T01:34:08.380" v="862" actId="478"/>
          <ac:picMkLst>
            <pc:docMk/>
            <pc:sldMk cId="2669645228" sldId="393"/>
            <ac:picMk id="13" creationId="{D13919BC-0D8C-6B4E-4893-504AC1C1E2EA}"/>
          </ac:picMkLst>
        </pc:picChg>
        <pc:picChg chg="add del mod">
          <ac:chgData name="Carlos Eduardo Ferreira" userId="511a55a0b3b07a90" providerId="LiveId" clId="{C2C6BBA4-14BD-464B-85A0-A2BFC2A79C6B}" dt="2022-05-31T01:35:49.951" v="866" actId="478"/>
          <ac:picMkLst>
            <pc:docMk/>
            <pc:sldMk cId="2669645228" sldId="393"/>
            <ac:picMk id="21" creationId="{97AB6B7A-6121-D9CF-EA79-649797FA3756}"/>
          </ac:picMkLst>
        </pc:picChg>
        <pc:cxnChg chg="add del">
          <ac:chgData name="Carlos Eduardo Ferreira" userId="511a55a0b3b07a90" providerId="LiveId" clId="{C2C6BBA4-14BD-464B-85A0-A2BFC2A79C6B}" dt="2022-05-31T00:18:12.455" v="43" actId="26606"/>
          <ac:cxnSpMkLst>
            <pc:docMk/>
            <pc:sldMk cId="2669645228" sldId="393"/>
            <ac:cxnSpMk id="24" creationId="{C49DA8F6-BCC1-4447-B54C-57856834B94B}"/>
          </ac:cxnSpMkLst>
        </pc:cxnChg>
      </pc:sldChg>
      <pc:sldChg chg="new del">
        <pc:chgData name="Carlos Eduardo Ferreira" userId="511a55a0b3b07a90" providerId="LiveId" clId="{C2C6BBA4-14BD-464B-85A0-A2BFC2A79C6B}" dt="2022-05-31T01:01:45.013" v="735" actId="47"/>
        <pc:sldMkLst>
          <pc:docMk/>
          <pc:sldMk cId="3223408304" sldId="394"/>
        </pc:sldMkLst>
      </pc:sldChg>
      <pc:sldChg chg="addSp delSp modSp add del mod setBg setClrOvrMap delDesignElem">
        <pc:chgData name="Carlos Eduardo Ferreira" userId="511a55a0b3b07a90" providerId="LiveId" clId="{C2C6BBA4-14BD-464B-85A0-A2BFC2A79C6B}" dt="2022-05-31T01:48:00.930" v="1103" actId="47"/>
        <pc:sldMkLst>
          <pc:docMk/>
          <pc:sldMk cId="1640662123" sldId="395"/>
        </pc:sldMkLst>
        <pc:spChg chg="mod ord">
          <ac:chgData name="Carlos Eduardo Ferreira" userId="511a55a0b3b07a90" providerId="LiveId" clId="{C2C6BBA4-14BD-464B-85A0-A2BFC2A79C6B}" dt="2022-05-31T01:02:26.884" v="761" actId="26606"/>
          <ac:spMkLst>
            <pc:docMk/>
            <pc:sldMk cId="1640662123" sldId="395"/>
            <ac:spMk id="2" creationId="{8895E529-098F-449B-B088-88D4AB3F5808}"/>
          </ac:spMkLst>
        </pc:spChg>
        <pc:spChg chg="add del mod">
          <ac:chgData name="Carlos Eduardo Ferreira" userId="511a55a0b3b07a90" providerId="LiveId" clId="{C2C6BBA4-14BD-464B-85A0-A2BFC2A79C6B}" dt="2022-05-31T01:02:10.502" v="759" actId="478"/>
          <ac:spMkLst>
            <pc:docMk/>
            <pc:sldMk cId="1640662123" sldId="395"/>
            <ac:spMk id="4" creationId="{D44A4F0B-02A0-22A8-05AC-FAD1F83A55B8}"/>
          </ac:spMkLst>
        </pc:spChg>
        <pc:spChg chg="add del">
          <ac:chgData name="Carlos Eduardo Ferreira" userId="511a55a0b3b07a90" providerId="LiveId" clId="{C2C6BBA4-14BD-464B-85A0-A2BFC2A79C6B}" dt="2022-05-31T01:02:26.884" v="761" actId="26606"/>
          <ac:spMkLst>
            <pc:docMk/>
            <pc:sldMk cId="1640662123" sldId="395"/>
            <ac:spMk id="11" creationId="{A3EFF7B1-6CB7-47D1-AD37-B870CA2B2151}"/>
          </ac:spMkLst>
        </pc:spChg>
        <pc:spChg chg="add del">
          <ac:chgData name="Carlos Eduardo Ferreira" userId="511a55a0b3b07a90" providerId="LiveId" clId="{C2C6BBA4-14BD-464B-85A0-A2BFC2A79C6B}" dt="2022-05-31T01:02:26.884" v="761" actId="26606"/>
          <ac:spMkLst>
            <pc:docMk/>
            <pc:sldMk cId="1640662123" sldId="395"/>
            <ac:spMk id="13" creationId="{7FA2962B-21B6-4689-A95D-A8FF6ADE47F1}"/>
          </ac:spMkLst>
        </pc:spChg>
        <pc:spChg chg="add del">
          <ac:chgData name="Carlos Eduardo Ferreira" userId="511a55a0b3b07a90" providerId="LiveId" clId="{C2C6BBA4-14BD-464B-85A0-A2BFC2A79C6B}" dt="2022-05-31T01:02:26.884" v="761" actId="26606"/>
          <ac:spMkLst>
            <pc:docMk/>
            <pc:sldMk cId="1640662123" sldId="395"/>
            <ac:spMk id="29" creationId="{A00D2CE1-35C1-46E6-BD59-CEE668BD90F4}"/>
          </ac:spMkLst>
        </pc:spChg>
        <pc:spChg chg="add del">
          <ac:chgData name="Carlos Eduardo Ferreira" userId="511a55a0b3b07a90" providerId="LiveId" clId="{C2C6BBA4-14BD-464B-85A0-A2BFC2A79C6B}" dt="2022-05-31T01:02:26.884" v="761" actId="26606"/>
          <ac:spMkLst>
            <pc:docMk/>
            <pc:sldMk cId="1640662123" sldId="395"/>
            <ac:spMk id="37" creationId="{E18403B7-F2C7-4C07-8522-21C31910902C}"/>
          </ac:spMkLst>
        </pc:spChg>
        <pc:spChg chg="del">
          <ac:chgData name="Carlos Eduardo Ferreira" userId="511a55a0b3b07a90" providerId="LiveId" clId="{C2C6BBA4-14BD-464B-85A0-A2BFC2A79C6B}" dt="2022-05-31T01:01:37.648" v="731"/>
          <ac:spMkLst>
            <pc:docMk/>
            <pc:sldMk cId="1640662123" sldId="395"/>
            <ac:spMk id="54" creationId="{A3EFF7B1-6CB7-47D1-AD37-B870CA2B2151}"/>
          </ac:spMkLst>
        </pc:spChg>
        <pc:spChg chg="del">
          <ac:chgData name="Carlos Eduardo Ferreira" userId="511a55a0b3b07a90" providerId="LiveId" clId="{C2C6BBA4-14BD-464B-85A0-A2BFC2A79C6B}" dt="2022-05-31T01:01:37.648" v="731"/>
          <ac:spMkLst>
            <pc:docMk/>
            <pc:sldMk cId="1640662123" sldId="395"/>
            <ac:spMk id="56" creationId="{7FA2962B-21B6-4689-A95D-A8FF6ADE47F1}"/>
          </ac:spMkLst>
        </pc:spChg>
        <pc:spChg chg="del">
          <ac:chgData name="Carlos Eduardo Ferreira" userId="511a55a0b3b07a90" providerId="LiveId" clId="{C2C6BBA4-14BD-464B-85A0-A2BFC2A79C6B}" dt="2022-05-31T01:01:37.648" v="731"/>
          <ac:spMkLst>
            <pc:docMk/>
            <pc:sldMk cId="1640662123" sldId="395"/>
            <ac:spMk id="72" creationId="{A00D2CE1-35C1-46E6-BD59-CEE668BD90F4}"/>
          </ac:spMkLst>
        </pc:spChg>
        <pc:spChg chg="del">
          <ac:chgData name="Carlos Eduardo Ferreira" userId="511a55a0b3b07a90" providerId="LiveId" clId="{C2C6BBA4-14BD-464B-85A0-A2BFC2A79C6B}" dt="2022-05-31T01:01:37.648" v="731"/>
          <ac:spMkLst>
            <pc:docMk/>
            <pc:sldMk cId="1640662123" sldId="395"/>
            <ac:spMk id="80" creationId="{E18403B7-F2C7-4C07-8522-21C31910902C}"/>
          </ac:spMkLst>
        </pc:spChg>
        <pc:spChg chg="add">
          <ac:chgData name="Carlos Eduardo Ferreira" userId="511a55a0b3b07a90" providerId="LiveId" clId="{C2C6BBA4-14BD-464B-85A0-A2BFC2A79C6B}" dt="2022-05-31T01:02:26.884" v="761" actId="26606"/>
          <ac:spMkLst>
            <pc:docMk/>
            <pc:sldMk cId="1640662123" sldId="395"/>
            <ac:spMk id="93" creationId="{42285737-90EE-47DC-AC80-8AE156B11969}"/>
          </ac:spMkLst>
        </pc:spChg>
        <pc:grpChg chg="add del">
          <ac:chgData name="Carlos Eduardo Ferreira" userId="511a55a0b3b07a90" providerId="LiveId" clId="{C2C6BBA4-14BD-464B-85A0-A2BFC2A79C6B}" dt="2022-05-31T01:02:26.884" v="761" actId="26606"/>
          <ac:grpSpMkLst>
            <pc:docMk/>
            <pc:sldMk cId="1640662123" sldId="395"/>
            <ac:grpSpMk id="15" creationId="{A745280D-ED36-41FE-8EB1-CE597C99CFE8}"/>
          </ac:grpSpMkLst>
        </pc:grpChg>
        <pc:grpChg chg="add del">
          <ac:chgData name="Carlos Eduardo Ferreira" userId="511a55a0b3b07a90" providerId="LiveId" clId="{C2C6BBA4-14BD-464B-85A0-A2BFC2A79C6B}" dt="2022-05-31T01:02:26.884" v="761" actId="26606"/>
          <ac:grpSpMkLst>
            <pc:docMk/>
            <pc:sldMk cId="1640662123" sldId="395"/>
            <ac:grpSpMk id="21" creationId="{80E95A5C-1E97-41C3-9DEC-245FF6DEBF1F}"/>
          </ac:grpSpMkLst>
        </pc:grpChg>
        <pc:grpChg chg="add del">
          <ac:chgData name="Carlos Eduardo Ferreira" userId="511a55a0b3b07a90" providerId="LiveId" clId="{C2C6BBA4-14BD-464B-85A0-A2BFC2A79C6B}" dt="2022-05-31T01:02:26.884" v="761" actId="26606"/>
          <ac:grpSpMkLst>
            <pc:docMk/>
            <pc:sldMk cId="1640662123" sldId="395"/>
            <ac:grpSpMk id="31" creationId="{A58DCE86-9AE1-46D1-96D6-04B8B3EDF6FA}"/>
          </ac:grpSpMkLst>
        </pc:grpChg>
        <pc:grpChg chg="add del">
          <ac:chgData name="Carlos Eduardo Ferreira" userId="511a55a0b3b07a90" providerId="LiveId" clId="{C2C6BBA4-14BD-464B-85A0-A2BFC2A79C6B}" dt="2022-05-31T01:02:26.884" v="761" actId="26606"/>
          <ac:grpSpMkLst>
            <pc:docMk/>
            <pc:sldMk cId="1640662123" sldId="395"/>
            <ac:grpSpMk id="39" creationId="{23B58CC6-A99E-43AF-A467-256F19287FB8}"/>
          </ac:grpSpMkLst>
        </pc:grpChg>
        <pc:grpChg chg="del">
          <ac:chgData name="Carlos Eduardo Ferreira" userId="511a55a0b3b07a90" providerId="LiveId" clId="{C2C6BBA4-14BD-464B-85A0-A2BFC2A79C6B}" dt="2022-05-31T01:01:37.648" v="731"/>
          <ac:grpSpMkLst>
            <pc:docMk/>
            <pc:sldMk cId="1640662123" sldId="395"/>
            <ac:grpSpMk id="58" creationId="{A745280D-ED36-41FE-8EB1-CE597C99CFE8}"/>
          </ac:grpSpMkLst>
        </pc:grpChg>
        <pc:grpChg chg="del">
          <ac:chgData name="Carlos Eduardo Ferreira" userId="511a55a0b3b07a90" providerId="LiveId" clId="{C2C6BBA4-14BD-464B-85A0-A2BFC2A79C6B}" dt="2022-05-31T01:01:37.648" v="731"/>
          <ac:grpSpMkLst>
            <pc:docMk/>
            <pc:sldMk cId="1640662123" sldId="395"/>
            <ac:grpSpMk id="64" creationId="{80E95A5C-1E97-41C3-9DEC-245FF6DEBF1F}"/>
          </ac:grpSpMkLst>
        </pc:grpChg>
        <pc:grpChg chg="del">
          <ac:chgData name="Carlos Eduardo Ferreira" userId="511a55a0b3b07a90" providerId="LiveId" clId="{C2C6BBA4-14BD-464B-85A0-A2BFC2A79C6B}" dt="2022-05-31T01:01:37.648" v="731"/>
          <ac:grpSpMkLst>
            <pc:docMk/>
            <pc:sldMk cId="1640662123" sldId="395"/>
            <ac:grpSpMk id="74" creationId="{A58DCE86-9AE1-46D1-96D6-04B8B3EDF6FA}"/>
          </ac:grpSpMkLst>
        </pc:grpChg>
        <pc:grpChg chg="del">
          <ac:chgData name="Carlos Eduardo Ferreira" userId="511a55a0b3b07a90" providerId="LiveId" clId="{C2C6BBA4-14BD-464B-85A0-A2BFC2A79C6B}" dt="2022-05-31T01:01:37.648" v="731"/>
          <ac:grpSpMkLst>
            <pc:docMk/>
            <pc:sldMk cId="1640662123" sldId="395"/>
            <ac:grpSpMk id="82" creationId="{23B58CC6-A99E-43AF-A467-256F19287FB8}"/>
          </ac:grpSpMkLst>
        </pc:grpChg>
        <pc:grpChg chg="add">
          <ac:chgData name="Carlos Eduardo Ferreira" userId="511a55a0b3b07a90" providerId="LiveId" clId="{C2C6BBA4-14BD-464B-85A0-A2BFC2A79C6B}" dt="2022-05-31T01:02:26.884" v="761" actId="26606"/>
          <ac:grpSpMkLst>
            <pc:docMk/>
            <pc:sldMk cId="1640662123" sldId="395"/>
            <ac:grpSpMk id="95" creationId="{B57BDC17-F1B3-455F-BBF1-680AA1F25C06}"/>
          </ac:grpSpMkLst>
        </pc:grpChg>
        <pc:graphicFrameChg chg="del mod modGraphic">
          <ac:chgData name="Carlos Eduardo Ferreira" userId="511a55a0b3b07a90" providerId="LiveId" clId="{C2C6BBA4-14BD-464B-85A0-A2BFC2A79C6B}" dt="2022-05-31T01:02:07.999" v="758" actId="478"/>
          <ac:graphicFrameMkLst>
            <pc:docMk/>
            <pc:sldMk cId="1640662123" sldId="395"/>
            <ac:graphicFrameMk id="6" creationId="{A64F69F6-C570-41BA-9AC1-BB75CA6E4BEB}"/>
          </ac:graphicFrameMkLst>
        </pc:graphicFrameChg>
        <pc:picChg chg="add mod ord">
          <ac:chgData name="Carlos Eduardo Ferreira" userId="511a55a0b3b07a90" providerId="LiveId" clId="{C2C6BBA4-14BD-464B-85A0-A2BFC2A79C6B}" dt="2022-05-31T01:02:26.884" v="761" actId="26606"/>
          <ac:picMkLst>
            <pc:docMk/>
            <pc:sldMk cId="1640662123" sldId="395"/>
            <ac:picMk id="63" creationId="{E435A1D8-574D-20E5-19F3-CE41060CD9E1}"/>
          </ac:picMkLst>
        </pc:picChg>
        <pc:picChg chg="add mod ord">
          <ac:chgData name="Carlos Eduardo Ferreira" userId="511a55a0b3b07a90" providerId="LiveId" clId="{C2C6BBA4-14BD-464B-85A0-A2BFC2A79C6B}" dt="2022-05-31T01:02:26.884" v="761" actId="26606"/>
          <ac:picMkLst>
            <pc:docMk/>
            <pc:sldMk cId="1640662123" sldId="395"/>
            <ac:picMk id="71" creationId="{ABAAC94F-512F-2F46-7037-9DFE60A2D85B}"/>
          </ac:picMkLst>
        </pc:picChg>
        <pc:picChg chg="add mod">
          <ac:chgData name="Carlos Eduardo Ferreira" userId="511a55a0b3b07a90" providerId="LiveId" clId="{C2C6BBA4-14BD-464B-85A0-A2BFC2A79C6B}" dt="2022-05-31T01:02:26.884" v="761" actId="26606"/>
          <ac:picMkLst>
            <pc:docMk/>
            <pc:sldMk cId="1640662123" sldId="395"/>
            <ac:picMk id="73" creationId="{C885CCDA-11B6-94B7-3393-6FE6AA8CF266}"/>
          </ac:picMkLst>
        </pc:picChg>
        <pc:picChg chg="add mod">
          <ac:chgData name="Carlos Eduardo Ferreira" userId="511a55a0b3b07a90" providerId="LiveId" clId="{C2C6BBA4-14BD-464B-85A0-A2BFC2A79C6B}" dt="2022-05-31T01:02:26.884" v="761" actId="26606"/>
          <ac:picMkLst>
            <pc:docMk/>
            <pc:sldMk cId="1640662123" sldId="395"/>
            <ac:picMk id="79" creationId="{8DFCDE7E-25A8-7F00-C491-D78597C17819}"/>
          </ac:picMkLst>
        </pc:picChg>
        <pc:picChg chg="add mod ord">
          <ac:chgData name="Carlos Eduardo Ferreira" userId="511a55a0b3b07a90" providerId="LiveId" clId="{C2C6BBA4-14BD-464B-85A0-A2BFC2A79C6B}" dt="2022-05-31T01:02:26.884" v="761" actId="26606"/>
          <ac:picMkLst>
            <pc:docMk/>
            <pc:sldMk cId="1640662123" sldId="395"/>
            <ac:picMk id="81" creationId="{99A24A46-0C22-FA2C-0BC0-FB51778B171A}"/>
          </ac:picMkLst>
        </pc:picChg>
        <pc:picChg chg="add mod">
          <ac:chgData name="Carlos Eduardo Ferreira" userId="511a55a0b3b07a90" providerId="LiveId" clId="{C2C6BBA4-14BD-464B-85A0-A2BFC2A79C6B}" dt="2022-05-31T01:02:26.884" v="761" actId="26606"/>
          <ac:picMkLst>
            <pc:docMk/>
            <pc:sldMk cId="1640662123" sldId="395"/>
            <ac:picMk id="87" creationId="{1EA11300-76A0-BCD1-4A84-0126FBA0F474}"/>
          </ac:picMkLst>
        </pc:picChg>
        <pc:picChg chg="add mod ord">
          <ac:chgData name="Carlos Eduardo Ferreira" userId="511a55a0b3b07a90" providerId="LiveId" clId="{C2C6BBA4-14BD-464B-85A0-A2BFC2A79C6B}" dt="2022-05-31T01:02:26.884" v="761" actId="26606"/>
          <ac:picMkLst>
            <pc:docMk/>
            <pc:sldMk cId="1640662123" sldId="395"/>
            <ac:picMk id="88" creationId="{2C6CC713-0C8D-1575-2A27-6BB1E5E19C26}"/>
          </ac:picMkLst>
        </pc:picChg>
      </pc:sldChg>
      <pc:sldChg chg="delSp add del setBg delDesignElem">
        <pc:chgData name="Carlos Eduardo Ferreira" userId="511a55a0b3b07a90" providerId="LiveId" clId="{C2C6BBA4-14BD-464B-85A0-A2BFC2A79C6B}" dt="2022-05-31T01:05:36.353" v="798" actId="47"/>
        <pc:sldMkLst>
          <pc:docMk/>
          <pc:sldMk cId="611729123" sldId="396"/>
        </pc:sldMkLst>
        <pc:spChg chg="del">
          <ac:chgData name="Carlos Eduardo Ferreira" userId="511a55a0b3b07a90" providerId="LiveId" clId="{C2C6BBA4-14BD-464B-85A0-A2BFC2A79C6B}" dt="2022-05-31T01:05:24.266" v="797"/>
          <ac:spMkLst>
            <pc:docMk/>
            <pc:sldMk cId="611729123" sldId="396"/>
            <ac:spMk id="97" creationId="{7A976E23-29EC-4E20-9EF6-B7CC4A8210C3}"/>
          </ac:spMkLst>
        </pc:spChg>
        <pc:spChg chg="del">
          <ac:chgData name="Carlos Eduardo Ferreira" userId="511a55a0b3b07a90" providerId="LiveId" clId="{C2C6BBA4-14BD-464B-85A0-A2BFC2A79C6B}" dt="2022-05-31T01:05:24.266" v="797"/>
          <ac:spMkLst>
            <pc:docMk/>
            <pc:sldMk cId="611729123" sldId="396"/>
            <ac:spMk id="99" creationId="{DF5FCEC6-E657-46F1-925F-13ED192124CE}"/>
          </ac:spMkLst>
        </pc:spChg>
        <pc:spChg chg="del">
          <ac:chgData name="Carlos Eduardo Ferreira" userId="511a55a0b3b07a90" providerId="LiveId" clId="{C2C6BBA4-14BD-464B-85A0-A2BFC2A79C6B}" dt="2022-05-31T01:05:24.266" v="797"/>
          <ac:spMkLst>
            <pc:docMk/>
            <pc:sldMk cId="611729123" sldId="396"/>
            <ac:spMk id="109" creationId="{FF0BDB76-BCEC-498E-BA26-C763CD9FA3E7}"/>
          </ac:spMkLst>
        </pc:spChg>
        <pc:spChg chg="del">
          <ac:chgData name="Carlos Eduardo Ferreira" userId="511a55a0b3b07a90" providerId="LiveId" clId="{C2C6BBA4-14BD-464B-85A0-A2BFC2A79C6B}" dt="2022-05-31T01:05:24.266" v="797"/>
          <ac:spMkLst>
            <pc:docMk/>
            <pc:sldMk cId="611729123" sldId="396"/>
            <ac:spMk id="117" creationId="{1452CEF2-C9EC-4C15-99E4-C781AB08AB91}"/>
          </ac:spMkLst>
        </pc:spChg>
        <pc:grpChg chg="del">
          <ac:chgData name="Carlos Eduardo Ferreira" userId="511a55a0b3b07a90" providerId="LiveId" clId="{C2C6BBA4-14BD-464B-85A0-A2BFC2A79C6B}" dt="2022-05-31T01:05:24.266" v="797"/>
          <ac:grpSpMkLst>
            <pc:docMk/>
            <pc:sldMk cId="611729123" sldId="396"/>
            <ac:grpSpMk id="101" creationId="{E5BA8FCE-96F8-40B3-804C-10C27C02F41C}"/>
          </ac:grpSpMkLst>
        </pc:grpChg>
        <pc:grpChg chg="del">
          <ac:chgData name="Carlos Eduardo Ferreira" userId="511a55a0b3b07a90" providerId="LiveId" clId="{C2C6BBA4-14BD-464B-85A0-A2BFC2A79C6B}" dt="2022-05-31T01:05:24.266" v="797"/>
          <ac:grpSpMkLst>
            <pc:docMk/>
            <pc:sldMk cId="611729123" sldId="396"/>
            <ac:grpSpMk id="111" creationId="{DD8DF5DF-A251-4BC2-8965-4EDDD01FC56E}"/>
          </ac:grpSpMkLst>
        </pc:grpChg>
        <pc:grpChg chg="del">
          <ac:chgData name="Carlos Eduardo Ferreira" userId="511a55a0b3b07a90" providerId="LiveId" clId="{C2C6BBA4-14BD-464B-85A0-A2BFC2A79C6B}" dt="2022-05-31T01:05:24.266" v="797"/>
          <ac:grpSpMkLst>
            <pc:docMk/>
            <pc:sldMk cId="611729123" sldId="396"/>
            <ac:grpSpMk id="119" creationId="{600459E6-26A3-4EAC-A34C-D0792D88CC26}"/>
          </ac:grpSpMkLst>
        </pc:grpChg>
        <pc:grpChg chg="del">
          <ac:chgData name="Carlos Eduardo Ferreira" userId="511a55a0b3b07a90" providerId="LiveId" clId="{C2C6BBA4-14BD-464B-85A0-A2BFC2A79C6B}" dt="2022-05-31T01:05:24.266" v="797"/>
          <ac:grpSpMkLst>
            <pc:docMk/>
            <pc:sldMk cId="611729123" sldId="396"/>
            <ac:grpSpMk id="125" creationId="{94F13521-5DF8-4DF5-A0B9-A718234B3AE9}"/>
          </ac:grpSpMkLst>
        </pc:grpChg>
      </pc:sldChg>
      <pc:sldChg chg="delSp add del setBg delDesignElem">
        <pc:chgData name="Carlos Eduardo Ferreira" userId="511a55a0b3b07a90" providerId="LiveId" clId="{C2C6BBA4-14BD-464B-85A0-A2BFC2A79C6B}" dt="2022-05-31T01:05:51.751" v="801" actId="47"/>
        <pc:sldMkLst>
          <pc:docMk/>
          <pc:sldMk cId="2249880255" sldId="396"/>
        </pc:sldMkLst>
        <pc:spChg chg="del">
          <ac:chgData name="Carlos Eduardo Ferreira" userId="511a55a0b3b07a90" providerId="LiveId" clId="{C2C6BBA4-14BD-464B-85A0-A2BFC2A79C6B}" dt="2022-05-31T01:05:40.283" v="800"/>
          <ac:spMkLst>
            <pc:docMk/>
            <pc:sldMk cId="2249880255" sldId="396"/>
            <ac:spMk id="97" creationId="{7A976E23-29EC-4E20-9EF6-B7CC4A8210C3}"/>
          </ac:spMkLst>
        </pc:spChg>
        <pc:spChg chg="del">
          <ac:chgData name="Carlos Eduardo Ferreira" userId="511a55a0b3b07a90" providerId="LiveId" clId="{C2C6BBA4-14BD-464B-85A0-A2BFC2A79C6B}" dt="2022-05-31T01:05:40.283" v="800"/>
          <ac:spMkLst>
            <pc:docMk/>
            <pc:sldMk cId="2249880255" sldId="396"/>
            <ac:spMk id="99" creationId="{DF5FCEC6-E657-46F1-925F-13ED192124CE}"/>
          </ac:spMkLst>
        </pc:spChg>
        <pc:spChg chg="del">
          <ac:chgData name="Carlos Eduardo Ferreira" userId="511a55a0b3b07a90" providerId="LiveId" clId="{C2C6BBA4-14BD-464B-85A0-A2BFC2A79C6B}" dt="2022-05-31T01:05:40.283" v="800"/>
          <ac:spMkLst>
            <pc:docMk/>
            <pc:sldMk cId="2249880255" sldId="396"/>
            <ac:spMk id="109" creationId="{FF0BDB76-BCEC-498E-BA26-C763CD9FA3E7}"/>
          </ac:spMkLst>
        </pc:spChg>
        <pc:spChg chg="del">
          <ac:chgData name="Carlos Eduardo Ferreira" userId="511a55a0b3b07a90" providerId="LiveId" clId="{C2C6BBA4-14BD-464B-85A0-A2BFC2A79C6B}" dt="2022-05-31T01:05:40.283" v="800"/>
          <ac:spMkLst>
            <pc:docMk/>
            <pc:sldMk cId="2249880255" sldId="396"/>
            <ac:spMk id="117" creationId="{1452CEF2-C9EC-4C15-99E4-C781AB08AB91}"/>
          </ac:spMkLst>
        </pc:spChg>
        <pc:grpChg chg="del">
          <ac:chgData name="Carlos Eduardo Ferreira" userId="511a55a0b3b07a90" providerId="LiveId" clId="{C2C6BBA4-14BD-464B-85A0-A2BFC2A79C6B}" dt="2022-05-31T01:05:40.283" v="800"/>
          <ac:grpSpMkLst>
            <pc:docMk/>
            <pc:sldMk cId="2249880255" sldId="396"/>
            <ac:grpSpMk id="101" creationId="{E5BA8FCE-96F8-40B3-804C-10C27C02F41C}"/>
          </ac:grpSpMkLst>
        </pc:grpChg>
        <pc:grpChg chg="del">
          <ac:chgData name="Carlos Eduardo Ferreira" userId="511a55a0b3b07a90" providerId="LiveId" clId="{C2C6BBA4-14BD-464B-85A0-A2BFC2A79C6B}" dt="2022-05-31T01:05:40.283" v="800"/>
          <ac:grpSpMkLst>
            <pc:docMk/>
            <pc:sldMk cId="2249880255" sldId="396"/>
            <ac:grpSpMk id="111" creationId="{DD8DF5DF-A251-4BC2-8965-4EDDD01FC56E}"/>
          </ac:grpSpMkLst>
        </pc:grpChg>
        <pc:grpChg chg="del">
          <ac:chgData name="Carlos Eduardo Ferreira" userId="511a55a0b3b07a90" providerId="LiveId" clId="{C2C6BBA4-14BD-464B-85A0-A2BFC2A79C6B}" dt="2022-05-31T01:05:40.283" v="800"/>
          <ac:grpSpMkLst>
            <pc:docMk/>
            <pc:sldMk cId="2249880255" sldId="396"/>
            <ac:grpSpMk id="119" creationId="{600459E6-26A3-4EAC-A34C-D0792D88CC26}"/>
          </ac:grpSpMkLst>
        </pc:grpChg>
        <pc:grpChg chg="del">
          <ac:chgData name="Carlos Eduardo Ferreira" userId="511a55a0b3b07a90" providerId="LiveId" clId="{C2C6BBA4-14BD-464B-85A0-A2BFC2A79C6B}" dt="2022-05-31T01:05:40.283" v="800"/>
          <ac:grpSpMkLst>
            <pc:docMk/>
            <pc:sldMk cId="2249880255" sldId="396"/>
            <ac:grpSpMk id="125" creationId="{94F13521-5DF8-4DF5-A0B9-A718234B3AE9}"/>
          </ac:grpSpMkLst>
        </pc:grpChg>
      </pc:sldChg>
      <pc:sldChg chg="delSp add del setBg delDesignElem">
        <pc:chgData name="Carlos Eduardo Ferreira" userId="511a55a0b3b07a90" providerId="LiveId" clId="{C2C6BBA4-14BD-464B-85A0-A2BFC2A79C6B}" dt="2022-05-31T01:01:43.169" v="734" actId="47"/>
        <pc:sldMkLst>
          <pc:docMk/>
          <pc:sldMk cId="2511718771" sldId="396"/>
        </pc:sldMkLst>
        <pc:spChg chg="del">
          <ac:chgData name="Carlos Eduardo Ferreira" userId="511a55a0b3b07a90" providerId="LiveId" clId="{C2C6BBA4-14BD-464B-85A0-A2BFC2A79C6B}" dt="2022-05-31T01:01:39.771" v="733"/>
          <ac:spMkLst>
            <pc:docMk/>
            <pc:sldMk cId="2511718771" sldId="396"/>
            <ac:spMk id="54" creationId="{A3EFF7B1-6CB7-47D1-AD37-B870CA2B2151}"/>
          </ac:spMkLst>
        </pc:spChg>
        <pc:spChg chg="del">
          <ac:chgData name="Carlos Eduardo Ferreira" userId="511a55a0b3b07a90" providerId="LiveId" clId="{C2C6BBA4-14BD-464B-85A0-A2BFC2A79C6B}" dt="2022-05-31T01:01:39.771" v="733"/>
          <ac:spMkLst>
            <pc:docMk/>
            <pc:sldMk cId="2511718771" sldId="396"/>
            <ac:spMk id="56" creationId="{7FA2962B-21B6-4689-A95D-A8FF6ADE47F1}"/>
          </ac:spMkLst>
        </pc:spChg>
        <pc:spChg chg="del">
          <ac:chgData name="Carlos Eduardo Ferreira" userId="511a55a0b3b07a90" providerId="LiveId" clId="{C2C6BBA4-14BD-464B-85A0-A2BFC2A79C6B}" dt="2022-05-31T01:01:39.771" v="733"/>
          <ac:spMkLst>
            <pc:docMk/>
            <pc:sldMk cId="2511718771" sldId="396"/>
            <ac:spMk id="72" creationId="{A00D2CE1-35C1-46E6-BD59-CEE668BD90F4}"/>
          </ac:spMkLst>
        </pc:spChg>
        <pc:spChg chg="del">
          <ac:chgData name="Carlos Eduardo Ferreira" userId="511a55a0b3b07a90" providerId="LiveId" clId="{C2C6BBA4-14BD-464B-85A0-A2BFC2A79C6B}" dt="2022-05-31T01:01:39.771" v="733"/>
          <ac:spMkLst>
            <pc:docMk/>
            <pc:sldMk cId="2511718771" sldId="396"/>
            <ac:spMk id="80" creationId="{E18403B7-F2C7-4C07-8522-21C31910902C}"/>
          </ac:spMkLst>
        </pc:spChg>
        <pc:grpChg chg="del">
          <ac:chgData name="Carlos Eduardo Ferreira" userId="511a55a0b3b07a90" providerId="LiveId" clId="{C2C6BBA4-14BD-464B-85A0-A2BFC2A79C6B}" dt="2022-05-31T01:01:39.771" v="733"/>
          <ac:grpSpMkLst>
            <pc:docMk/>
            <pc:sldMk cId="2511718771" sldId="396"/>
            <ac:grpSpMk id="58" creationId="{A745280D-ED36-41FE-8EB1-CE597C99CFE8}"/>
          </ac:grpSpMkLst>
        </pc:grpChg>
        <pc:grpChg chg="del">
          <ac:chgData name="Carlos Eduardo Ferreira" userId="511a55a0b3b07a90" providerId="LiveId" clId="{C2C6BBA4-14BD-464B-85A0-A2BFC2A79C6B}" dt="2022-05-31T01:01:39.771" v="733"/>
          <ac:grpSpMkLst>
            <pc:docMk/>
            <pc:sldMk cId="2511718771" sldId="396"/>
            <ac:grpSpMk id="64" creationId="{80E95A5C-1E97-41C3-9DEC-245FF6DEBF1F}"/>
          </ac:grpSpMkLst>
        </pc:grpChg>
        <pc:grpChg chg="del">
          <ac:chgData name="Carlos Eduardo Ferreira" userId="511a55a0b3b07a90" providerId="LiveId" clId="{C2C6BBA4-14BD-464B-85A0-A2BFC2A79C6B}" dt="2022-05-31T01:01:39.771" v="733"/>
          <ac:grpSpMkLst>
            <pc:docMk/>
            <pc:sldMk cId="2511718771" sldId="396"/>
            <ac:grpSpMk id="74" creationId="{A58DCE86-9AE1-46D1-96D6-04B8B3EDF6FA}"/>
          </ac:grpSpMkLst>
        </pc:grpChg>
        <pc:grpChg chg="del">
          <ac:chgData name="Carlos Eduardo Ferreira" userId="511a55a0b3b07a90" providerId="LiveId" clId="{C2C6BBA4-14BD-464B-85A0-A2BFC2A79C6B}" dt="2022-05-31T01:01:39.771" v="733"/>
          <ac:grpSpMkLst>
            <pc:docMk/>
            <pc:sldMk cId="2511718771" sldId="396"/>
            <ac:grpSpMk id="82" creationId="{23B58CC6-A99E-43AF-A467-256F19287FB8}"/>
          </ac:grpSpMkLst>
        </pc:grpChg>
      </pc:sldChg>
      <pc:sldChg chg="modSp add">
        <pc:chgData name="Carlos Eduardo Ferreira" userId="511a55a0b3b07a90" providerId="LiveId" clId="{C2C6BBA4-14BD-464B-85A0-A2BFC2A79C6B}" dt="2022-05-31T01:06:22.841" v="807" actId="207"/>
        <pc:sldMkLst>
          <pc:docMk/>
          <pc:sldMk cId="3130048767" sldId="396"/>
        </pc:sldMkLst>
        <pc:graphicFrameChg chg="mod">
          <ac:chgData name="Carlos Eduardo Ferreira" userId="511a55a0b3b07a90" providerId="LiveId" clId="{C2C6BBA4-14BD-464B-85A0-A2BFC2A79C6B}" dt="2022-05-31T01:06:22.841" v="807" actId="207"/>
          <ac:graphicFrameMkLst>
            <pc:docMk/>
            <pc:sldMk cId="3130048767" sldId="396"/>
            <ac:graphicFrameMk id="6" creationId="{0E4D0CF1-50A6-4792-AB65-BB5C475D7719}"/>
          </ac:graphicFrameMkLst>
        </pc:graphicFrameChg>
      </pc:sldChg>
      <pc:sldChg chg="modSp add">
        <pc:chgData name="Carlos Eduardo Ferreira" userId="511a55a0b3b07a90" providerId="LiveId" clId="{C2C6BBA4-14BD-464B-85A0-A2BFC2A79C6B}" dt="2022-05-31T01:06:11.927" v="805" actId="207"/>
        <pc:sldMkLst>
          <pc:docMk/>
          <pc:sldMk cId="3065161400" sldId="397"/>
        </pc:sldMkLst>
        <pc:graphicFrameChg chg="mod">
          <ac:chgData name="Carlos Eduardo Ferreira" userId="511a55a0b3b07a90" providerId="LiveId" clId="{C2C6BBA4-14BD-464B-85A0-A2BFC2A79C6B}" dt="2022-05-31T01:06:11.927" v="805" actId="207"/>
          <ac:graphicFrameMkLst>
            <pc:docMk/>
            <pc:sldMk cId="3065161400" sldId="397"/>
            <ac:graphicFrameMk id="6" creationId="{0E4D0CF1-50A6-4792-AB65-BB5C475D7719}"/>
          </ac:graphicFrameMkLst>
        </pc:graphicFrameChg>
      </pc:sldChg>
      <pc:sldChg chg="addSp delSp modSp add mod setBg setClrOvrMap delDesignElem">
        <pc:chgData name="Carlos Eduardo Ferreira" userId="511a55a0b3b07a90" providerId="LiveId" clId="{C2C6BBA4-14BD-464B-85A0-A2BFC2A79C6B}" dt="2022-06-18T18:32:47.909" v="1155" actId="478"/>
        <pc:sldMkLst>
          <pc:docMk/>
          <pc:sldMk cId="3444043600" sldId="398"/>
        </pc:sldMkLst>
        <pc:spChg chg="mod">
          <ac:chgData name="Carlos Eduardo Ferreira" userId="511a55a0b3b07a90" providerId="LiveId" clId="{C2C6BBA4-14BD-464B-85A0-A2BFC2A79C6B}" dt="2022-05-31T01:37:40.626" v="908" actId="1076"/>
          <ac:spMkLst>
            <pc:docMk/>
            <pc:sldMk cId="3444043600" sldId="398"/>
            <ac:spMk id="2" creationId="{1D0964B9-EE90-4983-8A96-CFEA783BC570}"/>
          </ac:spMkLst>
        </pc:spChg>
        <pc:spChg chg="add del mod">
          <ac:chgData name="Carlos Eduardo Ferreira" userId="511a55a0b3b07a90" providerId="LiveId" clId="{C2C6BBA4-14BD-464B-85A0-A2BFC2A79C6B}" dt="2022-06-18T18:32:47.909" v="1155" actId="478"/>
          <ac:spMkLst>
            <pc:docMk/>
            <pc:sldMk cId="3444043600" sldId="398"/>
            <ac:spMk id="3" creationId="{349A7988-595D-49F8-806D-3E7C2CDF9300}"/>
          </ac:spMkLst>
        </pc:spChg>
        <pc:spChg chg="add del mod">
          <ac:chgData name="Carlos Eduardo Ferreira" userId="511a55a0b3b07a90" providerId="LiveId" clId="{C2C6BBA4-14BD-464B-85A0-A2BFC2A79C6B}" dt="2022-05-31T01:39:09.442" v="910" actId="478"/>
          <ac:spMkLst>
            <pc:docMk/>
            <pc:sldMk cId="3444043600" sldId="398"/>
            <ac:spMk id="4" creationId="{D2EDF8B4-CB8B-1CB1-B94C-088322901203}"/>
          </ac:spMkLst>
        </pc:spChg>
        <pc:spChg chg="add">
          <ac:chgData name="Carlos Eduardo Ferreira" userId="511a55a0b3b07a90" providerId="LiveId" clId="{C2C6BBA4-14BD-464B-85A0-A2BFC2A79C6B}" dt="2022-05-31T01:27:06.017" v="819" actId="26606"/>
          <ac:spMkLst>
            <pc:docMk/>
            <pc:sldMk cId="3444043600" sldId="398"/>
            <ac:spMk id="11" creationId="{A3EFF7B1-6CB7-47D1-AD37-B870CA2B2151}"/>
          </ac:spMkLst>
        </pc:spChg>
        <pc:spChg chg="del">
          <ac:chgData name="Carlos Eduardo Ferreira" userId="511a55a0b3b07a90" providerId="LiveId" clId="{C2C6BBA4-14BD-464B-85A0-A2BFC2A79C6B}" dt="2022-05-31T01:26:48.670" v="817"/>
          <ac:spMkLst>
            <pc:docMk/>
            <pc:sldMk cId="3444043600" sldId="398"/>
            <ac:spMk id="12" creationId="{C5E6CFF1-2F42-4E10-9A97-F116F46F53FE}"/>
          </ac:spMkLst>
        </pc:spChg>
        <pc:spChg chg="add">
          <ac:chgData name="Carlos Eduardo Ferreira" userId="511a55a0b3b07a90" providerId="LiveId" clId="{C2C6BBA4-14BD-464B-85A0-A2BFC2A79C6B}" dt="2022-05-31T01:27:06.017" v="819" actId="26606"/>
          <ac:spMkLst>
            <pc:docMk/>
            <pc:sldMk cId="3444043600" sldId="398"/>
            <ac:spMk id="13" creationId="{7FA2962B-21B6-4689-A95D-A8FF6ADE47F1}"/>
          </ac:spMkLst>
        </pc:spChg>
        <pc:spChg chg="add">
          <ac:chgData name="Carlos Eduardo Ferreira" userId="511a55a0b3b07a90" providerId="LiveId" clId="{C2C6BBA4-14BD-464B-85A0-A2BFC2A79C6B}" dt="2022-05-31T01:27:06.017" v="819" actId="26606"/>
          <ac:spMkLst>
            <pc:docMk/>
            <pc:sldMk cId="3444043600" sldId="398"/>
            <ac:spMk id="29" creationId="{A00D2CE1-35C1-46E6-BD59-CEE668BD90F4}"/>
          </ac:spMkLst>
        </pc:spChg>
        <pc:spChg chg="add">
          <ac:chgData name="Carlos Eduardo Ferreira" userId="511a55a0b3b07a90" providerId="LiveId" clId="{C2C6BBA4-14BD-464B-85A0-A2BFC2A79C6B}" dt="2022-05-31T01:27:06.017" v="819" actId="26606"/>
          <ac:spMkLst>
            <pc:docMk/>
            <pc:sldMk cId="3444043600" sldId="398"/>
            <ac:spMk id="37" creationId="{E18403B7-F2C7-4C07-8522-21C31910902C}"/>
          </ac:spMkLst>
        </pc:spChg>
        <pc:spChg chg="add mod">
          <ac:chgData name="Carlos Eduardo Ferreira" userId="511a55a0b3b07a90" providerId="LiveId" clId="{C2C6BBA4-14BD-464B-85A0-A2BFC2A79C6B}" dt="2022-05-31T01:39:32.376" v="911"/>
          <ac:spMkLst>
            <pc:docMk/>
            <pc:sldMk cId="3444043600" sldId="398"/>
            <ac:spMk id="38" creationId="{01604F83-D835-C740-71E5-974A7204B1FA}"/>
          </ac:spMkLst>
        </pc:spChg>
        <pc:spChg chg="add mod">
          <ac:chgData name="Carlos Eduardo Ferreira" userId="511a55a0b3b07a90" providerId="LiveId" clId="{C2C6BBA4-14BD-464B-85A0-A2BFC2A79C6B}" dt="2022-05-31T01:39:32.376" v="911"/>
          <ac:spMkLst>
            <pc:docMk/>
            <pc:sldMk cId="3444043600" sldId="398"/>
            <ac:spMk id="44" creationId="{BAC80361-F281-5A64-9226-31F2EA3190DF}"/>
          </ac:spMkLst>
        </pc:spChg>
        <pc:grpChg chg="add">
          <ac:chgData name="Carlos Eduardo Ferreira" userId="511a55a0b3b07a90" providerId="LiveId" clId="{C2C6BBA4-14BD-464B-85A0-A2BFC2A79C6B}" dt="2022-05-31T01:27:06.017" v="819" actId="26606"/>
          <ac:grpSpMkLst>
            <pc:docMk/>
            <pc:sldMk cId="3444043600" sldId="398"/>
            <ac:grpSpMk id="15" creationId="{A745280D-ED36-41FE-8EB1-CE597C99CFE8}"/>
          </ac:grpSpMkLst>
        </pc:grpChg>
        <pc:grpChg chg="add">
          <ac:chgData name="Carlos Eduardo Ferreira" userId="511a55a0b3b07a90" providerId="LiveId" clId="{C2C6BBA4-14BD-464B-85A0-A2BFC2A79C6B}" dt="2022-05-31T01:27:06.017" v="819" actId="26606"/>
          <ac:grpSpMkLst>
            <pc:docMk/>
            <pc:sldMk cId="3444043600" sldId="398"/>
            <ac:grpSpMk id="21" creationId="{80E95A5C-1E97-41C3-9DEC-245FF6DEBF1F}"/>
          </ac:grpSpMkLst>
        </pc:grpChg>
        <pc:grpChg chg="add">
          <ac:chgData name="Carlos Eduardo Ferreira" userId="511a55a0b3b07a90" providerId="LiveId" clId="{C2C6BBA4-14BD-464B-85A0-A2BFC2A79C6B}" dt="2022-05-31T01:27:06.017" v="819" actId="26606"/>
          <ac:grpSpMkLst>
            <pc:docMk/>
            <pc:sldMk cId="3444043600" sldId="398"/>
            <ac:grpSpMk id="31" creationId="{A58DCE86-9AE1-46D1-96D6-04B8B3EDF6FA}"/>
          </ac:grpSpMkLst>
        </pc:grpChg>
        <pc:grpChg chg="add del mod">
          <ac:chgData name="Carlos Eduardo Ferreira" userId="511a55a0b3b07a90" providerId="LiveId" clId="{C2C6BBA4-14BD-464B-85A0-A2BFC2A79C6B}" dt="2022-05-31T01:39:37.110" v="912" actId="478"/>
          <ac:grpSpMkLst>
            <pc:docMk/>
            <pc:sldMk cId="3444043600" sldId="398"/>
            <ac:grpSpMk id="36" creationId="{B525EA9C-1767-FCDE-F52E-7C93E90A8F63}"/>
          </ac:grpSpMkLst>
        </pc:grpChg>
        <pc:grpChg chg="add">
          <ac:chgData name="Carlos Eduardo Ferreira" userId="511a55a0b3b07a90" providerId="LiveId" clId="{C2C6BBA4-14BD-464B-85A0-A2BFC2A79C6B}" dt="2022-05-31T01:27:06.017" v="819" actId="26606"/>
          <ac:grpSpMkLst>
            <pc:docMk/>
            <pc:sldMk cId="3444043600" sldId="398"/>
            <ac:grpSpMk id="39" creationId="{23B58CC6-A99E-43AF-A467-256F19287FB8}"/>
          </ac:grpSpMkLst>
        </pc:grpChg>
        <pc:graphicFrameChg chg="del mod modGraphic">
          <ac:chgData name="Carlos Eduardo Ferreira" userId="511a55a0b3b07a90" providerId="LiveId" clId="{C2C6BBA4-14BD-464B-85A0-A2BFC2A79C6B}" dt="2022-05-31T01:37:44.279" v="909" actId="478"/>
          <ac:graphicFrameMkLst>
            <pc:docMk/>
            <pc:sldMk cId="3444043600" sldId="398"/>
            <ac:graphicFrameMk id="6" creationId="{F466D704-6538-4701-8FB2-4978742B06D7}"/>
          </ac:graphicFrameMkLst>
        </pc:graphicFrameChg>
        <pc:graphicFrameChg chg="add mod">
          <ac:chgData name="Carlos Eduardo Ferreira" userId="511a55a0b3b07a90" providerId="LiveId" clId="{C2C6BBA4-14BD-464B-85A0-A2BFC2A79C6B}" dt="2022-06-18T18:32:45.784" v="1154" actId="20577"/>
          <ac:graphicFrameMkLst>
            <pc:docMk/>
            <pc:sldMk cId="3444043600" sldId="398"/>
            <ac:graphicFrameMk id="45" creationId="{63290ED0-250B-1380-4581-8DE0BBF7D528}"/>
          </ac:graphicFrameMkLst>
        </pc:graphicFrameChg>
        <pc:picChg chg="del">
          <ac:chgData name="Carlos Eduardo Ferreira" userId="511a55a0b3b07a90" providerId="LiveId" clId="{C2C6BBA4-14BD-464B-85A0-A2BFC2A79C6B}" dt="2022-05-31T01:26:54.291" v="818" actId="478"/>
          <ac:picMkLst>
            <pc:docMk/>
            <pc:sldMk cId="3444043600" sldId="398"/>
            <ac:picMk id="8" creationId="{6ECB8D35-A81F-BA41-AB6C-713CCD68CA44}"/>
          </ac:picMkLst>
        </pc:picChg>
        <pc:cxnChg chg="del">
          <ac:chgData name="Carlos Eduardo Ferreira" userId="511a55a0b3b07a90" providerId="LiveId" clId="{C2C6BBA4-14BD-464B-85A0-A2BFC2A79C6B}" dt="2022-05-31T01:26:48.670" v="817"/>
          <ac:cxnSpMkLst>
            <pc:docMk/>
            <pc:sldMk cId="3444043600" sldId="398"/>
            <ac:cxnSpMk id="14" creationId="{67182200-4859-4C8D-BCBB-55B245C28BA3}"/>
          </ac:cxnSpMkLst>
        </pc:cxnChg>
      </pc:sldChg>
      <pc:sldChg chg="modSp add">
        <pc:chgData name="Carlos Eduardo Ferreira" userId="511a55a0b3b07a90" providerId="LiveId" clId="{C2C6BBA4-14BD-464B-85A0-A2BFC2A79C6B}" dt="2022-05-31T01:44:08.757" v="1038" actId="13782"/>
        <pc:sldMkLst>
          <pc:docMk/>
          <pc:sldMk cId="972330946" sldId="399"/>
        </pc:sldMkLst>
        <pc:graphicFrameChg chg="mod">
          <ac:chgData name="Carlos Eduardo Ferreira" userId="511a55a0b3b07a90" providerId="LiveId" clId="{C2C6BBA4-14BD-464B-85A0-A2BFC2A79C6B}" dt="2022-05-31T01:44:08.757" v="1038" actId="13782"/>
          <ac:graphicFrameMkLst>
            <pc:docMk/>
            <pc:sldMk cId="972330946" sldId="399"/>
            <ac:graphicFrameMk id="6" creationId="{F466D704-6538-4701-8FB2-4978742B06D7}"/>
          </ac:graphicFrameMkLst>
        </pc:graphicFrameChg>
      </pc:sldChg>
      <pc:sldChg chg="addSp delSp modSp add mod setBg setClrOvrMap">
        <pc:chgData name="Carlos Eduardo Ferreira" userId="511a55a0b3b07a90" providerId="LiveId" clId="{C2C6BBA4-14BD-464B-85A0-A2BFC2A79C6B}" dt="2022-05-31T01:47:55.690" v="1102" actId="20577"/>
        <pc:sldMkLst>
          <pc:docMk/>
          <pc:sldMk cId="900268983" sldId="400"/>
        </pc:sldMkLst>
        <pc:spChg chg="mod ord">
          <ac:chgData name="Carlos Eduardo Ferreira" userId="511a55a0b3b07a90" providerId="LiveId" clId="{C2C6BBA4-14BD-464B-85A0-A2BFC2A79C6B}" dt="2022-05-31T01:47:55.690" v="1102" actId="20577"/>
          <ac:spMkLst>
            <pc:docMk/>
            <pc:sldMk cId="900268983" sldId="400"/>
            <ac:spMk id="2" creationId="{8895E529-098F-449B-B088-88D4AB3F5808}"/>
          </ac:spMkLst>
        </pc:spChg>
        <pc:spChg chg="add del mod">
          <ac:chgData name="Carlos Eduardo Ferreira" userId="511a55a0b3b07a90" providerId="LiveId" clId="{C2C6BBA4-14BD-464B-85A0-A2BFC2A79C6B}" dt="2022-05-31T01:44:52.231" v="1043" actId="478"/>
          <ac:spMkLst>
            <pc:docMk/>
            <pc:sldMk cId="900268983" sldId="400"/>
            <ac:spMk id="4" creationId="{E8772250-1879-6DEF-2B4E-7F8FA094212C}"/>
          </ac:spMkLst>
        </pc:spChg>
        <pc:spChg chg="add mod ord topLvl">
          <ac:chgData name="Carlos Eduardo Ferreira" userId="511a55a0b3b07a90" providerId="LiveId" clId="{C2C6BBA4-14BD-464B-85A0-A2BFC2A79C6B}" dt="2022-05-31T01:47:31.756" v="1059" actId="165"/>
          <ac:spMkLst>
            <pc:docMk/>
            <pc:sldMk cId="900268983" sldId="400"/>
            <ac:spMk id="5" creationId="{4B14EC8A-0D02-DE42-B671-CC897F744CD1}"/>
          </ac:spMkLst>
        </pc:spChg>
        <pc:spChg chg="add del">
          <ac:chgData name="Carlos Eduardo Ferreira" userId="511a55a0b3b07a90" providerId="LiveId" clId="{C2C6BBA4-14BD-464B-85A0-A2BFC2A79C6B}" dt="2022-05-31T01:45:08.399" v="1046" actId="26606"/>
          <ac:spMkLst>
            <pc:docMk/>
            <pc:sldMk cId="900268983" sldId="400"/>
            <ac:spMk id="54" creationId="{A3EFF7B1-6CB7-47D1-AD37-B870CA2B2151}"/>
          </ac:spMkLst>
        </pc:spChg>
        <pc:spChg chg="add del">
          <ac:chgData name="Carlos Eduardo Ferreira" userId="511a55a0b3b07a90" providerId="LiveId" clId="{C2C6BBA4-14BD-464B-85A0-A2BFC2A79C6B}" dt="2022-05-31T01:45:08.399" v="1046" actId="26606"/>
          <ac:spMkLst>
            <pc:docMk/>
            <pc:sldMk cId="900268983" sldId="400"/>
            <ac:spMk id="56" creationId="{7FA2962B-21B6-4689-A95D-A8FF6ADE47F1}"/>
          </ac:spMkLst>
        </pc:spChg>
        <pc:spChg chg="add del">
          <ac:chgData name="Carlos Eduardo Ferreira" userId="511a55a0b3b07a90" providerId="LiveId" clId="{C2C6BBA4-14BD-464B-85A0-A2BFC2A79C6B}" dt="2022-05-31T01:45:08.399" v="1046" actId="26606"/>
          <ac:spMkLst>
            <pc:docMk/>
            <pc:sldMk cId="900268983" sldId="400"/>
            <ac:spMk id="72" creationId="{A00D2CE1-35C1-46E6-BD59-CEE668BD90F4}"/>
          </ac:spMkLst>
        </pc:spChg>
        <pc:spChg chg="add del">
          <ac:chgData name="Carlos Eduardo Ferreira" userId="511a55a0b3b07a90" providerId="LiveId" clId="{C2C6BBA4-14BD-464B-85A0-A2BFC2A79C6B}" dt="2022-05-31T01:45:08.399" v="1046" actId="26606"/>
          <ac:spMkLst>
            <pc:docMk/>
            <pc:sldMk cId="900268983" sldId="400"/>
            <ac:spMk id="80" creationId="{E18403B7-F2C7-4C07-8522-21C31910902C}"/>
          </ac:spMkLst>
        </pc:spChg>
        <pc:spChg chg="add del">
          <ac:chgData name="Carlos Eduardo Ferreira" userId="511a55a0b3b07a90" providerId="LiveId" clId="{C2C6BBA4-14BD-464B-85A0-A2BFC2A79C6B}" dt="2022-05-31T01:45:08.399" v="1046" actId="26606"/>
          <ac:spMkLst>
            <pc:docMk/>
            <pc:sldMk cId="900268983" sldId="400"/>
            <ac:spMk id="91" creationId="{42285737-90EE-47DC-AC80-8AE156B11969}"/>
          </ac:spMkLst>
        </pc:spChg>
        <pc:grpChg chg="add del mod">
          <ac:chgData name="Carlos Eduardo Ferreira" userId="511a55a0b3b07a90" providerId="LiveId" clId="{C2C6BBA4-14BD-464B-85A0-A2BFC2A79C6B}" dt="2022-05-31T01:47:31.756" v="1059" actId="165"/>
          <ac:grpSpMkLst>
            <pc:docMk/>
            <pc:sldMk cId="900268983" sldId="400"/>
            <ac:grpSpMk id="7" creationId="{58908CF7-9CB7-399D-CA1E-6AD66DAEEC77}"/>
          </ac:grpSpMkLst>
        </pc:grpChg>
        <pc:grpChg chg="add del">
          <ac:chgData name="Carlos Eduardo Ferreira" userId="511a55a0b3b07a90" providerId="LiveId" clId="{C2C6BBA4-14BD-464B-85A0-A2BFC2A79C6B}" dt="2022-05-31T01:45:08.399" v="1046" actId="26606"/>
          <ac:grpSpMkLst>
            <pc:docMk/>
            <pc:sldMk cId="900268983" sldId="400"/>
            <ac:grpSpMk id="58" creationId="{A745280D-ED36-41FE-8EB1-CE597C99CFE8}"/>
          </ac:grpSpMkLst>
        </pc:grpChg>
        <pc:grpChg chg="add del">
          <ac:chgData name="Carlos Eduardo Ferreira" userId="511a55a0b3b07a90" providerId="LiveId" clId="{C2C6BBA4-14BD-464B-85A0-A2BFC2A79C6B}" dt="2022-05-31T01:45:08.399" v="1046" actId="26606"/>
          <ac:grpSpMkLst>
            <pc:docMk/>
            <pc:sldMk cId="900268983" sldId="400"/>
            <ac:grpSpMk id="64" creationId="{80E95A5C-1E97-41C3-9DEC-245FF6DEBF1F}"/>
          </ac:grpSpMkLst>
        </pc:grpChg>
        <pc:grpChg chg="add del">
          <ac:chgData name="Carlos Eduardo Ferreira" userId="511a55a0b3b07a90" providerId="LiveId" clId="{C2C6BBA4-14BD-464B-85A0-A2BFC2A79C6B}" dt="2022-05-31T01:45:08.399" v="1046" actId="26606"/>
          <ac:grpSpMkLst>
            <pc:docMk/>
            <pc:sldMk cId="900268983" sldId="400"/>
            <ac:grpSpMk id="74" creationId="{A58DCE86-9AE1-46D1-96D6-04B8B3EDF6FA}"/>
          </ac:grpSpMkLst>
        </pc:grpChg>
        <pc:grpChg chg="add del">
          <ac:chgData name="Carlos Eduardo Ferreira" userId="511a55a0b3b07a90" providerId="LiveId" clId="{C2C6BBA4-14BD-464B-85A0-A2BFC2A79C6B}" dt="2022-05-31T01:45:08.399" v="1046" actId="26606"/>
          <ac:grpSpMkLst>
            <pc:docMk/>
            <pc:sldMk cId="900268983" sldId="400"/>
            <ac:grpSpMk id="82" creationId="{23B58CC6-A99E-43AF-A467-256F19287FB8}"/>
          </ac:grpSpMkLst>
        </pc:grpChg>
        <pc:grpChg chg="add del">
          <ac:chgData name="Carlos Eduardo Ferreira" userId="511a55a0b3b07a90" providerId="LiveId" clId="{C2C6BBA4-14BD-464B-85A0-A2BFC2A79C6B}" dt="2022-05-31T01:45:08.399" v="1046" actId="26606"/>
          <ac:grpSpMkLst>
            <pc:docMk/>
            <pc:sldMk cId="900268983" sldId="400"/>
            <ac:grpSpMk id="93" creationId="{B57BDC17-F1B3-455F-BBF1-680AA1F25C06}"/>
          </ac:grpSpMkLst>
        </pc:grpChg>
        <pc:graphicFrameChg chg="del">
          <ac:chgData name="Carlos Eduardo Ferreira" userId="511a55a0b3b07a90" providerId="LiveId" clId="{C2C6BBA4-14BD-464B-85A0-A2BFC2A79C6B}" dt="2022-05-31T01:44:50.113" v="1042" actId="478"/>
          <ac:graphicFrameMkLst>
            <pc:docMk/>
            <pc:sldMk cId="900268983" sldId="400"/>
            <ac:graphicFrameMk id="6" creationId="{A64F69F6-C570-41BA-9AC1-BB75CA6E4BEB}"/>
          </ac:graphicFrameMkLst>
        </pc:graphicFrameChg>
        <pc:picChg chg="add del mod">
          <ac:chgData name="Carlos Eduardo Ferreira" userId="511a55a0b3b07a90" providerId="LiveId" clId="{C2C6BBA4-14BD-464B-85A0-A2BFC2A79C6B}" dt="2022-05-31T01:47:06.613" v="1053" actId="21"/>
          <ac:picMkLst>
            <pc:docMk/>
            <pc:sldMk cId="900268983" sldId="400"/>
            <ac:picMk id="32" creationId="{309CAA98-88E6-E615-EEF2-B253149FF82E}"/>
          </ac:picMkLst>
        </pc:picChg>
        <pc:picChg chg="add del mod ord">
          <ac:chgData name="Carlos Eduardo Ferreira" userId="511a55a0b3b07a90" providerId="LiveId" clId="{C2C6BBA4-14BD-464B-85A0-A2BFC2A79C6B}" dt="2022-05-31T01:47:06.613" v="1053" actId="21"/>
          <ac:picMkLst>
            <pc:docMk/>
            <pc:sldMk cId="900268983" sldId="400"/>
            <ac:picMk id="33" creationId="{C65C8039-E8D3-DAE2-B0FE-BC87E908F86D}"/>
          </ac:picMkLst>
        </pc:picChg>
        <pc:picChg chg="add del mod">
          <ac:chgData name="Carlos Eduardo Ferreira" userId="511a55a0b3b07a90" providerId="LiveId" clId="{C2C6BBA4-14BD-464B-85A0-A2BFC2A79C6B}" dt="2022-05-31T01:47:06.613" v="1053" actId="21"/>
          <ac:picMkLst>
            <pc:docMk/>
            <pc:sldMk cId="900268983" sldId="400"/>
            <ac:picMk id="34" creationId="{BAB5B893-7008-9DFA-1169-C1362D23DC1C}"/>
          </ac:picMkLst>
        </pc:picChg>
        <pc:picChg chg="add del mod">
          <ac:chgData name="Carlos Eduardo Ferreira" userId="511a55a0b3b07a90" providerId="LiveId" clId="{C2C6BBA4-14BD-464B-85A0-A2BFC2A79C6B}" dt="2022-05-31T01:47:06.613" v="1053" actId="21"/>
          <ac:picMkLst>
            <pc:docMk/>
            <pc:sldMk cId="900268983" sldId="400"/>
            <ac:picMk id="35" creationId="{2F795B58-DFC1-E54C-5D71-EC645F37D268}"/>
          </ac:picMkLst>
        </pc:picChg>
        <pc:picChg chg="add del mod">
          <ac:chgData name="Carlos Eduardo Ferreira" userId="511a55a0b3b07a90" providerId="LiveId" clId="{C2C6BBA4-14BD-464B-85A0-A2BFC2A79C6B}" dt="2022-05-31T01:47:06.613" v="1053" actId="21"/>
          <ac:picMkLst>
            <pc:docMk/>
            <pc:sldMk cId="900268983" sldId="400"/>
            <ac:picMk id="36" creationId="{DEEE2929-C6A8-FE9B-C834-5DC8D84EBD65}"/>
          </ac:picMkLst>
        </pc:picChg>
        <pc:picChg chg="add del mod ord">
          <ac:chgData name="Carlos Eduardo Ferreira" userId="511a55a0b3b07a90" providerId="LiveId" clId="{C2C6BBA4-14BD-464B-85A0-A2BFC2A79C6B}" dt="2022-05-31T01:47:06.613" v="1053" actId="21"/>
          <ac:picMkLst>
            <pc:docMk/>
            <pc:sldMk cId="900268983" sldId="400"/>
            <ac:picMk id="37" creationId="{D927476C-A249-936F-99FE-BD284DCECD85}"/>
          </ac:picMkLst>
        </pc:picChg>
        <pc:picChg chg="add del mod">
          <ac:chgData name="Carlos Eduardo Ferreira" userId="511a55a0b3b07a90" providerId="LiveId" clId="{C2C6BBA4-14BD-464B-85A0-A2BFC2A79C6B}" dt="2022-05-31T01:47:06.613" v="1053" actId="21"/>
          <ac:picMkLst>
            <pc:docMk/>
            <pc:sldMk cId="900268983" sldId="400"/>
            <ac:picMk id="38" creationId="{71A6AFAF-36B7-666A-9561-F1DF14CA535A}"/>
          </ac:picMkLst>
        </pc:picChg>
        <pc:picChg chg="add mod topLvl">
          <ac:chgData name="Carlos Eduardo Ferreira" userId="511a55a0b3b07a90" providerId="LiveId" clId="{C2C6BBA4-14BD-464B-85A0-A2BFC2A79C6B}" dt="2022-05-31T01:47:31.756" v="1059" actId="165"/>
          <ac:picMkLst>
            <pc:docMk/>
            <pc:sldMk cId="900268983" sldId="400"/>
            <ac:picMk id="48" creationId="{4CF6ACB3-2AC8-D84D-048C-7216E0C9424A}"/>
          </ac:picMkLst>
        </pc:picChg>
        <pc:picChg chg="add mod topLvl">
          <ac:chgData name="Carlos Eduardo Ferreira" userId="511a55a0b3b07a90" providerId="LiveId" clId="{C2C6BBA4-14BD-464B-85A0-A2BFC2A79C6B}" dt="2022-05-31T01:47:41.399" v="1081" actId="1037"/>
          <ac:picMkLst>
            <pc:docMk/>
            <pc:sldMk cId="900268983" sldId="400"/>
            <ac:picMk id="49" creationId="{2FC3CFB8-458C-3DAB-7D88-AFA801A5B5F3}"/>
          </ac:picMkLst>
        </pc:picChg>
        <pc:picChg chg="add mod topLvl">
          <ac:chgData name="Carlos Eduardo Ferreira" userId="511a55a0b3b07a90" providerId="LiveId" clId="{C2C6BBA4-14BD-464B-85A0-A2BFC2A79C6B}" dt="2022-05-31T01:47:31.756" v="1059" actId="165"/>
          <ac:picMkLst>
            <pc:docMk/>
            <pc:sldMk cId="900268983" sldId="400"/>
            <ac:picMk id="50" creationId="{94258DE7-45D8-8E3A-C19F-0446E232E435}"/>
          </ac:picMkLst>
        </pc:picChg>
        <pc:picChg chg="add mod topLvl">
          <ac:chgData name="Carlos Eduardo Ferreira" userId="511a55a0b3b07a90" providerId="LiveId" clId="{C2C6BBA4-14BD-464B-85A0-A2BFC2A79C6B}" dt="2022-05-31T01:47:31.756" v="1059" actId="165"/>
          <ac:picMkLst>
            <pc:docMk/>
            <pc:sldMk cId="900268983" sldId="400"/>
            <ac:picMk id="51" creationId="{45A0017F-319D-D385-C808-89089DC1F970}"/>
          </ac:picMkLst>
        </pc:picChg>
        <pc:picChg chg="add mod topLvl">
          <ac:chgData name="Carlos Eduardo Ferreira" userId="511a55a0b3b07a90" providerId="LiveId" clId="{C2C6BBA4-14BD-464B-85A0-A2BFC2A79C6B}" dt="2022-05-31T01:47:31.756" v="1059" actId="165"/>
          <ac:picMkLst>
            <pc:docMk/>
            <pc:sldMk cId="900268983" sldId="400"/>
            <ac:picMk id="52" creationId="{738CBDF9-07B4-2483-5467-BA34F316E9CD}"/>
          </ac:picMkLst>
        </pc:picChg>
        <pc:picChg chg="add mod topLvl">
          <ac:chgData name="Carlos Eduardo Ferreira" userId="511a55a0b3b07a90" providerId="LiveId" clId="{C2C6BBA4-14BD-464B-85A0-A2BFC2A79C6B}" dt="2022-05-31T01:47:31.756" v="1059" actId="165"/>
          <ac:picMkLst>
            <pc:docMk/>
            <pc:sldMk cId="900268983" sldId="400"/>
            <ac:picMk id="53" creationId="{20D86182-9CDA-A488-1F5A-8817FBD2FFED}"/>
          </ac:picMkLst>
        </pc:picChg>
        <pc:picChg chg="add mod topLvl">
          <ac:chgData name="Carlos Eduardo Ferreira" userId="511a55a0b3b07a90" providerId="LiveId" clId="{C2C6BBA4-14BD-464B-85A0-A2BFC2A79C6B}" dt="2022-05-31T01:47:31.756" v="1059" actId="165"/>
          <ac:picMkLst>
            <pc:docMk/>
            <pc:sldMk cId="900268983" sldId="400"/>
            <ac:picMk id="55" creationId="{3D66E33A-8EAA-7E87-ABE8-FF9626EDE6A5}"/>
          </ac:picMkLst>
        </pc:pic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76F76-CBC2-4D60-BF77-2B1BDB2D27E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472C24-A35C-4696-B7E7-5A94FBF05A07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t-BR" baseline="30000" noProof="0" dirty="0"/>
            <a:t>Imposto</a:t>
          </a:r>
          <a:r>
            <a:rPr lang="en-US" baseline="30000" dirty="0"/>
            <a:t> de Renda</a:t>
          </a:r>
        </a:p>
      </dgm:t>
    </dgm:pt>
    <dgm:pt modelId="{A2C6FC79-B98E-49AF-9A9E-43A8B3F707D7}" type="parTrans" cxnId="{8A600E21-3F07-401B-9433-7A927FDA1DE3}">
      <dgm:prSet/>
      <dgm:spPr/>
      <dgm:t>
        <a:bodyPr/>
        <a:lstStyle/>
        <a:p>
          <a:endParaRPr lang="en-US"/>
        </a:p>
      </dgm:t>
    </dgm:pt>
    <dgm:pt modelId="{C50819E7-0BBE-4F4C-911D-B86AEC7FF975}" type="sibTrans" cxnId="{8A600E21-3F07-401B-9433-7A927FDA1DE3}">
      <dgm:prSet/>
      <dgm:spPr/>
      <dgm:t>
        <a:bodyPr/>
        <a:lstStyle/>
        <a:p>
          <a:endParaRPr lang="en-US"/>
        </a:p>
      </dgm:t>
    </dgm:pt>
    <dgm:pt modelId="{22F53F1D-E313-4F00-8D05-D017AC8D4777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t-BR" noProof="0" dirty="0"/>
            <a:t>Apuração</a:t>
          </a:r>
        </a:p>
      </dgm:t>
    </dgm:pt>
    <dgm:pt modelId="{CD545CE5-8626-45E9-9854-D0BB680523A4}" type="parTrans" cxnId="{A8E52F64-9A60-4B87-9D75-24C725957366}">
      <dgm:prSet/>
      <dgm:spPr/>
      <dgm:t>
        <a:bodyPr/>
        <a:lstStyle/>
        <a:p>
          <a:endParaRPr lang="en-US"/>
        </a:p>
      </dgm:t>
    </dgm:pt>
    <dgm:pt modelId="{008B36A9-3013-468D-9281-731FF8146BDD}" type="sibTrans" cxnId="{A8E52F64-9A60-4B87-9D75-24C725957366}">
      <dgm:prSet/>
      <dgm:spPr/>
      <dgm:t>
        <a:bodyPr/>
        <a:lstStyle/>
        <a:p>
          <a:endParaRPr lang="en-US"/>
        </a:p>
      </dgm:t>
    </dgm:pt>
    <dgm:pt modelId="{A4E8183D-CDF2-4DDF-A811-42D910CEC074}">
      <dgm:prSet/>
      <dgm:spPr/>
      <dgm:t>
        <a:bodyPr/>
        <a:lstStyle/>
        <a:p>
          <a:r>
            <a:rPr lang="pt-BR" baseline="30000" noProof="0" dirty="0"/>
            <a:t>Automatização</a:t>
          </a:r>
          <a:endParaRPr lang="pt-BR" noProof="0" dirty="0"/>
        </a:p>
      </dgm:t>
    </dgm:pt>
    <dgm:pt modelId="{F4E0FB15-D226-403F-9A76-B26D9DA76481}" type="parTrans" cxnId="{F29C7909-BE4E-4CB3-8133-90EA976EFAED}">
      <dgm:prSet/>
      <dgm:spPr/>
      <dgm:t>
        <a:bodyPr/>
        <a:lstStyle/>
        <a:p>
          <a:endParaRPr lang="en-US"/>
        </a:p>
      </dgm:t>
    </dgm:pt>
    <dgm:pt modelId="{394128FD-6BEB-4BA5-B932-CBC9D0B71129}" type="sibTrans" cxnId="{F29C7909-BE4E-4CB3-8133-90EA976EFAED}">
      <dgm:prSet/>
      <dgm:spPr/>
      <dgm:t>
        <a:bodyPr/>
        <a:lstStyle/>
        <a:p>
          <a:endParaRPr lang="en-US"/>
        </a:p>
      </dgm:t>
    </dgm:pt>
    <dgm:pt modelId="{2811EC93-0671-469A-AF72-9EB846DF91D4}" type="pres">
      <dgm:prSet presAssocID="{A3176F76-CBC2-4D60-BF77-2B1BDB2D27E0}" presName="Name0" presStyleCnt="0">
        <dgm:presLayoutVars>
          <dgm:chMax val="7"/>
          <dgm:chPref val="7"/>
          <dgm:dir/>
        </dgm:presLayoutVars>
      </dgm:prSet>
      <dgm:spPr/>
    </dgm:pt>
    <dgm:pt modelId="{B518CE71-1956-47F1-A60F-8667D9C92961}" type="pres">
      <dgm:prSet presAssocID="{A3176F76-CBC2-4D60-BF77-2B1BDB2D27E0}" presName="Name1" presStyleCnt="0"/>
      <dgm:spPr/>
    </dgm:pt>
    <dgm:pt modelId="{357A3084-A600-43A4-87C5-08C35A2E032F}" type="pres">
      <dgm:prSet presAssocID="{A3176F76-CBC2-4D60-BF77-2B1BDB2D27E0}" presName="cycle" presStyleCnt="0"/>
      <dgm:spPr/>
    </dgm:pt>
    <dgm:pt modelId="{FC1E9F78-9E0C-4CFE-B0DA-D929DF8A993E}" type="pres">
      <dgm:prSet presAssocID="{A3176F76-CBC2-4D60-BF77-2B1BDB2D27E0}" presName="srcNode" presStyleLbl="node1" presStyleIdx="0" presStyleCnt="3"/>
      <dgm:spPr/>
    </dgm:pt>
    <dgm:pt modelId="{65600BC3-2269-4DCF-90A6-276BB906840E}" type="pres">
      <dgm:prSet presAssocID="{A3176F76-CBC2-4D60-BF77-2B1BDB2D27E0}" presName="conn" presStyleLbl="parChTrans1D2" presStyleIdx="0" presStyleCnt="1"/>
      <dgm:spPr/>
    </dgm:pt>
    <dgm:pt modelId="{E6464A57-41A8-4976-8EF2-FD966413374F}" type="pres">
      <dgm:prSet presAssocID="{A3176F76-CBC2-4D60-BF77-2B1BDB2D27E0}" presName="extraNode" presStyleLbl="node1" presStyleIdx="0" presStyleCnt="3"/>
      <dgm:spPr/>
    </dgm:pt>
    <dgm:pt modelId="{D93B0D1C-A07C-4779-A59F-2278145E17B8}" type="pres">
      <dgm:prSet presAssocID="{A3176F76-CBC2-4D60-BF77-2B1BDB2D27E0}" presName="dstNode" presStyleLbl="node1" presStyleIdx="0" presStyleCnt="3"/>
      <dgm:spPr/>
    </dgm:pt>
    <dgm:pt modelId="{E5DAB568-CE6C-4274-AC2A-A1A858803E37}" type="pres">
      <dgm:prSet presAssocID="{25472C24-A35C-4696-B7E7-5A94FBF05A07}" presName="text_1" presStyleLbl="node1" presStyleIdx="0" presStyleCnt="3">
        <dgm:presLayoutVars>
          <dgm:bulletEnabled val="1"/>
        </dgm:presLayoutVars>
      </dgm:prSet>
      <dgm:spPr/>
    </dgm:pt>
    <dgm:pt modelId="{2548F24A-B53E-457B-87F2-5E0CFAC7DFB1}" type="pres">
      <dgm:prSet presAssocID="{25472C24-A35C-4696-B7E7-5A94FBF05A07}" presName="accent_1" presStyleCnt="0"/>
      <dgm:spPr/>
    </dgm:pt>
    <dgm:pt modelId="{E004004D-6C3A-4CC2-8835-98A2616174C8}" type="pres">
      <dgm:prSet presAssocID="{25472C24-A35C-4696-B7E7-5A94FBF05A07}" presName="accentRepeatNode" presStyleLbl="solidFgAcc1" presStyleIdx="0" presStyleCnt="3"/>
      <dgm:spPr/>
    </dgm:pt>
    <dgm:pt modelId="{D58501E6-E7CE-45BD-AC4C-58DBA06514E9}" type="pres">
      <dgm:prSet presAssocID="{22F53F1D-E313-4F00-8D05-D017AC8D4777}" presName="text_2" presStyleLbl="node1" presStyleIdx="1" presStyleCnt="3">
        <dgm:presLayoutVars>
          <dgm:bulletEnabled val="1"/>
        </dgm:presLayoutVars>
      </dgm:prSet>
      <dgm:spPr/>
    </dgm:pt>
    <dgm:pt modelId="{E117E17A-580C-4A28-A2D4-6B4C9E3A4953}" type="pres">
      <dgm:prSet presAssocID="{22F53F1D-E313-4F00-8D05-D017AC8D4777}" presName="accent_2" presStyleCnt="0"/>
      <dgm:spPr/>
    </dgm:pt>
    <dgm:pt modelId="{2E9B61D8-0172-4DEB-B976-1159352B3F36}" type="pres">
      <dgm:prSet presAssocID="{22F53F1D-E313-4F00-8D05-D017AC8D4777}" presName="accentRepeatNode" presStyleLbl="solidFgAcc1" presStyleIdx="1" presStyleCnt="3"/>
      <dgm:spPr/>
    </dgm:pt>
    <dgm:pt modelId="{99EDDB1E-542C-4A4F-BB66-D225CD22BCC6}" type="pres">
      <dgm:prSet presAssocID="{A4E8183D-CDF2-4DDF-A811-42D910CEC074}" presName="text_3" presStyleLbl="node1" presStyleIdx="2" presStyleCnt="3">
        <dgm:presLayoutVars>
          <dgm:bulletEnabled val="1"/>
        </dgm:presLayoutVars>
      </dgm:prSet>
      <dgm:spPr/>
    </dgm:pt>
    <dgm:pt modelId="{580541C5-DBCE-469E-ACF2-F354D3A5F617}" type="pres">
      <dgm:prSet presAssocID="{A4E8183D-CDF2-4DDF-A811-42D910CEC074}" presName="accent_3" presStyleCnt="0"/>
      <dgm:spPr/>
    </dgm:pt>
    <dgm:pt modelId="{F50C56D8-2B33-45EE-BC50-A1122F72AB3F}" type="pres">
      <dgm:prSet presAssocID="{A4E8183D-CDF2-4DDF-A811-42D910CEC074}" presName="accentRepeatNode" presStyleLbl="solidFgAcc1" presStyleIdx="2" presStyleCnt="3"/>
      <dgm:spPr/>
    </dgm:pt>
  </dgm:ptLst>
  <dgm:cxnLst>
    <dgm:cxn modelId="{F29C7909-BE4E-4CB3-8133-90EA976EFAED}" srcId="{A3176F76-CBC2-4D60-BF77-2B1BDB2D27E0}" destId="{A4E8183D-CDF2-4DDF-A811-42D910CEC074}" srcOrd="2" destOrd="0" parTransId="{F4E0FB15-D226-403F-9A76-B26D9DA76481}" sibTransId="{394128FD-6BEB-4BA5-B932-CBC9D0B71129}"/>
    <dgm:cxn modelId="{8A600E21-3F07-401B-9433-7A927FDA1DE3}" srcId="{A3176F76-CBC2-4D60-BF77-2B1BDB2D27E0}" destId="{25472C24-A35C-4696-B7E7-5A94FBF05A07}" srcOrd="0" destOrd="0" parTransId="{A2C6FC79-B98E-49AF-9A9E-43A8B3F707D7}" sibTransId="{C50819E7-0BBE-4F4C-911D-B86AEC7FF975}"/>
    <dgm:cxn modelId="{F33E2C23-953E-49B3-B83E-E72841C850C4}" type="presOf" srcId="{22F53F1D-E313-4F00-8D05-D017AC8D4777}" destId="{D58501E6-E7CE-45BD-AC4C-58DBA06514E9}" srcOrd="0" destOrd="0" presId="urn:microsoft.com/office/officeart/2008/layout/VerticalCurvedList"/>
    <dgm:cxn modelId="{A8E52F64-9A60-4B87-9D75-24C725957366}" srcId="{A3176F76-CBC2-4D60-BF77-2B1BDB2D27E0}" destId="{22F53F1D-E313-4F00-8D05-D017AC8D4777}" srcOrd="1" destOrd="0" parTransId="{CD545CE5-8626-45E9-9854-D0BB680523A4}" sibTransId="{008B36A9-3013-468D-9281-731FF8146BDD}"/>
    <dgm:cxn modelId="{3523E74B-4F27-4B31-B978-0E44AEADB450}" type="presOf" srcId="{C50819E7-0BBE-4F4C-911D-B86AEC7FF975}" destId="{65600BC3-2269-4DCF-90A6-276BB906840E}" srcOrd="0" destOrd="0" presId="urn:microsoft.com/office/officeart/2008/layout/VerticalCurvedList"/>
    <dgm:cxn modelId="{E9A13F8C-8EAB-4ECB-830A-D58BD26F8243}" type="presOf" srcId="{25472C24-A35C-4696-B7E7-5A94FBF05A07}" destId="{E5DAB568-CE6C-4274-AC2A-A1A858803E37}" srcOrd="0" destOrd="0" presId="urn:microsoft.com/office/officeart/2008/layout/VerticalCurvedList"/>
    <dgm:cxn modelId="{30864496-A50E-4CA3-AFC0-8F9DF9E4FDA3}" type="presOf" srcId="{A4E8183D-CDF2-4DDF-A811-42D910CEC074}" destId="{99EDDB1E-542C-4A4F-BB66-D225CD22BCC6}" srcOrd="0" destOrd="0" presId="urn:microsoft.com/office/officeart/2008/layout/VerticalCurvedList"/>
    <dgm:cxn modelId="{8881A0BA-3924-4851-8697-DBB855C02E07}" type="presOf" srcId="{A3176F76-CBC2-4D60-BF77-2B1BDB2D27E0}" destId="{2811EC93-0671-469A-AF72-9EB846DF91D4}" srcOrd="0" destOrd="0" presId="urn:microsoft.com/office/officeart/2008/layout/VerticalCurvedList"/>
    <dgm:cxn modelId="{A6D3C42C-758E-4222-8E9D-8F8713491E90}" type="presParOf" srcId="{2811EC93-0671-469A-AF72-9EB846DF91D4}" destId="{B518CE71-1956-47F1-A60F-8667D9C92961}" srcOrd="0" destOrd="0" presId="urn:microsoft.com/office/officeart/2008/layout/VerticalCurvedList"/>
    <dgm:cxn modelId="{4A4E2E37-801A-4C9B-86B9-EE442574B3CB}" type="presParOf" srcId="{B518CE71-1956-47F1-A60F-8667D9C92961}" destId="{357A3084-A600-43A4-87C5-08C35A2E032F}" srcOrd="0" destOrd="0" presId="urn:microsoft.com/office/officeart/2008/layout/VerticalCurvedList"/>
    <dgm:cxn modelId="{AEBD6A1C-E369-4A28-8F42-1A7C0BAA52B5}" type="presParOf" srcId="{357A3084-A600-43A4-87C5-08C35A2E032F}" destId="{FC1E9F78-9E0C-4CFE-B0DA-D929DF8A993E}" srcOrd="0" destOrd="0" presId="urn:microsoft.com/office/officeart/2008/layout/VerticalCurvedList"/>
    <dgm:cxn modelId="{72099AFC-3273-4514-A231-E7873C1CE748}" type="presParOf" srcId="{357A3084-A600-43A4-87C5-08C35A2E032F}" destId="{65600BC3-2269-4DCF-90A6-276BB906840E}" srcOrd="1" destOrd="0" presId="urn:microsoft.com/office/officeart/2008/layout/VerticalCurvedList"/>
    <dgm:cxn modelId="{501F912A-937C-4E35-993D-F60367CFFBF2}" type="presParOf" srcId="{357A3084-A600-43A4-87C5-08C35A2E032F}" destId="{E6464A57-41A8-4976-8EF2-FD966413374F}" srcOrd="2" destOrd="0" presId="urn:microsoft.com/office/officeart/2008/layout/VerticalCurvedList"/>
    <dgm:cxn modelId="{A94DD2FC-6EBC-4014-8CB5-4ED1B12C445D}" type="presParOf" srcId="{357A3084-A600-43A4-87C5-08C35A2E032F}" destId="{D93B0D1C-A07C-4779-A59F-2278145E17B8}" srcOrd="3" destOrd="0" presId="urn:microsoft.com/office/officeart/2008/layout/VerticalCurvedList"/>
    <dgm:cxn modelId="{8E6D1190-EF35-4625-B557-C4AEA14A8D08}" type="presParOf" srcId="{B518CE71-1956-47F1-A60F-8667D9C92961}" destId="{E5DAB568-CE6C-4274-AC2A-A1A858803E37}" srcOrd="1" destOrd="0" presId="urn:microsoft.com/office/officeart/2008/layout/VerticalCurvedList"/>
    <dgm:cxn modelId="{F05CC4F2-2B83-4F6C-8606-4DF09792C0EE}" type="presParOf" srcId="{B518CE71-1956-47F1-A60F-8667D9C92961}" destId="{2548F24A-B53E-457B-87F2-5E0CFAC7DFB1}" srcOrd="2" destOrd="0" presId="urn:microsoft.com/office/officeart/2008/layout/VerticalCurvedList"/>
    <dgm:cxn modelId="{ABC46AB4-9834-40DF-8388-12FF826A8F6D}" type="presParOf" srcId="{2548F24A-B53E-457B-87F2-5E0CFAC7DFB1}" destId="{E004004D-6C3A-4CC2-8835-98A2616174C8}" srcOrd="0" destOrd="0" presId="urn:microsoft.com/office/officeart/2008/layout/VerticalCurvedList"/>
    <dgm:cxn modelId="{02EDF81F-E7F8-4E9B-8B98-307E11D0E837}" type="presParOf" srcId="{B518CE71-1956-47F1-A60F-8667D9C92961}" destId="{D58501E6-E7CE-45BD-AC4C-58DBA06514E9}" srcOrd="3" destOrd="0" presId="urn:microsoft.com/office/officeart/2008/layout/VerticalCurvedList"/>
    <dgm:cxn modelId="{86DAD9C9-ED83-48AF-A6BA-A49F3ED7535D}" type="presParOf" srcId="{B518CE71-1956-47F1-A60F-8667D9C92961}" destId="{E117E17A-580C-4A28-A2D4-6B4C9E3A4953}" srcOrd="4" destOrd="0" presId="urn:microsoft.com/office/officeart/2008/layout/VerticalCurvedList"/>
    <dgm:cxn modelId="{1A0045A8-607F-4843-B7E7-150723542C09}" type="presParOf" srcId="{E117E17A-580C-4A28-A2D4-6B4C9E3A4953}" destId="{2E9B61D8-0172-4DEB-B976-1159352B3F36}" srcOrd="0" destOrd="0" presId="urn:microsoft.com/office/officeart/2008/layout/VerticalCurvedList"/>
    <dgm:cxn modelId="{85A3F97C-1694-4D92-9F75-3B1933CFA59D}" type="presParOf" srcId="{B518CE71-1956-47F1-A60F-8667D9C92961}" destId="{99EDDB1E-542C-4A4F-BB66-D225CD22BCC6}" srcOrd="5" destOrd="0" presId="urn:microsoft.com/office/officeart/2008/layout/VerticalCurvedList"/>
    <dgm:cxn modelId="{53503548-67D2-491A-8A3F-3850BC339208}" type="presParOf" srcId="{B518CE71-1956-47F1-A60F-8667D9C92961}" destId="{580541C5-DBCE-469E-ACF2-F354D3A5F617}" srcOrd="6" destOrd="0" presId="urn:microsoft.com/office/officeart/2008/layout/VerticalCurvedList"/>
    <dgm:cxn modelId="{77359700-7EAB-446A-9C52-8081CE37778F}" type="presParOf" srcId="{580541C5-DBCE-469E-ACF2-F354D3A5F617}" destId="{F50C56D8-2B33-45EE-BC50-A1122F72AB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76F76-CBC2-4D60-BF77-2B1BDB2D27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472C24-A35C-4696-B7E7-5A94FBF05A07}">
      <dgm:prSet/>
      <dgm:spPr/>
      <dgm:t>
        <a:bodyPr/>
        <a:lstStyle/>
        <a:p>
          <a:r>
            <a:rPr lang="pt-BR" noProof="0" dirty="0"/>
            <a:t>Complexidade</a:t>
          </a:r>
        </a:p>
      </dgm:t>
    </dgm:pt>
    <dgm:pt modelId="{A2C6FC79-B98E-49AF-9A9E-43A8B3F707D7}" type="parTrans" cxnId="{8A600E21-3F07-401B-9433-7A927FDA1DE3}">
      <dgm:prSet/>
      <dgm:spPr/>
      <dgm:t>
        <a:bodyPr/>
        <a:lstStyle/>
        <a:p>
          <a:endParaRPr lang="en-US"/>
        </a:p>
      </dgm:t>
    </dgm:pt>
    <dgm:pt modelId="{C50819E7-0BBE-4F4C-911D-B86AEC7FF975}" type="sibTrans" cxnId="{8A600E21-3F07-401B-9433-7A927FDA1DE3}">
      <dgm:prSet/>
      <dgm:spPr/>
      <dgm:t>
        <a:bodyPr/>
        <a:lstStyle/>
        <a:p>
          <a:endParaRPr lang="en-US"/>
        </a:p>
      </dgm:t>
    </dgm:pt>
    <dgm:pt modelId="{22F53F1D-E313-4F00-8D05-D017AC8D4777}">
      <dgm:prSet/>
      <dgm:spPr/>
      <dgm:t>
        <a:bodyPr/>
        <a:lstStyle/>
        <a:p>
          <a:r>
            <a:rPr lang="pt-BR" noProof="0" dirty="0"/>
            <a:t>Receita Federal</a:t>
          </a:r>
        </a:p>
      </dgm:t>
    </dgm:pt>
    <dgm:pt modelId="{CD545CE5-8626-45E9-9854-D0BB680523A4}" type="parTrans" cxnId="{A8E52F64-9A60-4B87-9D75-24C725957366}">
      <dgm:prSet/>
      <dgm:spPr/>
      <dgm:t>
        <a:bodyPr/>
        <a:lstStyle/>
        <a:p>
          <a:endParaRPr lang="en-US"/>
        </a:p>
      </dgm:t>
    </dgm:pt>
    <dgm:pt modelId="{008B36A9-3013-468D-9281-731FF8146BDD}" type="sibTrans" cxnId="{A8E52F64-9A60-4B87-9D75-24C725957366}">
      <dgm:prSet/>
      <dgm:spPr/>
      <dgm:t>
        <a:bodyPr/>
        <a:lstStyle/>
        <a:p>
          <a:endParaRPr lang="en-US"/>
        </a:p>
      </dgm:t>
    </dgm:pt>
    <dgm:pt modelId="{A4E8183D-CDF2-4DDF-A811-42D910CEC074}">
      <dgm:prSet/>
      <dgm:spPr/>
      <dgm:t>
        <a:bodyPr/>
        <a:lstStyle/>
        <a:p>
          <a:r>
            <a:rPr lang="pt-BR" noProof="0" dirty="0"/>
            <a:t>Malha fina</a:t>
          </a:r>
        </a:p>
      </dgm:t>
    </dgm:pt>
    <dgm:pt modelId="{F4E0FB15-D226-403F-9A76-B26D9DA76481}" type="parTrans" cxnId="{F29C7909-BE4E-4CB3-8133-90EA976EFAED}">
      <dgm:prSet/>
      <dgm:spPr/>
      <dgm:t>
        <a:bodyPr/>
        <a:lstStyle/>
        <a:p>
          <a:endParaRPr lang="en-US"/>
        </a:p>
      </dgm:t>
    </dgm:pt>
    <dgm:pt modelId="{394128FD-6BEB-4BA5-B932-CBC9D0B71129}" type="sibTrans" cxnId="{F29C7909-BE4E-4CB3-8133-90EA976EFAED}">
      <dgm:prSet/>
      <dgm:spPr/>
      <dgm:t>
        <a:bodyPr/>
        <a:lstStyle/>
        <a:p>
          <a:endParaRPr lang="en-US"/>
        </a:p>
      </dgm:t>
    </dgm:pt>
    <dgm:pt modelId="{A8E4D5DB-385F-460B-B340-8CCD7FBABDCD}" type="pres">
      <dgm:prSet presAssocID="{A3176F76-CBC2-4D60-BF77-2B1BDB2D27E0}" presName="linear" presStyleCnt="0">
        <dgm:presLayoutVars>
          <dgm:animLvl val="lvl"/>
          <dgm:resizeHandles val="exact"/>
        </dgm:presLayoutVars>
      </dgm:prSet>
      <dgm:spPr/>
    </dgm:pt>
    <dgm:pt modelId="{1C7721F2-8DFC-464F-B132-5C74F299EF63}" type="pres">
      <dgm:prSet presAssocID="{25472C24-A35C-4696-B7E7-5A94FBF05A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948C41-28B8-4DE6-A3D9-036C219005DE}" type="pres">
      <dgm:prSet presAssocID="{C50819E7-0BBE-4F4C-911D-B86AEC7FF975}" presName="spacer" presStyleCnt="0"/>
      <dgm:spPr/>
    </dgm:pt>
    <dgm:pt modelId="{134FE5FD-040A-4708-96E8-0028F6B630BB}" type="pres">
      <dgm:prSet presAssocID="{22F53F1D-E313-4F00-8D05-D017AC8D47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2A5AD5-6530-4AFF-83C7-E5683F0686F6}" type="pres">
      <dgm:prSet presAssocID="{008B36A9-3013-468D-9281-731FF8146BDD}" presName="spacer" presStyleCnt="0"/>
      <dgm:spPr/>
    </dgm:pt>
    <dgm:pt modelId="{F9739343-CBBD-4183-8469-6A9FAB199DF4}" type="pres">
      <dgm:prSet presAssocID="{A4E8183D-CDF2-4DDF-A811-42D910CEC0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9C7909-BE4E-4CB3-8133-90EA976EFAED}" srcId="{A3176F76-CBC2-4D60-BF77-2B1BDB2D27E0}" destId="{A4E8183D-CDF2-4DDF-A811-42D910CEC074}" srcOrd="2" destOrd="0" parTransId="{F4E0FB15-D226-403F-9A76-B26D9DA76481}" sibTransId="{394128FD-6BEB-4BA5-B932-CBC9D0B71129}"/>
    <dgm:cxn modelId="{8A600E21-3F07-401B-9433-7A927FDA1DE3}" srcId="{A3176F76-CBC2-4D60-BF77-2B1BDB2D27E0}" destId="{25472C24-A35C-4696-B7E7-5A94FBF05A07}" srcOrd="0" destOrd="0" parTransId="{A2C6FC79-B98E-49AF-9A9E-43A8B3F707D7}" sibTransId="{C50819E7-0BBE-4F4C-911D-B86AEC7FF975}"/>
    <dgm:cxn modelId="{1A885F3A-2D8A-41B7-B224-3FF439250203}" type="presOf" srcId="{A4E8183D-CDF2-4DDF-A811-42D910CEC074}" destId="{F9739343-CBBD-4183-8469-6A9FAB199DF4}" srcOrd="0" destOrd="0" presId="urn:microsoft.com/office/officeart/2005/8/layout/vList2"/>
    <dgm:cxn modelId="{A8E52F64-9A60-4B87-9D75-24C725957366}" srcId="{A3176F76-CBC2-4D60-BF77-2B1BDB2D27E0}" destId="{22F53F1D-E313-4F00-8D05-D017AC8D4777}" srcOrd="1" destOrd="0" parTransId="{CD545CE5-8626-45E9-9854-D0BB680523A4}" sibTransId="{008B36A9-3013-468D-9281-731FF8146BDD}"/>
    <dgm:cxn modelId="{1F8BE16E-FBA1-4D66-85C7-422E963B760E}" type="presOf" srcId="{22F53F1D-E313-4F00-8D05-D017AC8D4777}" destId="{134FE5FD-040A-4708-96E8-0028F6B630BB}" srcOrd="0" destOrd="0" presId="urn:microsoft.com/office/officeart/2005/8/layout/vList2"/>
    <dgm:cxn modelId="{14EF06AC-7EA2-4A1A-B592-A59361972E7D}" type="presOf" srcId="{25472C24-A35C-4696-B7E7-5A94FBF05A07}" destId="{1C7721F2-8DFC-464F-B132-5C74F299EF63}" srcOrd="0" destOrd="0" presId="urn:microsoft.com/office/officeart/2005/8/layout/vList2"/>
    <dgm:cxn modelId="{1E7158E7-46D3-453E-B0FF-3FEE42F15B20}" type="presOf" srcId="{A3176F76-CBC2-4D60-BF77-2B1BDB2D27E0}" destId="{A8E4D5DB-385F-460B-B340-8CCD7FBABDCD}" srcOrd="0" destOrd="0" presId="urn:microsoft.com/office/officeart/2005/8/layout/vList2"/>
    <dgm:cxn modelId="{7D1870C9-68D0-4F0C-ADCA-044E5AE44229}" type="presParOf" srcId="{A8E4D5DB-385F-460B-B340-8CCD7FBABDCD}" destId="{1C7721F2-8DFC-464F-B132-5C74F299EF63}" srcOrd="0" destOrd="0" presId="urn:microsoft.com/office/officeart/2005/8/layout/vList2"/>
    <dgm:cxn modelId="{BB661BC2-709E-4BAD-9FCD-8AE61EAC5160}" type="presParOf" srcId="{A8E4D5DB-385F-460B-B340-8CCD7FBABDCD}" destId="{A1948C41-28B8-4DE6-A3D9-036C219005DE}" srcOrd="1" destOrd="0" presId="urn:microsoft.com/office/officeart/2005/8/layout/vList2"/>
    <dgm:cxn modelId="{411A6C13-C9B9-4717-B6A2-5F3CCA7725B8}" type="presParOf" srcId="{A8E4D5DB-385F-460B-B340-8CCD7FBABDCD}" destId="{134FE5FD-040A-4708-96E8-0028F6B630BB}" srcOrd="2" destOrd="0" presId="urn:microsoft.com/office/officeart/2005/8/layout/vList2"/>
    <dgm:cxn modelId="{5D400680-3405-4283-B413-EB75318025C2}" type="presParOf" srcId="{A8E4D5DB-385F-460B-B340-8CCD7FBABDCD}" destId="{0C2A5AD5-6530-4AFF-83C7-E5683F0686F6}" srcOrd="3" destOrd="0" presId="urn:microsoft.com/office/officeart/2005/8/layout/vList2"/>
    <dgm:cxn modelId="{D2F30966-3FAD-430D-B4CC-95D4C200999B}" type="presParOf" srcId="{A8E4D5DB-385F-460B-B340-8CCD7FBABDCD}" destId="{F9739343-CBBD-4183-8469-6A9FAB199D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176F76-CBC2-4D60-BF77-2B1BDB2D27E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472C24-A35C-4696-B7E7-5A94FBF05A07}">
      <dgm:prSet/>
      <dgm:spPr/>
      <dgm:t>
        <a:bodyPr/>
        <a:lstStyle/>
        <a:p>
          <a:r>
            <a:rPr lang="en-US" dirty="0" err="1"/>
            <a:t>Simplificação</a:t>
          </a:r>
          <a:endParaRPr lang="en-US" dirty="0"/>
        </a:p>
      </dgm:t>
    </dgm:pt>
    <dgm:pt modelId="{A2C6FC79-B98E-49AF-9A9E-43A8B3F707D7}" type="parTrans" cxnId="{8A600E21-3F07-401B-9433-7A927FDA1DE3}">
      <dgm:prSet/>
      <dgm:spPr/>
      <dgm:t>
        <a:bodyPr/>
        <a:lstStyle/>
        <a:p>
          <a:endParaRPr lang="en-US"/>
        </a:p>
      </dgm:t>
    </dgm:pt>
    <dgm:pt modelId="{C50819E7-0BBE-4F4C-911D-B86AEC7FF975}" type="sibTrans" cxnId="{8A600E21-3F07-401B-9433-7A927FDA1DE3}">
      <dgm:prSet/>
      <dgm:spPr/>
      <dgm:t>
        <a:bodyPr/>
        <a:lstStyle/>
        <a:p>
          <a:endParaRPr lang="en-US"/>
        </a:p>
      </dgm:t>
    </dgm:pt>
    <dgm:pt modelId="{22F53F1D-E313-4F00-8D05-D017AC8D4777}">
      <dgm:prSet/>
      <dgm:spPr/>
      <dgm:t>
        <a:bodyPr/>
        <a:lstStyle/>
        <a:p>
          <a:r>
            <a:rPr lang="pt-BR" noProof="0" dirty="0"/>
            <a:t>Automatização</a:t>
          </a:r>
          <a:endParaRPr lang="en-US" dirty="0"/>
        </a:p>
      </dgm:t>
    </dgm:pt>
    <dgm:pt modelId="{CD545CE5-8626-45E9-9854-D0BB680523A4}" type="parTrans" cxnId="{A8E52F64-9A60-4B87-9D75-24C725957366}">
      <dgm:prSet/>
      <dgm:spPr/>
      <dgm:t>
        <a:bodyPr/>
        <a:lstStyle/>
        <a:p>
          <a:endParaRPr lang="en-US"/>
        </a:p>
      </dgm:t>
    </dgm:pt>
    <dgm:pt modelId="{008B36A9-3013-468D-9281-731FF8146BDD}" type="sibTrans" cxnId="{A8E52F64-9A60-4B87-9D75-24C725957366}">
      <dgm:prSet/>
      <dgm:spPr/>
      <dgm:t>
        <a:bodyPr/>
        <a:lstStyle/>
        <a:p>
          <a:endParaRPr lang="en-US"/>
        </a:p>
      </dgm:t>
    </dgm:pt>
    <dgm:pt modelId="{A4E8183D-CDF2-4DDF-A811-42D910CEC074}">
      <dgm:prSet/>
      <dgm:spPr/>
      <dgm:t>
        <a:bodyPr/>
        <a:lstStyle/>
        <a:p>
          <a:r>
            <a:rPr lang="pt-BR" noProof="0" dirty="0"/>
            <a:t>Diminuição</a:t>
          </a:r>
          <a:r>
            <a:rPr lang="en-US" dirty="0"/>
            <a:t> da </a:t>
          </a:r>
          <a:r>
            <a:rPr lang="pt-BR" noProof="0" dirty="0"/>
            <a:t>margem</a:t>
          </a:r>
          <a:r>
            <a:rPr lang="en-US" dirty="0"/>
            <a:t> de </a:t>
          </a:r>
          <a:r>
            <a:rPr lang="pt-BR" noProof="0" dirty="0"/>
            <a:t>erro</a:t>
          </a:r>
          <a:endParaRPr lang="en-US" dirty="0"/>
        </a:p>
      </dgm:t>
    </dgm:pt>
    <dgm:pt modelId="{F4E0FB15-D226-403F-9A76-B26D9DA76481}" type="parTrans" cxnId="{F29C7909-BE4E-4CB3-8133-90EA976EFAED}">
      <dgm:prSet/>
      <dgm:spPr/>
      <dgm:t>
        <a:bodyPr/>
        <a:lstStyle/>
        <a:p>
          <a:endParaRPr lang="en-US"/>
        </a:p>
      </dgm:t>
    </dgm:pt>
    <dgm:pt modelId="{394128FD-6BEB-4BA5-B932-CBC9D0B71129}" type="sibTrans" cxnId="{F29C7909-BE4E-4CB3-8133-90EA976EFAED}">
      <dgm:prSet/>
      <dgm:spPr/>
      <dgm:t>
        <a:bodyPr/>
        <a:lstStyle/>
        <a:p>
          <a:endParaRPr lang="en-US"/>
        </a:p>
      </dgm:t>
    </dgm:pt>
    <dgm:pt modelId="{65DB53D6-FD51-4302-B3DC-A7A86A844EEB}" type="pres">
      <dgm:prSet presAssocID="{A3176F76-CBC2-4D60-BF77-2B1BDB2D27E0}" presName="outerComposite" presStyleCnt="0">
        <dgm:presLayoutVars>
          <dgm:chMax val="5"/>
          <dgm:dir/>
          <dgm:resizeHandles val="exact"/>
        </dgm:presLayoutVars>
      </dgm:prSet>
      <dgm:spPr/>
    </dgm:pt>
    <dgm:pt modelId="{9492D5BB-CBCA-4624-8A49-DB44DA756E46}" type="pres">
      <dgm:prSet presAssocID="{A3176F76-CBC2-4D60-BF77-2B1BDB2D27E0}" presName="dummyMaxCanvas" presStyleCnt="0">
        <dgm:presLayoutVars/>
      </dgm:prSet>
      <dgm:spPr/>
    </dgm:pt>
    <dgm:pt modelId="{E5EC663A-C4BC-4A57-89FC-E80029680432}" type="pres">
      <dgm:prSet presAssocID="{A3176F76-CBC2-4D60-BF77-2B1BDB2D27E0}" presName="ThreeNodes_1" presStyleLbl="node1" presStyleIdx="0" presStyleCnt="3">
        <dgm:presLayoutVars>
          <dgm:bulletEnabled val="1"/>
        </dgm:presLayoutVars>
      </dgm:prSet>
      <dgm:spPr/>
    </dgm:pt>
    <dgm:pt modelId="{9B1AC7AE-5F86-470A-A158-A9A5A7D2B37C}" type="pres">
      <dgm:prSet presAssocID="{A3176F76-CBC2-4D60-BF77-2B1BDB2D27E0}" presName="ThreeNodes_2" presStyleLbl="node1" presStyleIdx="1" presStyleCnt="3">
        <dgm:presLayoutVars>
          <dgm:bulletEnabled val="1"/>
        </dgm:presLayoutVars>
      </dgm:prSet>
      <dgm:spPr/>
    </dgm:pt>
    <dgm:pt modelId="{5EE9ABA9-8053-4D84-B498-ED89C1162DB2}" type="pres">
      <dgm:prSet presAssocID="{A3176F76-CBC2-4D60-BF77-2B1BDB2D27E0}" presName="ThreeNodes_3" presStyleLbl="node1" presStyleIdx="2" presStyleCnt="3">
        <dgm:presLayoutVars>
          <dgm:bulletEnabled val="1"/>
        </dgm:presLayoutVars>
      </dgm:prSet>
      <dgm:spPr/>
    </dgm:pt>
    <dgm:pt modelId="{9D2EB766-6931-4271-9B80-8A55C7A973D4}" type="pres">
      <dgm:prSet presAssocID="{A3176F76-CBC2-4D60-BF77-2B1BDB2D27E0}" presName="ThreeConn_1-2" presStyleLbl="fgAccFollowNode1" presStyleIdx="0" presStyleCnt="2">
        <dgm:presLayoutVars>
          <dgm:bulletEnabled val="1"/>
        </dgm:presLayoutVars>
      </dgm:prSet>
      <dgm:spPr/>
    </dgm:pt>
    <dgm:pt modelId="{43835A05-75DE-4E65-9274-3759E02D4407}" type="pres">
      <dgm:prSet presAssocID="{A3176F76-CBC2-4D60-BF77-2B1BDB2D27E0}" presName="ThreeConn_2-3" presStyleLbl="fgAccFollowNode1" presStyleIdx="1" presStyleCnt="2">
        <dgm:presLayoutVars>
          <dgm:bulletEnabled val="1"/>
        </dgm:presLayoutVars>
      </dgm:prSet>
      <dgm:spPr/>
    </dgm:pt>
    <dgm:pt modelId="{61050C79-06C9-47C2-97DD-ECEB5E2AFE2C}" type="pres">
      <dgm:prSet presAssocID="{A3176F76-CBC2-4D60-BF77-2B1BDB2D27E0}" presName="ThreeNodes_1_text" presStyleLbl="node1" presStyleIdx="2" presStyleCnt="3">
        <dgm:presLayoutVars>
          <dgm:bulletEnabled val="1"/>
        </dgm:presLayoutVars>
      </dgm:prSet>
      <dgm:spPr/>
    </dgm:pt>
    <dgm:pt modelId="{09110FCB-F567-411F-9B4D-7677CF094226}" type="pres">
      <dgm:prSet presAssocID="{A3176F76-CBC2-4D60-BF77-2B1BDB2D27E0}" presName="ThreeNodes_2_text" presStyleLbl="node1" presStyleIdx="2" presStyleCnt="3">
        <dgm:presLayoutVars>
          <dgm:bulletEnabled val="1"/>
        </dgm:presLayoutVars>
      </dgm:prSet>
      <dgm:spPr/>
    </dgm:pt>
    <dgm:pt modelId="{2582A6A7-879F-4E69-AA1A-46D818E556DD}" type="pres">
      <dgm:prSet presAssocID="{A3176F76-CBC2-4D60-BF77-2B1BDB2D27E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BF75F05-4BCA-4E1F-A4B9-191BB9627532}" type="presOf" srcId="{A3176F76-CBC2-4D60-BF77-2B1BDB2D27E0}" destId="{65DB53D6-FD51-4302-B3DC-A7A86A844EEB}" srcOrd="0" destOrd="0" presId="urn:microsoft.com/office/officeart/2005/8/layout/vProcess5"/>
    <dgm:cxn modelId="{F29C7909-BE4E-4CB3-8133-90EA976EFAED}" srcId="{A3176F76-CBC2-4D60-BF77-2B1BDB2D27E0}" destId="{A4E8183D-CDF2-4DDF-A811-42D910CEC074}" srcOrd="2" destOrd="0" parTransId="{F4E0FB15-D226-403F-9A76-B26D9DA76481}" sibTransId="{394128FD-6BEB-4BA5-B932-CBC9D0B71129}"/>
    <dgm:cxn modelId="{8A600E21-3F07-401B-9433-7A927FDA1DE3}" srcId="{A3176F76-CBC2-4D60-BF77-2B1BDB2D27E0}" destId="{25472C24-A35C-4696-B7E7-5A94FBF05A07}" srcOrd="0" destOrd="0" parTransId="{A2C6FC79-B98E-49AF-9A9E-43A8B3F707D7}" sibTransId="{C50819E7-0BBE-4F4C-911D-B86AEC7FF975}"/>
    <dgm:cxn modelId="{EE27C12D-19E2-4A27-A399-5AF543DEC3A7}" type="presOf" srcId="{25472C24-A35C-4696-B7E7-5A94FBF05A07}" destId="{61050C79-06C9-47C2-97DD-ECEB5E2AFE2C}" srcOrd="1" destOrd="0" presId="urn:microsoft.com/office/officeart/2005/8/layout/vProcess5"/>
    <dgm:cxn modelId="{A8E52F64-9A60-4B87-9D75-24C725957366}" srcId="{A3176F76-CBC2-4D60-BF77-2B1BDB2D27E0}" destId="{22F53F1D-E313-4F00-8D05-D017AC8D4777}" srcOrd="1" destOrd="0" parTransId="{CD545CE5-8626-45E9-9854-D0BB680523A4}" sibTransId="{008B36A9-3013-468D-9281-731FF8146BDD}"/>
    <dgm:cxn modelId="{0F79F372-7089-43AE-8053-B89B2D90B389}" type="presOf" srcId="{22F53F1D-E313-4F00-8D05-D017AC8D4777}" destId="{09110FCB-F567-411F-9B4D-7677CF094226}" srcOrd="1" destOrd="0" presId="urn:microsoft.com/office/officeart/2005/8/layout/vProcess5"/>
    <dgm:cxn modelId="{047C13A3-6655-4F7F-B2DB-AABD280FAECC}" type="presOf" srcId="{22F53F1D-E313-4F00-8D05-D017AC8D4777}" destId="{9B1AC7AE-5F86-470A-A158-A9A5A7D2B37C}" srcOrd="0" destOrd="0" presId="urn:microsoft.com/office/officeart/2005/8/layout/vProcess5"/>
    <dgm:cxn modelId="{646216B9-5528-4CDE-B622-896A89335A1A}" type="presOf" srcId="{A4E8183D-CDF2-4DDF-A811-42D910CEC074}" destId="{5EE9ABA9-8053-4D84-B498-ED89C1162DB2}" srcOrd="0" destOrd="0" presId="urn:microsoft.com/office/officeart/2005/8/layout/vProcess5"/>
    <dgm:cxn modelId="{AABB99C9-D216-4DF2-8FD2-0EC5A156501B}" type="presOf" srcId="{A4E8183D-CDF2-4DDF-A811-42D910CEC074}" destId="{2582A6A7-879F-4E69-AA1A-46D818E556DD}" srcOrd="1" destOrd="0" presId="urn:microsoft.com/office/officeart/2005/8/layout/vProcess5"/>
    <dgm:cxn modelId="{9F2154D3-AAAC-413F-84F1-4597A4725032}" type="presOf" srcId="{25472C24-A35C-4696-B7E7-5A94FBF05A07}" destId="{E5EC663A-C4BC-4A57-89FC-E80029680432}" srcOrd="0" destOrd="0" presId="urn:microsoft.com/office/officeart/2005/8/layout/vProcess5"/>
    <dgm:cxn modelId="{7A7E52EB-FEF8-4FA7-8659-F01E4A9EA395}" type="presOf" srcId="{C50819E7-0BBE-4F4C-911D-B86AEC7FF975}" destId="{9D2EB766-6931-4271-9B80-8A55C7A973D4}" srcOrd="0" destOrd="0" presId="urn:microsoft.com/office/officeart/2005/8/layout/vProcess5"/>
    <dgm:cxn modelId="{AD47FBFD-D5CB-4C13-B990-45E222B91110}" type="presOf" srcId="{008B36A9-3013-468D-9281-731FF8146BDD}" destId="{43835A05-75DE-4E65-9274-3759E02D4407}" srcOrd="0" destOrd="0" presId="urn:microsoft.com/office/officeart/2005/8/layout/vProcess5"/>
    <dgm:cxn modelId="{1200CAE4-FBDC-48E7-8FD5-78E60E8E987F}" type="presParOf" srcId="{65DB53D6-FD51-4302-B3DC-A7A86A844EEB}" destId="{9492D5BB-CBCA-4624-8A49-DB44DA756E46}" srcOrd="0" destOrd="0" presId="urn:microsoft.com/office/officeart/2005/8/layout/vProcess5"/>
    <dgm:cxn modelId="{9B68F7CD-B0C9-4925-AB97-EBC2940772D4}" type="presParOf" srcId="{65DB53D6-FD51-4302-B3DC-A7A86A844EEB}" destId="{E5EC663A-C4BC-4A57-89FC-E80029680432}" srcOrd="1" destOrd="0" presId="urn:microsoft.com/office/officeart/2005/8/layout/vProcess5"/>
    <dgm:cxn modelId="{F152AF3E-BAD8-4491-8021-6039B700D8C8}" type="presParOf" srcId="{65DB53D6-FD51-4302-B3DC-A7A86A844EEB}" destId="{9B1AC7AE-5F86-470A-A158-A9A5A7D2B37C}" srcOrd="2" destOrd="0" presId="urn:microsoft.com/office/officeart/2005/8/layout/vProcess5"/>
    <dgm:cxn modelId="{A7112E85-89CE-45F6-A0D8-85B571912133}" type="presParOf" srcId="{65DB53D6-FD51-4302-B3DC-A7A86A844EEB}" destId="{5EE9ABA9-8053-4D84-B498-ED89C1162DB2}" srcOrd="3" destOrd="0" presId="urn:microsoft.com/office/officeart/2005/8/layout/vProcess5"/>
    <dgm:cxn modelId="{C072AC9E-CD48-47A8-832B-9863BBE84EF7}" type="presParOf" srcId="{65DB53D6-FD51-4302-B3DC-A7A86A844EEB}" destId="{9D2EB766-6931-4271-9B80-8A55C7A973D4}" srcOrd="4" destOrd="0" presId="urn:microsoft.com/office/officeart/2005/8/layout/vProcess5"/>
    <dgm:cxn modelId="{A9E2F6A8-DC80-4826-9D80-E062A492469E}" type="presParOf" srcId="{65DB53D6-FD51-4302-B3DC-A7A86A844EEB}" destId="{43835A05-75DE-4E65-9274-3759E02D4407}" srcOrd="5" destOrd="0" presId="urn:microsoft.com/office/officeart/2005/8/layout/vProcess5"/>
    <dgm:cxn modelId="{92110DB7-E056-4109-80EF-4A87742639E5}" type="presParOf" srcId="{65DB53D6-FD51-4302-B3DC-A7A86A844EEB}" destId="{61050C79-06C9-47C2-97DD-ECEB5E2AFE2C}" srcOrd="6" destOrd="0" presId="urn:microsoft.com/office/officeart/2005/8/layout/vProcess5"/>
    <dgm:cxn modelId="{79212160-05F7-4331-8101-389692D7AB3C}" type="presParOf" srcId="{65DB53D6-FD51-4302-B3DC-A7A86A844EEB}" destId="{09110FCB-F567-411F-9B4D-7677CF094226}" srcOrd="7" destOrd="0" presId="urn:microsoft.com/office/officeart/2005/8/layout/vProcess5"/>
    <dgm:cxn modelId="{BA992C52-4CFE-40A5-A9BF-4911CF75CE67}" type="presParOf" srcId="{65DB53D6-FD51-4302-B3DC-A7A86A844EEB}" destId="{2582A6A7-879F-4E69-AA1A-46D818E556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688F21-E859-4A1A-9065-4752AAB79AA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882ED0-EC4C-41DF-AEC8-BB75B12AF2EE}">
      <dgm:prSet/>
      <dgm:spPr/>
      <dgm:t>
        <a:bodyPr/>
        <a:lstStyle/>
        <a:p>
          <a:r>
            <a:rPr lang="pt-BR" dirty="0"/>
            <a:t>[Tema 1]</a:t>
          </a:r>
          <a:endParaRPr lang="en-US" dirty="0"/>
        </a:p>
      </dgm:t>
    </dgm:pt>
    <dgm:pt modelId="{4CDE4730-C6FD-4F4F-9BD6-F901325381C0}" type="parTrans" cxnId="{808F0C14-BCA7-4AC7-B618-C9F19E6B7142}">
      <dgm:prSet/>
      <dgm:spPr/>
      <dgm:t>
        <a:bodyPr/>
        <a:lstStyle/>
        <a:p>
          <a:endParaRPr lang="en-US"/>
        </a:p>
      </dgm:t>
    </dgm:pt>
    <dgm:pt modelId="{535ACFCA-CE5C-4077-8F5F-492675BF7FED}" type="sibTrans" cxnId="{808F0C14-BCA7-4AC7-B618-C9F19E6B7142}">
      <dgm:prSet/>
      <dgm:spPr/>
      <dgm:t>
        <a:bodyPr/>
        <a:lstStyle/>
        <a:p>
          <a:endParaRPr lang="en-US"/>
        </a:p>
      </dgm:t>
    </dgm:pt>
    <dgm:pt modelId="{39098A2C-752E-4F2F-8C20-D150D89FF53E}">
      <dgm:prSet/>
      <dgm:spPr/>
      <dgm:t>
        <a:bodyPr/>
        <a:lstStyle/>
        <a:p>
          <a:r>
            <a:rPr lang="pt-BR" dirty="0"/>
            <a:t>[Tema 2]</a:t>
          </a:r>
          <a:endParaRPr lang="en-US" dirty="0"/>
        </a:p>
      </dgm:t>
    </dgm:pt>
    <dgm:pt modelId="{6A4FDC7B-90D9-4D47-BF9F-1B43384FE020}" type="parTrans" cxnId="{680C0EC7-04F2-48B7-9ABA-0C577512758F}">
      <dgm:prSet/>
      <dgm:spPr/>
      <dgm:t>
        <a:bodyPr/>
        <a:lstStyle/>
        <a:p>
          <a:endParaRPr lang="en-US"/>
        </a:p>
      </dgm:t>
    </dgm:pt>
    <dgm:pt modelId="{18A56DA2-FE69-4044-AA74-9D2ED7B257BC}" type="sibTrans" cxnId="{680C0EC7-04F2-48B7-9ABA-0C577512758F}">
      <dgm:prSet/>
      <dgm:spPr/>
      <dgm:t>
        <a:bodyPr/>
        <a:lstStyle/>
        <a:p>
          <a:endParaRPr lang="en-US"/>
        </a:p>
      </dgm:t>
    </dgm:pt>
    <dgm:pt modelId="{6E17EE05-52CA-48B0-9A15-2E6176124013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dirty="0"/>
            <a:t>[Tema 3]</a:t>
          </a:r>
          <a:endParaRPr lang="en-US" dirty="0"/>
        </a:p>
      </dgm:t>
    </dgm:pt>
    <dgm:pt modelId="{23870E7E-E3D1-4C83-89D2-D4D13D7D725A}" type="parTrans" cxnId="{668B7F94-2B1A-428B-A91C-4C9547D05C20}">
      <dgm:prSet/>
      <dgm:spPr/>
      <dgm:t>
        <a:bodyPr/>
        <a:lstStyle/>
        <a:p>
          <a:endParaRPr lang="en-US"/>
        </a:p>
      </dgm:t>
    </dgm:pt>
    <dgm:pt modelId="{2FEF705E-8D69-4F00-84FB-9AD7E56DBC18}" type="sibTrans" cxnId="{668B7F94-2B1A-428B-A91C-4C9547D05C20}">
      <dgm:prSet/>
      <dgm:spPr/>
      <dgm:t>
        <a:bodyPr/>
        <a:lstStyle/>
        <a:p>
          <a:endParaRPr lang="en-US"/>
        </a:p>
      </dgm:t>
    </dgm:pt>
    <dgm:pt modelId="{D96454C2-4C07-477B-A68D-31369CD91157}" type="pres">
      <dgm:prSet presAssocID="{D4688F21-E859-4A1A-9065-4752AAB79AAE}" presName="Name0" presStyleCnt="0">
        <dgm:presLayoutVars>
          <dgm:dir/>
          <dgm:animLvl val="lvl"/>
          <dgm:resizeHandles val="exact"/>
        </dgm:presLayoutVars>
      </dgm:prSet>
      <dgm:spPr/>
    </dgm:pt>
    <dgm:pt modelId="{F135EC9C-EF8E-433D-9932-CD1FF45750FB}" type="pres">
      <dgm:prSet presAssocID="{40882ED0-EC4C-41DF-AEC8-BB75B12AF2EE}" presName="linNode" presStyleCnt="0"/>
      <dgm:spPr/>
    </dgm:pt>
    <dgm:pt modelId="{5239F5DD-3A40-4F93-AC30-4F7088245846}" type="pres">
      <dgm:prSet presAssocID="{40882ED0-EC4C-41DF-AEC8-BB75B12AF2EE}" presName="parentText" presStyleLbl="node1" presStyleIdx="0" presStyleCnt="3" custScaleX="191769">
        <dgm:presLayoutVars>
          <dgm:chMax val="1"/>
          <dgm:bulletEnabled val="1"/>
        </dgm:presLayoutVars>
      </dgm:prSet>
      <dgm:spPr/>
    </dgm:pt>
    <dgm:pt modelId="{DC5FC962-D425-4F69-AEEF-31B703767A76}" type="pres">
      <dgm:prSet presAssocID="{535ACFCA-CE5C-4077-8F5F-492675BF7FED}" presName="sp" presStyleCnt="0"/>
      <dgm:spPr/>
    </dgm:pt>
    <dgm:pt modelId="{2FC74878-821F-4F78-8D7C-DC9BADD54AF1}" type="pres">
      <dgm:prSet presAssocID="{39098A2C-752E-4F2F-8C20-D150D89FF53E}" presName="linNode" presStyleCnt="0"/>
      <dgm:spPr/>
    </dgm:pt>
    <dgm:pt modelId="{F91A3807-661E-48D6-82F5-4A2FC0080332}" type="pres">
      <dgm:prSet presAssocID="{39098A2C-752E-4F2F-8C20-D150D89FF53E}" presName="parentText" presStyleLbl="node1" presStyleIdx="1" presStyleCnt="3" custScaleX="191769">
        <dgm:presLayoutVars>
          <dgm:chMax val="1"/>
          <dgm:bulletEnabled val="1"/>
        </dgm:presLayoutVars>
      </dgm:prSet>
      <dgm:spPr/>
    </dgm:pt>
    <dgm:pt modelId="{5A7EAB11-EEA4-4841-ABE8-44A2FE86F6EC}" type="pres">
      <dgm:prSet presAssocID="{18A56DA2-FE69-4044-AA74-9D2ED7B257BC}" presName="sp" presStyleCnt="0"/>
      <dgm:spPr/>
    </dgm:pt>
    <dgm:pt modelId="{FB45ADED-451F-45A5-A8A2-692954BC9971}" type="pres">
      <dgm:prSet presAssocID="{6E17EE05-52CA-48B0-9A15-2E6176124013}" presName="linNode" presStyleCnt="0"/>
      <dgm:spPr/>
    </dgm:pt>
    <dgm:pt modelId="{6225B681-51F2-48B2-AA5D-E84185CEE381}" type="pres">
      <dgm:prSet presAssocID="{6E17EE05-52CA-48B0-9A15-2E6176124013}" presName="parentText" presStyleLbl="node1" presStyleIdx="2" presStyleCnt="3" custScaleX="192863">
        <dgm:presLayoutVars>
          <dgm:chMax val="1"/>
          <dgm:bulletEnabled val="1"/>
        </dgm:presLayoutVars>
      </dgm:prSet>
      <dgm:spPr/>
    </dgm:pt>
  </dgm:ptLst>
  <dgm:cxnLst>
    <dgm:cxn modelId="{808F0C14-BCA7-4AC7-B618-C9F19E6B7142}" srcId="{D4688F21-E859-4A1A-9065-4752AAB79AAE}" destId="{40882ED0-EC4C-41DF-AEC8-BB75B12AF2EE}" srcOrd="0" destOrd="0" parTransId="{4CDE4730-C6FD-4F4F-9BD6-F901325381C0}" sibTransId="{535ACFCA-CE5C-4077-8F5F-492675BF7FED}"/>
    <dgm:cxn modelId="{B6A16037-A981-4DF4-9204-8E7A28036D5D}" type="presOf" srcId="{6E17EE05-52CA-48B0-9A15-2E6176124013}" destId="{6225B681-51F2-48B2-AA5D-E84185CEE381}" srcOrd="0" destOrd="0" presId="urn:microsoft.com/office/officeart/2005/8/layout/vList5"/>
    <dgm:cxn modelId="{30E57B3E-8CF8-4E7D-8C84-35CDF139CCEA}" type="presOf" srcId="{D4688F21-E859-4A1A-9065-4752AAB79AAE}" destId="{D96454C2-4C07-477B-A68D-31369CD91157}" srcOrd="0" destOrd="0" presId="urn:microsoft.com/office/officeart/2005/8/layout/vList5"/>
    <dgm:cxn modelId="{71CD575F-DAB0-49F9-988D-D00B77E6F5BE}" type="presOf" srcId="{39098A2C-752E-4F2F-8C20-D150D89FF53E}" destId="{F91A3807-661E-48D6-82F5-4A2FC0080332}" srcOrd="0" destOrd="0" presId="urn:microsoft.com/office/officeart/2005/8/layout/vList5"/>
    <dgm:cxn modelId="{668B7F94-2B1A-428B-A91C-4C9547D05C20}" srcId="{D4688F21-E859-4A1A-9065-4752AAB79AAE}" destId="{6E17EE05-52CA-48B0-9A15-2E6176124013}" srcOrd="2" destOrd="0" parTransId="{23870E7E-E3D1-4C83-89D2-D4D13D7D725A}" sibTransId="{2FEF705E-8D69-4F00-84FB-9AD7E56DBC18}"/>
    <dgm:cxn modelId="{0C3D63BF-6369-4CA6-B7FE-EE8148272247}" type="presOf" srcId="{40882ED0-EC4C-41DF-AEC8-BB75B12AF2EE}" destId="{5239F5DD-3A40-4F93-AC30-4F7088245846}" srcOrd="0" destOrd="0" presId="urn:microsoft.com/office/officeart/2005/8/layout/vList5"/>
    <dgm:cxn modelId="{680C0EC7-04F2-48B7-9ABA-0C577512758F}" srcId="{D4688F21-E859-4A1A-9065-4752AAB79AAE}" destId="{39098A2C-752E-4F2F-8C20-D150D89FF53E}" srcOrd="1" destOrd="0" parTransId="{6A4FDC7B-90D9-4D47-BF9F-1B43384FE020}" sibTransId="{18A56DA2-FE69-4044-AA74-9D2ED7B257BC}"/>
    <dgm:cxn modelId="{4D152D1B-63DD-4C21-8F92-E58122CD5069}" type="presParOf" srcId="{D96454C2-4C07-477B-A68D-31369CD91157}" destId="{F135EC9C-EF8E-433D-9932-CD1FF45750FB}" srcOrd="0" destOrd="0" presId="urn:microsoft.com/office/officeart/2005/8/layout/vList5"/>
    <dgm:cxn modelId="{7881F72A-0DC9-4D80-903B-661B597D5CE1}" type="presParOf" srcId="{F135EC9C-EF8E-433D-9932-CD1FF45750FB}" destId="{5239F5DD-3A40-4F93-AC30-4F7088245846}" srcOrd="0" destOrd="0" presId="urn:microsoft.com/office/officeart/2005/8/layout/vList5"/>
    <dgm:cxn modelId="{EB12B8B9-257C-4627-ADFF-6F94B2E12DBD}" type="presParOf" srcId="{D96454C2-4C07-477B-A68D-31369CD91157}" destId="{DC5FC962-D425-4F69-AEEF-31B703767A76}" srcOrd="1" destOrd="0" presId="urn:microsoft.com/office/officeart/2005/8/layout/vList5"/>
    <dgm:cxn modelId="{F9BCA785-860D-486C-A400-8D61EBA17989}" type="presParOf" srcId="{D96454C2-4C07-477B-A68D-31369CD91157}" destId="{2FC74878-821F-4F78-8D7C-DC9BADD54AF1}" srcOrd="2" destOrd="0" presId="urn:microsoft.com/office/officeart/2005/8/layout/vList5"/>
    <dgm:cxn modelId="{8D47091B-3B41-4793-A068-7E2CBF7C75B4}" type="presParOf" srcId="{2FC74878-821F-4F78-8D7C-DC9BADD54AF1}" destId="{F91A3807-661E-48D6-82F5-4A2FC0080332}" srcOrd="0" destOrd="0" presId="urn:microsoft.com/office/officeart/2005/8/layout/vList5"/>
    <dgm:cxn modelId="{5C5DD2B9-E11E-49A1-85DB-0497128B0CD5}" type="presParOf" srcId="{D96454C2-4C07-477B-A68D-31369CD91157}" destId="{5A7EAB11-EEA4-4841-ABE8-44A2FE86F6EC}" srcOrd="3" destOrd="0" presId="urn:microsoft.com/office/officeart/2005/8/layout/vList5"/>
    <dgm:cxn modelId="{3000A6EF-36AB-4705-826A-0CB66B43D4E1}" type="presParOf" srcId="{D96454C2-4C07-477B-A68D-31369CD91157}" destId="{FB45ADED-451F-45A5-A8A2-692954BC9971}" srcOrd="4" destOrd="0" presId="urn:microsoft.com/office/officeart/2005/8/layout/vList5"/>
    <dgm:cxn modelId="{53FE0B87-DF09-4A1D-A748-9C14BCC2E1E6}" type="presParOf" srcId="{FB45ADED-451F-45A5-A8A2-692954BC9971}" destId="{6225B681-51F2-48B2-AA5D-E84185CEE3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688F21-E859-4A1A-9065-4752AAB79AA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882ED0-EC4C-41DF-AEC8-BB75B12AF2E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dirty="0"/>
            <a:t>[Tema 1]</a:t>
          </a:r>
          <a:endParaRPr lang="en-US" dirty="0"/>
        </a:p>
      </dgm:t>
    </dgm:pt>
    <dgm:pt modelId="{4CDE4730-C6FD-4F4F-9BD6-F901325381C0}" type="parTrans" cxnId="{808F0C14-BCA7-4AC7-B618-C9F19E6B7142}">
      <dgm:prSet/>
      <dgm:spPr/>
      <dgm:t>
        <a:bodyPr/>
        <a:lstStyle/>
        <a:p>
          <a:endParaRPr lang="en-US"/>
        </a:p>
      </dgm:t>
    </dgm:pt>
    <dgm:pt modelId="{535ACFCA-CE5C-4077-8F5F-492675BF7FED}" type="sibTrans" cxnId="{808F0C14-BCA7-4AC7-B618-C9F19E6B7142}">
      <dgm:prSet/>
      <dgm:spPr/>
      <dgm:t>
        <a:bodyPr/>
        <a:lstStyle/>
        <a:p>
          <a:endParaRPr lang="en-US"/>
        </a:p>
      </dgm:t>
    </dgm:pt>
    <dgm:pt modelId="{39098A2C-752E-4F2F-8C20-D150D89FF53E}">
      <dgm:prSet/>
      <dgm:spPr>
        <a:solidFill>
          <a:schemeClr val="accent2"/>
        </a:solidFill>
      </dgm:spPr>
      <dgm:t>
        <a:bodyPr/>
        <a:lstStyle/>
        <a:p>
          <a:r>
            <a:rPr lang="pt-BR" dirty="0"/>
            <a:t>[Tema 2]</a:t>
          </a:r>
          <a:endParaRPr lang="en-US" dirty="0"/>
        </a:p>
      </dgm:t>
    </dgm:pt>
    <dgm:pt modelId="{6A4FDC7B-90D9-4D47-BF9F-1B43384FE020}" type="parTrans" cxnId="{680C0EC7-04F2-48B7-9ABA-0C577512758F}">
      <dgm:prSet/>
      <dgm:spPr/>
      <dgm:t>
        <a:bodyPr/>
        <a:lstStyle/>
        <a:p>
          <a:endParaRPr lang="en-US"/>
        </a:p>
      </dgm:t>
    </dgm:pt>
    <dgm:pt modelId="{18A56DA2-FE69-4044-AA74-9D2ED7B257BC}" type="sibTrans" cxnId="{680C0EC7-04F2-48B7-9ABA-0C577512758F}">
      <dgm:prSet/>
      <dgm:spPr/>
      <dgm:t>
        <a:bodyPr/>
        <a:lstStyle/>
        <a:p>
          <a:endParaRPr lang="en-US"/>
        </a:p>
      </dgm:t>
    </dgm:pt>
    <dgm:pt modelId="{6E17EE05-52CA-48B0-9A15-2E6176124013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dirty="0"/>
            <a:t>[Tema 3]</a:t>
          </a:r>
          <a:endParaRPr lang="en-US" dirty="0"/>
        </a:p>
      </dgm:t>
    </dgm:pt>
    <dgm:pt modelId="{23870E7E-E3D1-4C83-89D2-D4D13D7D725A}" type="parTrans" cxnId="{668B7F94-2B1A-428B-A91C-4C9547D05C20}">
      <dgm:prSet/>
      <dgm:spPr/>
      <dgm:t>
        <a:bodyPr/>
        <a:lstStyle/>
        <a:p>
          <a:endParaRPr lang="en-US"/>
        </a:p>
      </dgm:t>
    </dgm:pt>
    <dgm:pt modelId="{2FEF705E-8D69-4F00-84FB-9AD7E56DBC18}" type="sibTrans" cxnId="{668B7F94-2B1A-428B-A91C-4C9547D05C20}">
      <dgm:prSet/>
      <dgm:spPr/>
      <dgm:t>
        <a:bodyPr/>
        <a:lstStyle/>
        <a:p>
          <a:endParaRPr lang="en-US"/>
        </a:p>
      </dgm:t>
    </dgm:pt>
    <dgm:pt modelId="{D96454C2-4C07-477B-A68D-31369CD91157}" type="pres">
      <dgm:prSet presAssocID="{D4688F21-E859-4A1A-9065-4752AAB79AAE}" presName="Name0" presStyleCnt="0">
        <dgm:presLayoutVars>
          <dgm:dir/>
          <dgm:animLvl val="lvl"/>
          <dgm:resizeHandles val="exact"/>
        </dgm:presLayoutVars>
      </dgm:prSet>
      <dgm:spPr/>
    </dgm:pt>
    <dgm:pt modelId="{F135EC9C-EF8E-433D-9932-CD1FF45750FB}" type="pres">
      <dgm:prSet presAssocID="{40882ED0-EC4C-41DF-AEC8-BB75B12AF2EE}" presName="linNode" presStyleCnt="0"/>
      <dgm:spPr/>
    </dgm:pt>
    <dgm:pt modelId="{5239F5DD-3A40-4F93-AC30-4F7088245846}" type="pres">
      <dgm:prSet presAssocID="{40882ED0-EC4C-41DF-AEC8-BB75B12AF2EE}" presName="parentText" presStyleLbl="node1" presStyleIdx="0" presStyleCnt="3" custScaleX="191769">
        <dgm:presLayoutVars>
          <dgm:chMax val="1"/>
          <dgm:bulletEnabled val="1"/>
        </dgm:presLayoutVars>
      </dgm:prSet>
      <dgm:spPr/>
    </dgm:pt>
    <dgm:pt modelId="{DC5FC962-D425-4F69-AEEF-31B703767A76}" type="pres">
      <dgm:prSet presAssocID="{535ACFCA-CE5C-4077-8F5F-492675BF7FED}" presName="sp" presStyleCnt="0"/>
      <dgm:spPr/>
    </dgm:pt>
    <dgm:pt modelId="{2FC74878-821F-4F78-8D7C-DC9BADD54AF1}" type="pres">
      <dgm:prSet presAssocID="{39098A2C-752E-4F2F-8C20-D150D89FF53E}" presName="linNode" presStyleCnt="0"/>
      <dgm:spPr/>
    </dgm:pt>
    <dgm:pt modelId="{F91A3807-661E-48D6-82F5-4A2FC0080332}" type="pres">
      <dgm:prSet presAssocID="{39098A2C-752E-4F2F-8C20-D150D89FF53E}" presName="parentText" presStyleLbl="node1" presStyleIdx="1" presStyleCnt="3" custScaleX="191769">
        <dgm:presLayoutVars>
          <dgm:chMax val="1"/>
          <dgm:bulletEnabled val="1"/>
        </dgm:presLayoutVars>
      </dgm:prSet>
      <dgm:spPr/>
    </dgm:pt>
    <dgm:pt modelId="{5A7EAB11-EEA4-4841-ABE8-44A2FE86F6EC}" type="pres">
      <dgm:prSet presAssocID="{18A56DA2-FE69-4044-AA74-9D2ED7B257BC}" presName="sp" presStyleCnt="0"/>
      <dgm:spPr/>
    </dgm:pt>
    <dgm:pt modelId="{FB45ADED-451F-45A5-A8A2-692954BC9971}" type="pres">
      <dgm:prSet presAssocID="{6E17EE05-52CA-48B0-9A15-2E6176124013}" presName="linNode" presStyleCnt="0"/>
      <dgm:spPr/>
    </dgm:pt>
    <dgm:pt modelId="{6225B681-51F2-48B2-AA5D-E84185CEE381}" type="pres">
      <dgm:prSet presAssocID="{6E17EE05-52CA-48B0-9A15-2E6176124013}" presName="parentText" presStyleLbl="node1" presStyleIdx="2" presStyleCnt="3" custScaleX="192863">
        <dgm:presLayoutVars>
          <dgm:chMax val="1"/>
          <dgm:bulletEnabled val="1"/>
        </dgm:presLayoutVars>
      </dgm:prSet>
      <dgm:spPr/>
    </dgm:pt>
  </dgm:ptLst>
  <dgm:cxnLst>
    <dgm:cxn modelId="{808F0C14-BCA7-4AC7-B618-C9F19E6B7142}" srcId="{D4688F21-E859-4A1A-9065-4752AAB79AAE}" destId="{40882ED0-EC4C-41DF-AEC8-BB75B12AF2EE}" srcOrd="0" destOrd="0" parTransId="{4CDE4730-C6FD-4F4F-9BD6-F901325381C0}" sibTransId="{535ACFCA-CE5C-4077-8F5F-492675BF7FED}"/>
    <dgm:cxn modelId="{B6A16037-A981-4DF4-9204-8E7A28036D5D}" type="presOf" srcId="{6E17EE05-52CA-48B0-9A15-2E6176124013}" destId="{6225B681-51F2-48B2-AA5D-E84185CEE381}" srcOrd="0" destOrd="0" presId="urn:microsoft.com/office/officeart/2005/8/layout/vList5"/>
    <dgm:cxn modelId="{30E57B3E-8CF8-4E7D-8C84-35CDF139CCEA}" type="presOf" srcId="{D4688F21-E859-4A1A-9065-4752AAB79AAE}" destId="{D96454C2-4C07-477B-A68D-31369CD91157}" srcOrd="0" destOrd="0" presId="urn:microsoft.com/office/officeart/2005/8/layout/vList5"/>
    <dgm:cxn modelId="{71CD575F-DAB0-49F9-988D-D00B77E6F5BE}" type="presOf" srcId="{39098A2C-752E-4F2F-8C20-D150D89FF53E}" destId="{F91A3807-661E-48D6-82F5-4A2FC0080332}" srcOrd="0" destOrd="0" presId="urn:microsoft.com/office/officeart/2005/8/layout/vList5"/>
    <dgm:cxn modelId="{668B7F94-2B1A-428B-A91C-4C9547D05C20}" srcId="{D4688F21-E859-4A1A-9065-4752AAB79AAE}" destId="{6E17EE05-52CA-48B0-9A15-2E6176124013}" srcOrd="2" destOrd="0" parTransId="{23870E7E-E3D1-4C83-89D2-D4D13D7D725A}" sibTransId="{2FEF705E-8D69-4F00-84FB-9AD7E56DBC18}"/>
    <dgm:cxn modelId="{0C3D63BF-6369-4CA6-B7FE-EE8148272247}" type="presOf" srcId="{40882ED0-EC4C-41DF-AEC8-BB75B12AF2EE}" destId="{5239F5DD-3A40-4F93-AC30-4F7088245846}" srcOrd="0" destOrd="0" presId="urn:microsoft.com/office/officeart/2005/8/layout/vList5"/>
    <dgm:cxn modelId="{680C0EC7-04F2-48B7-9ABA-0C577512758F}" srcId="{D4688F21-E859-4A1A-9065-4752AAB79AAE}" destId="{39098A2C-752E-4F2F-8C20-D150D89FF53E}" srcOrd="1" destOrd="0" parTransId="{6A4FDC7B-90D9-4D47-BF9F-1B43384FE020}" sibTransId="{18A56DA2-FE69-4044-AA74-9D2ED7B257BC}"/>
    <dgm:cxn modelId="{4D152D1B-63DD-4C21-8F92-E58122CD5069}" type="presParOf" srcId="{D96454C2-4C07-477B-A68D-31369CD91157}" destId="{F135EC9C-EF8E-433D-9932-CD1FF45750FB}" srcOrd="0" destOrd="0" presId="urn:microsoft.com/office/officeart/2005/8/layout/vList5"/>
    <dgm:cxn modelId="{7881F72A-0DC9-4D80-903B-661B597D5CE1}" type="presParOf" srcId="{F135EC9C-EF8E-433D-9932-CD1FF45750FB}" destId="{5239F5DD-3A40-4F93-AC30-4F7088245846}" srcOrd="0" destOrd="0" presId="urn:microsoft.com/office/officeart/2005/8/layout/vList5"/>
    <dgm:cxn modelId="{EB12B8B9-257C-4627-ADFF-6F94B2E12DBD}" type="presParOf" srcId="{D96454C2-4C07-477B-A68D-31369CD91157}" destId="{DC5FC962-D425-4F69-AEEF-31B703767A76}" srcOrd="1" destOrd="0" presId="urn:microsoft.com/office/officeart/2005/8/layout/vList5"/>
    <dgm:cxn modelId="{F9BCA785-860D-486C-A400-8D61EBA17989}" type="presParOf" srcId="{D96454C2-4C07-477B-A68D-31369CD91157}" destId="{2FC74878-821F-4F78-8D7C-DC9BADD54AF1}" srcOrd="2" destOrd="0" presId="urn:microsoft.com/office/officeart/2005/8/layout/vList5"/>
    <dgm:cxn modelId="{8D47091B-3B41-4793-A068-7E2CBF7C75B4}" type="presParOf" srcId="{2FC74878-821F-4F78-8D7C-DC9BADD54AF1}" destId="{F91A3807-661E-48D6-82F5-4A2FC0080332}" srcOrd="0" destOrd="0" presId="urn:microsoft.com/office/officeart/2005/8/layout/vList5"/>
    <dgm:cxn modelId="{5C5DD2B9-E11E-49A1-85DB-0497128B0CD5}" type="presParOf" srcId="{D96454C2-4C07-477B-A68D-31369CD91157}" destId="{5A7EAB11-EEA4-4841-ABE8-44A2FE86F6EC}" srcOrd="3" destOrd="0" presId="urn:microsoft.com/office/officeart/2005/8/layout/vList5"/>
    <dgm:cxn modelId="{3000A6EF-36AB-4705-826A-0CB66B43D4E1}" type="presParOf" srcId="{D96454C2-4C07-477B-A68D-31369CD91157}" destId="{FB45ADED-451F-45A5-A8A2-692954BC9971}" srcOrd="4" destOrd="0" presId="urn:microsoft.com/office/officeart/2005/8/layout/vList5"/>
    <dgm:cxn modelId="{53FE0B87-DF09-4A1D-A748-9C14BCC2E1E6}" type="presParOf" srcId="{FB45ADED-451F-45A5-A8A2-692954BC9971}" destId="{6225B681-51F2-48B2-AA5D-E84185CEE3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688F21-E859-4A1A-9065-4752AAB79AA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882ED0-EC4C-41DF-AEC8-BB75B12AF2E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BR" dirty="0"/>
            <a:t>[Tema 1]</a:t>
          </a:r>
          <a:endParaRPr lang="en-US" dirty="0"/>
        </a:p>
      </dgm:t>
    </dgm:pt>
    <dgm:pt modelId="{4CDE4730-C6FD-4F4F-9BD6-F901325381C0}" type="parTrans" cxnId="{808F0C14-BCA7-4AC7-B618-C9F19E6B7142}">
      <dgm:prSet/>
      <dgm:spPr/>
      <dgm:t>
        <a:bodyPr/>
        <a:lstStyle/>
        <a:p>
          <a:endParaRPr lang="en-US"/>
        </a:p>
      </dgm:t>
    </dgm:pt>
    <dgm:pt modelId="{535ACFCA-CE5C-4077-8F5F-492675BF7FED}" type="sibTrans" cxnId="{808F0C14-BCA7-4AC7-B618-C9F19E6B7142}">
      <dgm:prSet/>
      <dgm:spPr/>
      <dgm:t>
        <a:bodyPr/>
        <a:lstStyle/>
        <a:p>
          <a:endParaRPr lang="en-US"/>
        </a:p>
      </dgm:t>
    </dgm:pt>
    <dgm:pt modelId="{39098A2C-752E-4F2F-8C20-D150D89FF53E}">
      <dgm:prSet/>
      <dgm:spPr/>
      <dgm:t>
        <a:bodyPr/>
        <a:lstStyle/>
        <a:p>
          <a:r>
            <a:rPr lang="pt-BR" dirty="0"/>
            <a:t>[Tema 2]</a:t>
          </a:r>
          <a:endParaRPr lang="en-US" dirty="0"/>
        </a:p>
      </dgm:t>
    </dgm:pt>
    <dgm:pt modelId="{6A4FDC7B-90D9-4D47-BF9F-1B43384FE020}" type="parTrans" cxnId="{680C0EC7-04F2-48B7-9ABA-0C577512758F}">
      <dgm:prSet/>
      <dgm:spPr/>
      <dgm:t>
        <a:bodyPr/>
        <a:lstStyle/>
        <a:p>
          <a:endParaRPr lang="en-US"/>
        </a:p>
      </dgm:t>
    </dgm:pt>
    <dgm:pt modelId="{18A56DA2-FE69-4044-AA74-9D2ED7B257BC}" type="sibTrans" cxnId="{680C0EC7-04F2-48B7-9ABA-0C577512758F}">
      <dgm:prSet/>
      <dgm:spPr/>
      <dgm:t>
        <a:bodyPr/>
        <a:lstStyle/>
        <a:p>
          <a:endParaRPr lang="en-US"/>
        </a:p>
      </dgm:t>
    </dgm:pt>
    <dgm:pt modelId="{6E17EE05-52CA-48B0-9A15-2E6176124013}">
      <dgm:prSet/>
      <dgm:spPr>
        <a:solidFill>
          <a:schemeClr val="accent2"/>
        </a:solidFill>
      </dgm:spPr>
      <dgm:t>
        <a:bodyPr/>
        <a:lstStyle/>
        <a:p>
          <a:r>
            <a:rPr lang="pt-BR" dirty="0"/>
            <a:t>[Tema 3]</a:t>
          </a:r>
          <a:endParaRPr lang="en-US" dirty="0"/>
        </a:p>
      </dgm:t>
    </dgm:pt>
    <dgm:pt modelId="{23870E7E-E3D1-4C83-89D2-D4D13D7D725A}" type="parTrans" cxnId="{668B7F94-2B1A-428B-A91C-4C9547D05C20}">
      <dgm:prSet/>
      <dgm:spPr/>
      <dgm:t>
        <a:bodyPr/>
        <a:lstStyle/>
        <a:p>
          <a:endParaRPr lang="en-US"/>
        </a:p>
      </dgm:t>
    </dgm:pt>
    <dgm:pt modelId="{2FEF705E-8D69-4F00-84FB-9AD7E56DBC18}" type="sibTrans" cxnId="{668B7F94-2B1A-428B-A91C-4C9547D05C20}">
      <dgm:prSet/>
      <dgm:spPr/>
      <dgm:t>
        <a:bodyPr/>
        <a:lstStyle/>
        <a:p>
          <a:endParaRPr lang="en-US"/>
        </a:p>
      </dgm:t>
    </dgm:pt>
    <dgm:pt modelId="{D96454C2-4C07-477B-A68D-31369CD91157}" type="pres">
      <dgm:prSet presAssocID="{D4688F21-E859-4A1A-9065-4752AAB79AAE}" presName="Name0" presStyleCnt="0">
        <dgm:presLayoutVars>
          <dgm:dir/>
          <dgm:animLvl val="lvl"/>
          <dgm:resizeHandles val="exact"/>
        </dgm:presLayoutVars>
      </dgm:prSet>
      <dgm:spPr/>
    </dgm:pt>
    <dgm:pt modelId="{F135EC9C-EF8E-433D-9932-CD1FF45750FB}" type="pres">
      <dgm:prSet presAssocID="{40882ED0-EC4C-41DF-AEC8-BB75B12AF2EE}" presName="linNode" presStyleCnt="0"/>
      <dgm:spPr/>
    </dgm:pt>
    <dgm:pt modelId="{5239F5DD-3A40-4F93-AC30-4F7088245846}" type="pres">
      <dgm:prSet presAssocID="{40882ED0-EC4C-41DF-AEC8-BB75B12AF2EE}" presName="parentText" presStyleLbl="node1" presStyleIdx="0" presStyleCnt="3" custScaleX="191769">
        <dgm:presLayoutVars>
          <dgm:chMax val="1"/>
          <dgm:bulletEnabled val="1"/>
        </dgm:presLayoutVars>
      </dgm:prSet>
      <dgm:spPr/>
    </dgm:pt>
    <dgm:pt modelId="{DC5FC962-D425-4F69-AEEF-31B703767A76}" type="pres">
      <dgm:prSet presAssocID="{535ACFCA-CE5C-4077-8F5F-492675BF7FED}" presName="sp" presStyleCnt="0"/>
      <dgm:spPr/>
    </dgm:pt>
    <dgm:pt modelId="{2FC74878-821F-4F78-8D7C-DC9BADD54AF1}" type="pres">
      <dgm:prSet presAssocID="{39098A2C-752E-4F2F-8C20-D150D89FF53E}" presName="linNode" presStyleCnt="0"/>
      <dgm:spPr/>
    </dgm:pt>
    <dgm:pt modelId="{F91A3807-661E-48D6-82F5-4A2FC0080332}" type="pres">
      <dgm:prSet presAssocID="{39098A2C-752E-4F2F-8C20-D150D89FF53E}" presName="parentText" presStyleLbl="node1" presStyleIdx="1" presStyleCnt="3" custScaleX="191769">
        <dgm:presLayoutVars>
          <dgm:chMax val="1"/>
          <dgm:bulletEnabled val="1"/>
        </dgm:presLayoutVars>
      </dgm:prSet>
      <dgm:spPr/>
    </dgm:pt>
    <dgm:pt modelId="{5A7EAB11-EEA4-4841-ABE8-44A2FE86F6EC}" type="pres">
      <dgm:prSet presAssocID="{18A56DA2-FE69-4044-AA74-9D2ED7B257BC}" presName="sp" presStyleCnt="0"/>
      <dgm:spPr/>
    </dgm:pt>
    <dgm:pt modelId="{FB45ADED-451F-45A5-A8A2-692954BC9971}" type="pres">
      <dgm:prSet presAssocID="{6E17EE05-52CA-48B0-9A15-2E6176124013}" presName="linNode" presStyleCnt="0"/>
      <dgm:spPr/>
    </dgm:pt>
    <dgm:pt modelId="{6225B681-51F2-48B2-AA5D-E84185CEE381}" type="pres">
      <dgm:prSet presAssocID="{6E17EE05-52CA-48B0-9A15-2E6176124013}" presName="parentText" presStyleLbl="node1" presStyleIdx="2" presStyleCnt="3" custScaleX="192863">
        <dgm:presLayoutVars>
          <dgm:chMax val="1"/>
          <dgm:bulletEnabled val="1"/>
        </dgm:presLayoutVars>
      </dgm:prSet>
      <dgm:spPr/>
    </dgm:pt>
  </dgm:ptLst>
  <dgm:cxnLst>
    <dgm:cxn modelId="{808F0C14-BCA7-4AC7-B618-C9F19E6B7142}" srcId="{D4688F21-E859-4A1A-9065-4752AAB79AAE}" destId="{40882ED0-EC4C-41DF-AEC8-BB75B12AF2EE}" srcOrd="0" destOrd="0" parTransId="{4CDE4730-C6FD-4F4F-9BD6-F901325381C0}" sibTransId="{535ACFCA-CE5C-4077-8F5F-492675BF7FED}"/>
    <dgm:cxn modelId="{B6A16037-A981-4DF4-9204-8E7A28036D5D}" type="presOf" srcId="{6E17EE05-52CA-48B0-9A15-2E6176124013}" destId="{6225B681-51F2-48B2-AA5D-E84185CEE381}" srcOrd="0" destOrd="0" presId="urn:microsoft.com/office/officeart/2005/8/layout/vList5"/>
    <dgm:cxn modelId="{30E57B3E-8CF8-4E7D-8C84-35CDF139CCEA}" type="presOf" srcId="{D4688F21-E859-4A1A-9065-4752AAB79AAE}" destId="{D96454C2-4C07-477B-A68D-31369CD91157}" srcOrd="0" destOrd="0" presId="urn:microsoft.com/office/officeart/2005/8/layout/vList5"/>
    <dgm:cxn modelId="{71CD575F-DAB0-49F9-988D-D00B77E6F5BE}" type="presOf" srcId="{39098A2C-752E-4F2F-8C20-D150D89FF53E}" destId="{F91A3807-661E-48D6-82F5-4A2FC0080332}" srcOrd="0" destOrd="0" presId="urn:microsoft.com/office/officeart/2005/8/layout/vList5"/>
    <dgm:cxn modelId="{668B7F94-2B1A-428B-A91C-4C9547D05C20}" srcId="{D4688F21-E859-4A1A-9065-4752AAB79AAE}" destId="{6E17EE05-52CA-48B0-9A15-2E6176124013}" srcOrd="2" destOrd="0" parTransId="{23870E7E-E3D1-4C83-89D2-D4D13D7D725A}" sibTransId="{2FEF705E-8D69-4F00-84FB-9AD7E56DBC18}"/>
    <dgm:cxn modelId="{0C3D63BF-6369-4CA6-B7FE-EE8148272247}" type="presOf" srcId="{40882ED0-EC4C-41DF-AEC8-BB75B12AF2EE}" destId="{5239F5DD-3A40-4F93-AC30-4F7088245846}" srcOrd="0" destOrd="0" presId="urn:microsoft.com/office/officeart/2005/8/layout/vList5"/>
    <dgm:cxn modelId="{680C0EC7-04F2-48B7-9ABA-0C577512758F}" srcId="{D4688F21-E859-4A1A-9065-4752AAB79AAE}" destId="{39098A2C-752E-4F2F-8C20-D150D89FF53E}" srcOrd="1" destOrd="0" parTransId="{6A4FDC7B-90D9-4D47-BF9F-1B43384FE020}" sibTransId="{18A56DA2-FE69-4044-AA74-9D2ED7B257BC}"/>
    <dgm:cxn modelId="{4D152D1B-63DD-4C21-8F92-E58122CD5069}" type="presParOf" srcId="{D96454C2-4C07-477B-A68D-31369CD91157}" destId="{F135EC9C-EF8E-433D-9932-CD1FF45750FB}" srcOrd="0" destOrd="0" presId="urn:microsoft.com/office/officeart/2005/8/layout/vList5"/>
    <dgm:cxn modelId="{7881F72A-0DC9-4D80-903B-661B597D5CE1}" type="presParOf" srcId="{F135EC9C-EF8E-433D-9932-CD1FF45750FB}" destId="{5239F5DD-3A40-4F93-AC30-4F7088245846}" srcOrd="0" destOrd="0" presId="urn:microsoft.com/office/officeart/2005/8/layout/vList5"/>
    <dgm:cxn modelId="{EB12B8B9-257C-4627-ADFF-6F94B2E12DBD}" type="presParOf" srcId="{D96454C2-4C07-477B-A68D-31369CD91157}" destId="{DC5FC962-D425-4F69-AEEF-31B703767A76}" srcOrd="1" destOrd="0" presId="urn:microsoft.com/office/officeart/2005/8/layout/vList5"/>
    <dgm:cxn modelId="{F9BCA785-860D-486C-A400-8D61EBA17989}" type="presParOf" srcId="{D96454C2-4C07-477B-A68D-31369CD91157}" destId="{2FC74878-821F-4F78-8D7C-DC9BADD54AF1}" srcOrd="2" destOrd="0" presId="urn:microsoft.com/office/officeart/2005/8/layout/vList5"/>
    <dgm:cxn modelId="{8D47091B-3B41-4793-A068-7E2CBF7C75B4}" type="presParOf" srcId="{2FC74878-821F-4F78-8D7C-DC9BADD54AF1}" destId="{F91A3807-661E-48D6-82F5-4A2FC0080332}" srcOrd="0" destOrd="0" presId="urn:microsoft.com/office/officeart/2005/8/layout/vList5"/>
    <dgm:cxn modelId="{5C5DD2B9-E11E-49A1-85DB-0497128B0CD5}" type="presParOf" srcId="{D96454C2-4C07-477B-A68D-31369CD91157}" destId="{5A7EAB11-EEA4-4841-ABE8-44A2FE86F6EC}" srcOrd="3" destOrd="0" presId="urn:microsoft.com/office/officeart/2005/8/layout/vList5"/>
    <dgm:cxn modelId="{3000A6EF-36AB-4705-826A-0CB66B43D4E1}" type="presParOf" srcId="{D96454C2-4C07-477B-A68D-31369CD91157}" destId="{FB45ADED-451F-45A5-A8A2-692954BC9971}" srcOrd="4" destOrd="0" presId="urn:microsoft.com/office/officeart/2005/8/layout/vList5"/>
    <dgm:cxn modelId="{53FE0B87-DF09-4A1D-A748-9C14BCC2E1E6}" type="presParOf" srcId="{FB45ADED-451F-45A5-A8A2-692954BC9971}" destId="{6225B681-51F2-48B2-AA5D-E84185CEE38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176F76-CBC2-4D60-BF77-2B1BDB2D27E0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472C24-A35C-4696-B7E7-5A94FBF05A0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Agilidade</a:t>
          </a:r>
          <a:endParaRPr lang="en-US"/>
        </a:p>
      </dgm:t>
    </dgm:pt>
    <dgm:pt modelId="{A2C6FC79-B98E-49AF-9A9E-43A8B3F707D7}" type="parTrans" cxnId="{8A600E21-3F07-401B-9433-7A927FDA1DE3}">
      <dgm:prSet/>
      <dgm:spPr/>
      <dgm:t>
        <a:bodyPr/>
        <a:lstStyle/>
        <a:p>
          <a:endParaRPr lang="en-US"/>
        </a:p>
      </dgm:t>
    </dgm:pt>
    <dgm:pt modelId="{C50819E7-0BBE-4F4C-911D-B86AEC7FF975}" type="sibTrans" cxnId="{8A600E21-3F07-401B-9433-7A927FDA1D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F53F1D-E313-4F00-8D05-D017AC8D477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Precisão</a:t>
          </a:r>
          <a:endParaRPr lang="en-US"/>
        </a:p>
      </dgm:t>
    </dgm:pt>
    <dgm:pt modelId="{CD545CE5-8626-45E9-9854-D0BB680523A4}" type="parTrans" cxnId="{A8E52F64-9A60-4B87-9D75-24C725957366}">
      <dgm:prSet/>
      <dgm:spPr/>
      <dgm:t>
        <a:bodyPr/>
        <a:lstStyle/>
        <a:p>
          <a:endParaRPr lang="en-US"/>
        </a:p>
      </dgm:t>
    </dgm:pt>
    <dgm:pt modelId="{008B36A9-3013-468D-9281-731FF8146BDD}" type="sibTrans" cxnId="{A8E52F64-9A60-4B87-9D75-24C7259573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E8183D-CDF2-4DDF-A811-42D910CEC07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Conformidade</a:t>
          </a:r>
          <a:endParaRPr lang="en-US"/>
        </a:p>
      </dgm:t>
    </dgm:pt>
    <dgm:pt modelId="{F4E0FB15-D226-403F-9A76-B26D9DA76481}" type="parTrans" cxnId="{F29C7909-BE4E-4CB3-8133-90EA976EFAED}">
      <dgm:prSet/>
      <dgm:spPr/>
      <dgm:t>
        <a:bodyPr/>
        <a:lstStyle/>
        <a:p>
          <a:endParaRPr lang="en-US"/>
        </a:p>
      </dgm:t>
    </dgm:pt>
    <dgm:pt modelId="{394128FD-6BEB-4BA5-B932-CBC9D0B71129}" type="sibTrans" cxnId="{F29C7909-BE4E-4CB3-8133-90EA976EFA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01C26A-77E4-450B-926C-962673FAEE3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Facilidade de uso</a:t>
          </a:r>
          <a:endParaRPr lang="en-US"/>
        </a:p>
      </dgm:t>
    </dgm:pt>
    <dgm:pt modelId="{B7B2C40B-878E-42F7-AA70-718CCFE428F3}" type="parTrans" cxnId="{0A513857-3247-480E-B644-43937D36BA19}">
      <dgm:prSet/>
      <dgm:spPr/>
      <dgm:t>
        <a:bodyPr/>
        <a:lstStyle/>
        <a:p>
          <a:endParaRPr lang="pt-BR"/>
        </a:p>
      </dgm:t>
    </dgm:pt>
    <dgm:pt modelId="{04E272E6-B1E5-47AD-9A45-F5839A2D01EA}" type="sibTrans" cxnId="{0A513857-3247-480E-B644-43937D36BA19}">
      <dgm:prSet/>
      <dgm:spPr/>
      <dgm:t>
        <a:bodyPr/>
        <a:lstStyle/>
        <a:p>
          <a:endParaRPr lang="pt-BR"/>
        </a:p>
      </dgm:t>
    </dgm:pt>
    <dgm:pt modelId="{F6805A92-1143-4447-8452-B3EA6A63702E}" type="pres">
      <dgm:prSet presAssocID="{A3176F76-CBC2-4D60-BF77-2B1BDB2D27E0}" presName="root" presStyleCnt="0">
        <dgm:presLayoutVars>
          <dgm:dir/>
          <dgm:resizeHandles val="exact"/>
        </dgm:presLayoutVars>
      </dgm:prSet>
      <dgm:spPr/>
    </dgm:pt>
    <dgm:pt modelId="{8C6E6D09-DA01-4092-940D-6B0A362ECFE7}" type="pres">
      <dgm:prSet presAssocID="{A3176F76-CBC2-4D60-BF77-2B1BDB2D27E0}" presName="container" presStyleCnt="0">
        <dgm:presLayoutVars>
          <dgm:dir/>
          <dgm:resizeHandles val="exact"/>
        </dgm:presLayoutVars>
      </dgm:prSet>
      <dgm:spPr/>
    </dgm:pt>
    <dgm:pt modelId="{9ECBCF2D-41AC-4301-B497-BDF148821312}" type="pres">
      <dgm:prSet presAssocID="{25472C24-A35C-4696-B7E7-5A94FBF05A07}" presName="compNode" presStyleCnt="0"/>
      <dgm:spPr/>
    </dgm:pt>
    <dgm:pt modelId="{E44F55BD-4951-42EE-BC35-D29A2AE2D9FD}" type="pres">
      <dgm:prSet presAssocID="{25472C24-A35C-4696-B7E7-5A94FBF05A07}" presName="iconBgRect" presStyleLbl="bgShp" presStyleIdx="0" presStyleCnt="4"/>
      <dgm:spPr/>
    </dgm:pt>
    <dgm:pt modelId="{BD71D4A7-E848-4790-AC51-3B6EDA293219}" type="pres">
      <dgm:prSet presAssocID="{25472C24-A35C-4696-B7E7-5A94FBF05A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ecutar"/>
        </a:ext>
      </dgm:extLst>
    </dgm:pt>
    <dgm:pt modelId="{D20683E3-2A58-4AEE-9C83-11DA67FEB546}" type="pres">
      <dgm:prSet presAssocID="{25472C24-A35C-4696-B7E7-5A94FBF05A07}" presName="spaceRect" presStyleCnt="0"/>
      <dgm:spPr/>
    </dgm:pt>
    <dgm:pt modelId="{7EFF4F33-A33C-4F18-BDD8-AB5B00FF165E}" type="pres">
      <dgm:prSet presAssocID="{25472C24-A35C-4696-B7E7-5A94FBF05A07}" presName="textRect" presStyleLbl="revTx" presStyleIdx="0" presStyleCnt="4">
        <dgm:presLayoutVars>
          <dgm:chMax val="1"/>
          <dgm:chPref val="1"/>
        </dgm:presLayoutVars>
      </dgm:prSet>
      <dgm:spPr/>
    </dgm:pt>
    <dgm:pt modelId="{06BD013A-4573-485D-B66C-15EC266261EC}" type="pres">
      <dgm:prSet presAssocID="{C50819E7-0BBE-4F4C-911D-B86AEC7FF975}" presName="sibTrans" presStyleLbl="sibTrans2D1" presStyleIdx="0" presStyleCnt="0"/>
      <dgm:spPr/>
    </dgm:pt>
    <dgm:pt modelId="{C14CADF8-1205-46D3-8591-5C991231260D}" type="pres">
      <dgm:prSet presAssocID="{22F53F1D-E313-4F00-8D05-D017AC8D4777}" presName="compNode" presStyleCnt="0"/>
      <dgm:spPr/>
    </dgm:pt>
    <dgm:pt modelId="{FFD2737B-05AC-470E-890F-6F6B1AAE479D}" type="pres">
      <dgm:prSet presAssocID="{22F53F1D-E313-4F00-8D05-D017AC8D4777}" presName="iconBgRect" presStyleLbl="bgShp" presStyleIdx="1" presStyleCnt="4"/>
      <dgm:spPr/>
    </dgm:pt>
    <dgm:pt modelId="{9086DEE9-CDC6-4419-ABEE-21113C5C2D53}" type="pres">
      <dgm:prSet presAssocID="{22F53F1D-E313-4F00-8D05-D017AC8D47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E8F7FCAD-BBD6-49BC-8E5B-7D124EC51F01}" type="pres">
      <dgm:prSet presAssocID="{22F53F1D-E313-4F00-8D05-D017AC8D4777}" presName="spaceRect" presStyleCnt="0"/>
      <dgm:spPr/>
    </dgm:pt>
    <dgm:pt modelId="{5F75E9DC-EE63-4AA6-8158-ACA84DFD6BA7}" type="pres">
      <dgm:prSet presAssocID="{22F53F1D-E313-4F00-8D05-D017AC8D4777}" presName="textRect" presStyleLbl="revTx" presStyleIdx="1" presStyleCnt="4">
        <dgm:presLayoutVars>
          <dgm:chMax val="1"/>
          <dgm:chPref val="1"/>
        </dgm:presLayoutVars>
      </dgm:prSet>
      <dgm:spPr/>
    </dgm:pt>
    <dgm:pt modelId="{2E650A45-1903-48CC-847D-D5AE57CD42F4}" type="pres">
      <dgm:prSet presAssocID="{008B36A9-3013-468D-9281-731FF8146BDD}" presName="sibTrans" presStyleLbl="sibTrans2D1" presStyleIdx="0" presStyleCnt="0"/>
      <dgm:spPr/>
    </dgm:pt>
    <dgm:pt modelId="{4B28D29B-E161-4F33-BB98-040C99CBE63A}" type="pres">
      <dgm:prSet presAssocID="{A4E8183D-CDF2-4DDF-A811-42D910CEC074}" presName="compNode" presStyleCnt="0"/>
      <dgm:spPr/>
    </dgm:pt>
    <dgm:pt modelId="{8F63E6F6-D1DD-45D3-A082-EB831544E22D}" type="pres">
      <dgm:prSet presAssocID="{A4E8183D-CDF2-4DDF-A811-42D910CEC074}" presName="iconBgRect" presStyleLbl="bgShp" presStyleIdx="2" presStyleCnt="4"/>
      <dgm:spPr/>
    </dgm:pt>
    <dgm:pt modelId="{7451DF4C-8E00-4E37-ACA7-E343047F211B}" type="pres">
      <dgm:prSet presAssocID="{A4E8183D-CDF2-4DDF-A811-42D910CEC0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18163B7A-DAEB-46AE-A3C0-00B9167FE2D3}" type="pres">
      <dgm:prSet presAssocID="{A4E8183D-CDF2-4DDF-A811-42D910CEC074}" presName="spaceRect" presStyleCnt="0"/>
      <dgm:spPr/>
    </dgm:pt>
    <dgm:pt modelId="{418DE4A2-4D1F-4694-A734-B5E1A43274D5}" type="pres">
      <dgm:prSet presAssocID="{A4E8183D-CDF2-4DDF-A811-42D910CEC074}" presName="textRect" presStyleLbl="revTx" presStyleIdx="2" presStyleCnt="4">
        <dgm:presLayoutVars>
          <dgm:chMax val="1"/>
          <dgm:chPref val="1"/>
        </dgm:presLayoutVars>
      </dgm:prSet>
      <dgm:spPr/>
    </dgm:pt>
    <dgm:pt modelId="{E73336FB-4D3B-4161-88BA-61B5F5F59134}" type="pres">
      <dgm:prSet presAssocID="{394128FD-6BEB-4BA5-B932-CBC9D0B71129}" presName="sibTrans" presStyleLbl="sibTrans2D1" presStyleIdx="0" presStyleCnt="0"/>
      <dgm:spPr/>
    </dgm:pt>
    <dgm:pt modelId="{1462D609-4774-4560-AF72-8D4C76DD9226}" type="pres">
      <dgm:prSet presAssocID="{CC01C26A-77E4-450B-926C-962673FAEE3B}" presName="compNode" presStyleCnt="0"/>
      <dgm:spPr/>
    </dgm:pt>
    <dgm:pt modelId="{1363F956-C40B-469B-8340-1CD082288651}" type="pres">
      <dgm:prSet presAssocID="{CC01C26A-77E4-450B-926C-962673FAEE3B}" presName="iconBgRect" presStyleLbl="bgShp" presStyleIdx="3" presStyleCnt="4"/>
      <dgm:spPr/>
    </dgm:pt>
    <dgm:pt modelId="{2572B574-A8E6-46F0-900B-AA23196FE3EA}" type="pres">
      <dgm:prSet presAssocID="{CC01C26A-77E4-450B-926C-962673FAEE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D5FA806-743A-4B99-8B28-97D90B81CDF7}" type="pres">
      <dgm:prSet presAssocID="{CC01C26A-77E4-450B-926C-962673FAEE3B}" presName="spaceRect" presStyleCnt="0"/>
      <dgm:spPr/>
    </dgm:pt>
    <dgm:pt modelId="{9ED1CAAC-928F-47DD-99FD-162534527523}" type="pres">
      <dgm:prSet presAssocID="{CC01C26A-77E4-450B-926C-962673FAEE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9C7909-BE4E-4CB3-8133-90EA976EFAED}" srcId="{A3176F76-CBC2-4D60-BF77-2B1BDB2D27E0}" destId="{A4E8183D-CDF2-4DDF-A811-42D910CEC074}" srcOrd="2" destOrd="0" parTransId="{F4E0FB15-D226-403F-9A76-B26D9DA76481}" sibTransId="{394128FD-6BEB-4BA5-B932-CBC9D0B71129}"/>
    <dgm:cxn modelId="{4D466811-E8B9-43A0-83C8-C473E257082E}" type="presOf" srcId="{25472C24-A35C-4696-B7E7-5A94FBF05A07}" destId="{7EFF4F33-A33C-4F18-BDD8-AB5B00FF165E}" srcOrd="0" destOrd="0" presId="urn:microsoft.com/office/officeart/2018/2/layout/IconCircleList"/>
    <dgm:cxn modelId="{8A600E21-3F07-401B-9433-7A927FDA1DE3}" srcId="{A3176F76-CBC2-4D60-BF77-2B1BDB2D27E0}" destId="{25472C24-A35C-4696-B7E7-5A94FBF05A07}" srcOrd="0" destOrd="0" parTransId="{A2C6FC79-B98E-49AF-9A9E-43A8B3F707D7}" sibTransId="{C50819E7-0BBE-4F4C-911D-B86AEC7FF975}"/>
    <dgm:cxn modelId="{1C796640-A395-48EF-8D89-D7089DD1FB65}" type="presOf" srcId="{394128FD-6BEB-4BA5-B932-CBC9D0B71129}" destId="{E73336FB-4D3B-4161-88BA-61B5F5F59134}" srcOrd="0" destOrd="0" presId="urn:microsoft.com/office/officeart/2018/2/layout/IconCircleList"/>
    <dgm:cxn modelId="{A8E52F64-9A60-4B87-9D75-24C725957366}" srcId="{A3176F76-CBC2-4D60-BF77-2B1BDB2D27E0}" destId="{22F53F1D-E313-4F00-8D05-D017AC8D4777}" srcOrd="1" destOrd="0" parTransId="{CD545CE5-8626-45E9-9854-D0BB680523A4}" sibTransId="{008B36A9-3013-468D-9281-731FF8146BDD}"/>
    <dgm:cxn modelId="{B9395365-9BB8-41F7-A9E9-DF2B69ED7076}" type="presOf" srcId="{22F53F1D-E313-4F00-8D05-D017AC8D4777}" destId="{5F75E9DC-EE63-4AA6-8158-ACA84DFD6BA7}" srcOrd="0" destOrd="0" presId="urn:microsoft.com/office/officeart/2018/2/layout/IconCircleList"/>
    <dgm:cxn modelId="{A719216A-2AEB-47BB-B32D-4DB4A1C3B83E}" type="presOf" srcId="{C50819E7-0BBE-4F4C-911D-B86AEC7FF975}" destId="{06BD013A-4573-485D-B66C-15EC266261EC}" srcOrd="0" destOrd="0" presId="urn:microsoft.com/office/officeart/2018/2/layout/IconCircleList"/>
    <dgm:cxn modelId="{92132156-F5A1-4F29-8D5E-A6CBDBBE3D42}" type="presOf" srcId="{A4E8183D-CDF2-4DDF-A811-42D910CEC074}" destId="{418DE4A2-4D1F-4694-A734-B5E1A43274D5}" srcOrd="0" destOrd="0" presId="urn:microsoft.com/office/officeart/2018/2/layout/IconCircleList"/>
    <dgm:cxn modelId="{0A513857-3247-480E-B644-43937D36BA19}" srcId="{A3176F76-CBC2-4D60-BF77-2B1BDB2D27E0}" destId="{CC01C26A-77E4-450B-926C-962673FAEE3B}" srcOrd="3" destOrd="0" parTransId="{B7B2C40B-878E-42F7-AA70-718CCFE428F3}" sibTransId="{04E272E6-B1E5-47AD-9A45-F5839A2D01EA}"/>
    <dgm:cxn modelId="{7C765D81-BC3A-4CB5-ABCC-F4CB7AA405CD}" type="presOf" srcId="{CC01C26A-77E4-450B-926C-962673FAEE3B}" destId="{9ED1CAAC-928F-47DD-99FD-162534527523}" srcOrd="0" destOrd="0" presId="urn:microsoft.com/office/officeart/2018/2/layout/IconCircleList"/>
    <dgm:cxn modelId="{88807890-2EB1-4AB6-BD6E-528C8EBBF225}" type="presOf" srcId="{008B36A9-3013-468D-9281-731FF8146BDD}" destId="{2E650A45-1903-48CC-847D-D5AE57CD42F4}" srcOrd="0" destOrd="0" presId="urn:microsoft.com/office/officeart/2018/2/layout/IconCircleList"/>
    <dgm:cxn modelId="{0B2B25F9-2306-40C1-83CE-5EFF29451A27}" type="presOf" srcId="{A3176F76-CBC2-4D60-BF77-2B1BDB2D27E0}" destId="{F6805A92-1143-4447-8452-B3EA6A63702E}" srcOrd="0" destOrd="0" presId="urn:microsoft.com/office/officeart/2018/2/layout/IconCircleList"/>
    <dgm:cxn modelId="{B4477791-A9F7-4E86-A05E-1161EC6321B6}" type="presParOf" srcId="{F6805A92-1143-4447-8452-B3EA6A63702E}" destId="{8C6E6D09-DA01-4092-940D-6B0A362ECFE7}" srcOrd="0" destOrd="0" presId="urn:microsoft.com/office/officeart/2018/2/layout/IconCircleList"/>
    <dgm:cxn modelId="{4B266EDC-2405-44A9-8128-886DB9DE99DB}" type="presParOf" srcId="{8C6E6D09-DA01-4092-940D-6B0A362ECFE7}" destId="{9ECBCF2D-41AC-4301-B497-BDF148821312}" srcOrd="0" destOrd="0" presId="urn:microsoft.com/office/officeart/2018/2/layout/IconCircleList"/>
    <dgm:cxn modelId="{296B5A15-E8BA-4E4A-BDA8-D31C01E5423C}" type="presParOf" srcId="{9ECBCF2D-41AC-4301-B497-BDF148821312}" destId="{E44F55BD-4951-42EE-BC35-D29A2AE2D9FD}" srcOrd="0" destOrd="0" presId="urn:microsoft.com/office/officeart/2018/2/layout/IconCircleList"/>
    <dgm:cxn modelId="{53C40EF5-2399-4770-AD4D-87E4D1E6C130}" type="presParOf" srcId="{9ECBCF2D-41AC-4301-B497-BDF148821312}" destId="{BD71D4A7-E848-4790-AC51-3B6EDA293219}" srcOrd="1" destOrd="0" presId="urn:microsoft.com/office/officeart/2018/2/layout/IconCircleList"/>
    <dgm:cxn modelId="{287340A7-4301-4571-9D9C-33FDDFFCF013}" type="presParOf" srcId="{9ECBCF2D-41AC-4301-B497-BDF148821312}" destId="{D20683E3-2A58-4AEE-9C83-11DA67FEB546}" srcOrd="2" destOrd="0" presId="urn:microsoft.com/office/officeart/2018/2/layout/IconCircleList"/>
    <dgm:cxn modelId="{6A0FB90B-05F4-447E-BDE8-CDD6C323BF8D}" type="presParOf" srcId="{9ECBCF2D-41AC-4301-B497-BDF148821312}" destId="{7EFF4F33-A33C-4F18-BDD8-AB5B00FF165E}" srcOrd="3" destOrd="0" presId="urn:microsoft.com/office/officeart/2018/2/layout/IconCircleList"/>
    <dgm:cxn modelId="{1A2C9712-7CB2-477C-8444-94CD63ED52E4}" type="presParOf" srcId="{8C6E6D09-DA01-4092-940D-6B0A362ECFE7}" destId="{06BD013A-4573-485D-B66C-15EC266261EC}" srcOrd="1" destOrd="0" presId="urn:microsoft.com/office/officeart/2018/2/layout/IconCircleList"/>
    <dgm:cxn modelId="{F011CB16-DD29-42C3-8160-5ACEB8A96904}" type="presParOf" srcId="{8C6E6D09-DA01-4092-940D-6B0A362ECFE7}" destId="{C14CADF8-1205-46D3-8591-5C991231260D}" srcOrd="2" destOrd="0" presId="urn:microsoft.com/office/officeart/2018/2/layout/IconCircleList"/>
    <dgm:cxn modelId="{63F02F69-644B-4A11-9554-59D159D755BF}" type="presParOf" srcId="{C14CADF8-1205-46D3-8591-5C991231260D}" destId="{FFD2737B-05AC-470E-890F-6F6B1AAE479D}" srcOrd="0" destOrd="0" presId="urn:microsoft.com/office/officeart/2018/2/layout/IconCircleList"/>
    <dgm:cxn modelId="{C0E4A7EC-DFEB-4AF2-9A4B-55690E366D32}" type="presParOf" srcId="{C14CADF8-1205-46D3-8591-5C991231260D}" destId="{9086DEE9-CDC6-4419-ABEE-21113C5C2D53}" srcOrd="1" destOrd="0" presId="urn:microsoft.com/office/officeart/2018/2/layout/IconCircleList"/>
    <dgm:cxn modelId="{CCDBE679-3269-4526-A707-7A69D8E19DF5}" type="presParOf" srcId="{C14CADF8-1205-46D3-8591-5C991231260D}" destId="{E8F7FCAD-BBD6-49BC-8E5B-7D124EC51F01}" srcOrd="2" destOrd="0" presId="urn:microsoft.com/office/officeart/2018/2/layout/IconCircleList"/>
    <dgm:cxn modelId="{1A40D248-7D11-45FE-A136-9AC0D8FE41A4}" type="presParOf" srcId="{C14CADF8-1205-46D3-8591-5C991231260D}" destId="{5F75E9DC-EE63-4AA6-8158-ACA84DFD6BA7}" srcOrd="3" destOrd="0" presId="urn:microsoft.com/office/officeart/2018/2/layout/IconCircleList"/>
    <dgm:cxn modelId="{ACAB5159-F960-4E4A-9C88-C03B14678728}" type="presParOf" srcId="{8C6E6D09-DA01-4092-940D-6B0A362ECFE7}" destId="{2E650A45-1903-48CC-847D-D5AE57CD42F4}" srcOrd="3" destOrd="0" presId="urn:microsoft.com/office/officeart/2018/2/layout/IconCircleList"/>
    <dgm:cxn modelId="{A41B1F9B-B4A4-4DA0-A6EF-88BAD00C1E0E}" type="presParOf" srcId="{8C6E6D09-DA01-4092-940D-6B0A362ECFE7}" destId="{4B28D29B-E161-4F33-BB98-040C99CBE63A}" srcOrd="4" destOrd="0" presId="urn:microsoft.com/office/officeart/2018/2/layout/IconCircleList"/>
    <dgm:cxn modelId="{EB5E06D4-0ED7-400C-9F80-1605C21FB473}" type="presParOf" srcId="{4B28D29B-E161-4F33-BB98-040C99CBE63A}" destId="{8F63E6F6-D1DD-45D3-A082-EB831544E22D}" srcOrd="0" destOrd="0" presId="urn:microsoft.com/office/officeart/2018/2/layout/IconCircleList"/>
    <dgm:cxn modelId="{632B66DA-013C-4540-A3BE-AFDE6B43A617}" type="presParOf" srcId="{4B28D29B-E161-4F33-BB98-040C99CBE63A}" destId="{7451DF4C-8E00-4E37-ACA7-E343047F211B}" srcOrd="1" destOrd="0" presId="urn:microsoft.com/office/officeart/2018/2/layout/IconCircleList"/>
    <dgm:cxn modelId="{3F952566-3B84-4ED6-999F-816A473DBEAA}" type="presParOf" srcId="{4B28D29B-E161-4F33-BB98-040C99CBE63A}" destId="{18163B7A-DAEB-46AE-A3C0-00B9167FE2D3}" srcOrd="2" destOrd="0" presId="urn:microsoft.com/office/officeart/2018/2/layout/IconCircleList"/>
    <dgm:cxn modelId="{B7C104F2-BA1B-4785-993D-68F99BDEB373}" type="presParOf" srcId="{4B28D29B-E161-4F33-BB98-040C99CBE63A}" destId="{418DE4A2-4D1F-4694-A734-B5E1A43274D5}" srcOrd="3" destOrd="0" presId="urn:microsoft.com/office/officeart/2018/2/layout/IconCircleList"/>
    <dgm:cxn modelId="{A3138B9B-4D3C-4427-B2FE-1AA790A4CE4A}" type="presParOf" srcId="{8C6E6D09-DA01-4092-940D-6B0A362ECFE7}" destId="{E73336FB-4D3B-4161-88BA-61B5F5F59134}" srcOrd="5" destOrd="0" presId="urn:microsoft.com/office/officeart/2018/2/layout/IconCircleList"/>
    <dgm:cxn modelId="{5B8D8DCF-6059-426D-90FA-B24704639AC4}" type="presParOf" srcId="{8C6E6D09-DA01-4092-940D-6B0A362ECFE7}" destId="{1462D609-4774-4560-AF72-8D4C76DD9226}" srcOrd="6" destOrd="0" presId="urn:microsoft.com/office/officeart/2018/2/layout/IconCircleList"/>
    <dgm:cxn modelId="{E4FCE38A-7F81-4766-B45F-2A2C1CAFCD66}" type="presParOf" srcId="{1462D609-4774-4560-AF72-8D4C76DD9226}" destId="{1363F956-C40B-469B-8340-1CD082288651}" srcOrd="0" destOrd="0" presId="urn:microsoft.com/office/officeart/2018/2/layout/IconCircleList"/>
    <dgm:cxn modelId="{B74DF08E-E4A4-4515-8DDF-567802AC0ABE}" type="presParOf" srcId="{1462D609-4774-4560-AF72-8D4C76DD9226}" destId="{2572B574-A8E6-46F0-900B-AA23196FE3EA}" srcOrd="1" destOrd="0" presId="urn:microsoft.com/office/officeart/2018/2/layout/IconCircleList"/>
    <dgm:cxn modelId="{E9FD0EAE-997F-4920-9D42-0AF82A50B6E1}" type="presParOf" srcId="{1462D609-4774-4560-AF72-8D4C76DD9226}" destId="{2D5FA806-743A-4B99-8B28-97D90B81CDF7}" srcOrd="2" destOrd="0" presId="urn:microsoft.com/office/officeart/2018/2/layout/IconCircleList"/>
    <dgm:cxn modelId="{11708697-1BBB-4E71-B57C-15CC1D6FB86B}" type="presParOf" srcId="{1462D609-4774-4560-AF72-8D4C76DD9226}" destId="{9ED1CAAC-928F-47DD-99FD-1625345275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00BC3-2269-4DCF-90A6-276BB906840E}">
      <dsp:nvSpPr>
        <dsp:cNvPr id="0" name=""/>
        <dsp:cNvSpPr/>
      </dsp:nvSpPr>
      <dsp:spPr>
        <a:xfrm>
          <a:off x="-5715777" y="-875061"/>
          <a:ext cx="6806292" cy="6806292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AB568-CE6C-4274-AC2A-A1A858803E37}">
      <dsp:nvSpPr>
        <dsp:cNvPr id="0" name=""/>
        <dsp:cNvSpPr/>
      </dsp:nvSpPr>
      <dsp:spPr>
        <a:xfrm>
          <a:off x="701796" y="505617"/>
          <a:ext cx="5482150" cy="1011234"/>
        </a:xfrm>
        <a:prstGeom prst="rect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2667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baseline="30000" noProof="0" dirty="0"/>
            <a:t>Imposto</a:t>
          </a:r>
          <a:r>
            <a:rPr lang="en-US" sz="5300" kern="1200" baseline="30000" dirty="0"/>
            <a:t> de Renda</a:t>
          </a:r>
        </a:p>
      </dsp:txBody>
      <dsp:txXfrm>
        <a:off x="701796" y="505617"/>
        <a:ext cx="5482150" cy="1011234"/>
      </dsp:txXfrm>
    </dsp:sp>
    <dsp:sp modelId="{E004004D-6C3A-4CC2-8835-98A2616174C8}">
      <dsp:nvSpPr>
        <dsp:cNvPr id="0" name=""/>
        <dsp:cNvSpPr/>
      </dsp:nvSpPr>
      <dsp:spPr>
        <a:xfrm>
          <a:off x="69775" y="379212"/>
          <a:ext cx="1264042" cy="126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501E6-E7CE-45BD-AC4C-58DBA06514E9}">
      <dsp:nvSpPr>
        <dsp:cNvPr id="0" name=""/>
        <dsp:cNvSpPr/>
      </dsp:nvSpPr>
      <dsp:spPr>
        <a:xfrm>
          <a:off x="1069379" y="2022468"/>
          <a:ext cx="5114566" cy="1011234"/>
        </a:xfrm>
        <a:prstGeom prst="rect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2667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noProof="0" dirty="0"/>
            <a:t>Apuração</a:t>
          </a:r>
        </a:p>
      </dsp:txBody>
      <dsp:txXfrm>
        <a:off x="1069379" y="2022468"/>
        <a:ext cx="5114566" cy="1011234"/>
      </dsp:txXfrm>
    </dsp:sp>
    <dsp:sp modelId="{2E9B61D8-0172-4DEB-B976-1159352B3F36}">
      <dsp:nvSpPr>
        <dsp:cNvPr id="0" name=""/>
        <dsp:cNvSpPr/>
      </dsp:nvSpPr>
      <dsp:spPr>
        <a:xfrm>
          <a:off x="437358" y="1896063"/>
          <a:ext cx="1264042" cy="126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DB1E-542C-4A4F-BB66-D225CD22BCC6}">
      <dsp:nvSpPr>
        <dsp:cNvPr id="0" name=""/>
        <dsp:cNvSpPr/>
      </dsp:nvSpPr>
      <dsp:spPr>
        <a:xfrm>
          <a:off x="701796" y="3539319"/>
          <a:ext cx="5482150" cy="101123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2667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kern="1200" baseline="30000" noProof="0" dirty="0"/>
            <a:t>Automatização</a:t>
          </a:r>
          <a:endParaRPr lang="pt-BR" sz="5300" kern="1200" noProof="0" dirty="0"/>
        </a:p>
      </dsp:txBody>
      <dsp:txXfrm>
        <a:off x="701796" y="3539319"/>
        <a:ext cx="5482150" cy="1011234"/>
      </dsp:txXfrm>
    </dsp:sp>
    <dsp:sp modelId="{F50C56D8-2B33-45EE-BC50-A1122F72AB3F}">
      <dsp:nvSpPr>
        <dsp:cNvPr id="0" name=""/>
        <dsp:cNvSpPr/>
      </dsp:nvSpPr>
      <dsp:spPr>
        <a:xfrm>
          <a:off x="69775" y="3412914"/>
          <a:ext cx="1264042" cy="12640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721F2-8DFC-464F-B132-5C74F299EF63}">
      <dsp:nvSpPr>
        <dsp:cNvPr id="0" name=""/>
        <dsp:cNvSpPr/>
      </dsp:nvSpPr>
      <dsp:spPr>
        <a:xfrm>
          <a:off x="0" y="2347"/>
          <a:ext cx="6253721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noProof="0" dirty="0"/>
            <a:t>Complexidade</a:t>
          </a:r>
        </a:p>
      </dsp:txBody>
      <dsp:txXfrm>
        <a:off x="76105" y="78452"/>
        <a:ext cx="6101511" cy="1406815"/>
      </dsp:txXfrm>
    </dsp:sp>
    <dsp:sp modelId="{134FE5FD-040A-4708-96E8-0028F6B630BB}">
      <dsp:nvSpPr>
        <dsp:cNvPr id="0" name=""/>
        <dsp:cNvSpPr/>
      </dsp:nvSpPr>
      <dsp:spPr>
        <a:xfrm>
          <a:off x="0" y="1748572"/>
          <a:ext cx="6253721" cy="15590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noProof="0" dirty="0"/>
            <a:t>Receita Federal</a:t>
          </a:r>
        </a:p>
      </dsp:txBody>
      <dsp:txXfrm>
        <a:off x="76105" y="1824677"/>
        <a:ext cx="6101511" cy="1406815"/>
      </dsp:txXfrm>
    </dsp:sp>
    <dsp:sp modelId="{F9739343-CBBD-4183-8469-6A9FAB199DF4}">
      <dsp:nvSpPr>
        <dsp:cNvPr id="0" name=""/>
        <dsp:cNvSpPr/>
      </dsp:nvSpPr>
      <dsp:spPr>
        <a:xfrm>
          <a:off x="0" y="3494797"/>
          <a:ext cx="6253721" cy="1559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noProof="0" dirty="0"/>
            <a:t>Malha fina</a:t>
          </a:r>
        </a:p>
      </dsp:txBody>
      <dsp:txXfrm>
        <a:off x="76105" y="3570902"/>
        <a:ext cx="6101511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C663A-C4BC-4A57-89FC-E80029680432}">
      <dsp:nvSpPr>
        <dsp:cNvPr id="0" name=""/>
        <dsp:cNvSpPr/>
      </dsp:nvSpPr>
      <dsp:spPr>
        <a:xfrm>
          <a:off x="0" y="0"/>
          <a:ext cx="5315663" cy="1516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Simplificação</a:t>
          </a:r>
          <a:endParaRPr lang="en-US" sz="4000" kern="1200" dirty="0"/>
        </a:p>
      </dsp:txBody>
      <dsp:txXfrm>
        <a:off x="44427" y="44427"/>
        <a:ext cx="3678863" cy="1427997"/>
      </dsp:txXfrm>
    </dsp:sp>
    <dsp:sp modelId="{9B1AC7AE-5F86-470A-A158-A9A5A7D2B37C}">
      <dsp:nvSpPr>
        <dsp:cNvPr id="0" name=""/>
        <dsp:cNvSpPr/>
      </dsp:nvSpPr>
      <dsp:spPr>
        <a:xfrm>
          <a:off x="469029" y="1769659"/>
          <a:ext cx="5315663" cy="151685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noProof="0" dirty="0"/>
            <a:t>Automatização</a:t>
          </a:r>
          <a:endParaRPr lang="en-US" sz="4000" kern="1200" dirty="0"/>
        </a:p>
      </dsp:txBody>
      <dsp:txXfrm>
        <a:off x="513456" y="1814086"/>
        <a:ext cx="3771827" cy="1427996"/>
      </dsp:txXfrm>
    </dsp:sp>
    <dsp:sp modelId="{5EE9ABA9-8053-4D84-B498-ED89C1162DB2}">
      <dsp:nvSpPr>
        <dsp:cNvPr id="0" name=""/>
        <dsp:cNvSpPr/>
      </dsp:nvSpPr>
      <dsp:spPr>
        <a:xfrm>
          <a:off x="938058" y="3539319"/>
          <a:ext cx="5315663" cy="151685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noProof="0" dirty="0"/>
            <a:t>Diminuição</a:t>
          </a:r>
          <a:r>
            <a:rPr lang="en-US" sz="4000" kern="1200" dirty="0"/>
            <a:t> da </a:t>
          </a:r>
          <a:r>
            <a:rPr lang="pt-BR" sz="4000" kern="1200" noProof="0" dirty="0"/>
            <a:t>margem</a:t>
          </a:r>
          <a:r>
            <a:rPr lang="en-US" sz="4000" kern="1200" dirty="0"/>
            <a:t> de </a:t>
          </a:r>
          <a:r>
            <a:rPr lang="pt-BR" sz="4000" kern="1200" noProof="0" dirty="0"/>
            <a:t>erro</a:t>
          </a:r>
          <a:endParaRPr lang="en-US" sz="4000" kern="1200" dirty="0"/>
        </a:p>
      </dsp:txBody>
      <dsp:txXfrm>
        <a:off x="982485" y="3583746"/>
        <a:ext cx="3771827" cy="1427996"/>
      </dsp:txXfrm>
    </dsp:sp>
    <dsp:sp modelId="{9D2EB766-6931-4271-9B80-8A55C7A973D4}">
      <dsp:nvSpPr>
        <dsp:cNvPr id="0" name=""/>
        <dsp:cNvSpPr/>
      </dsp:nvSpPr>
      <dsp:spPr>
        <a:xfrm>
          <a:off x="4329710" y="1150278"/>
          <a:ext cx="985953" cy="985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51549" y="1150278"/>
        <a:ext cx="542275" cy="741930"/>
      </dsp:txXfrm>
    </dsp:sp>
    <dsp:sp modelId="{43835A05-75DE-4E65-9274-3759E02D4407}">
      <dsp:nvSpPr>
        <dsp:cNvPr id="0" name=""/>
        <dsp:cNvSpPr/>
      </dsp:nvSpPr>
      <dsp:spPr>
        <a:xfrm>
          <a:off x="4798739" y="2909825"/>
          <a:ext cx="985953" cy="985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20578" y="2909825"/>
        <a:ext cx="542275" cy="741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9F5DD-3A40-4F93-AC30-4F7088245846}">
      <dsp:nvSpPr>
        <dsp:cNvPr id="0" name=""/>
        <dsp:cNvSpPr/>
      </dsp:nvSpPr>
      <dsp:spPr>
        <a:xfrm>
          <a:off x="850298" y="1381"/>
          <a:ext cx="3840576" cy="9116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[Tema 1]</a:t>
          </a:r>
          <a:endParaRPr lang="en-US" sz="4400" kern="1200" dirty="0"/>
        </a:p>
      </dsp:txBody>
      <dsp:txXfrm>
        <a:off x="894801" y="45884"/>
        <a:ext cx="3751570" cy="822648"/>
      </dsp:txXfrm>
    </dsp:sp>
    <dsp:sp modelId="{F91A3807-661E-48D6-82F5-4A2FC0080332}">
      <dsp:nvSpPr>
        <dsp:cNvPr id="0" name=""/>
        <dsp:cNvSpPr/>
      </dsp:nvSpPr>
      <dsp:spPr>
        <a:xfrm>
          <a:off x="850298" y="958618"/>
          <a:ext cx="3840576" cy="9116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[Tema 2]</a:t>
          </a:r>
          <a:endParaRPr lang="en-US" sz="4300" kern="1200" dirty="0"/>
        </a:p>
      </dsp:txBody>
      <dsp:txXfrm>
        <a:off x="894801" y="1003121"/>
        <a:ext cx="3751570" cy="822648"/>
      </dsp:txXfrm>
    </dsp:sp>
    <dsp:sp modelId="{6225B681-51F2-48B2-AA5D-E84185CEE381}">
      <dsp:nvSpPr>
        <dsp:cNvPr id="0" name=""/>
        <dsp:cNvSpPr/>
      </dsp:nvSpPr>
      <dsp:spPr>
        <a:xfrm>
          <a:off x="850298" y="1915856"/>
          <a:ext cx="3862486" cy="911654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[Tema 3]</a:t>
          </a:r>
          <a:endParaRPr lang="en-US" sz="4300" kern="1200" dirty="0"/>
        </a:p>
      </dsp:txBody>
      <dsp:txXfrm>
        <a:off x="894801" y="1960359"/>
        <a:ext cx="3773480" cy="822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9F5DD-3A40-4F93-AC30-4F7088245846}">
      <dsp:nvSpPr>
        <dsp:cNvPr id="0" name=""/>
        <dsp:cNvSpPr/>
      </dsp:nvSpPr>
      <dsp:spPr>
        <a:xfrm>
          <a:off x="850298" y="1381"/>
          <a:ext cx="3840576" cy="911654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[Tema 1]</a:t>
          </a:r>
          <a:endParaRPr lang="en-US" sz="4400" kern="1200" dirty="0"/>
        </a:p>
      </dsp:txBody>
      <dsp:txXfrm>
        <a:off x="894801" y="45884"/>
        <a:ext cx="3751570" cy="822648"/>
      </dsp:txXfrm>
    </dsp:sp>
    <dsp:sp modelId="{F91A3807-661E-48D6-82F5-4A2FC0080332}">
      <dsp:nvSpPr>
        <dsp:cNvPr id="0" name=""/>
        <dsp:cNvSpPr/>
      </dsp:nvSpPr>
      <dsp:spPr>
        <a:xfrm>
          <a:off x="850298" y="958618"/>
          <a:ext cx="3840576" cy="91165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[Tema 2]</a:t>
          </a:r>
          <a:endParaRPr lang="en-US" sz="4300" kern="1200" dirty="0"/>
        </a:p>
      </dsp:txBody>
      <dsp:txXfrm>
        <a:off x="894801" y="1003121"/>
        <a:ext cx="3751570" cy="822648"/>
      </dsp:txXfrm>
    </dsp:sp>
    <dsp:sp modelId="{6225B681-51F2-48B2-AA5D-E84185CEE381}">
      <dsp:nvSpPr>
        <dsp:cNvPr id="0" name=""/>
        <dsp:cNvSpPr/>
      </dsp:nvSpPr>
      <dsp:spPr>
        <a:xfrm>
          <a:off x="850298" y="1915856"/>
          <a:ext cx="3862486" cy="911654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[Tema 3]</a:t>
          </a:r>
          <a:endParaRPr lang="en-US" sz="4300" kern="1200" dirty="0"/>
        </a:p>
      </dsp:txBody>
      <dsp:txXfrm>
        <a:off x="894801" y="1960359"/>
        <a:ext cx="3773480" cy="822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9F5DD-3A40-4F93-AC30-4F7088245846}">
      <dsp:nvSpPr>
        <dsp:cNvPr id="0" name=""/>
        <dsp:cNvSpPr/>
      </dsp:nvSpPr>
      <dsp:spPr>
        <a:xfrm>
          <a:off x="850298" y="1381"/>
          <a:ext cx="3840576" cy="911654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/>
            <a:t>[Tema 1]</a:t>
          </a:r>
          <a:endParaRPr lang="en-US" sz="4400" kern="1200" dirty="0"/>
        </a:p>
      </dsp:txBody>
      <dsp:txXfrm>
        <a:off x="894801" y="45884"/>
        <a:ext cx="3751570" cy="822648"/>
      </dsp:txXfrm>
    </dsp:sp>
    <dsp:sp modelId="{F91A3807-661E-48D6-82F5-4A2FC0080332}">
      <dsp:nvSpPr>
        <dsp:cNvPr id="0" name=""/>
        <dsp:cNvSpPr/>
      </dsp:nvSpPr>
      <dsp:spPr>
        <a:xfrm>
          <a:off x="850298" y="958618"/>
          <a:ext cx="3840576" cy="9116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[Tema 2]</a:t>
          </a:r>
          <a:endParaRPr lang="en-US" sz="4300" kern="1200" dirty="0"/>
        </a:p>
      </dsp:txBody>
      <dsp:txXfrm>
        <a:off x="894801" y="1003121"/>
        <a:ext cx="3751570" cy="822648"/>
      </dsp:txXfrm>
    </dsp:sp>
    <dsp:sp modelId="{6225B681-51F2-48B2-AA5D-E84185CEE381}">
      <dsp:nvSpPr>
        <dsp:cNvPr id="0" name=""/>
        <dsp:cNvSpPr/>
      </dsp:nvSpPr>
      <dsp:spPr>
        <a:xfrm>
          <a:off x="850298" y="1915856"/>
          <a:ext cx="3862486" cy="91165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[Tema 3]</a:t>
          </a:r>
          <a:endParaRPr lang="en-US" sz="4300" kern="1200" dirty="0"/>
        </a:p>
      </dsp:txBody>
      <dsp:txXfrm>
        <a:off x="894801" y="1960359"/>
        <a:ext cx="3773480" cy="822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F55BD-4951-42EE-BC35-D29A2AE2D9FD}">
      <dsp:nvSpPr>
        <dsp:cNvPr id="0" name=""/>
        <dsp:cNvSpPr/>
      </dsp:nvSpPr>
      <dsp:spPr>
        <a:xfrm>
          <a:off x="30952" y="1278590"/>
          <a:ext cx="819720" cy="81972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1D4A7-E848-4790-AC51-3B6EDA293219}">
      <dsp:nvSpPr>
        <dsp:cNvPr id="0" name=""/>
        <dsp:cNvSpPr/>
      </dsp:nvSpPr>
      <dsp:spPr>
        <a:xfrm>
          <a:off x="203093" y="1450731"/>
          <a:ext cx="475437" cy="475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F4F33-A33C-4F18-BDD8-AB5B00FF165E}">
      <dsp:nvSpPr>
        <dsp:cNvPr id="0" name=""/>
        <dsp:cNvSpPr/>
      </dsp:nvSpPr>
      <dsp:spPr>
        <a:xfrm>
          <a:off x="1026327" y="1278590"/>
          <a:ext cx="1932198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Agilidade</a:t>
          </a:r>
          <a:endParaRPr lang="en-US" sz="2400" kern="1200"/>
        </a:p>
      </dsp:txBody>
      <dsp:txXfrm>
        <a:off x="1026327" y="1278590"/>
        <a:ext cx="1932198" cy="819720"/>
      </dsp:txXfrm>
    </dsp:sp>
    <dsp:sp modelId="{FFD2737B-05AC-470E-890F-6F6B1AAE479D}">
      <dsp:nvSpPr>
        <dsp:cNvPr id="0" name=""/>
        <dsp:cNvSpPr/>
      </dsp:nvSpPr>
      <dsp:spPr>
        <a:xfrm>
          <a:off x="3295196" y="1278590"/>
          <a:ext cx="819720" cy="81972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6DEE9-CDC6-4419-ABEE-21113C5C2D53}">
      <dsp:nvSpPr>
        <dsp:cNvPr id="0" name=""/>
        <dsp:cNvSpPr/>
      </dsp:nvSpPr>
      <dsp:spPr>
        <a:xfrm>
          <a:off x="3467337" y="1450731"/>
          <a:ext cx="475437" cy="475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E9DC-EE63-4AA6-8158-ACA84DFD6BA7}">
      <dsp:nvSpPr>
        <dsp:cNvPr id="0" name=""/>
        <dsp:cNvSpPr/>
      </dsp:nvSpPr>
      <dsp:spPr>
        <a:xfrm>
          <a:off x="4290571" y="1278590"/>
          <a:ext cx="1932198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Precisão</a:t>
          </a:r>
          <a:endParaRPr lang="en-US" sz="2400" kern="1200"/>
        </a:p>
      </dsp:txBody>
      <dsp:txXfrm>
        <a:off x="4290571" y="1278590"/>
        <a:ext cx="1932198" cy="819720"/>
      </dsp:txXfrm>
    </dsp:sp>
    <dsp:sp modelId="{8F63E6F6-D1DD-45D3-A082-EB831544E22D}">
      <dsp:nvSpPr>
        <dsp:cNvPr id="0" name=""/>
        <dsp:cNvSpPr/>
      </dsp:nvSpPr>
      <dsp:spPr>
        <a:xfrm>
          <a:off x="30952" y="2957859"/>
          <a:ext cx="819720" cy="81972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1DF4C-8E00-4E37-ACA7-E343047F211B}">
      <dsp:nvSpPr>
        <dsp:cNvPr id="0" name=""/>
        <dsp:cNvSpPr/>
      </dsp:nvSpPr>
      <dsp:spPr>
        <a:xfrm>
          <a:off x="203093" y="3130000"/>
          <a:ext cx="475437" cy="475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DE4A2-4D1F-4694-A734-B5E1A43274D5}">
      <dsp:nvSpPr>
        <dsp:cNvPr id="0" name=""/>
        <dsp:cNvSpPr/>
      </dsp:nvSpPr>
      <dsp:spPr>
        <a:xfrm>
          <a:off x="1026327" y="2957859"/>
          <a:ext cx="1932198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Conformidade</a:t>
          </a:r>
          <a:endParaRPr lang="en-US" sz="2400" kern="1200"/>
        </a:p>
      </dsp:txBody>
      <dsp:txXfrm>
        <a:off x="1026327" y="2957859"/>
        <a:ext cx="1932198" cy="819720"/>
      </dsp:txXfrm>
    </dsp:sp>
    <dsp:sp modelId="{1363F956-C40B-469B-8340-1CD082288651}">
      <dsp:nvSpPr>
        <dsp:cNvPr id="0" name=""/>
        <dsp:cNvSpPr/>
      </dsp:nvSpPr>
      <dsp:spPr>
        <a:xfrm>
          <a:off x="3295196" y="2957859"/>
          <a:ext cx="819720" cy="81972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2B574-A8E6-46F0-900B-AA23196FE3EA}">
      <dsp:nvSpPr>
        <dsp:cNvPr id="0" name=""/>
        <dsp:cNvSpPr/>
      </dsp:nvSpPr>
      <dsp:spPr>
        <a:xfrm>
          <a:off x="3467337" y="3130000"/>
          <a:ext cx="475437" cy="475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1CAAC-928F-47DD-99FD-162534527523}">
      <dsp:nvSpPr>
        <dsp:cNvPr id="0" name=""/>
        <dsp:cNvSpPr/>
      </dsp:nvSpPr>
      <dsp:spPr>
        <a:xfrm>
          <a:off x="4290571" y="2957859"/>
          <a:ext cx="1932198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Facilidade de uso</a:t>
          </a:r>
          <a:endParaRPr lang="en-US" sz="2400" kern="1200"/>
        </a:p>
      </dsp:txBody>
      <dsp:txXfrm>
        <a:off x="4290571" y="2957859"/>
        <a:ext cx="1932198" cy="8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111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768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82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CFB23-7AF0-45A4-8397-E0D9D1D58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CFAD44-A2CA-405C-AE2B-C1F189BD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711-21AA-4F91-9D92-64BF398F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D19C4-1F60-4017-B417-B42C5F04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3A165-8C8D-4DFA-9F9E-8DD15F07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6166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584A-8B60-4B1C-9E89-E1256691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108D0E-0FAB-4F03-896C-E5F3600F4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006D9-B53E-49D0-B347-3A9AFCEA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050B9-8BA3-4D4C-80BB-44678B63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AAAFA-E985-426F-807C-C305152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7690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A9BE6C-8225-477C-860D-7209FF57A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77A94E-6AC6-479D-B7DA-92CB6421E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F6F62-0DF0-49AB-AAB5-C336B622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FF478-AF23-47DC-8EFC-2B7490D6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A0F03-E602-46FC-859C-3A8A6216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094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F7940-6138-4B5D-9887-471D5D39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FD92D-7BEE-4BD3-8ED1-572C8BFE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3B4F9-F8FD-4DD8-9306-7AF67924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05947-71D0-46F6-91C8-BF768866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9AA22-289B-4A4B-AB02-584FEE2D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967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66689-9A22-4B6B-A517-ADBC4B75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C09F8-A452-4F73-9498-1C663724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61E47-120B-40C0-AA1C-16857638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E4973-EADE-4ECA-B8B2-4492BF80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5664C-8162-4F70-8128-97B8F0F4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3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DD19A-7EE8-43ED-80FB-22801C03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12693-CBCF-45D2-A015-D039FF59E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8E3C97-6F99-4CB0-8138-316D94A45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B99999-977D-482A-BB0C-94213F5C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2B83FB-E8BB-41AE-B99D-B3964C1E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B3A363-2B0D-4963-9960-3E51820B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0446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B6B28-5641-453A-840D-3FDD697F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C69527-2C42-497A-BD96-C55D3007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224C72-FFE3-4D62-9B52-61103DBCE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B0FCE5-FC95-4F6D-84E7-26E428130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34A742-408F-4BD7-B01C-218ED81BB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BEAEE9-88B0-4227-9677-B987E6AF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7A707C-4A49-49E6-84AD-73B6A94A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5B3BB4-CA93-4B12-9AF4-8736CFE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384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212C2-0915-416E-87DE-777A77C5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CFCC5D-A418-4BF1-9556-464C84E6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B934BE-C33B-4CB4-88D6-33A195DD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E75828-DE58-40F0-BE09-994FB3E6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9072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9504A6-B499-428D-861B-245FB438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984954-D190-40CD-99E7-4830D87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C34DE2-D754-4CA9-BD0E-D492C240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047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4E8C0-5C5A-4081-975C-8439B900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8B8D9-05EA-457C-BB13-6B6D2B54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87D08E-73B1-44CD-9ECF-A44A86071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05A3D2-D71B-4213-B9CD-0B5A19F5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9EB1C-BEE0-4382-94DB-1E557D7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40179-7D67-43FF-9FAA-8515EE6C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03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97EB0-8D94-4F4B-AE20-4FF42664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677076-B9F4-47A7-8492-E4E822B02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420748-7319-406B-BACD-229E05AE1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BAA35F-93E5-4FC5-AC35-973BB4BE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934B91-E647-43A4-B7E3-06AAB8D2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A9CA3D-8351-4CDD-9F15-8B3B9161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646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496FD9-4F4A-423C-B87A-97A3B8A7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A1CFE-693A-468D-91A1-45228108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2501E-6DDB-4471-AADA-4D5EF8AFE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5A6FCA-D850-4D73-A6F9-DE360B433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E586D-9A94-418E-8494-A07E92C7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pngimg.com/download/73351" TargetMode="External"/><Relationship Id="rId3" Type="http://schemas.openxmlformats.org/officeDocument/2006/relationships/hyperlink" Target="http://lignux.com/captura-de-datos-en-python" TargetMode="External"/><Relationship Id="rId7" Type="http://schemas.openxmlformats.org/officeDocument/2006/relationships/hyperlink" Target="https://www.nosinmiubuntu.com/curso-de-desarrollo-en-html5-css-y-javascript-de-apps-web-octava-edicion/html5_css3_javascript5/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ro.m.wikipedia.org/wiki/MySQL" TargetMode="External"/><Relationship Id="rId5" Type="http://schemas.openxmlformats.org/officeDocument/2006/relationships/hyperlink" Target="https://www.marcus-povey.co.uk/2013/04/05/jquery-1-9-for-elgg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jpg"/><Relationship Id="rId9" Type="http://schemas.openxmlformats.org/officeDocument/2006/relationships/hyperlink" Target="https://ru.bmstu.wiki/Bootstrap_(front-end_framework)" TargetMode="Externa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: Shape 13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3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95;p1">
            <a:extLst>
              <a:ext uri="{FF2B5EF4-FFF2-40B4-BE49-F238E27FC236}">
                <a16:creationId xmlns:a16="http://schemas.microsoft.com/office/drawing/2014/main" id="{B28625F4-4160-437A-BDFE-30B56E1206E4}"/>
              </a:ext>
            </a:extLst>
          </p:cNvPr>
          <p:cNvSpPr txBox="1"/>
          <p:nvPr/>
        </p:nvSpPr>
        <p:spPr>
          <a:xfrm>
            <a:off x="6534912" y="1708450"/>
            <a:ext cx="4917948" cy="133502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 Apurador: Uma Ferramenta Automatizada para Cálculo do Imposto de Renda sobre Investimentos em Ações</a:t>
            </a:r>
            <a:endParaRPr lang="en-US" sz="2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89097" y="4984253"/>
            <a:ext cx="4483941" cy="167830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pt-BR" sz="1300" dirty="0"/>
              <a:t>ABHNER MELLO SACCOMANO, 2002650</a:t>
            </a:r>
            <a:br>
              <a:rPr lang="pt-BR" sz="1300" dirty="0"/>
            </a:br>
            <a:r>
              <a:rPr lang="pt-BR" sz="1300" dirty="0"/>
              <a:t>ALEXANDRE RODRIGUES DO PRADO, 2003308</a:t>
            </a:r>
            <a:br>
              <a:rPr lang="pt-BR" sz="1300" dirty="0"/>
            </a:br>
            <a:r>
              <a:rPr lang="pt-BR" sz="1300" dirty="0"/>
              <a:t>CARLOS EDUARDO FERREIRA DA SILVA, 2005713</a:t>
            </a:r>
            <a:br>
              <a:rPr lang="pt-BR" sz="1300" dirty="0"/>
            </a:br>
            <a:r>
              <a:rPr lang="pt-BR" sz="1300" dirty="0"/>
              <a:t>HEBER BATISTA BREDA FONTÃO, 2006086</a:t>
            </a:r>
            <a:br>
              <a:rPr lang="pt-BR" sz="1300" dirty="0"/>
            </a:br>
            <a:r>
              <a:rPr lang="pt-BR" sz="1300" dirty="0"/>
              <a:t>HUDSON FERREIRA DA SILVA, 2015582</a:t>
            </a:r>
            <a:br>
              <a:rPr lang="pt-BR" sz="1300" dirty="0"/>
            </a:br>
            <a:r>
              <a:rPr lang="pt-BR" sz="1300" dirty="0"/>
              <a:t>MURILO LUIS MISSURA DA SILVA, 2005788</a:t>
            </a:r>
            <a:br>
              <a:rPr lang="pt-BR" sz="1300" dirty="0"/>
            </a:br>
            <a:r>
              <a:rPr lang="pt-BR" sz="1300" dirty="0"/>
              <a:t>NILTON PEREIRA DOS SANTOS, 2005927</a:t>
            </a:r>
            <a:br>
              <a:rPr lang="pt-BR" sz="1300" dirty="0"/>
            </a:br>
            <a:r>
              <a:rPr lang="pt-BR" sz="1300" dirty="0"/>
              <a:t>RODRIGO INACIO CARDOSO SILVA, 1801745</a:t>
            </a:r>
          </a:p>
        </p:txBody>
      </p:sp>
      <p:sp>
        <p:nvSpPr>
          <p:cNvPr id="18" name="Google Shape;96;p1">
            <a:extLst>
              <a:ext uri="{FF2B5EF4-FFF2-40B4-BE49-F238E27FC236}">
                <a16:creationId xmlns:a16="http://schemas.microsoft.com/office/drawing/2014/main" id="{14A61C70-C51F-475C-80A1-DD72369C20E5}"/>
              </a:ext>
            </a:extLst>
          </p:cNvPr>
          <p:cNvSpPr txBox="1"/>
          <p:nvPr/>
        </p:nvSpPr>
        <p:spPr>
          <a:xfrm>
            <a:off x="7705011" y="5227080"/>
            <a:ext cx="4144867" cy="12801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BR" sz="1400" dirty="0"/>
              <a:t>Engenharia da Computação</a:t>
            </a:r>
          </a:p>
          <a:p>
            <a:pPr algn="r">
              <a:spcAft>
                <a:spcPts val="600"/>
              </a:spcAft>
            </a:pPr>
            <a:r>
              <a:rPr lang="it-IT" sz="1400" dirty="0"/>
              <a:t>Orientador: Ricardo da Silva Santos</a:t>
            </a:r>
          </a:p>
          <a:p>
            <a:pPr algn="r">
              <a:spcAft>
                <a:spcPts val="600"/>
              </a:spcAft>
            </a:pPr>
            <a:r>
              <a:rPr lang="pt-BR" sz="1400" dirty="0"/>
              <a:t>Polos: Perus / ? / ?</a:t>
            </a:r>
            <a:endParaRPr lang="it-IT" sz="1400" dirty="0"/>
          </a:p>
          <a:p>
            <a:pPr algn="r">
              <a:spcAft>
                <a:spcPts val="600"/>
              </a:spcAft>
            </a:pPr>
            <a:r>
              <a:rPr lang="it-IT" sz="1400" dirty="0"/>
              <a:t>2024</a:t>
            </a:r>
            <a:endParaRPr lang="pt-BR" sz="1400" dirty="0"/>
          </a:p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2000" b="1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1026" name="Picture 2" descr="SEI - UNIVESP_1.0.0.155240">
            <a:extLst>
              <a:ext uri="{FF2B5EF4-FFF2-40B4-BE49-F238E27FC236}">
                <a16:creationId xmlns:a16="http://schemas.microsoft.com/office/drawing/2014/main" id="{BCE3E2A9-82C3-DAAE-0A6D-58401907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95" y="1612985"/>
            <a:ext cx="6128659" cy="20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67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69">
            <a:extLst>
              <a:ext uri="{FF2B5EF4-FFF2-40B4-BE49-F238E27FC236}">
                <a16:creationId xmlns:a16="http://schemas.microsoft.com/office/drawing/2014/main" id="{04852F4F-4A7E-444E-BC99-C0CADA9B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8" name="Oval 70">
              <a:extLst>
                <a:ext uri="{FF2B5EF4-FFF2-40B4-BE49-F238E27FC236}">
                  <a16:creationId xmlns:a16="http://schemas.microsoft.com/office/drawing/2014/main" id="{222FE984-5918-4CB5-8087-DE60EDDC0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71">
              <a:extLst>
                <a:ext uri="{FF2B5EF4-FFF2-40B4-BE49-F238E27FC236}">
                  <a16:creationId xmlns:a16="http://schemas.microsoft.com/office/drawing/2014/main" id="{F4B960DD-8968-418D-A06C-436CB677B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72">
              <a:extLst>
                <a:ext uri="{FF2B5EF4-FFF2-40B4-BE49-F238E27FC236}">
                  <a16:creationId xmlns:a16="http://schemas.microsoft.com/office/drawing/2014/main" id="{A2D09607-6CF6-492B-9F82-ACE6B07A8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73">
              <a:extLst>
                <a:ext uri="{FF2B5EF4-FFF2-40B4-BE49-F238E27FC236}">
                  <a16:creationId xmlns:a16="http://schemas.microsoft.com/office/drawing/2014/main" id="{B1067204-A66E-4D3B-9BDE-F8E0AFF5E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74">
              <a:extLst>
                <a:ext uri="{FF2B5EF4-FFF2-40B4-BE49-F238E27FC236}">
                  <a16:creationId xmlns:a16="http://schemas.microsoft.com/office/drawing/2014/main" id="{3DBA1EE3-8D95-42A0-A32A-AA9D0E771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5">
              <a:extLst>
                <a:ext uri="{FF2B5EF4-FFF2-40B4-BE49-F238E27FC236}">
                  <a16:creationId xmlns:a16="http://schemas.microsoft.com/office/drawing/2014/main" id="{A3B2B9ED-844B-4364-AD69-BF0F9B9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D7E875-FA7C-47AF-BAA2-801F679E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6168062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Considerações Finais e Próximos Passos</a:t>
            </a:r>
          </a:p>
        </p:txBody>
      </p:sp>
      <p:sp>
        <p:nvSpPr>
          <p:cNvPr id="114" name="Rectangle 77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392166" y="107183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79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Oval 85">
            <a:extLst>
              <a:ext uri="{FF2B5EF4-FFF2-40B4-BE49-F238E27FC236}">
                <a16:creationId xmlns:a16="http://schemas.microsoft.com/office/drawing/2014/main" id="{59383479-A4F3-459F-A2B1-EB48DF734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87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Quebra-cabeça completo com uma peça iluminada">
            <a:extLst>
              <a:ext uri="{FF2B5EF4-FFF2-40B4-BE49-F238E27FC236}">
                <a16:creationId xmlns:a16="http://schemas.microsoft.com/office/drawing/2014/main" id="{C31DE582-2EC1-4652-9E72-1CDAE4110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4" r="13818" b="2827"/>
          <a:stretch/>
        </p:blipFill>
        <p:spPr>
          <a:xfrm>
            <a:off x="7276055" y="1809079"/>
            <a:ext cx="4134103" cy="3270641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A0CF5C-68C2-4432-BC2D-5A124C7B6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3E76A51-C6FF-4566-9670-D405D4DA7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69446D-7888-44DB-87EF-972BCEA0A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50BCE5-EB53-44C2-B9B9-771BAD516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B2D4461-C687-4A45-933F-C4CCB4E24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63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0964B9-EE90-4983-8A96-CFEA783B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BR" sz="4800" dirty="0"/>
              <a:t>Introdução</a:t>
            </a:r>
          </a:p>
        </p:txBody>
      </p:sp>
      <p:graphicFrame>
        <p:nvGraphicFramePr>
          <p:cNvPr id="45" name="Espaço Reservado para Conteúdo 2">
            <a:extLst>
              <a:ext uri="{FF2B5EF4-FFF2-40B4-BE49-F238E27FC236}">
                <a16:creationId xmlns:a16="http://schemas.microsoft.com/office/drawing/2014/main" id="{63290ED0-250B-1380-4581-8DE0BBF7D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76861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04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0964B9-EE90-4983-8A96-CFEA783B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BR" sz="4800"/>
              <a:t>Problema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F466D704-6538-4701-8FB2-4978742B0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63419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3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895E529-098F-449B-B088-88D4AB3F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BR" sz="4800" dirty="0"/>
              <a:t>Solução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31CF227-F661-164B-95D8-0054154A6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5620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919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895E529-098F-449B-B088-88D4AB3F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BR" sz="4800" dirty="0"/>
              <a:t>Recursos Utilizados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B14EC8A-0D02-DE42-B671-CC897F744CD1}"/>
              </a:ext>
            </a:extLst>
          </p:cNvPr>
          <p:cNvSpPr/>
          <p:nvPr/>
        </p:nvSpPr>
        <p:spPr>
          <a:xfrm>
            <a:off x="4301927" y="-427572"/>
            <a:ext cx="8150348" cy="8150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4CF6ACB3-2AC8-D84D-048C-7216E0C9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0203" y="388376"/>
            <a:ext cx="4681538" cy="1539875"/>
          </a:xfrm>
          <a:prstGeom prst="rect">
            <a:avLst/>
          </a:prstGeom>
        </p:spPr>
      </p:pic>
      <p:pic>
        <p:nvPicPr>
          <p:cNvPr id="49" name="Imagem 48" descr="Logotipo, nome da empresa&#10;&#10;Descrição gerada automaticamente">
            <a:extLst>
              <a:ext uri="{FF2B5EF4-FFF2-40B4-BE49-F238E27FC236}">
                <a16:creationId xmlns:a16="http://schemas.microsoft.com/office/drawing/2014/main" id="{2FC3CFB8-458C-3DAB-7D88-AFA801A5B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84405" y="856405"/>
            <a:ext cx="1845595" cy="1843694"/>
          </a:xfrm>
          <a:prstGeom prst="rect">
            <a:avLst/>
          </a:prstGeom>
        </p:spPr>
      </p:pic>
      <p:pic>
        <p:nvPicPr>
          <p:cNvPr id="50" name="Imagem 49" descr="Desenho de vídeo game&#10;&#10;Descrição gerada automaticamente com confiança média">
            <a:extLst>
              <a:ext uri="{FF2B5EF4-FFF2-40B4-BE49-F238E27FC236}">
                <a16:creationId xmlns:a16="http://schemas.microsoft.com/office/drawing/2014/main" id="{94258DE7-45D8-8E3A-C19F-0446E232E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31426" y="2355823"/>
            <a:ext cx="1816100" cy="1460500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45A0017F-319D-D385-C808-89089DC1F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32441" y="1968499"/>
            <a:ext cx="1992898" cy="1988575"/>
          </a:xfrm>
          <a:prstGeom prst="rect">
            <a:avLst/>
          </a:prstGeom>
        </p:spPr>
      </p:pic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738CBDF9-07B4-2483-5467-BA34F316E9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129720" y="2824579"/>
            <a:ext cx="2884488" cy="146050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20D86182-9CDA-A488-1F5A-8817FBD2FF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253447" y="4063198"/>
            <a:ext cx="2200275" cy="19812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8CB41F2-4F35-095A-1735-DB3B4A5F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992" y="4521227"/>
            <a:ext cx="3751878" cy="121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68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21CB61-B0E1-48E4-AA9B-DDE63878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26320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Demonstração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phic 7" descr="Professor">
            <a:extLst>
              <a:ext uri="{FF2B5EF4-FFF2-40B4-BE49-F238E27FC236}">
                <a16:creationId xmlns:a16="http://schemas.microsoft.com/office/drawing/2014/main" id="{D81955F2-BB24-42C4-9603-AD017E4A9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055" y="1377348"/>
            <a:ext cx="4134103" cy="4134103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0E4D0CF1-50A6-4792-AB65-BB5C475D7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955970"/>
              </p:ext>
            </p:extLst>
          </p:nvPr>
        </p:nvGraphicFramePr>
        <p:xfrm>
          <a:off x="375328" y="2180539"/>
          <a:ext cx="5563083" cy="28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860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21CB61-B0E1-48E4-AA9B-DDE63878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26320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Demonstração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phic 7" descr="Professor">
            <a:extLst>
              <a:ext uri="{FF2B5EF4-FFF2-40B4-BE49-F238E27FC236}">
                <a16:creationId xmlns:a16="http://schemas.microsoft.com/office/drawing/2014/main" id="{D81955F2-BB24-42C4-9603-AD017E4A9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055" y="1377348"/>
            <a:ext cx="4134103" cy="4134103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0E4D0CF1-50A6-4792-AB65-BB5C475D7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015508"/>
              </p:ext>
            </p:extLst>
          </p:nvPr>
        </p:nvGraphicFramePr>
        <p:xfrm>
          <a:off x="375328" y="2180539"/>
          <a:ext cx="5563083" cy="28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004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121CB61-B0E1-48E4-AA9B-DDE63878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26320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Demonstração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phic 7" descr="Professor">
            <a:extLst>
              <a:ext uri="{FF2B5EF4-FFF2-40B4-BE49-F238E27FC236}">
                <a16:creationId xmlns:a16="http://schemas.microsoft.com/office/drawing/2014/main" id="{D81955F2-BB24-42C4-9603-AD017E4A9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055" y="1377348"/>
            <a:ext cx="4134103" cy="4134103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0E4D0CF1-50A6-4792-AB65-BB5C475D7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27166"/>
              </p:ext>
            </p:extLst>
          </p:nvPr>
        </p:nvGraphicFramePr>
        <p:xfrm>
          <a:off x="375328" y="2180539"/>
          <a:ext cx="5563083" cy="28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516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895E529-098F-449B-B088-88D4AB3F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BR" sz="4800" dirty="0"/>
              <a:t>Vantagens e Benefícios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31CF227-F661-164B-95D8-0054154A6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88438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848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1861</TotalTime>
  <Words>165</Words>
  <Application>Microsoft Office PowerPoint</Application>
  <PresentationFormat>Widescreen</PresentationFormat>
  <Paragraphs>38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Tema do Office</vt:lpstr>
      <vt:lpstr>Apresentação do PowerPoint</vt:lpstr>
      <vt:lpstr>Introdução</vt:lpstr>
      <vt:lpstr>Problema</vt:lpstr>
      <vt:lpstr>Solução</vt:lpstr>
      <vt:lpstr>Recursos Utilizados</vt:lpstr>
      <vt:lpstr>Demonstração</vt:lpstr>
      <vt:lpstr>Demonstração</vt:lpstr>
      <vt:lpstr>Demonstração</vt:lpstr>
      <vt:lpstr>Vantagens e Benefícios</vt:lpstr>
      <vt:lpstr>Considerações Finais e 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Leal</dc:creator>
  <cp:lastModifiedBy>Carlos Eduardo Ferreira</cp:lastModifiedBy>
  <cp:revision>35</cp:revision>
  <dcterms:created xsi:type="dcterms:W3CDTF">2017-12-04T02:39:27Z</dcterms:created>
  <dcterms:modified xsi:type="dcterms:W3CDTF">2024-09-09T14:09:04Z</dcterms:modified>
</cp:coreProperties>
</file>