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5" r:id="rId12"/>
    <p:sldId id="267" r:id="rId13"/>
    <p:sldId id="274" r:id="rId14"/>
    <p:sldId id="268" r:id="rId15"/>
    <p:sldId id="277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71" autoAdjust="0"/>
  </p:normalViewPr>
  <p:slideViewPr>
    <p:cSldViewPr>
      <p:cViewPr varScale="1">
        <p:scale>
          <a:sx n="70" d="100"/>
          <a:sy n="70" d="100"/>
        </p:scale>
        <p:origin x="-7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C9BED-323D-4722-8F9A-3D9FEEE97F7C}" type="datetimeFigureOut">
              <a:rPr lang="es-ES"/>
              <a:t>20/03/2013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7FEBF-0E9C-4715-A13C-A7158B04A887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56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8141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099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3392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906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172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201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201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42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105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359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229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227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241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958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FEBF-0E9C-4715-A13C-A7158B04A887}" type="slidenum">
              <a:rPr lang="es-ES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67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C60F05F-D2FA-4626-9515-3950F186493E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CO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6BFD629-12FF-45EB-8C4B-ED282B76E97E}" type="slidenum">
              <a:rPr lang="es-CO" smtClean="0"/>
              <a:t>‹Nº›</a:t>
            </a:fld>
            <a:endParaRPr lang="es-CO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C60F05F-D2FA-4626-9515-3950F186493E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6BFD629-12FF-45EB-8C4B-ED282B76E97E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60F05F-D2FA-4626-9515-3950F186493E}" type="datetimeFigureOut">
              <a:rPr lang="es-CO" smtClean="0"/>
              <a:t>20/03/2013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BFD629-12FF-45EB-8C4B-ED282B76E97E}" type="slidenum">
              <a:rPr lang="es-CO" smtClean="0"/>
              <a:t>‹Nº›</a:t>
            </a:fld>
            <a:endParaRPr lang="es-CO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Proyecto:</a:t>
            </a:r>
            <a:br>
              <a:rPr lang="es-CO" dirty="0" smtClean="0"/>
            </a:br>
            <a:r>
              <a:rPr lang="es-CO" dirty="0" smtClean="0"/>
              <a:t>Lanzamiento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QUICK  ORDER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Grupo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s-CO" dirty="0" smtClean="0"/>
              <a:t>Iván Darío Vargas Rojas:</a:t>
            </a:r>
          </a:p>
          <a:p>
            <a:pPr lvl="1"/>
            <a:r>
              <a:rPr lang="es-CO" dirty="0" smtClean="0"/>
              <a:t>Capacidad en expresión oral y escrita.</a:t>
            </a:r>
          </a:p>
          <a:p>
            <a:pPr lvl="1"/>
            <a:r>
              <a:rPr lang="es-CO" dirty="0" smtClean="0"/>
              <a:t>Experiencia en análisis, diseño, desarrollo, implementación, soporte en caliente de un sistema de información.</a:t>
            </a:r>
          </a:p>
          <a:p>
            <a:r>
              <a:rPr lang="es-CO" dirty="0" smtClean="0"/>
              <a:t>Metas:</a:t>
            </a:r>
          </a:p>
          <a:p>
            <a:pPr lvl="1"/>
            <a:r>
              <a:rPr lang="es-CO" dirty="0" smtClean="0"/>
              <a:t>Garantizar que el equipo sea eficiente y eficaz.</a:t>
            </a:r>
          </a:p>
          <a:p>
            <a:pPr lvl="1"/>
            <a:r>
              <a:rPr lang="es-CO" dirty="0" smtClean="0"/>
              <a:t>Tener capacidad de desempeñar los diferentes tipos de roles del equipo.</a:t>
            </a:r>
          </a:p>
          <a:p>
            <a:pPr lvl="1"/>
            <a:endParaRPr lang="es-CO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Planeación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endParaRPr lang="es-CO" sz="2800" dirty="0" smtClean="0">
              <a:latin typeface="Arial"/>
              <a:cs typeface="Arial"/>
            </a:endParaRPr>
          </a:p>
          <a:p>
            <a:pPr marL="57150" indent="0">
              <a:buNone/>
            </a:pPr>
            <a:r>
              <a:rPr lang="es-CO" sz="2800" dirty="0" smtClean="0">
                <a:latin typeface="Arial"/>
                <a:cs typeface="Arial"/>
              </a:rPr>
              <a:t> </a:t>
            </a:r>
            <a:r>
              <a:rPr lang="es-CO" dirty="0">
                <a:cs typeface="Arial"/>
              </a:rPr>
              <a:t> </a:t>
            </a:r>
            <a:r>
              <a:rPr lang="es-CO" dirty="0"/>
              <a:t>Adriana Ortiz </a:t>
            </a:r>
            <a:r>
              <a:rPr lang="es-CO" dirty="0" smtClean="0"/>
              <a:t>Rueda</a:t>
            </a:r>
          </a:p>
          <a:p>
            <a:pPr marL="57150" indent="0">
              <a:buNone/>
            </a:pPr>
            <a:endParaRPr lang="es-CO" dirty="0"/>
          </a:p>
          <a:p>
            <a:pPr marL="57150" indent="0">
              <a:buNone/>
            </a:pPr>
            <a:r>
              <a:rPr lang="es-CO" sz="2400" b="1" dirty="0" smtClean="0">
                <a:latin typeface="Arial"/>
                <a:cs typeface="Arial"/>
              </a:rPr>
              <a:t> </a:t>
            </a:r>
            <a:r>
              <a:rPr lang="es-CO" dirty="0"/>
              <a:t>Metas:</a:t>
            </a:r>
          </a:p>
          <a:p>
            <a:pPr lvl="1"/>
            <a:r>
              <a:rPr lang="es-CO" sz="2300" dirty="0" smtClean="0">
                <a:cs typeface="Arial"/>
              </a:rPr>
              <a:t> </a:t>
            </a:r>
            <a:r>
              <a:rPr lang="es-ES" dirty="0"/>
              <a:t>Especificar las tareas y las horas por cada una </a:t>
            </a:r>
            <a:r>
              <a:rPr lang="es-CO" dirty="0"/>
              <a:t>de </a:t>
            </a:r>
            <a:r>
              <a:rPr lang="es-ES" dirty="0"/>
              <a:t>las </a:t>
            </a:r>
            <a:r>
              <a:rPr lang="es-CO" dirty="0" smtClean="0"/>
              <a:t>faces.</a:t>
            </a:r>
          </a:p>
          <a:p>
            <a:pPr lvl="1"/>
            <a:r>
              <a:rPr lang="es-ES" dirty="0"/>
              <a:t>Documentar las tareas en el formato </a:t>
            </a:r>
            <a:r>
              <a:rPr lang="es-CO" dirty="0"/>
              <a:t>de </a:t>
            </a:r>
            <a:r>
              <a:rPr lang="es-ES" dirty="0" smtClean="0"/>
              <a:t>Tareas </a:t>
            </a:r>
            <a:endParaRPr lang="es-CO" dirty="0"/>
          </a:p>
          <a:p>
            <a:pPr lvl="1"/>
            <a:r>
              <a:rPr lang="es-ES" dirty="0"/>
              <a:t>Completar el formato del cronograma individual y </a:t>
            </a:r>
            <a:r>
              <a:rPr lang="es-CO" dirty="0"/>
              <a:t>del </a:t>
            </a:r>
            <a:r>
              <a:rPr lang="es-ES" dirty="0" smtClean="0"/>
              <a:t>grupo</a:t>
            </a:r>
            <a:endParaRPr lang="es-CO" dirty="0"/>
          </a:p>
          <a:p>
            <a:pPr lvl="1"/>
            <a:r>
              <a:rPr lang="es-ES" dirty="0" smtClean="0"/>
              <a:t>Identificar </a:t>
            </a:r>
            <a:r>
              <a:rPr lang="es-ES" dirty="0"/>
              <a:t>posibles desbalances en los planes</a:t>
            </a:r>
            <a:endParaRPr lang="es-CO" dirty="0"/>
          </a:p>
          <a:p>
            <a:pPr lvl="1"/>
            <a:r>
              <a:rPr lang="es-CO" dirty="0" smtClean="0"/>
              <a:t> </a:t>
            </a:r>
            <a:r>
              <a:rPr lang="es-ES" dirty="0"/>
              <a:t>Conducir el grupo para ajustar los desbalances</a:t>
            </a:r>
            <a:endParaRPr lang="es-CO" dirty="0"/>
          </a:p>
          <a:p>
            <a:pPr marL="57150" indent="0">
              <a:buNone/>
            </a:pPr>
            <a:endParaRPr lang="es-CO" sz="23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424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Planeación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lvl="1"/>
            <a:r>
              <a:rPr lang="es-CO" dirty="0" smtClean="0"/>
              <a:t>Producir </a:t>
            </a:r>
            <a:r>
              <a:rPr lang="es-CO" dirty="0"/>
              <a:t>un cronograma completo  y preciso de las actividades  a realizar</a:t>
            </a:r>
          </a:p>
          <a:p>
            <a:pPr lvl="1"/>
            <a:r>
              <a:rPr lang="es-ES" dirty="0" smtClean="0"/>
              <a:t>Reportar </a:t>
            </a:r>
            <a:r>
              <a:rPr lang="es-ES" dirty="0"/>
              <a:t>con exactitud los avances que se realicen  </a:t>
            </a:r>
            <a:r>
              <a:rPr lang="es-CO" dirty="0"/>
              <a:t>en </a:t>
            </a:r>
            <a:r>
              <a:rPr lang="es-ES" dirty="0"/>
              <a:t>las actividades  programadas para cada semana.</a:t>
            </a:r>
          </a:p>
          <a:p>
            <a:pPr lvl="1"/>
            <a:r>
              <a:rPr lang="es-CO" dirty="0" smtClean="0"/>
              <a:t> </a:t>
            </a:r>
            <a:r>
              <a:rPr lang="es-ES" dirty="0"/>
              <a:t>Producir un plan completo</a:t>
            </a:r>
            <a:r>
              <a:rPr lang="es-CO" dirty="0"/>
              <a:t>, </a:t>
            </a:r>
            <a:r>
              <a:rPr lang="es-ES" dirty="0"/>
              <a:t>preciso y exacto  del plan del equipo y </a:t>
            </a:r>
            <a:r>
              <a:rPr lang="es-CO" dirty="0"/>
              <a:t>de cada uno de sus miembros</a:t>
            </a:r>
          </a:p>
          <a:p>
            <a:pPr lvl="1"/>
            <a:r>
              <a:rPr lang="es-CO" dirty="0" smtClean="0"/>
              <a:t>Definir </a:t>
            </a:r>
            <a:r>
              <a:rPr lang="es-CO" dirty="0"/>
              <a:t>los productos que deberán producirse y sus estimativo de tamaño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Planeación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73443" y="1368511"/>
            <a:ext cx="8229600" cy="4525963"/>
          </a:xfrm>
        </p:spPr>
        <p:txBody>
          <a:bodyPr anchor="ctr">
            <a:normAutofit/>
          </a:bodyPr>
          <a:lstStyle/>
          <a:p>
            <a:pPr lvl="1"/>
            <a:r>
              <a:rPr lang="es-ES" dirty="0" smtClean="0"/>
              <a:t>Generar </a:t>
            </a:r>
            <a:r>
              <a:rPr lang="es-ES" dirty="0"/>
              <a:t>el plan consolidado </a:t>
            </a:r>
          </a:p>
          <a:p>
            <a:pPr lvl="1"/>
            <a:r>
              <a:rPr lang="es-CO" dirty="0" smtClean="0"/>
              <a:t>Producir </a:t>
            </a:r>
            <a:r>
              <a:rPr lang="es-ES" dirty="0"/>
              <a:t>un  reporte semanal del proyecto con respecto al valor </a:t>
            </a:r>
            <a:r>
              <a:rPr lang="es-ES" dirty="0" smtClean="0"/>
              <a:t>ganado </a:t>
            </a:r>
            <a:r>
              <a:rPr lang="es-CO" dirty="0" smtClean="0"/>
              <a:t>y </a:t>
            </a:r>
            <a:r>
              <a:rPr lang="es-CO" dirty="0"/>
              <a:t>al tiempo</a:t>
            </a:r>
          </a:p>
          <a:p>
            <a:pPr lvl="1"/>
            <a:r>
              <a:rPr lang="es-CO" dirty="0" smtClean="0"/>
              <a:t>Generar </a:t>
            </a:r>
            <a:r>
              <a:rPr lang="es-CO" dirty="0"/>
              <a:t>el </a:t>
            </a:r>
            <a:r>
              <a:rPr lang="es-CO" dirty="0" smtClean="0"/>
              <a:t>reporte de </a:t>
            </a:r>
            <a:r>
              <a:rPr lang="es-CO" dirty="0"/>
              <a:t>estado semanal</a:t>
            </a:r>
          </a:p>
          <a:p>
            <a:pPr lvl="1"/>
            <a:r>
              <a:rPr lang="es-ES" dirty="0" smtClean="0"/>
              <a:t>Producir </a:t>
            </a:r>
            <a:r>
              <a:rPr lang="es-ES" dirty="0"/>
              <a:t>un reporte semanal </a:t>
            </a:r>
            <a:r>
              <a:rPr lang="es-CO" dirty="0"/>
              <a:t> de análisisdel desempeño </a:t>
            </a:r>
            <a:r>
              <a:rPr lang="es-CO" dirty="0" smtClean="0"/>
              <a:t>real </a:t>
            </a:r>
            <a:r>
              <a:rPr lang="es-CO" dirty="0"/>
              <a:t>contra lo planeado</a:t>
            </a:r>
          </a:p>
        </p:txBody>
      </p:sp>
    </p:spTree>
    <p:extLst>
      <p:ext uri="{BB962C8B-B14F-4D97-AF65-F5344CB8AC3E}">
        <p14:creationId xmlns:p14="http://schemas.microsoft.com/office/powerpoint/2010/main" val="2508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Desarrollo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 fontScale="92500"/>
          </a:bodyPr>
          <a:lstStyle/>
          <a:p>
            <a:pPr lvl="1"/>
            <a:endParaRPr lang="es-ES" dirty="0" smtClean="0"/>
          </a:p>
          <a:p>
            <a:pPr marL="274320" lvl="1" indent="0">
              <a:buNone/>
            </a:pPr>
            <a:r>
              <a:rPr lang="es-CO" sz="2500" b="1" dirty="0"/>
              <a:t>Luis Andrés Olarte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Conocimientos </a:t>
            </a:r>
            <a:r>
              <a:rPr lang="es-ES" dirty="0"/>
              <a:t>técnicos en la plataforma seleccionada por el grupo.</a:t>
            </a:r>
          </a:p>
          <a:p>
            <a:pPr lvl="1"/>
            <a:r>
              <a:rPr lang="es-ES" dirty="0"/>
              <a:t> Capacidad en organización y conocimiento en el campo del desarrollo.</a:t>
            </a:r>
          </a:p>
          <a:p>
            <a:pPr lvl="1"/>
            <a:r>
              <a:rPr lang="es-ES" dirty="0"/>
              <a:t> Experiencia con problemas comunes en el desarrollo</a:t>
            </a:r>
            <a:r>
              <a:rPr lang="es-ES" dirty="0" smtClean="0"/>
              <a:t>.</a:t>
            </a:r>
          </a:p>
          <a:p>
            <a:pPr lvl="1"/>
            <a:endParaRPr lang="es-ES" dirty="0"/>
          </a:p>
          <a:p>
            <a:pPr marL="274320" lvl="1" indent="0">
              <a:buNone/>
            </a:pPr>
            <a:r>
              <a:rPr lang="es-ES" b="1" dirty="0" smtClean="0"/>
              <a:t>Metas</a:t>
            </a:r>
          </a:p>
          <a:p>
            <a:pPr lvl="1"/>
            <a:r>
              <a:rPr lang="es-ES" dirty="0"/>
              <a:t>Definir técnicamente por lo menos el 80% de los requerimientos.</a:t>
            </a:r>
          </a:p>
          <a:p>
            <a:pPr lvl="1"/>
            <a:r>
              <a:rPr lang="es-ES" dirty="0"/>
              <a:t>Resolver el 80% de las dudas técnicas de los integrantes del grupo.</a:t>
            </a:r>
            <a:endParaRPr lang="es-ES" dirty="0" smtClean="0"/>
          </a:p>
          <a:p>
            <a:pPr marL="274320" lvl="1" indent="0">
              <a:buNone/>
            </a:pP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Desarrollo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lvl="1"/>
            <a:r>
              <a:rPr lang="es-ES" dirty="0"/>
              <a:t>Crear los estándares de codificación para la aplicación y velar por  el </a:t>
            </a:r>
            <a:r>
              <a:rPr lang="es-ES" dirty="0" smtClean="0"/>
              <a:t>80</a:t>
            </a:r>
            <a:r>
              <a:rPr lang="es-ES" dirty="0"/>
              <a:t>% del cumplimiento de </a:t>
            </a:r>
            <a:r>
              <a:rPr lang="es-ES" dirty="0" smtClean="0"/>
              <a:t>estos</a:t>
            </a:r>
          </a:p>
          <a:p>
            <a:pPr lvl="1"/>
            <a:r>
              <a:rPr lang="es-ES" dirty="0"/>
              <a:t>Analizar y plantear soluciones para el 80% de los problemas técnicos de los integrantes del grupo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Analizar y dar aval técnico por lo menos al 80% de los casos de uso y encontrar los problemas durante el análisis de estos.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92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Calidad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274320" lvl="1" indent="0">
              <a:buNone/>
            </a:pPr>
            <a:r>
              <a:rPr lang="es-CO" b="1" dirty="0"/>
              <a:t>Hollman Mauricio </a:t>
            </a:r>
            <a:r>
              <a:rPr lang="es-CO" b="1" dirty="0" smtClean="0"/>
              <a:t>Paipa</a:t>
            </a:r>
          </a:p>
          <a:p>
            <a:pPr marL="274320" lvl="1" indent="0">
              <a:buNone/>
            </a:pPr>
            <a:endParaRPr lang="es-ES" b="1" dirty="0" smtClean="0"/>
          </a:p>
          <a:p>
            <a:pPr lvl="1"/>
            <a:r>
              <a:rPr lang="es-ES" dirty="0" smtClean="0"/>
              <a:t>Verificar   </a:t>
            </a:r>
            <a:r>
              <a:rPr lang="es-ES" dirty="0"/>
              <a:t>semanalmente que las tareas  dejadas al grupo de trabajo se cumplan según lo indicado en el plan de trabajo.</a:t>
            </a:r>
          </a:p>
          <a:p>
            <a:pPr lvl="1"/>
            <a:r>
              <a:rPr lang="es-ES" dirty="0" smtClean="0"/>
              <a:t>Intervenir </a:t>
            </a:r>
            <a:r>
              <a:rPr lang="es-ES" dirty="0"/>
              <a:t>en  reuniones grupales como vocero  encargado de actas  de todo lo pactado y los temas tratados en cada reunión.</a:t>
            </a:r>
          </a:p>
          <a:p>
            <a:pPr lvl="1"/>
            <a:r>
              <a:rPr lang="es-ES" dirty="0" smtClean="0"/>
              <a:t>Verificar </a:t>
            </a:r>
            <a:r>
              <a:rPr lang="es-ES" dirty="0"/>
              <a:t>ortografía y calidad de trabajo de cada una de las tareas de los integrantes del grupo de trabajo y que estas cumplan con lo adecuado.</a:t>
            </a:r>
          </a:p>
          <a:p>
            <a:pPr lvl="1"/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Soporte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Responsabilidades primer ciclo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lvl="1"/>
            <a:r>
              <a:rPr lang="es-CO" dirty="0"/>
              <a:t>Realizar el levantamiento de los requerimientos del sistema de información (debe ir apoyado por documentos).</a:t>
            </a:r>
          </a:p>
          <a:p>
            <a:pPr lvl="1"/>
            <a:r>
              <a:rPr lang="es-CO" dirty="0"/>
              <a:t>Realizar una visión general del sistema de información, documentando los instrumentos que se utilizarán en el desarrollo (documento de arquitectura, metodologías de planeación, de desarrollo, etc.). </a:t>
            </a:r>
          </a:p>
          <a:p>
            <a:pPr lvl="1"/>
            <a:r>
              <a:rPr lang="es-CO" dirty="0"/>
              <a:t>Analizar los requerimientos de manera en la cual se puedan realizar los respectivos casos de uso, especificación de los mismos.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Responsabilidades primer ciclo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lvl="1"/>
            <a:r>
              <a:rPr lang="es-CO" dirty="0"/>
              <a:t>Realizar prototipo visual que apoye los casos de uso.</a:t>
            </a:r>
          </a:p>
          <a:p>
            <a:pPr lvl="1"/>
            <a:r>
              <a:rPr lang="es-CO" dirty="0"/>
              <a:t>Realizar la estimación de los tiempos de desarrollo para cada una de las personas, teniendo en cuenta la curva de aprendizaje. </a:t>
            </a:r>
          </a:p>
          <a:p>
            <a:pPr lvl="1"/>
            <a:r>
              <a:rPr lang="es-CO" dirty="0"/>
              <a:t>Realizar los casos de prueba por caso de uso.</a:t>
            </a:r>
          </a:p>
          <a:p>
            <a:pPr lvl="1"/>
            <a:r>
              <a:rPr lang="es-CO" dirty="0"/>
              <a:t>Realizar las pruebas, y la respectiva corrección.</a:t>
            </a:r>
          </a:p>
          <a:p>
            <a:pPr lvl="1"/>
            <a:r>
              <a:rPr lang="es-CO" dirty="0"/>
              <a:t>Realizar la implementación de la solución.</a:t>
            </a:r>
          </a:p>
          <a:p>
            <a:pPr lvl="1"/>
            <a:r>
              <a:rPr lang="es-CO" dirty="0"/>
              <a:t>Cada persona debe llevar su respectivo </a:t>
            </a:r>
            <a:r>
              <a:rPr lang="es-CO" dirty="0" err="1"/>
              <a:t>psp</a:t>
            </a:r>
            <a:r>
              <a:rPr lang="es-CO" dirty="0"/>
              <a:t>.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 General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40183" y="1702304"/>
            <a:ext cx="8229600" cy="4525963"/>
          </a:xfrm>
        </p:spPr>
        <p:txBody>
          <a:bodyPr anchor="ctr">
            <a:normAutofit/>
          </a:bodyPr>
          <a:lstStyle/>
          <a:p>
            <a:pPr lvl="1"/>
            <a:r>
              <a:rPr lang="es-CO" dirty="0"/>
              <a:t>Desarrollar el sistema de información de acuerdo a los requerimientos establecidos por el cliente, además, entregar el producto con altos niveles de calidad.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Reglas generales para el grupo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lvl="1"/>
            <a:r>
              <a:rPr lang="es-CO" dirty="0"/>
              <a:t>Crear horarios de reunión semanal de manera personal, y por lo menos, 3 durante la semana de manera virtual.</a:t>
            </a:r>
          </a:p>
          <a:p>
            <a:pPr lvl="1"/>
            <a:r>
              <a:rPr lang="es-CO" dirty="0"/>
              <a:t>Unificar las herramientas para la comunicación.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lvl="1"/>
            <a:r>
              <a:rPr lang="es-CO" dirty="0"/>
              <a:t>Obtener gran cantidad de requerimientos, analizarlos, y no dejarlos repetidos.</a:t>
            </a:r>
          </a:p>
          <a:p>
            <a:pPr lvl="1"/>
            <a:r>
              <a:rPr lang="es-CO" dirty="0"/>
              <a:t>Realizar una buena planeación para el primer ciclo, en el cual, se estimen los tiempos de las diferentes fases.</a:t>
            </a:r>
          </a:p>
          <a:p>
            <a:pPr lvl="1"/>
            <a:r>
              <a:rPr lang="es-CO" dirty="0"/>
              <a:t>Realizar desarrollo optimo del sistema de información, con su respectiva documentación de código.</a:t>
            </a:r>
          </a:p>
          <a:p>
            <a:pPr lvl="1"/>
            <a:r>
              <a:rPr lang="es-CO" dirty="0"/>
              <a:t>Detectar problemas con sus respectivas soluciones, para que el impacto sea mínimo durante el segundo ciclo de desarrollo del aplicativo.</a:t>
            </a:r>
          </a:p>
          <a:p>
            <a:pPr>
              <a:buNone/>
            </a:pPr>
            <a:endParaRPr lang="es-CO" dirty="0" smtClean="0"/>
          </a:p>
          <a:p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 de cada líder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s-CO" dirty="0" smtClean="0"/>
              <a:t>Líder de Grupo: </a:t>
            </a:r>
          </a:p>
          <a:p>
            <a:pPr lvl="1"/>
            <a:r>
              <a:rPr lang="es-CO" dirty="0" smtClean="0"/>
              <a:t>Mantener un equipo efectivo.</a:t>
            </a:r>
          </a:p>
          <a:p>
            <a:pPr lvl="1"/>
            <a:r>
              <a:rPr lang="es-CO" dirty="0" smtClean="0"/>
              <a:t>Motivar a los demás integrantes del equipo.</a:t>
            </a:r>
          </a:p>
          <a:p>
            <a:pPr lvl="1"/>
            <a:r>
              <a:rPr lang="es-CO" dirty="0" smtClean="0"/>
              <a:t>Resolver los conflictos presentados.</a:t>
            </a:r>
          </a:p>
          <a:p>
            <a:pPr lvl="1"/>
            <a:r>
              <a:rPr lang="es-CO" dirty="0" smtClean="0"/>
              <a:t>Facilitador efectivo en las reuniones.</a:t>
            </a:r>
          </a:p>
          <a:p>
            <a:pPr lvl="1"/>
            <a:r>
              <a:rPr lang="es-CO" dirty="0" smtClean="0"/>
              <a:t>Apoyar a los demás líderes del equipo.</a:t>
            </a:r>
          </a:p>
          <a:p>
            <a:pPr lvl="1"/>
            <a:r>
              <a:rPr lang="es-CO" dirty="0" smtClean="0"/>
              <a:t>Aprender de los demás líderes del equipo.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Objetivo </a:t>
            </a:r>
            <a:r>
              <a:rPr lang="es-CO" dirty="0"/>
              <a:t>Líder de </a:t>
            </a:r>
            <a:r>
              <a:rPr lang="es-CO" dirty="0" smtClean="0"/>
              <a:t>planeación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5605" y="1445741"/>
            <a:ext cx="8229600" cy="4525963"/>
          </a:xfrm>
        </p:spPr>
        <p:txBody>
          <a:bodyPr anchor="ctr">
            <a:normAutofit/>
          </a:bodyPr>
          <a:lstStyle/>
          <a:p>
            <a:pPr lvl="1"/>
            <a:r>
              <a:rPr lang="es-CO" dirty="0"/>
              <a:t>Ser un miembro activo y productivo, que ayude a cumplir con el objetivo y  en los tiempos estimados para la realización del proyecto.</a:t>
            </a:r>
          </a:p>
          <a:p>
            <a:pPr lvl="1"/>
            <a:r>
              <a:rPr lang="es-CO" dirty="0"/>
              <a:t>Dar soporte y guía al grupo en la tareas de  Planeación y seguimiento del proyecto.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Objetivo </a:t>
            </a:r>
            <a:r>
              <a:rPr lang="es-CO" dirty="0"/>
              <a:t>Líder de </a:t>
            </a:r>
            <a:r>
              <a:rPr lang="es-CO" dirty="0" smtClean="0"/>
              <a:t>desarrollo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lvl="1"/>
            <a:r>
              <a:rPr lang="es-CO" dirty="0"/>
              <a:t> Facilitar técnica y conceptualmente los requerimientos del usuario y velar por el desarrollo de estos y el cumplimiento de las normas establecidas por el grupo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Objetivo </a:t>
            </a:r>
            <a:r>
              <a:rPr lang="es-CO" dirty="0"/>
              <a:t>Líder de </a:t>
            </a:r>
            <a:r>
              <a:rPr lang="es-CO" dirty="0" smtClean="0"/>
              <a:t>calidad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s-CO" dirty="0" smtClean="0"/>
          </a:p>
          <a:p>
            <a:pPr lvl="1"/>
            <a:endParaRPr lang="es-CO" dirty="0"/>
          </a:p>
          <a:p>
            <a:pPr lvl="1"/>
            <a:endParaRPr lang="es-CO" dirty="0" smtClean="0"/>
          </a:p>
          <a:p>
            <a:pPr lvl="1"/>
            <a:r>
              <a:rPr lang="es-CO" dirty="0" smtClean="0"/>
              <a:t>Verificar  </a:t>
            </a:r>
            <a:r>
              <a:rPr lang="es-CO" dirty="0"/>
              <a:t>la eficiencia, funcionalidad y calidad de cada  uno de  los procesos que se planean  llevar a cabo por el equipo de  trabajo  durante el desarrollo del plan de   actividades  hasta  completar los ítems requeridos por el cliente.</a:t>
            </a:r>
            <a:endParaRPr lang="es-ES" dirty="0"/>
          </a:p>
          <a:p>
            <a:pPr lvl="1"/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Objetivo </a:t>
            </a:r>
            <a:r>
              <a:rPr lang="es-CO" dirty="0"/>
              <a:t>Líder de </a:t>
            </a:r>
            <a:r>
              <a:rPr lang="es-CO" dirty="0" smtClean="0"/>
              <a:t>soporte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Roles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lvl="1" algn="just"/>
            <a:r>
              <a:rPr lang="es-CO" dirty="0"/>
              <a:t>Líder de grupo : Iván diario Vargas</a:t>
            </a:r>
          </a:p>
          <a:p>
            <a:pPr lvl="1" algn="just"/>
            <a:r>
              <a:rPr lang="es-CO" dirty="0"/>
              <a:t>Líder desarrollo : Luis Andrés Olarte</a:t>
            </a:r>
          </a:p>
          <a:p>
            <a:pPr lvl="1" algn="just"/>
            <a:r>
              <a:rPr lang="es-CO" dirty="0"/>
              <a:t>Líder planeación : Adriana Ortiz Rueda</a:t>
            </a:r>
          </a:p>
          <a:p>
            <a:pPr lvl="1" algn="just"/>
            <a:r>
              <a:rPr lang="es-CO" dirty="0"/>
              <a:t>Líder  de calidad : Hollman Mauricio Paipa</a:t>
            </a:r>
          </a:p>
          <a:p>
            <a:pPr lvl="1" algn="just"/>
            <a:r>
              <a:rPr lang="es-CO" dirty="0"/>
              <a:t>Líder de soporte : </a:t>
            </a:r>
          </a:p>
          <a:p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ige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e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789</Words>
  <Application>Microsoft Office PowerPoint</Application>
  <PresentationFormat>Presentación en pantalla (4:3)</PresentationFormat>
  <Paragraphs>112</Paragraphs>
  <Slides>20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Origen</vt:lpstr>
      <vt:lpstr>Proyecto: Lanzamiento</vt:lpstr>
      <vt:lpstr>Objetivo General</vt:lpstr>
      <vt:lpstr>Metas</vt:lpstr>
      <vt:lpstr>Objetivo de cada líder</vt:lpstr>
      <vt:lpstr>Objetivo Líder de planeación</vt:lpstr>
      <vt:lpstr>Objetivo Líder de desarrollo</vt:lpstr>
      <vt:lpstr>Objetivo Líder de calidad</vt:lpstr>
      <vt:lpstr>Objetivo Líder de soporte</vt:lpstr>
      <vt:lpstr>Roles</vt:lpstr>
      <vt:lpstr>Líder de Grupo</vt:lpstr>
      <vt:lpstr>Líder de Planeación</vt:lpstr>
      <vt:lpstr>Líder de Planeación</vt:lpstr>
      <vt:lpstr>Líder de Planeación</vt:lpstr>
      <vt:lpstr>Líder de Desarrollo</vt:lpstr>
      <vt:lpstr>Líder de Desarrollo</vt:lpstr>
      <vt:lpstr>Líder de Calidad</vt:lpstr>
      <vt:lpstr>Líder de Soporte</vt:lpstr>
      <vt:lpstr>Responsabilidades primer ciclo</vt:lpstr>
      <vt:lpstr>Responsabilidades primer ciclo</vt:lpstr>
      <vt:lpstr>Reglas generales para el grupo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Lanzamiento</dc:title>
  <dc:creator>HOME</dc:creator>
  <cp:lastModifiedBy>ADRIANA</cp:lastModifiedBy>
  <cp:revision>25</cp:revision>
  <dcterms:created xsi:type="dcterms:W3CDTF">2013-03-08T20:51:19Z</dcterms:created>
  <dcterms:modified xsi:type="dcterms:W3CDTF">2013-03-20T05:04:38Z</dcterms:modified>
</cp:coreProperties>
</file>