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E59D8-236C-4128-A0EC-F62B5FBF1DF3}" type="datetimeFigureOut">
              <a:rPr lang="es-ES"/>
              <a:pPr/>
              <a:t>18/03/2013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9E786-4FD2-4A8F-B83F-9A68148B8C4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3344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44573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71369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07196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50925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38460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0514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2761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125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91004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10474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8239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8291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20515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6385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18/03/2013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18/03/2013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18/03/2013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18/03/2013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18/03/2013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18/03/2013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18/03/2013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18/03/2013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18/03/2013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18/03/2013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18/03/2013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0F05F-D2FA-4626-9515-3950F186493E}" type="datetimeFigureOut">
              <a:rPr lang="es-CO" smtClean="0"/>
              <a:pPr/>
              <a:t>18/03/2013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Proyecto:</a:t>
            </a:r>
            <a:br>
              <a:rPr lang="es-CO" dirty="0" smtClean="0"/>
            </a:br>
            <a:r>
              <a:rPr lang="es-CO" dirty="0" smtClean="0"/>
              <a:t>Lanzamiento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“nombre del grupo”</a:t>
            </a:r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Roles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Asignación, objetivos y metas</a:t>
            </a:r>
            <a:endParaRPr lang="es-CO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Grupo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Iván Darío Vargas Rojas:</a:t>
            </a:r>
          </a:p>
          <a:p>
            <a:pPr lvl="1"/>
            <a:r>
              <a:rPr lang="es-CO" dirty="0" smtClean="0"/>
              <a:t>Capacidad en expresión oral y escrita.</a:t>
            </a:r>
          </a:p>
          <a:p>
            <a:pPr lvl="1"/>
            <a:r>
              <a:rPr lang="es-CO" dirty="0" smtClean="0"/>
              <a:t>Experiencia en análisis, diseño, desarrollo, implementación, soporte en caliente de un sistema de información.</a:t>
            </a:r>
          </a:p>
          <a:p>
            <a:r>
              <a:rPr lang="es-CO" dirty="0" smtClean="0"/>
              <a:t>Metas:</a:t>
            </a:r>
          </a:p>
          <a:p>
            <a:pPr lvl="1"/>
            <a:r>
              <a:rPr lang="es-CO" dirty="0" smtClean="0"/>
              <a:t>Garantizar que el equipo sea eficiente y eficaz.</a:t>
            </a:r>
          </a:p>
          <a:p>
            <a:pPr lvl="1"/>
            <a:r>
              <a:rPr lang="es-CO" dirty="0" smtClean="0"/>
              <a:t>Tener capacidad de desempeñar los diferentes tipos de roles del equipo.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Planeación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Iván Darío Vargas Rojas:</a:t>
            </a:r>
          </a:p>
          <a:p>
            <a:pPr lvl="1"/>
            <a:r>
              <a:rPr lang="es-CO" dirty="0" smtClean="0"/>
              <a:t>Capacidad en expresión oral y escrita.</a:t>
            </a:r>
          </a:p>
          <a:p>
            <a:pPr lvl="1"/>
            <a:r>
              <a:rPr lang="es-CO" dirty="0" smtClean="0"/>
              <a:t>Experiencia en análisis, diseño, desarrollo, implementación, soporte en caliente de un sistema de información.</a:t>
            </a:r>
          </a:p>
          <a:p>
            <a:r>
              <a:rPr lang="es-CO" dirty="0" smtClean="0"/>
              <a:t>Metas:</a:t>
            </a:r>
          </a:p>
          <a:p>
            <a:pPr lvl="1"/>
            <a:r>
              <a:rPr lang="es-CO" dirty="0" smtClean="0"/>
              <a:t>Garantizar que el equipo sea eficiente y eficaz.</a:t>
            </a:r>
          </a:p>
          <a:p>
            <a:pPr lvl="1"/>
            <a:r>
              <a:rPr lang="es-CO" dirty="0" smtClean="0"/>
              <a:t>Tener capacidad de desempeñar los diferentes tipos de roles del equipo.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Desarrollo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Luis Andrés Olarte Zabala</a:t>
            </a:r>
            <a:r>
              <a:rPr lang="es-CO" b="1" dirty="0" smtClean="0"/>
              <a:t>:</a:t>
            </a:r>
          </a:p>
          <a:p>
            <a:pPr>
              <a:buNone/>
            </a:pPr>
            <a:r>
              <a:rPr lang="es-CO" b="1" dirty="0" smtClean="0"/>
              <a:t> </a:t>
            </a:r>
            <a:r>
              <a:rPr lang="es-CO" b="1" dirty="0" smtClean="0"/>
              <a:t>	</a:t>
            </a:r>
            <a:r>
              <a:rPr lang="es-CO" dirty="0" smtClean="0"/>
              <a:t>Conocimientos técnicos en la plataforma seleccionada por el grupo.</a:t>
            </a:r>
          </a:p>
          <a:p>
            <a:pPr>
              <a:buNone/>
            </a:pPr>
            <a:r>
              <a:rPr lang="es-CO" b="1" dirty="0" smtClean="0"/>
              <a:t>	</a:t>
            </a:r>
            <a:r>
              <a:rPr lang="es-CO" dirty="0" smtClean="0"/>
              <a:t>Capacidad en organización y conocimiento en el campo del desarrollo.</a:t>
            </a:r>
          </a:p>
          <a:p>
            <a:pPr>
              <a:buNone/>
            </a:pPr>
            <a:r>
              <a:rPr lang="es-CO" b="1" dirty="0" smtClean="0"/>
              <a:t>	</a:t>
            </a:r>
            <a:r>
              <a:rPr lang="es-CO" dirty="0" smtClean="0"/>
              <a:t>Experiencia con problemas comunes en el desarrollo.</a:t>
            </a:r>
            <a:endParaRPr lang="es-CO" dirty="0" smtClean="0"/>
          </a:p>
          <a:p>
            <a:pPr lvl="1"/>
            <a:endParaRPr lang="es-CO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Calidad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cs typeface="Calibri"/>
              </a:rPr>
              <a:t>Hollman Mauricio Paipa</a:t>
            </a:r>
            <a:r>
              <a:rPr lang="es-CO" dirty="0"/>
              <a:t>:</a:t>
            </a:r>
          </a:p>
          <a:p>
            <a:pPr lvl="1"/>
            <a:r>
              <a:rPr lang="es-CO" dirty="0"/>
              <a:t>Capacidad en expresión oral y escrita.</a:t>
            </a:r>
          </a:p>
          <a:p>
            <a:pPr lvl="1"/>
            <a:r>
              <a:rPr lang="es-CO" dirty="0"/>
              <a:t>Experiencia en análisis, diseño, desarrollo, implementación, soporte en caliente de un sistema de información.</a:t>
            </a:r>
          </a:p>
          <a:p>
            <a:r>
              <a:rPr lang="es-CO" dirty="0"/>
              <a:t>Metas:</a:t>
            </a:r>
          </a:p>
          <a:p>
            <a:pPr lvl="1"/>
            <a:r>
              <a:rPr lang="es-CO" dirty="0"/>
              <a:t>Garantizar que el equipo sea eficiente y eficaz.</a:t>
            </a:r>
          </a:p>
          <a:p>
            <a:pPr lvl="1"/>
            <a:r>
              <a:rPr lang="es-CO" dirty="0"/>
              <a:t>Tener capacidad de desempeñar los diferentes tipos de roles del equipo.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Soporte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49460" y="1554070"/>
            <a:ext cx="8229600" cy="4525963"/>
          </a:xfrm>
        </p:spPr>
        <p:txBody>
          <a:bodyPr/>
          <a:lstStyle/>
          <a:p>
            <a:r>
              <a:rPr lang="es-CO" dirty="0" smtClean="0"/>
              <a:t>Iván Darío Vargas Rojas:</a:t>
            </a:r>
          </a:p>
          <a:p>
            <a:pPr lvl="1"/>
            <a:r>
              <a:rPr lang="es-CO" dirty="0" smtClean="0"/>
              <a:t>Capacidad en expresión oral y escrita.</a:t>
            </a:r>
          </a:p>
          <a:p>
            <a:pPr lvl="1"/>
            <a:r>
              <a:rPr lang="es-CO" dirty="0" smtClean="0"/>
              <a:t>Experiencia en análisis, diseño, desarrollo, implementación, soporte en caliente de un sistema de información.</a:t>
            </a:r>
          </a:p>
          <a:p>
            <a:r>
              <a:rPr lang="es-CO" dirty="0" smtClean="0"/>
              <a:t>Metas:</a:t>
            </a:r>
          </a:p>
          <a:p>
            <a:pPr lvl="1"/>
            <a:r>
              <a:rPr lang="es-CO" dirty="0" smtClean="0"/>
              <a:t>Garantizar que el equipo sea eficiente y eficaz.</a:t>
            </a:r>
          </a:p>
          <a:p>
            <a:pPr lvl="1"/>
            <a:r>
              <a:rPr lang="es-CO" dirty="0" smtClean="0"/>
              <a:t>Tener capacidad de desempeñar los diferentes tipos de roles del equipo.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Responsabilidades primer ciclo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Realizar el levantamiento de los requerimientos del sistema de información (debe ir apoyado por documentos).</a:t>
            </a:r>
          </a:p>
          <a:p>
            <a:r>
              <a:rPr lang="es-CO" dirty="0" smtClean="0"/>
              <a:t>Realizar una visión general del sistema de información, documentando los instrumentos que se utilizarán en el desarrollo (documento de arquitectura, metodologías de planeación, de desarrollo, etc.). </a:t>
            </a:r>
          </a:p>
          <a:p>
            <a:r>
              <a:rPr lang="es-CO" dirty="0" smtClean="0"/>
              <a:t>Analizar los requerimientos de manera en la cual se puedan realizar los respectivos casos de uso, especificación de los mismos.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Responsabilidades primer ciclo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 smtClean="0"/>
              <a:t>Realizar prototipo visual que apoye los casos de uso.</a:t>
            </a:r>
          </a:p>
          <a:p>
            <a:r>
              <a:rPr lang="es-CO" dirty="0" smtClean="0"/>
              <a:t>Realizar la estimación de los tiempos de desarrollo para cada una de las personas, teniendo en cuenta la curva de aprendizaje. </a:t>
            </a:r>
          </a:p>
          <a:p>
            <a:r>
              <a:rPr lang="es-CO" dirty="0" smtClean="0"/>
              <a:t>Realizar los casos de prueba por caso de uso.</a:t>
            </a:r>
          </a:p>
          <a:p>
            <a:r>
              <a:rPr lang="es-CO" dirty="0" smtClean="0"/>
              <a:t>Realizar las pruebas, y la respectiva corrección.</a:t>
            </a:r>
          </a:p>
          <a:p>
            <a:r>
              <a:rPr lang="es-CO" dirty="0" smtClean="0"/>
              <a:t>Realizar la implementación de la solución.</a:t>
            </a:r>
          </a:p>
          <a:p>
            <a:r>
              <a:rPr lang="es-CO" dirty="0" smtClean="0"/>
              <a:t>Cada persona debe llevar su respectivo </a:t>
            </a:r>
            <a:r>
              <a:rPr lang="es-CO" dirty="0" err="1" smtClean="0"/>
              <a:t>psp</a:t>
            </a:r>
            <a:r>
              <a:rPr lang="es-CO" dirty="0" smtClean="0"/>
              <a:t>.</a:t>
            </a:r>
            <a:endParaRPr lang="es-CO" dirty="0"/>
          </a:p>
          <a:p>
            <a:endParaRPr lang="es-CO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Reglas generales para el grupo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Crear horarios de reunión semanal de manera personal, y por lo menos, 3 durante la semana de manera virtual.</a:t>
            </a:r>
          </a:p>
          <a:p>
            <a:r>
              <a:rPr lang="es-CO" dirty="0" smtClean="0"/>
              <a:t>Unificar las herramientas para la comunicación.</a:t>
            </a:r>
            <a:endParaRPr lang="es-CO" smtClean="0"/>
          </a:p>
          <a:p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 General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Desarrollar el sistema de información de acuerdo a los requerimientos establecidos por el cliente, además, entregar el producto con altos niveles de calidad.</a:t>
            </a: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Obtener gran cantidad de requerimientos, analizarlos, y no dejarlos repetidos.</a:t>
            </a:r>
          </a:p>
          <a:p>
            <a:r>
              <a:rPr lang="es-CO" dirty="0" smtClean="0"/>
              <a:t>Realizar una buena planeación para el primer ciclo, en el cual, se estimen los tiempos de las diferentes fases.</a:t>
            </a:r>
          </a:p>
          <a:p>
            <a:r>
              <a:rPr lang="es-CO" dirty="0" smtClean="0"/>
              <a:t>Realizar desarrollo optimo del sistema de información, con su respectiva documentación de código.</a:t>
            </a:r>
          </a:p>
          <a:p>
            <a:pPr>
              <a:buNone/>
            </a:pPr>
            <a:endParaRPr lang="es-CO" dirty="0" smtClean="0"/>
          </a:p>
          <a:p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Metas (</a:t>
            </a:r>
            <a:r>
              <a:rPr lang="es-CO" dirty="0" err="1" smtClean="0"/>
              <a:t>continuacion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Detectar problemas con sus respectivas soluciones, para que el impacto sea </a:t>
            </a:r>
            <a:r>
              <a:rPr lang="es-CO" dirty="0" err="1" smtClean="0"/>
              <a:t>minimo</a:t>
            </a:r>
            <a:r>
              <a:rPr lang="es-CO" dirty="0" smtClean="0"/>
              <a:t> durante el segundo ciclo de desarrollo del aplicativo.</a:t>
            </a:r>
          </a:p>
          <a:p>
            <a:endParaRPr lang="es-C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 de cada líder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Líder de Grupo: </a:t>
            </a:r>
          </a:p>
          <a:p>
            <a:pPr lvl="1"/>
            <a:r>
              <a:rPr lang="es-CO" dirty="0" smtClean="0"/>
              <a:t>Mantener un equipo efectivo.</a:t>
            </a:r>
          </a:p>
          <a:p>
            <a:pPr lvl="1"/>
            <a:r>
              <a:rPr lang="es-CO" dirty="0" smtClean="0"/>
              <a:t>Motivar a los </a:t>
            </a:r>
            <a:r>
              <a:rPr lang="es-CO" dirty="0" err="1" smtClean="0"/>
              <a:t>demas</a:t>
            </a:r>
            <a:r>
              <a:rPr lang="es-CO" dirty="0" smtClean="0"/>
              <a:t> integrantes del equipo.</a:t>
            </a:r>
          </a:p>
          <a:p>
            <a:pPr lvl="1"/>
            <a:r>
              <a:rPr lang="es-CO" dirty="0" smtClean="0"/>
              <a:t>Resolver los conflictos presentados.</a:t>
            </a:r>
          </a:p>
          <a:p>
            <a:pPr lvl="1"/>
            <a:r>
              <a:rPr lang="es-CO" dirty="0" smtClean="0"/>
              <a:t>Facilitador efectivo en las reuniones.</a:t>
            </a:r>
          </a:p>
          <a:p>
            <a:pPr lvl="1"/>
            <a:r>
              <a:rPr lang="es-CO" dirty="0" smtClean="0"/>
              <a:t>Apoyar a los demás líderes del equipo.</a:t>
            </a:r>
          </a:p>
          <a:p>
            <a:pPr lvl="1"/>
            <a:r>
              <a:rPr lang="es-CO" dirty="0" smtClean="0"/>
              <a:t>Aprender de los demás líderes del equipo.</a:t>
            </a:r>
            <a:endParaRPr lang="es-C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Objetivo de cada líder (continuación…)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Líder de planeación: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Objetivo de cada líder (continuación…)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 smtClean="0"/>
              <a:t>Líder de desarrollo:</a:t>
            </a:r>
          </a:p>
          <a:p>
            <a:r>
              <a:rPr lang="es-CO" b="1" dirty="0" smtClean="0"/>
              <a:t>Objetivo General</a:t>
            </a:r>
          </a:p>
          <a:p>
            <a:pPr>
              <a:buNone/>
            </a:pPr>
            <a:r>
              <a:rPr lang="es-CO" dirty="0" smtClean="0"/>
              <a:t>     Facilitar técnica y conceptualmente los requerimientos del usuario y velar por el desarrollo de estos y el cumplimiento de las normas establecidas por el grupo.</a:t>
            </a:r>
          </a:p>
          <a:p>
            <a:r>
              <a:rPr lang="es-CO" b="1" dirty="0" smtClean="0"/>
              <a:t>Metas: </a:t>
            </a:r>
          </a:p>
          <a:p>
            <a:pPr lvl="1"/>
            <a:r>
              <a:rPr lang="es-CO" dirty="0" smtClean="0"/>
              <a:t>Definir técnicamente por lo menos el </a:t>
            </a:r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80% </a:t>
            </a:r>
            <a:r>
              <a:rPr lang="es-CO" dirty="0" smtClean="0"/>
              <a:t>de los requerimientos.</a:t>
            </a:r>
          </a:p>
          <a:p>
            <a:pPr lvl="1"/>
            <a:r>
              <a:rPr lang="es-CO" dirty="0" smtClean="0"/>
              <a:t>Resolver el </a:t>
            </a:r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80% </a:t>
            </a:r>
            <a:r>
              <a:rPr lang="es-CO" dirty="0" smtClean="0"/>
              <a:t>de las dudas técnicas de los integrantes del grupo.</a:t>
            </a:r>
          </a:p>
          <a:p>
            <a:pPr lvl="1"/>
            <a:r>
              <a:rPr lang="es-CO" dirty="0" smtClean="0"/>
              <a:t>Crear los estándares de codificación para la aplicación y velar por  el </a:t>
            </a:r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80% </a:t>
            </a:r>
            <a:r>
              <a:rPr lang="es-CO" dirty="0" smtClean="0"/>
              <a:t>del cumplimiento de estos.</a:t>
            </a:r>
          </a:p>
          <a:p>
            <a:pPr lvl="1"/>
            <a:r>
              <a:rPr lang="es-CO" dirty="0" smtClean="0"/>
              <a:t>Analizar y plantear soluciones para el </a:t>
            </a:r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80% </a:t>
            </a:r>
            <a:r>
              <a:rPr lang="es-CO" dirty="0" smtClean="0"/>
              <a:t>de los problemas técnicos de los integrantes del grupo.</a:t>
            </a:r>
          </a:p>
          <a:p>
            <a:pPr lvl="1"/>
            <a:r>
              <a:rPr lang="es-CO" dirty="0" smtClean="0"/>
              <a:t>Analizar y dar aval técnico por lo menos al </a:t>
            </a:r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80% </a:t>
            </a:r>
            <a:r>
              <a:rPr lang="es-CO" dirty="0" smtClean="0"/>
              <a:t>de los casos de uso y encontrar los problemas durante el análisis de estos</a:t>
            </a:r>
            <a:endParaRPr lang="es-C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Objetivo de cada líder (continuación…)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u="sng" dirty="0"/>
              <a:t>Líder de calidad:</a:t>
            </a:r>
          </a:p>
          <a:p>
            <a:pPr lvl="1"/>
            <a:r>
              <a:rPr lang="es-ES" u="sng" dirty="0">
                <a:cs typeface="Calibri"/>
              </a:rPr>
              <a:t>Dar aval de calidad de trabajo  de cada tarea de los integrantes del grupo.</a:t>
            </a:r>
            <a:endParaRPr lang="es-CO" u="sng" dirty="0">
              <a:cs typeface="Calibri"/>
            </a:endParaRPr>
          </a:p>
          <a:p>
            <a:pPr lvl="1"/>
            <a:r>
              <a:rPr lang="es-ES" u="sng" dirty="0">
                <a:cs typeface="Calibri"/>
              </a:rPr>
              <a:t>Servir como intermediario y receptor de informacion en las reuniones. </a:t>
            </a:r>
            <a:endParaRPr lang="es-CO" u="sng" dirty="0">
              <a:cs typeface="Calibri"/>
            </a:endParaRPr>
          </a:p>
          <a:p>
            <a:pPr lvl="1"/>
            <a:r>
              <a:rPr lang="es-ES" u="sng" dirty="0">
                <a:cs typeface="Calibri"/>
              </a:rPr>
              <a:t>Validar la funcionalidad de procesos.</a:t>
            </a:r>
            <a:endParaRPr lang="es-CO" u="sng" dirty="0"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Objetivo de cada líder (continuación…)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Líder de soporte: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763</Words>
  <Application>Microsoft Office PowerPoint</Application>
  <PresentationFormat>Presentación en pantalla (4:3)</PresentationFormat>
  <Paragraphs>100</Paragraphs>
  <Slides>18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Proyecto: Lanzamiento</vt:lpstr>
      <vt:lpstr>Objetivo General</vt:lpstr>
      <vt:lpstr>Metas</vt:lpstr>
      <vt:lpstr>Metas (continuacion)</vt:lpstr>
      <vt:lpstr>Objetivo de cada líder</vt:lpstr>
      <vt:lpstr>Objetivo de cada líder (continuación…)</vt:lpstr>
      <vt:lpstr>Objetivo de cada líder (continuación…)</vt:lpstr>
      <vt:lpstr>Objetivo de cada líder (continuación…)</vt:lpstr>
      <vt:lpstr>Objetivo de cada líder (continuación…)</vt:lpstr>
      <vt:lpstr>Roles</vt:lpstr>
      <vt:lpstr>Líder de Grupo</vt:lpstr>
      <vt:lpstr>Líder de Planeación</vt:lpstr>
      <vt:lpstr>Líder de Desarrollo</vt:lpstr>
      <vt:lpstr>Líder de Calidad</vt:lpstr>
      <vt:lpstr>Líder de Soporte</vt:lpstr>
      <vt:lpstr>Responsabilidades primer ciclo</vt:lpstr>
      <vt:lpstr>Responsabilidades primer ciclo</vt:lpstr>
      <vt:lpstr>Reglas generales para el grupo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Lanzamiento</dc:title>
  <dc:creator>HOME</dc:creator>
  <cp:lastModifiedBy>DejavuLAOZ</cp:lastModifiedBy>
  <cp:revision>10</cp:revision>
  <dcterms:created xsi:type="dcterms:W3CDTF">2013-03-08T20:51:19Z</dcterms:created>
  <dcterms:modified xsi:type="dcterms:W3CDTF">2013-03-19T04:51:56Z</dcterms:modified>
</cp:coreProperties>
</file>