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1188720"/>
            <a:ext cx="9144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1188720"/>
            <a:ext cx="50292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/>
            <a:r>
              <a:rPr lang="en-US" sz="2000" dirty="0">
                <a:solidFill>
                  <a:srgbClr val="363636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</a:t>
            </a:r>
            <a:endParaRPr lang="en-US" sz="12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82296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</cp:revision>
  <dcterms:created xsi:type="dcterms:W3CDTF">2021-06-24T20:48:27Z</dcterms:created>
  <dcterms:modified xsi:type="dcterms:W3CDTF">2021-06-24T20:48:27Z</dcterms:modified>
</cp:coreProperties>
</file>