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3493F-0A3E-4046-AB66-530B04565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01430-6169-40CF-B9D7-DCC72A66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32333-C64B-4278-B1A9-125F686D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B180A-2AFE-4006-8B94-E6F9F9C3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26F84-57C8-49B9-B4C6-860E9D90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2605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0840-B7EC-46CC-A795-F74783AC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34E109-D0C8-4A47-BD0C-D3E9818AD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0EEA3-B1A5-433C-8783-7F53873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31B09-18A8-4DEA-83B2-F14F96C2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6A9D0-7539-4ED6-A39B-12FB31E2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675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C31E5-B7AA-4D7E-88F9-D6B5E22BD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8E108-EE2B-47A2-82B2-F27522322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F5C8E4-BBE3-43CF-A238-F0199E32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AE709-73C2-4640-BF49-46D3FA0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F157F-E2DE-4C5A-A8EF-79895052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FFB55-CF1F-4B55-A394-FF5797DE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1A11-74E1-4022-A86C-BA9467ED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0FBDB-4513-4D45-AF22-D7B2C37A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572EA-5A29-4702-B46C-C09DC254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20ABC-C235-471D-95D7-CD93599C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7154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22273-6409-499B-8AF4-36AC92BF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5CC7C7-33AF-4473-92E6-A4F33B5D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3F116-0BDD-47DD-ADC4-F20936B6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13904-1EC9-4195-BC39-46A2329D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1051E-3AFF-4C4A-BAFD-F833B63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77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04227-3DCB-408C-8DE7-B70F8994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20C0A-6377-4CD0-ADF0-E00EAC2F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4036C3-B3ED-4E16-B724-6FF46DEA6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27321-AC43-4ABB-A8A3-DBDADE49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C2E9D7-DB41-43B7-94A7-D1E3D03C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55833-E8FF-4817-AA95-1CE2EE2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5389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4E710-3588-48B3-B195-12287536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0559D5-591D-45A8-B1B1-C21C088B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0321D4-C5E4-4F03-BA1F-024DDA02F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5DF65C-C907-43FF-923E-8D25F83A0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C810BF-A372-4796-AA6A-7545541F2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222794-65D1-4A76-80C0-137A15BC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E5B834-2CD8-483B-85C6-BA7F5A3C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FF4B56-B948-4260-B644-6FC1DE56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48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8B681-BD85-4522-AF1C-47D8EE64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DAE365-37DF-471F-A8BE-BE9E53F8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D4D37D-31C9-4B27-842E-754D725D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3E2631-A081-4D26-93DD-8C78D4F2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72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FF1D64-8D65-475A-A539-5B455619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6599C1-BE23-4888-97F5-0995B0D4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D92790-0476-478D-A7BC-E769FEE9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54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04B1-C4DF-4DBA-A287-4ACBDBAB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0456A-71FD-4D8C-B33F-3B9862D3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21176B-12EA-4EB1-99DD-DDE67B7E7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85F6B7-C8A2-4BBA-8492-D111FF9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993F49-441C-4491-8FD4-61673A26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659093-5BEB-48DC-A4F0-759B585B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463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6631A-FC72-478D-B268-F82B4143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3DC5B9-D6E5-488E-BD68-A58868E8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611136-C040-497A-9016-17DE13BC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92FDA-FD47-4DD0-BAD6-8FB66B87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86EB88-7635-4404-94DE-B78AABA7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066DC-9412-4573-8946-F22947F5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8495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EA5DF1-D107-461E-90DA-22DDF215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952A75-229F-472D-8699-0089CF92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6378E-DDDF-407D-BAFA-B958FCAE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F018-B83F-42F6-B301-9D9EC211D35F}" type="datetimeFigureOut">
              <a:rPr lang="es-HN" smtClean="0"/>
              <a:t>29/1/2021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D7F77-4E14-4805-971A-58D556BD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10EDA-C843-4214-A7B2-1A208DD6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0599-3D8A-48AA-A9C5-F0E6DE23185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335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86B78-5010-47BD-9D10-623FA737D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22200" b="1" kern="1600" dirty="0">
                <a:solidFill>
                  <a:schemeClr val="bg1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SAR</a:t>
            </a:r>
            <a:endParaRPr lang="es-HN" sz="22200" b="1" kern="1600" dirty="0">
              <a:solidFill>
                <a:schemeClr val="bg1"/>
              </a:solidFill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0D9C5-C85B-4F57-B033-F71600A3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278" y="3164717"/>
            <a:ext cx="9144000" cy="1655762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Servicio de Administración de Empresas</a:t>
            </a:r>
            <a:endParaRPr lang="es-HN" dirty="0">
              <a:solidFill>
                <a:schemeClr val="bg1"/>
              </a:solidFill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1917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AngsanaUPC</vt:lpstr>
      <vt:lpstr>Arial</vt:lpstr>
      <vt:lpstr>Calibri</vt:lpstr>
      <vt:lpstr>Calibri Light</vt:lpstr>
      <vt:lpstr>Tema de Office</vt:lpstr>
      <vt:lpstr>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</dc:title>
  <dc:creator>Graciela Cabrera Vásquez</dc:creator>
  <cp:lastModifiedBy>Graciela Cabrera Vásquez</cp:lastModifiedBy>
  <cp:revision>2</cp:revision>
  <dcterms:created xsi:type="dcterms:W3CDTF">2021-01-29T16:33:07Z</dcterms:created>
  <dcterms:modified xsi:type="dcterms:W3CDTF">2021-01-29T16:34:51Z</dcterms:modified>
</cp:coreProperties>
</file>