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sldIdLst>
    <p:sldId id="256" r:id="rId2"/>
    <p:sldId id="265" r:id="rId3"/>
    <p:sldId id="261" r:id="rId4"/>
    <p:sldId id="262" r:id="rId5"/>
    <p:sldId id="263" r:id="rId6"/>
    <p:sldId id="264" r:id="rId7"/>
    <p:sldId id="257" r:id="rId8"/>
    <p:sldId id="259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6AE-A15C-4E3D-B12C-EACD72F8DE79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1852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6AE-A15C-4E3D-B12C-EACD72F8DE79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4500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6AE-A15C-4E3D-B12C-EACD72F8DE79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331222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6AE-A15C-4E3D-B12C-EACD72F8DE79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12168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6AE-A15C-4E3D-B12C-EACD72F8DE79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031228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6AE-A15C-4E3D-B12C-EACD72F8DE79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06242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6AE-A15C-4E3D-B12C-EACD72F8DE79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82919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6AE-A15C-4E3D-B12C-EACD72F8DE79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6264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6AE-A15C-4E3D-B12C-EACD72F8DE79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28750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6AE-A15C-4E3D-B12C-EACD72F8DE79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72586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6AE-A15C-4E3D-B12C-EACD72F8DE79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74783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6AE-A15C-4E3D-B12C-EACD72F8DE79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6182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6AE-A15C-4E3D-B12C-EACD72F8DE79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16324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6AE-A15C-4E3D-B12C-EACD72F8DE79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4854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6AE-A15C-4E3D-B12C-EACD72F8DE79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62254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6AE-A15C-4E3D-B12C-EACD72F8DE79}" type="datetimeFigureOut">
              <a:rPr lang="pt-BR" smtClean="0"/>
              <a:t>31/05/2016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26500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076AE-A15C-4E3D-B12C-EACD72F8DE79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85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41" r:id="rId16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gi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DEBUG SKATE SHOP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Desenvolvido </a:t>
            </a:r>
            <a:r>
              <a:rPr lang="pt-BR" dirty="0"/>
              <a:t>por </a:t>
            </a:r>
            <a:r>
              <a:rPr lang="pt-BR" dirty="0" err="1"/>
              <a:t>Cyborg</a:t>
            </a:r>
            <a:r>
              <a:rPr lang="pt-BR" dirty="0"/>
              <a:t> Corporation</a:t>
            </a:r>
          </a:p>
        </p:txBody>
      </p:sp>
    </p:spTree>
    <p:extLst>
      <p:ext uri="{BB962C8B-B14F-4D97-AF65-F5344CB8AC3E}">
        <p14:creationId xmlns:p14="http://schemas.microsoft.com/office/powerpoint/2010/main" val="2426864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Atividades</a:t>
            </a:r>
            <a:br>
              <a:rPr lang="pt-BR" dirty="0" smtClean="0"/>
            </a:br>
            <a:r>
              <a:rPr lang="pt-BR" sz="2800" dirty="0" smtClean="0"/>
              <a:t>Pedido de Skate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61" y="1674252"/>
            <a:ext cx="4501613" cy="504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4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9" y="-158178"/>
            <a:ext cx="12192000" cy="816102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92643">
            <a:off x="960670" y="5632358"/>
            <a:ext cx="6225741" cy="1320800"/>
          </a:xfrm>
        </p:spPr>
        <p:txBody>
          <a:bodyPr>
            <a:norm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ao Sistema!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2750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Cyborg</a:t>
            </a:r>
            <a:r>
              <a:rPr lang="pt-BR" dirty="0" smtClean="0"/>
              <a:t> Corporation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Hebert Paziam</a:t>
            </a:r>
            <a:br>
              <a:rPr lang="pt-BR" dirty="0" smtClean="0"/>
            </a:br>
            <a:r>
              <a:rPr lang="pt-BR" dirty="0" smtClean="0"/>
              <a:t>RGM: 11122500873</a:t>
            </a:r>
            <a:br>
              <a:rPr lang="pt-BR" dirty="0" smtClean="0"/>
            </a:br>
            <a:endParaRPr lang="pt-BR" dirty="0"/>
          </a:p>
          <a:p>
            <a:r>
              <a:rPr lang="pt-BR" dirty="0" smtClean="0"/>
              <a:t>Vitor Borges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RGM: 11122100107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Thiago Farias</a:t>
            </a:r>
            <a:br>
              <a:rPr lang="pt-BR" dirty="0" smtClean="0"/>
            </a:br>
            <a:r>
              <a:rPr lang="pt-BR" dirty="0" smtClean="0"/>
              <a:t>RGM: </a:t>
            </a:r>
            <a:r>
              <a:rPr lang="pt-BR" dirty="0"/>
              <a:t>11122100627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93512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Utilizadas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Front-</a:t>
            </a:r>
            <a:r>
              <a:rPr lang="pt-BR" dirty="0" err="1"/>
              <a:t>End</a:t>
            </a:r>
            <a:endParaRPr lang="pt-BR" dirty="0"/>
          </a:p>
          <a:p>
            <a:pPr lvl="1"/>
            <a:r>
              <a:rPr lang="pt-BR" dirty="0" smtClean="0"/>
              <a:t>HTML5</a:t>
            </a:r>
            <a:r>
              <a:rPr lang="pt-BR" dirty="0"/>
              <a:t>, CSS3 e </a:t>
            </a:r>
            <a:r>
              <a:rPr lang="pt-BR" dirty="0" err="1"/>
              <a:t>JavaScript</a:t>
            </a:r>
            <a:endParaRPr lang="pt-BR" dirty="0"/>
          </a:p>
          <a:p>
            <a:pPr lvl="1"/>
            <a:r>
              <a:rPr lang="pt-BR" dirty="0" smtClean="0"/>
              <a:t>JSP, JSLT 1.2.2 </a:t>
            </a:r>
            <a:r>
              <a:rPr lang="pt-BR" dirty="0"/>
              <a:t>e Expression </a:t>
            </a:r>
            <a:r>
              <a:rPr lang="pt-BR" dirty="0" err="1"/>
              <a:t>Language</a:t>
            </a:r>
            <a:endParaRPr lang="pt-BR" dirty="0"/>
          </a:p>
          <a:p>
            <a:pPr lvl="1"/>
            <a:r>
              <a:rPr lang="pt-BR" dirty="0" err="1"/>
              <a:t>Bootstrap</a:t>
            </a:r>
            <a:r>
              <a:rPr lang="pt-BR" dirty="0"/>
              <a:t> 3</a:t>
            </a:r>
          </a:p>
          <a:p>
            <a:pPr lvl="1"/>
            <a:r>
              <a:rPr lang="pt-BR" dirty="0" err="1"/>
              <a:t>Jquery</a:t>
            </a:r>
            <a:r>
              <a:rPr lang="pt-BR" dirty="0"/>
              <a:t> + </a:t>
            </a:r>
            <a:r>
              <a:rPr lang="pt-BR" dirty="0" err="1"/>
              <a:t>Plugins</a:t>
            </a:r>
            <a:r>
              <a:rPr lang="pt-BR" dirty="0"/>
              <a:t> (</a:t>
            </a:r>
            <a:r>
              <a:rPr lang="pt-BR" dirty="0" err="1"/>
              <a:t>DataTables</a:t>
            </a:r>
            <a:r>
              <a:rPr lang="pt-BR" dirty="0"/>
              <a:t>, </a:t>
            </a:r>
            <a:r>
              <a:rPr lang="pt-BR" dirty="0" err="1"/>
              <a:t>DatePicker</a:t>
            </a:r>
            <a:r>
              <a:rPr lang="pt-BR" dirty="0"/>
              <a:t>, </a:t>
            </a:r>
            <a:r>
              <a:rPr lang="pt-BR" dirty="0" err="1"/>
              <a:t>Pnotify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Animate.css e LightBox.css</a:t>
            </a:r>
          </a:p>
          <a:p>
            <a:pPr lvl="1"/>
            <a:r>
              <a:rPr lang="pt-BR" dirty="0" err="1" smtClean="0"/>
              <a:t>FlatIcons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6692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Utilizadas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Back-</a:t>
            </a:r>
            <a:r>
              <a:rPr lang="pt-BR" dirty="0" err="1" smtClean="0"/>
              <a:t>End</a:t>
            </a:r>
            <a:endParaRPr lang="pt-BR" dirty="0" smtClean="0"/>
          </a:p>
          <a:p>
            <a:pPr lvl="1"/>
            <a:r>
              <a:rPr lang="pt-BR" dirty="0" smtClean="0"/>
              <a:t>Java</a:t>
            </a:r>
          </a:p>
          <a:p>
            <a:pPr lvl="1"/>
            <a:r>
              <a:rPr lang="pt-BR" dirty="0" err="1" smtClean="0"/>
              <a:t>Quartz</a:t>
            </a:r>
            <a:r>
              <a:rPr lang="pt-BR" dirty="0" smtClean="0"/>
              <a:t> </a:t>
            </a:r>
            <a:r>
              <a:rPr lang="pt-BR" dirty="0" err="1" smtClean="0"/>
              <a:t>Job</a:t>
            </a:r>
            <a:r>
              <a:rPr lang="pt-BR" dirty="0" smtClean="0"/>
              <a:t> </a:t>
            </a:r>
            <a:r>
              <a:rPr lang="pt-BR" dirty="0" err="1" smtClean="0"/>
              <a:t>Scheduler</a:t>
            </a:r>
            <a:r>
              <a:rPr lang="pt-BR" dirty="0" smtClean="0"/>
              <a:t> 2.2.2</a:t>
            </a:r>
          </a:p>
          <a:p>
            <a:pPr lvl="1"/>
            <a:r>
              <a:rPr lang="pt-BR" dirty="0" err="1" smtClean="0"/>
              <a:t>IReports</a:t>
            </a:r>
            <a:r>
              <a:rPr lang="pt-BR" dirty="0" smtClean="0"/>
              <a:t> 5.5.0</a:t>
            </a:r>
          </a:p>
          <a:p>
            <a:pPr lvl="1"/>
            <a:r>
              <a:rPr lang="pt-BR" dirty="0" err="1" smtClean="0"/>
              <a:t>Servlet</a:t>
            </a:r>
            <a:r>
              <a:rPr lang="pt-BR" dirty="0" smtClean="0"/>
              <a:t> 3.0</a:t>
            </a:r>
          </a:p>
          <a:p>
            <a:pPr lvl="1"/>
            <a:r>
              <a:rPr lang="pt-BR" dirty="0" err="1" smtClean="0"/>
              <a:t>JRimum</a:t>
            </a:r>
            <a:r>
              <a:rPr lang="pt-BR" dirty="0" smtClean="0"/>
              <a:t> </a:t>
            </a:r>
            <a:r>
              <a:rPr lang="pt-BR" dirty="0" err="1" smtClean="0"/>
              <a:t>Bopepo</a:t>
            </a:r>
            <a:endParaRPr lang="pt-BR" dirty="0" smtClean="0"/>
          </a:p>
          <a:p>
            <a:pPr lvl="1"/>
            <a:r>
              <a:rPr lang="pt-BR" dirty="0" err="1" smtClean="0"/>
              <a:t>Commons</a:t>
            </a:r>
            <a:r>
              <a:rPr lang="pt-BR" dirty="0" smtClean="0"/>
              <a:t> Mail 1.4</a:t>
            </a:r>
          </a:p>
          <a:p>
            <a:pPr lvl="1"/>
            <a:r>
              <a:rPr lang="pt-BR" dirty="0" err="1" smtClean="0"/>
              <a:t>Commons</a:t>
            </a:r>
            <a:r>
              <a:rPr lang="pt-BR" dirty="0" smtClean="0"/>
              <a:t> </a:t>
            </a:r>
            <a:r>
              <a:rPr lang="pt-BR" dirty="0" err="1" smtClean="0"/>
              <a:t>FileUpload</a:t>
            </a:r>
            <a:r>
              <a:rPr lang="pt-BR" dirty="0" smtClean="0"/>
              <a:t> 1.3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5242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Utilizadas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801560"/>
              </p:ext>
            </p:extLst>
          </p:nvPr>
        </p:nvGraphicFramePr>
        <p:xfrm>
          <a:off x="432636" y="1692625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Tecnologia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Ferramenta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SGBD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PostgresSQL</a:t>
                      </a:r>
                      <a:r>
                        <a:rPr lang="pt-BR" dirty="0" smtClean="0"/>
                        <a:t> 9.x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IDE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NetBeans</a:t>
                      </a:r>
                      <a:r>
                        <a:rPr lang="pt-BR" dirty="0" smtClean="0"/>
                        <a:t>  8.0.2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Versionamento</a:t>
                      </a:r>
                      <a:r>
                        <a:rPr lang="pt-BR" baseline="0" dirty="0" smtClean="0"/>
                        <a:t> (GIT)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BitBucket.org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UML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ASTAH </a:t>
                      </a:r>
                      <a:r>
                        <a:rPr lang="pt-BR" dirty="0" err="1" smtClean="0"/>
                        <a:t>Community</a:t>
                      </a:r>
                      <a:r>
                        <a:rPr lang="pt-BR" dirty="0" smtClean="0"/>
                        <a:t>, Draw.io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691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48" y="432339"/>
            <a:ext cx="2118978" cy="82542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726" y="244038"/>
            <a:ext cx="1202028" cy="120202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54" y="432339"/>
            <a:ext cx="867178" cy="87327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532" y="339070"/>
            <a:ext cx="1011964" cy="10119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296" y="840376"/>
            <a:ext cx="2155064" cy="51065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08" y="1729394"/>
            <a:ext cx="2721312" cy="71290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926" y="1711276"/>
            <a:ext cx="2103550" cy="86900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914" y="1740193"/>
            <a:ext cx="2639462" cy="80308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814" y="1711276"/>
            <a:ext cx="1949004" cy="59891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48" y="2831045"/>
            <a:ext cx="985638" cy="98563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802" y="4081306"/>
            <a:ext cx="1740594" cy="88232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364" y="2953904"/>
            <a:ext cx="2948752" cy="716364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29" y="2746899"/>
            <a:ext cx="2645276" cy="110219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48" y="3773922"/>
            <a:ext cx="1662638" cy="139930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833" y="4027586"/>
            <a:ext cx="1286566" cy="1169098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48" y="4270654"/>
            <a:ext cx="2797912" cy="79940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48" y="5276876"/>
            <a:ext cx="1334388" cy="1183272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86" y="5483519"/>
            <a:ext cx="1980706" cy="862708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54" y="5130123"/>
            <a:ext cx="1476778" cy="1476778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586" y="5337983"/>
            <a:ext cx="1061058" cy="1061058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346" y="5218101"/>
            <a:ext cx="1261736" cy="119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36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Documento de Arquitetura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8" y="1270000"/>
            <a:ext cx="7427012" cy="523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45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MER – Modelo Entidade Relacionamento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19" y="1363116"/>
            <a:ext cx="8273498" cy="530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480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Casos de Uso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38" y="1270000"/>
            <a:ext cx="3931829" cy="54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74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</TotalTime>
  <Words>102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Facetado</vt:lpstr>
      <vt:lpstr>DEBUG SKATE SHOP</vt:lpstr>
      <vt:lpstr>Cyborg Corporation</vt:lpstr>
      <vt:lpstr>Tecnologias Utilizadas</vt:lpstr>
      <vt:lpstr>Tecnologias Utilizadas</vt:lpstr>
      <vt:lpstr>Ferramentas Utilizadas</vt:lpstr>
      <vt:lpstr>Apresentação do PowerPoint</vt:lpstr>
      <vt:lpstr>Documento de Arquitetura</vt:lpstr>
      <vt:lpstr>MER – Modelo Entidade Relacionamento</vt:lpstr>
      <vt:lpstr>Diagrama de Casos de Uso</vt:lpstr>
      <vt:lpstr>Diagrama de Atividades Pedido de Skate</vt:lpstr>
      <vt:lpstr>Vamos ao Sistema!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 SKATE SHOP</dc:title>
  <dc:creator>Hebert Marcos Paziam</dc:creator>
  <cp:lastModifiedBy>Hebert Marcos Paziam</cp:lastModifiedBy>
  <cp:revision>18</cp:revision>
  <dcterms:created xsi:type="dcterms:W3CDTF">2016-05-30T18:57:43Z</dcterms:created>
  <dcterms:modified xsi:type="dcterms:W3CDTF">2016-05-31T18:49:08Z</dcterms:modified>
</cp:coreProperties>
</file>