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ADFD-487D-8941-7214-1C76A3F4E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BB9E7-E766-4D38-19AC-EC48BBC75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2B0BF-8564-8653-E139-692C579C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2B039-70A1-F4AC-08DF-B5B01B7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E36B6-E82F-4DA3-EFB1-037BEFA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7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F98DD-A20D-2E9E-75B6-FF73E320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F991A8-F98F-20A3-A58D-6F7F3B65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8756F9-B7EA-135F-B732-CBF9A00D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AFE771-79A6-875D-D0CC-ED11D497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97374-BD8D-20E1-25FC-72647E7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1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42CD60-C429-FD2B-E7D7-C61A8CED8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853B07-0605-4CF6-65DE-9AD5EFE1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32F51-1BEE-8EA5-9665-81DA2F3F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73FF5-FBF8-2298-6B9D-0C1CB742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6AA60A-8F84-6A6C-9F66-75B685F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37BDB-518A-B740-BF09-5404482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74BD0-1B72-FB93-BA04-63FA378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04344-42FD-0D86-0F84-7DE5EC64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7267D-9838-865C-6C8D-F800F9E6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E6522-B105-2BC3-C3A1-B75DD768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C3785-D70C-E6B4-510C-AAC9B3AA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4914D-6040-9E4F-6438-94497823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9795-2C0E-5A02-A468-B6E2E029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E0690-2E73-7313-AA01-8B442587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66D63C-73DE-323E-5C60-F5E424C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2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5C1C7-69CE-3C98-3D1B-150FE39C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484C7-A866-4D78-0A9E-A28584763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1ECFA-134C-E847-6147-5F7D30C6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A2C04A-5103-C055-3E10-F46FA1B1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FAEE2-0519-EB63-D79B-86412E32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0834EC-3103-B7DA-6F02-6F8D7F69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4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DE143-DCD8-826B-EEE2-E1BF0A5B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654B8-1F25-C1A5-E411-C3955C89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E1BB65-DB13-2639-1AC5-78C8CB1A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4C8633-B5DB-73EC-C97A-A22173E1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FD1C21-8B28-50D7-B965-6C4A037A2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81810-8449-2552-46B5-C8A15AEB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02D027-9D12-CFAF-F058-87CC98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39CD6D-8DD4-D45C-3BA8-3A03600B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4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9BD3-32F4-74F9-D153-66B9660A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127C77-4E92-9A49-7B9E-3B1DC45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316D67-FA39-33F6-91F1-41D2B1F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4D15D9-407D-D65C-FD6C-5FFB2E53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42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CFA000-BE36-B069-982D-869F50CB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56D28D-A07A-FA3F-5CF3-78591BED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69F49-A7CA-7959-CA0C-B7BCAAB4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4B5E-C98C-FACE-8ED4-D2AD3900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DCBE0-8774-4C39-3701-78C46775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D7B04-F003-8A9E-44CC-0872C48F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2E7235-2C52-A00D-B6CC-F05EF74F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0DBF6-E9E7-9F84-2E37-EB41CFC8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F07ED1-83D1-0567-9370-18D22D47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2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505DE-58B2-847D-3482-578F5E39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DE3BD7-488E-828E-1FDE-AB587184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FD3E44-C2DA-BC6C-AB24-A0A7B8A8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87353E-B9A4-EC49-E5D2-E67558BA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DF20B-E1A8-2B51-0571-2A1231E7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5C691-E993-F59B-BC00-A99C1505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7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53F290-1725-570E-B6DE-37B017DC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05035-D6DA-2FA4-F9FC-29426FA1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C1C9A-2136-9FEC-C880-9D97FC237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BAD5-88C5-4FE9-BAD0-47AD36510F06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68BDA-9500-2F36-EADC-714391A2A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8F9AF-5C30-89B7-B330-84247696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26E9-BF8C-4D09-9BD1-D467EC638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0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29EDA3-8F5E-2B62-235C-89BE117F3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46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69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6B9D7D-933B-F386-EB78-A743786B7661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Dica de ferramenta -Relatório de Vendas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A46583-1175-BFE5-8144-CA8183C3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39" y="358254"/>
            <a:ext cx="4127484" cy="3429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46CF2B8-AB74-7F67-9F52-AF81884BA842}"/>
              </a:ext>
            </a:extLst>
          </p:cNvPr>
          <p:cNvSpPr/>
          <p:nvPr/>
        </p:nvSpPr>
        <p:spPr>
          <a:xfrm>
            <a:off x="716813" y="524249"/>
            <a:ext cx="45719" cy="348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0BA420-1818-B41F-D9C9-9A33B7FB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3904529"/>
            <a:ext cx="5282942" cy="28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Gráfico, Aplicativo, Excel&#10;&#10;Descrição gerada automaticamente">
            <a:extLst>
              <a:ext uri="{FF2B5EF4-FFF2-40B4-BE49-F238E27FC236}">
                <a16:creationId xmlns:a16="http://schemas.microsoft.com/office/drawing/2014/main" id="{1C6C226A-0F32-7A7A-0B54-00857726D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15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FB5120-70DA-841D-1D90-DC8E607F0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56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7055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HEBERT WANDERLEY MANTA DOS SANTOS</dc:creator>
  <cp:lastModifiedBy>HEBERT WANDERLEY MANTA DOS SANTOS</cp:lastModifiedBy>
  <cp:revision>1</cp:revision>
  <dcterms:created xsi:type="dcterms:W3CDTF">2023-08-06T19:26:48Z</dcterms:created>
  <dcterms:modified xsi:type="dcterms:W3CDTF">2023-08-06T19:35:07Z</dcterms:modified>
</cp:coreProperties>
</file>