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759" r:id="rId2"/>
    <p:sldId id="762" r:id="rId3"/>
    <p:sldId id="763" r:id="rId4"/>
    <p:sldId id="764" r:id="rId5"/>
    <p:sldId id="765" r:id="rId6"/>
    <p:sldId id="766" r:id="rId7"/>
    <p:sldId id="767" r:id="rId8"/>
    <p:sldId id="768" r:id="rId9"/>
    <p:sldId id="769" r:id="rId10"/>
    <p:sldId id="770" r:id="rId11"/>
    <p:sldId id="771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14"/>
    <a:srgbClr val="9A7500"/>
    <a:srgbClr val="0301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43" d="100"/>
          <a:sy n="143" d="100"/>
        </p:scale>
        <p:origin x="-492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3C4D8-71B7-4F13-BD2E-CFE11C36E193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DC60C-CF20-4A62-910F-221DAF4415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프론트엔드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개발시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꼭 </a:t>
            </a: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해봐야하는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 실무 예제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67765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강의개요 및 데모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미리보기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이번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강의는 실무에서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프론트엔드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개발시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smtClean="0">
                <a:sym typeface="Wingdings" pitchFamily="2" charset="2"/>
              </a:rPr>
              <a:t>한번쯤은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만들어보게 되는 예제들에 대해서 다루어봅니다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예제를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따라하기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위해서는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자바스크립트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외에도 </a:t>
            </a:r>
            <a:r>
              <a:rPr lang="en-US" altLang="ko-KR" sz="1000" dirty="0" smtClean="0">
                <a:solidFill>
                  <a:srgbClr val="7030A0"/>
                </a:solidFill>
                <a:sym typeface="Wingdings" pitchFamily="2" charset="2"/>
              </a:rPr>
              <a:t>HTML, CSS</a:t>
            </a:r>
            <a:r>
              <a:rPr lang="ko-KR" altLang="en-US" sz="1000" dirty="0" smtClean="0">
                <a:solidFill>
                  <a:srgbClr val="7030A0"/>
                </a:solidFill>
                <a:sym typeface="Wingdings" pitchFamily="2" charset="2"/>
              </a:rPr>
              <a:t>에 대한 이해가 많이 되어있어야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따라오기가 쉽습니다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실무에서는 다양한 것들을 만들어보게 되겠지만 우선적으로 아래의 예제 정도를 선별해서 만들어봅니다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따라서 아래 예제들 정도는 꼭 </a:t>
            </a:r>
            <a:r>
              <a:rPr lang="ko-KR" altLang="en-US" sz="1000" dirty="0" smtClean="0">
                <a:sym typeface="Wingdings" pitchFamily="2" charset="2"/>
              </a:rPr>
              <a:t>백지 상태에서 직접 타이핑을 쳐보면서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만들어 볼 것을 권장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err="1" smtClean="0">
                <a:sym typeface="Wingdings" pitchFamily="2" charset="2"/>
              </a:rPr>
              <a:t>프론트엔드</a:t>
            </a:r>
            <a:r>
              <a:rPr lang="ko-KR" altLang="en-US" sz="1000" dirty="0" smtClean="0">
                <a:sym typeface="Wingdings" pitchFamily="2" charset="2"/>
              </a:rPr>
              <a:t> </a:t>
            </a:r>
            <a:r>
              <a:rPr lang="ko-KR" altLang="en-US" sz="1000" dirty="0" err="1" smtClean="0">
                <a:sym typeface="Wingdings" pitchFamily="2" charset="2"/>
              </a:rPr>
              <a:t>개발시</a:t>
            </a:r>
            <a:r>
              <a:rPr lang="ko-KR" altLang="en-US" sz="1000" dirty="0" smtClean="0">
                <a:sym typeface="Wingdings" pitchFamily="2" charset="2"/>
              </a:rPr>
              <a:t> 꼭 </a:t>
            </a:r>
            <a:r>
              <a:rPr lang="ko-KR" altLang="en-US" sz="1000" dirty="0" err="1" smtClean="0">
                <a:sym typeface="Wingdings" pitchFamily="2" charset="2"/>
              </a:rPr>
              <a:t>해봐야하는</a:t>
            </a:r>
            <a:r>
              <a:rPr lang="ko-KR" altLang="en-US" sz="1000" dirty="0" smtClean="0">
                <a:sym typeface="Wingdings" pitchFamily="2" charset="2"/>
              </a:rPr>
              <a:t> 실무 </a:t>
            </a:r>
            <a:r>
              <a:rPr lang="ko-KR" altLang="en-US" sz="1000" dirty="0" smtClean="0">
                <a:sym typeface="Wingdings" pitchFamily="2" charset="2"/>
              </a:rPr>
              <a:t>예제 </a:t>
            </a:r>
            <a:r>
              <a:rPr lang="en-US" altLang="ko-KR" sz="1000" dirty="0" smtClean="0">
                <a:sym typeface="Wingdings" pitchFamily="2" charset="2"/>
              </a:rPr>
              <a:t>Part1 – </a:t>
            </a:r>
            <a:r>
              <a:rPr lang="ko-KR" altLang="en-US" sz="1000" dirty="0" smtClean="0">
                <a:sym typeface="Wingdings" pitchFamily="2" charset="2"/>
              </a:rPr>
              <a:t>아코디언</a:t>
            </a:r>
            <a:r>
              <a:rPr lang="en-US" altLang="ko-KR" sz="1000" dirty="0" smtClean="0">
                <a:sym typeface="Wingdings" pitchFamily="2" charset="2"/>
              </a:rPr>
              <a:t/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err="1" smtClean="0">
                <a:sym typeface="Wingdings" pitchFamily="2" charset="2"/>
              </a:rPr>
              <a:t>프론트엔드</a:t>
            </a:r>
            <a:r>
              <a:rPr lang="ko-KR" altLang="en-US" sz="1000" dirty="0" smtClean="0">
                <a:sym typeface="Wingdings" pitchFamily="2" charset="2"/>
              </a:rPr>
              <a:t> </a:t>
            </a:r>
            <a:r>
              <a:rPr lang="ko-KR" altLang="en-US" sz="1000" dirty="0" err="1" smtClean="0">
                <a:sym typeface="Wingdings" pitchFamily="2" charset="2"/>
              </a:rPr>
              <a:t>개발시</a:t>
            </a:r>
            <a:r>
              <a:rPr lang="ko-KR" altLang="en-US" sz="1000" dirty="0" smtClean="0">
                <a:sym typeface="Wingdings" pitchFamily="2" charset="2"/>
              </a:rPr>
              <a:t> 꼭 </a:t>
            </a:r>
            <a:r>
              <a:rPr lang="ko-KR" altLang="en-US" sz="1000" dirty="0" err="1" smtClean="0">
                <a:sym typeface="Wingdings" pitchFamily="2" charset="2"/>
              </a:rPr>
              <a:t>해봐야하는</a:t>
            </a:r>
            <a:r>
              <a:rPr lang="ko-KR" altLang="en-US" sz="1000" dirty="0" smtClean="0">
                <a:sym typeface="Wingdings" pitchFamily="2" charset="2"/>
              </a:rPr>
              <a:t> 실무 예제 </a:t>
            </a:r>
            <a:r>
              <a:rPr lang="en-US" altLang="ko-KR" sz="1000" dirty="0" smtClean="0">
                <a:sym typeface="Wingdings" pitchFamily="2" charset="2"/>
              </a:rPr>
              <a:t>Part2 – </a:t>
            </a:r>
            <a:r>
              <a:rPr lang="ko-KR" altLang="en-US" sz="1000" dirty="0" smtClean="0">
                <a:sym typeface="Wingdings" pitchFamily="2" charset="2"/>
              </a:rPr>
              <a:t>로컬 데이터</a:t>
            </a:r>
            <a:r>
              <a:rPr lang="en-US" altLang="ko-KR" sz="1000" dirty="0" smtClean="0">
                <a:sym typeface="Wingdings" pitchFamily="2" charset="2"/>
              </a:rPr>
              <a:t/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err="1" smtClean="0">
                <a:sym typeface="Wingdings" pitchFamily="2" charset="2"/>
              </a:rPr>
              <a:t>프론트엔드</a:t>
            </a:r>
            <a:r>
              <a:rPr lang="ko-KR" altLang="en-US" sz="1000" dirty="0" smtClean="0">
                <a:sym typeface="Wingdings" pitchFamily="2" charset="2"/>
              </a:rPr>
              <a:t> </a:t>
            </a:r>
            <a:r>
              <a:rPr lang="ko-KR" altLang="en-US" sz="1000" dirty="0" err="1" smtClean="0">
                <a:sym typeface="Wingdings" pitchFamily="2" charset="2"/>
              </a:rPr>
              <a:t>개발시</a:t>
            </a:r>
            <a:r>
              <a:rPr lang="ko-KR" altLang="en-US" sz="1000" dirty="0" smtClean="0">
                <a:sym typeface="Wingdings" pitchFamily="2" charset="2"/>
              </a:rPr>
              <a:t> 꼭 </a:t>
            </a:r>
            <a:r>
              <a:rPr lang="ko-KR" altLang="en-US" sz="1000" dirty="0" err="1" smtClean="0">
                <a:sym typeface="Wingdings" pitchFamily="2" charset="2"/>
              </a:rPr>
              <a:t>해봐야하는</a:t>
            </a:r>
            <a:r>
              <a:rPr lang="ko-KR" altLang="en-US" sz="1000" dirty="0" smtClean="0">
                <a:sym typeface="Wingdings" pitchFamily="2" charset="2"/>
              </a:rPr>
              <a:t> 실무 예제 </a:t>
            </a:r>
            <a:r>
              <a:rPr lang="en-US" altLang="ko-KR" sz="1000" dirty="0" smtClean="0">
                <a:sym typeface="Wingdings" pitchFamily="2" charset="2"/>
              </a:rPr>
              <a:t>Part3 – </a:t>
            </a:r>
            <a:r>
              <a:rPr lang="ko-KR" altLang="en-US" sz="1000" dirty="0" smtClean="0">
                <a:sym typeface="Wingdings" pitchFamily="2" charset="2"/>
              </a:rPr>
              <a:t>테이블 및 쿠키 활용</a:t>
            </a:r>
            <a:r>
              <a:rPr lang="en-US" altLang="ko-KR" sz="1000" dirty="0" smtClean="0">
                <a:sym typeface="Wingdings" pitchFamily="2" charset="2"/>
              </a:rPr>
              <a:t/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err="1" smtClean="0">
                <a:sym typeface="Wingdings" pitchFamily="2" charset="2"/>
              </a:rPr>
              <a:t>프론트엔드</a:t>
            </a:r>
            <a:r>
              <a:rPr lang="ko-KR" altLang="en-US" sz="1000" dirty="0" smtClean="0">
                <a:sym typeface="Wingdings" pitchFamily="2" charset="2"/>
              </a:rPr>
              <a:t> </a:t>
            </a:r>
            <a:r>
              <a:rPr lang="ko-KR" altLang="en-US" sz="1000" dirty="0" err="1" smtClean="0">
                <a:sym typeface="Wingdings" pitchFamily="2" charset="2"/>
              </a:rPr>
              <a:t>개발시</a:t>
            </a:r>
            <a:r>
              <a:rPr lang="ko-KR" altLang="en-US" sz="1000" dirty="0" smtClean="0">
                <a:sym typeface="Wingdings" pitchFamily="2" charset="2"/>
              </a:rPr>
              <a:t> 꼭 </a:t>
            </a:r>
            <a:r>
              <a:rPr lang="ko-KR" altLang="en-US" sz="1000" dirty="0" err="1" smtClean="0">
                <a:sym typeface="Wingdings" pitchFamily="2" charset="2"/>
              </a:rPr>
              <a:t>해봐야하는</a:t>
            </a:r>
            <a:r>
              <a:rPr lang="ko-KR" altLang="en-US" sz="1000" dirty="0" smtClean="0">
                <a:sym typeface="Wingdings" pitchFamily="2" charset="2"/>
              </a:rPr>
              <a:t> 실무 예제 </a:t>
            </a:r>
            <a:r>
              <a:rPr lang="en-US" altLang="ko-KR" sz="1000" dirty="0" smtClean="0">
                <a:sym typeface="Wingdings" pitchFamily="2" charset="2"/>
              </a:rPr>
              <a:t>Part4 – </a:t>
            </a:r>
            <a:r>
              <a:rPr lang="ko-KR" altLang="en-US" sz="1000" dirty="0" smtClean="0">
                <a:sym typeface="Wingdings" pitchFamily="2" charset="2"/>
              </a:rPr>
              <a:t>쿠키 라이브러리</a:t>
            </a:r>
            <a:r>
              <a:rPr lang="en-US" altLang="ko-KR" sz="1000" dirty="0" smtClean="0">
                <a:sym typeface="Wingdings" pitchFamily="2" charset="2"/>
              </a:rPr>
              <a:t/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err="1" smtClean="0">
                <a:sym typeface="Wingdings" pitchFamily="2" charset="2"/>
              </a:rPr>
              <a:t>프론트엔드</a:t>
            </a:r>
            <a:r>
              <a:rPr lang="ko-KR" altLang="en-US" sz="1000" dirty="0" smtClean="0">
                <a:sym typeface="Wingdings" pitchFamily="2" charset="2"/>
              </a:rPr>
              <a:t> </a:t>
            </a:r>
            <a:r>
              <a:rPr lang="ko-KR" altLang="en-US" sz="1000" dirty="0" err="1" smtClean="0">
                <a:sym typeface="Wingdings" pitchFamily="2" charset="2"/>
              </a:rPr>
              <a:t>개발시</a:t>
            </a:r>
            <a:r>
              <a:rPr lang="ko-KR" altLang="en-US" sz="1000" dirty="0" smtClean="0">
                <a:sym typeface="Wingdings" pitchFamily="2" charset="2"/>
              </a:rPr>
              <a:t> 꼭 </a:t>
            </a:r>
            <a:r>
              <a:rPr lang="ko-KR" altLang="en-US" sz="1000" dirty="0" err="1" smtClean="0">
                <a:sym typeface="Wingdings" pitchFamily="2" charset="2"/>
              </a:rPr>
              <a:t>해봐야하는</a:t>
            </a:r>
            <a:r>
              <a:rPr lang="ko-KR" altLang="en-US" sz="1000" dirty="0" smtClean="0">
                <a:sym typeface="Wingdings" pitchFamily="2" charset="2"/>
              </a:rPr>
              <a:t> 실무 예제 </a:t>
            </a:r>
            <a:r>
              <a:rPr lang="en-US" altLang="ko-KR" sz="1000" dirty="0" smtClean="0">
                <a:sym typeface="Wingdings" pitchFamily="2" charset="2"/>
              </a:rPr>
              <a:t>Part5 – </a:t>
            </a:r>
            <a:r>
              <a:rPr lang="ko-KR" altLang="en-US" sz="1000" dirty="0" smtClean="0">
                <a:sym typeface="Wingdings" pitchFamily="2" charset="2"/>
              </a:rPr>
              <a:t>가상요소 디자인 및 </a:t>
            </a:r>
            <a:r>
              <a:rPr lang="ko-KR" altLang="en-US" sz="1000" dirty="0" err="1" smtClean="0">
                <a:sym typeface="Wingdings" pitchFamily="2" charset="2"/>
              </a:rPr>
              <a:t>팝업창</a:t>
            </a:r>
            <a:endParaRPr lang="en-US" altLang="ko-KR" sz="10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프론트엔드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개발시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꼭 </a:t>
            </a: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해봐야하는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 실무 예제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가상요소 디자인 및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팝업창</a:t>
            </a:r>
            <a:endParaRPr lang="en-US" altLang="ko-KR" sz="1000" dirty="0" smtClean="0">
              <a:sym typeface="Wingdings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14414" y="2643188"/>
            <a:ext cx="5518772" cy="124649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이번 파트에서는 가상요소 디자인 및 </a:t>
            </a:r>
            <a:r>
              <a:rPr lang="ko-KR" altLang="en-US" sz="1000" dirty="0" err="1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팝업창에</a:t>
            </a: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대해서 학습합니다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Js-cookie </a:t>
            </a: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라이브러리를 활용한 팝업 창 만들기 및 오늘 하루만 띄우기를 어떻게 구현할 수 있는지 구현해봅니다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가상클래스 및 가상요소에 대해서 학습합니다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가상 요소를 사용하여 웹사이트의 </a:t>
            </a:r>
            <a:r>
              <a:rPr lang="ko-KR" altLang="en-US" sz="1000" dirty="0" err="1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푸터</a:t>
            </a: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디자인을 만들어봅니다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프론트엔드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개발시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꼭 </a:t>
            </a: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해봐야하는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 실무 예제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가상요소 디자인 및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팝업창</a:t>
            </a:r>
            <a:endParaRPr lang="en-US" altLang="ko-KR" sz="1000" dirty="0" smtClean="0">
              <a:sym typeface="Wingdings" pitchFamily="2" charset="2"/>
            </a:endParaRPr>
          </a:p>
        </p:txBody>
      </p:sp>
      <p:pic>
        <p:nvPicPr>
          <p:cNvPr id="7" name="그림 6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0" y="1928808"/>
            <a:ext cx="5031916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프론트엔드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개발시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꼭 </a:t>
            </a: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해봐야하는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 실무 예제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아코디언</a:t>
            </a:r>
            <a:endParaRPr lang="en-US" altLang="ko-KR" sz="1000" dirty="0" smtClean="0">
              <a:sym typeface="Wingdings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14414" y="2571750"/>
            <a:ext cx="5518772" cy="74892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이번 파트에서는 아코디언 메뉴 만들기에 대해서 학습합니다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아코디언 메뉴란 무엇이고 어떻게 구현하는지에 대해서 자세히 알아봅니다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원리를 이해하고 실전과 같은 디자인에 아코디언 메뉴를 구현해봅니다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프론트엔드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개발시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꼭 </a:t>
            </a: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해봐야하는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 실무 예제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아코디언</a:t>
            </a:r>
            <a:endParaRPr lang="en-US" altLang="ko-KR" sz="1000" dirty="0" smtClean="0">
              <a:sym typeface="Wingdings" pitchFamily="2" charset="2"/>
            </a:endParaRPr>
          </a:p>
        </p:txBody>
      </p:sp>
      <p:pic>
        <p:nvPicPr>
          <p:cNvPr id="7" name="그림 6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2000246"/>
            <a:ext cx="3197333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프론트엔드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개발시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꼭 </a:t>
            </a: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해봐야하는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 실무 예제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로컬 데이터</a:t>
            </a:r>
            <a:endParaRPr lang="en-US" altLang="ko-KR" sz="1000" dirty="0" smtClean="0">
              <a:sym typeface="Wingdings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96368" y="2643188"/>
            <a:ext cx="5518772" cy="124649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이번 파트에서는 로컬 데이터에 대해서 학습합니다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로컬 데이터인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localStorage</a:t>
            </a: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에 값을 저장 및 가져오는 것에 대해서 학습합니다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로컬 스토리지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(Local Storage) </a:t>
            </a: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데이터 값들 출력하고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</a:t>
            </a: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배열을 동적 테이블로 붙이는 것에 대해서 학습합니다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로컬 스토리지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</a:t>
            </a: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데이터 값들을 동적 테이블로 붙이는 것에 대해서 학습합니다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프론트엔드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개발시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꼭 </a:t>
            </a: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해봐야하는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 실무 예제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로컬 데이터</a:t>
            </a:r>
            <a:endParaRPr lang="en-US" altLang="ko-KR" sz="1000" dirty="0" smtClean="0">
              <a:sym typeface="Wingdings" pitchFamily="2" charset="2"/>
            </a:endParaRPr>
          </a:p>
        </p:txBody>
      </p:sp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2000246"/>
            <a:ext cx="4825128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프론트엔드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개발시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꼭 </a:t>
            </a: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해봐야하는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 실무 예제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테이블 및 쿠키 활용</a:t>
            </a:r>
            <a:endParaRPr lang="en-US" altLang="ko-KR" sz="1000" dirty="0" smtClean="0">
              <a:sym typeface="Wingdings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14414" y="2627657"/>
            <a:ext cx="5518772" cy="101566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이번 파트에서는 테이블 및 쿠키 활용에 대해서 학습합니다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테이블의 열과 줄을 동적으로 생성하여 삽입하는 방법에 대해서 학습합니다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자바스크립트로 쿠키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(Cookie) </a:t>
            </a: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읽기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, </a:t>
            </a: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생성하기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, </a:t>
            </a: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삭제하기를 실습합니다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쿠키 사용자 정의 함수 및 전체 삭제 만들기를 구현해봅니다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프론트엔드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개발시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꼭 </a:t>
            </a: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해봐야하는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 실무 예제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테이블 및 쿠키 활용</a:t>
            </a:r>
            <a:endParaRPr lang="en-US" altLang="ko-KR" sz="1000" dirty="0" smtClean="0">
              <a:sym typeface="Wingdings" pitchFamily="2" charset="2"/>
            </a:endParaRPr>
          </a:p>
        </p:txBody>
      </p:sp>
      <p:pic>
        <p:nvPicPr>
          <p:cNvPr id="7" name="그림 6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2000246"/>
            <a:ext cx="3500462" cy="2458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프론트엔드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개발시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꼭 </a:t>
            </a: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해봐야하는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 실무 예제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쿠키 라이브러리</a:t>
            </a:r>
            <a:endParaRPr lang="en-US" altLang="ko-KR" sz="1000" dirty="0" smtClean="0">
              <a:sym typeface="Wingdings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96368" y="2627657"/>
            <a:ext cx="5518772" cy="101566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이번 파트에서는 쿠키 라이브러리에 대해서 학습합니다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쿠키 라이브러리인 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jQuery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Cookie</a:t>
            </a: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에 대해서 알아보고 사용법을 익힙니다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쿠키 라이브러리인 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js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-cookie</a:t>
            </a: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에 대해서 알아보고 사용법을 익힙니다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userGetCookie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</a:t>
            </a: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사용자 정의 함수를 직접 구현하고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,</a:t>
            </a: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ES6 </a:t>
            </a: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버전으로 만들어봅니다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프론트엔드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개발시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꼭 </a:t>
            </a: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해봐야하는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 실무 예제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쿠키 라이브러리</a:t>
            </a:r>
            <a:endParaRPr lang="en-US" altLang="ko-KR" sz="1000" dirty="0" smtClean="0">
              <a:sym typeface="Wingdings" pitchFamily="2" charset="2"/>
            </a:endParaRPr>
          </a:p>
        </p:txBody>
      </p:sp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1928808"/>
            <a:ext cx="3439191" cy="2000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18589</TotalTime>
  <Words>286</Words>
  <Application>Microsoft Office PowerPoint</Application>
  <PresentationFormat>화면 슬라이드 쇼(16:9)</PresentationFormat>
  <Paragraphs>52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설치시 주의사항</dc:title>
  <dc:creator>Microsoft Corporation</dc:creator>
  <cp:lastModifiedBy>innerweb</cp:lastModifiedBy>
  <cp:revision>2540</cp:revision>
  <dcterms:created xsi:type="dcterms:W3CDTF">2006-10-05T04:04:58Z</dcterms:created>
  <dcterms:modified xsi:type="dcterms:W3CDTF">2021-07-18T22:34:08Z</dcterms:modified>
</cp:coreProperties>
</file>