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86" r:id="rId4"/>
    <p:sldId id="290" r:id="rId5"/>
    <p:sldId id="287" r:id="rId6"/>
    <p:sldId id="288" r:id="rId7"/>
    <p:sldId id="291" r:id="rId8"/>
    <p:sldId id="292" r:id="rId9"/>
    <p:sldId id="298" r:id="rId10"/>
    <p:sldId id="294" r:id="rId11"/>
    <p:sldId id="297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2017-01-19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2017-01-19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jtuseproj@163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96-introduction-to-c-january-iap-2011/index.htm" TargetMode="External"/><Relationship Id="rId2" Type="http://schemas.openxmlformats.org/officeDocument/2006/relationships/hyperlink" Target="https://mva.microsoft.com/en-US/training-courses/c-a-general-purpose-language-and-library-jump-start-8251?l=fVmOhQKy_51049843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106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an.baidu.com/s/1ctdyi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Homework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Rui Ren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2017-01-11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Submit before Feb. 15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Email to </a:t>
            </a:r>
            <a:r>
              <a:rPr lang="en-US" altLang="zh-CN" dirty="0" smtClean="0">
                <a:hlinkClick r:id="rId2"/>
              </a:rPr>
              <a:t>sjtuseproj@163.com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Source code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Docs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Design doc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Present your solution to each requirement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Readme</a:t>
            </a:r>
          </a:p>
          <a:p>
            <a:pPr lvl="3">
              <a:lnSpc>
                <a:spcPct val="150000"/>
              </a:lnSpc>
            </a:pPr>
            <a:r>
              <a:rPr lang="en-US" altLang="zh-CN" dirty="0" smtClean="0"/>
              <a:t>How to use your tool?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</a:p>
          <a:p>
            <a:pPr lvl="1"/>
            <a:r>
              <a:rPr lang="en-US" dirty="0">
                <a:hlinkClick r:id="rId2"/>
              </a:rPr>
              <a:t>C++: A General </a:t>
            </a:r>
            <a:r>
              <a:rPr lang="en-US" dirty="0" smtClean="0">
                <a:hlinkClick r:id="rId2"/>
              </a:rPr>
              <a:t>Purpose </a:t>
            </a:r>
            <a:r>
              <a:rPr lang="en-US" dirty="0">
                <a:hlinkClick r:id="rId2"/>
              </a:rPr>
              <a:t>Language and Library Jump </a:t>
            </a:r>
            <a:r>
              <a:rPr lang="en-US" dirty="0" smtClean="0">
                <a:hlinkClick r:id="rId2"/>
              </a:rPr>
              <a:t>Start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Introduction to C and C</a:t>
            </a:r>
            <a:r>
              <a:rPr lang="en-US" dirty="0" smtClean="0">
                <a:hlinkClick r:id="rId3"/>
              </a:rPr>
              <a:t>++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Programming Abstractions in C++</a:t>
            </a:r>
            <a:endParaRPr lang="en-US" dirty="0"/>
          </a:p>
          <a:p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 Same as the textbooks of SE117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</a:t>
            </a:r>
            <a:r>
              <a:rPr lang="en-US" altLang="zh-CN" dirty="0" smtClean="0"/>
              <a:t>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logs/day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Dianping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valuable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bottom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Berlin Sans FB Demi" panose="020E0802020502020306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Schedule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Aliyun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pan.baidu.com/s/1ctdyii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Password: jm6g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Buyer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buyer has an unique id, a buyer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673"/>
            <a:ext cx="9144000" cy="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 files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Each good has an unique </a:t>
            </a:r>
            <a:r>
              <a:rPr lang="en-US" altLang="zh-CN" dirty="0" smtClean="0"/>
              <a:t>id, a good data in only one line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Order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 files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Each order has an unique id, an order data in only one line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156"/>
            <a:ext cx="9144000" cy="17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3705961"/>
            <a:ext cx="80518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possible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4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Calculate the total number of orders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The number of orders, time consuming(the time used to calculate the orders)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Query an order detail by a given orderid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order detail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o</a:t>
            </a:r>
            <a:r>
              <a:rPr lang="en-US" altLang="zh-CN" dirty="0" smtClean="0"/>
              <a:t>rderid, 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uyername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amount, price, amount * price, time consuming(the time used to complete the query)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orderid does not exist, return “Not found”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Query a buyer’s data by a given </a:t>
            </a:r>
            <a:r>
              <a:rPr lang="en-US" altLang="zh-CN" dirty="0" err="1" smtClean="0"/>
              <a:t>buyerid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buyer’s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</a:t>
            </a:r>
            <a:r>
              <a:rPr lang="en-US" altLang="zh-CN" dirty="0" err="1" smtClean="0"/>
              <a:t>uyerid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buyername</a:t>
            </a:r>
            <a:r>
              <a:rPr lang="en-US" altLang="zh-CN" dirty="0" smtClean="0"/>
              <a:t>, the total number of orders, the total amount of payments,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buyerid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Query a good’s data by a given </a:t>
            </a:r>
            <a:r>
              <a:rPr lang="en-US" altLang="zh-CN" dirty="0" err="1" smtClean="0"/>
              <a:t>goodid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good’s data including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</a:t>
            </a:r>
            <a:r>
              <a:rPr lang="en-US" altLang="zh-CN" dirty="0" err="1" smtClean="0"/>
              <a:t>oodid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goodname</a:t>
            </a:r>
            <a:r>
              <a:rPr lang="en-US" altLang="zh-CN" dirty="0" smtClean="0"/>
              <a:t>, the total number of orders, the total number of </a:t>
            </a:r>
            <a:r>
              <a:rPr lang="en-US" altLang="zh-CN" dirty="0" err="1" smtClean="0"/>
              <a:t>saled</a:t>
            </a:r>
            <a:r>
              <a:rPr lang="en-US" altLang="zh-CN" dirty="0" smtClean="0"/>
              <a:t>, time consuming(the time used to complete the query)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If the given </a:t>
            </a:r>
            <a:r>
              <a:rPr lang="en-US" altLang="zh-CN" dirty="0" err="1" smtClean="0"/>
              <a:t>goodid</a:t>
            </a:r>
            <a:r>
              <a:rPr lang="en-US" altLang="zh-CN" dirty="0" smtClean="0"/>
              <a:t> does not exist, return “Not found”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6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Can</a:t>
            </a:r>
            <a:r>
              <a:rPr lang="en-US" altLang="zh-CN" dirty="0" smtClean="0"/>
              <a:t> your solutions be improved to get the results faster?</a:t>
            </a:r>
          </a:p>
          <a:p>
            <a:pPr lvl="2"/>
            <a:r>
              <a:rPr lang="en-US" altLang="zh-CN" dirty="0" smtClean="0"/>
              <a:t>You can write your idea in the design doc (Mentioned in next slide)</a:t>
            </a:r>
          </a:p>
          <a:p>
            <a:pPr lvl="2"/>
            <a:r>
              <a:rPr lang="en-US" dirty="0" smtClean="0"/>
              <a:t>Or, implement them and test them</a:t>
            </a:r>
          </a:p>
          <a:p>
            <a:pPr lvl="1"/>
            <a:r>
              <a:rPr lang="en-US" dirty="0" smtClean="0"/>
              <a:t>If you implement the project in Python as well as in C++, please compare the performance of each implementation.</a:t>
            </a:r>
          </a:p>
          <a:p>
            <a:pPr lvl="2"/>
            <a:r>
              <a:rPr lang="en-US" dirty="0" smtClean="0"/>
              <a:t>Write your result in the design doc and </a:t>
            </a:r>
            <a:r>
              <a:rPr lang="en-US" smtClean="0"/>
              <a:t>think why?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1839</TotalTime>
  <Words>433</Words>
  <Application>Microsoft Office PowerPoint</Application>
  <PresentationFormat>全屏显示(4:3)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Berlin Sans FB Demi</vt:lpstr>
      <vt:lpstr>Calibri</vt:lpstr>
      <vt:lpstr>2016-VI主题-蓝</vt:lpstr>
      <vt:lpstr>Spring Homework</vt:lpstr>
      <vt:lpstr>Background</vt:lpstr>
      <vt:lpstr>Objectives</vt:lpstr>
      <vt:lpstr>Data</vt:lpstr>
      <vt:lpstr>Data</vt:lpstr>
      <vt:lpstr>Programming Languages</vt:lpstr>
      <vt:lpstr>Requirements</vt:lpstr>
      <vt:lpstr>Requirements</vt:lpstr>
      <vt:lpstr>Requirements</vt:lpstr>
      <vt:lpstr>Schedule</vt:lpstr>
      <vt:lpstr>Reference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何炳昌</cp:lastModifiedBy>
  <cp:revision>113</cp:revision>
  <dcterms:created xsi:type="dcterms:W3CDTF">2016-04-20T02:59:17Z</dcterms:created>
  <dcterms:modified xsi:type="dcterms:W3CDTF">2017-01-19T11:04:42Z</dcterms:modified>
</cp:coreProperties>
</file>