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65" r:id="rId5"/>
    <p:sldId id="310" r:id="rId6"/>
    <p:sldId id="311" r:id="rId7"/>
    <p:sldId id="313" r:id="rId8"/>
    <p:sldId id="312" r:id="rId9"/>
    <p:sldId id="320" r:id="rId10"/>
    <p:sldId id="321" r:id="rId11"/>
    <p:sldId id="322" r:id="rId12"/>
  </p:sldIdLst>
  <p:sldSz cx="12188825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29" autoAdjust="0"/>
  </p:normalViewPr>
  <p:slideViewPr>
    <p:cSldViewPr showGuides="1">
      <p:cViewPr varScale="1">
        <p:scale>
          <a:sx n="85" d="100"/>
          <a:sy n="85" d="100"/>
        </p:scale>
        <p:origin x="367" y="43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yuan He" userId="2db633a5c70c6905" providerId="LiveId" clId="{0F915210-8416-4218-8139-793D908383F2}"/>
    <pc:docChg chg="undo custSel modSld">
      <pc:chgData name="Boyuan He" userId="2db633a5c70c6905" providerId="LiveId" clId="{0F915210-8416-4218-8139-793D908383F2}" dt="2017-10-26T18:54:35.735" v="323" actId="20577"/>
      <pc:docMkLst>
        <pc:docMk/>
      </pc:docMkLst>
      <pc:sldChg chg="delSp">
        <pc:chgData name="Boyuan He" userId="2db633a5c70c6905" providerId="LiveId" clId="{0F915210-8416-4218-8139-793D908383F2}" dt="2017-10-26T18:47:04.197" v="304" actId="478"/>
        <pc:sldMkLst>
          <pc:docMk/>
          <pc:sldMk cId="2808920126" sldId="265"/>
        </pc:sldMkLst>
        <pc:spChg chg="del">
          <ac:chgData name="Boyuan He" userId="2db633a5c70c6905" providerId="LiveId" clId="{0F915210-8416-4218-8139-793D908383F2}" dt="2017-10-26T18:47:04.197" v="304" actId="478"/>
          <ac:spMkLst>
            <pc:docMk/>
            <pc:sldMk cId="2808920126" sldId="265"/>
            <ac:spMk id="4" creationId="{00000000-0000-0000-0000-000000000000}"/>
          </ac:spMkLst>
        </pc:spChg>
      </pc:sldChg>
      <pc:sldChg chg="modSp">
        <pc:chgData name="Boyuan He" userId="2db633a5c70c6905" providerId="LiveId" clId="{0F915210-8416-4218-8139-793D908383F2}" dt="2017-10-23T18:37:21.146" v="290" actId="20577"/>
        <pc:sldMkLst>
          <pc:docMk/>
          <pc:sldMk cId="2139132589" sldId="310"/>
        </pc:sldMkLst>
        <pc:spChg chg="mod">
          <ac:chgData name="Boyuan He" userId="2db633a5c70c6905" providerId="LiveId" clId="{0F915210-8416-4218-8139-793D908383F2}" dt="2017-10-23T16:57:01.186" v="219" actId="20577"/>
          <ac:spMkLst>
            <pc:docMk/>
            <pc:sldMk cId="2139132589" sldId="310"/>
            <ac:spMk id="13" creationId="{00000000-0000-0000-0000-000000000000}"/>
          </ac:spMkLst>
        </pc:spChg>
        <pc:spChg chg="mod">
          <ac:chgData name="Boyuan He" userId="2db633a5c70c6905" providerId="LiveId" clId="{0F915210-8416-4218-8139-793D908383F2}" dt="2017-10-23T18:37:21.146" v="290" actId="20577"/>
          <ac:spMkLst>
            <pc:docMk/>
            <pc:sldMk cId="2139132589" sldId="310"/>
            <ac:spMk id="14" creationId="{00000000-0000-0000-0000-000000000000}"/>
          </ac:spMkLst>
        </pc:spChg>
      </pc:sldChg>
      <pc:sldChg chg="modSp">
        <pc:chgData name="Boyuan He" userId="2db633a5c70c6905" providerId="LiveId" clId="{0F915210-8416-4218-8139-793D908383F2}" dt="2017-10-26T18:47:37.624" v="312" actId="20577"/>
        <pc:sldMkLst>
          <pc:docMk/>
          <pc:sldMk cId="3106206852" sldId="311"/>
        </pc:sldMkLst>
        <pc:spChg chg="mod">
          <ac:chgData name="Boyuan He" userId="2db633a5c70c6905" providerId="LiveId" clId="{0F915210-8416-4218-8139-793D908383F2}" dt="2017-10-22T23:36:30.047" v="14" actId="20577"/>
          <ac:spMkLst>
            <pc:docMk/>
            <pc:sldMk cId="3106206852" sldId="311"/>
            <ac:spMk id="13" creationId="{00000000-0000-0000-0000-000000000000}"/>
          </ac:spMkLst>
        </pc:spChg>
        <pc:graphicFrameChg chg="mod modGraphic">
          <ac:chgData name="Boyuan He" userId="2db633a5c70c6905" providerId="LiveId" clId="{0F915210-8416-4218-8139-793D908383F2}" dt="2017-10-26T18:47:37.624" v="312" actId="20577"/>
          <ac:graphicFrameMkLst>
            <pc:docMk/>
            <pc:sldMk cId="3106206852" sldId="311"/>
            <ac:graphicFrameMk id="11" creationId="{447E2FE4-3079-4DC3-A0C4-172401A724FD}"/>
          </ac:graphicFrameMkLst>
        </pc:graphicFrameChg>
      </pc:sldChg>
      <pc:sldChg chg="modSp">
        <pc:chgData name="Boyuan He" userId="2db633a5c70c6905" providerId="LiveId" clId="{0F915210-8416-4218-8139-793D908383F2}" dt="2017-10-26T18:48:20.412" v="321" actId="20577"/>
        <pc:sldMkLst>
          <pc:docMk/>
          <pc:sldMk cId="4206988261" sldId="313"/>
        </pc:sldMkLst>
        <pc:spChg chg="mod">
          <ac:chgData name="Boyuan He" userId="2db633a5c70c6905" providerId="LiveId" clId="{0F915210-8416-4218-8139-793D908383F2}" dt="2017-10-26T18:48:20.412" v="321" actId="20577"/>
          <ac:spMkLst>
            <pc:docMk/>
            <pc:sldMk cId="4206988261" sldId="313"/>
            <ac:spMk id="7" creationId="{EA384DCA-D40A-436E-B342-AC63660606FD}"/>
          </ac:spMkLst>
        </pc:spChg>
      </pc:sldChg>
      <pc:sldChg chg="addSp modSp">
        <pc:chgData name="Boyuan He" userId="2db633a5c70c6905" providerId="LiveId" clId="{0F915210-8416-4218-8139-793D908383F2}" dt="2017-10-23T17:01:36.386" v="239" actId="20577"/>
        <pc:sldMkLst>
          <pc:docMk/>
          <pc:sldMk cId="219642703" sldId="321"/>
        </pc:sldMkLst>
        <pc:spChg chg="mod">
          <ac:chgData name="Boyuan He" userId="2db633a5c70c6905" providerId="LiveId" clId="{0F915210-8416-4218-8139-793D908383F2}" dt="2017-10-23T17:01:36.386" v="239" actId="20577"/>
          <ac:spMkLst>
            <pc:docMk/>
            <pc:sldMk cId="219642703" sldId="321"/>
            <ac:spMk id="4" creationId="{266184C5-BAE4-475C-93A8-20CE00FCA803}"/>
          </ac:spMkLst>
        </pc:spChg>
        <pc:spChg chg="mod">
          <ac:chgData name="Boyuan He" userId="2db633a5c70c6905" providerId="LiveId" clId="{0F915210-8416-4218-8139-793D908383F2}" dt="2017-10-22T23:54:05.644" v="190" actId="20577"/>
          <ac:spMkLst>
            <pc:docMk/>
            <pc:sldMk cId="219642703" sldId="321"/>
            <ac:spMk id="13" creationId="{00000000-0000-0000-0000-000000000000}"/>
          </ac:spMkLst>
        </pc:spChg>
        <pc:picChg chg="add mod modCrop">
          <ac:chgData name="Boyuan He" userId="2db633a5c70c6905" providerId="LiveId" clId="{0F915210-8416-4218-8139-793D908383F2}" dt="2017-10-23T17:01:33.164" v="236" actId="1076"/>
          <ac:picMkLst>
            <pc:docMk/>
            <pc:sldMk cId="219642703" sldId="321"/>
            <ac:picMk id="2" creationId="{01258B94-0ED7-4406-94BD-35827B254DA9}"/>
          </ac:picMkLst>
        </pc:picChg>
      </pc:sldChg>
      <pc:sldChg chg="modSp">
        <pc:chgData name="Boyuan He" userId="2db633a5c70c6905" providerId="LiveId" clId="{0F915210-8416-4218-8139-793D908383F2}" dt="2017-10-26T18:54:35.735" v="323" actId="20577"/>
        <pc:sldMkLst>
          <pc:docMk/>
          <pc:sldMk cId="3654253096" sldId="322"/>
        </pc:sldMkLst>
        <pc:spChg chg="mod">
          <ac:chgData name="Boyuan He" userId="2db633a5c70c6905" providerId="LiveId" clId="{0F915210-8416-4218-8139-793D908383F2}" dt="2017-10-26T18:54:35.735" v="323" actId="20577"/>
          <ac:spMkLst>
            <pc:docMk/>
            <pc:sldMk cId="3654253096" sldId="322"/>
            <ac:spMk id="4" creationId="{266184C5-BAE4-475C-93A8-20CE00FCA803}"/>
          </ac:spMkLst>
        </pc:spChg>
        <pc:spChg chg="mod">
          <ac:chgData name="Boyuan He" userId="2db633a5c70c6905" providerId="LiveId" clId="{0F915210-8416-4218-8139-793D908383F2}" dt="2017-10-22T23:54:24.559" v="197" actId="313"/>
          <ac:spMkLst>
            <pc:docMk/>
            <pc:sldMk cId="3654253096" sldId="322"/>
            <ac:spMk id="1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10/26/2017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10/26/2017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10/26/2017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10/26/2017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10/26/2017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10/26/2017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10/26/2017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10/26/2017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Milky Way 2A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31813" y="381000"/>
            <a:ext cx="10134602" cy="13716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China Upgraded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MilkyWay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Supercomputer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Supercomputer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version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MilkyWay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MilkyWay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2A specs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Challenges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0812" y="76200"/>
            <a:ext cx="12038013" cy="2133600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Supercomputer</a:t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computer with a high level of computing performance compared to a 	general-purpose computer.</a:t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measurement – floating-point operations per second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447E2FE4-3079-4DC3-A0C4-172401A724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7449735"/>
              </p:ext>
            </p:extLst>
          </p:nvPr>
        </p:nvGraphicFramePr>
        <p:xfrm>
          <a:off x="684212" y="2438400"/>
          <a:ext cx="11049000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974520153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val="2344449693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2081827518"/>
                    </a:ext>
                  </a:extLst>
                </a:gridCol>
              </a:tblGrid>
              <a:tr h="1193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MilkyWay2A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 Core i7 – 7700K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375971"/>
                  </a:ext>
                </a:extLst>
              </a:tr>
              <a:tr h="119380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Computing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9.497×1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floating-point operations/s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5.1×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floating-point operations/s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133798"/>
                  </a:ext>
                </a:extLst>
              </a:tr>
              <a:tr h="11938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Power Consumption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18×1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 (5.28×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flops/W)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91W (5.26×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flops/W)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893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304800"/>
            <a:ext cx="9144001" cy="762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Version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2474A3-08DC-4231-AECC-B3C2B724BB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7013" y="1905001"/>
            <a:ext cx="5334000" cy="4114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Milky Way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4.7×10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floating-point operations/s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Oct 2009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Rank 48 (June 2017)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University of Defense Technology 	Changsha, China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A384DCA-D40A-436E-B342-AC6366060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61013" y="1905001"/>
            <a:ext cx="6476999" cy="4114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Milky Way 2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5.49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floating-point operations/s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May 2013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Rank 2 (June 2017)</a:t>
            </a:r>
          </a:p>
          <a:p>
            <a:pPr marL="0" indent="0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University of Defense Technology	Changsha, China					(cause the whole school to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 out)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National Supercomputer Center			Guangzhou, China 				(Sun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-Sen University,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Zhongshan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6613" y="381000"/>
            <a:ext cx="9829802" cy="76200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MilkyWay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2A Specs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6184C5-BAE4-475C-93A8-20CE00FCA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25" y="1295400"/>
            <a:ext cx="11201400" cy="396240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Upgrades 1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Intel Xeon Phi Knights Corner accelerators to Matrix-2000 	accelerators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(February 2015, US Department of Commerce banned export)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Accelerator — computer hardware used to perform some functions more efficiently 			than is possible in a more general-purpose CPU 							(example Graphic Card)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266168-9DC1-4D54-AC5C-9F3F58B667E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70012" y="3962400"/>
            <a:ext cx="4648200" cy="2797175"/>
          </a:xfrm>
          <a:prstGeom prst="rect">
            <a:avLst/>
          </a:prstGeom>
        </p:spPr>
      </p:pic>
      <p:pic>
        <p:nvPicPr>
          <p:cNvPr id="8" name="Picture 7" descr="PCIE &#10;DDR4 &#10;Chip interconnectio &#10;DDR4 &#10;DDR4 &#10;DDR4 ">
            <a:extLst>
              <a:ext uri="{FF2B5EF4-FFF2-40B4-BE49-F238E27FC236}">
                <a16:creationId xmlns:a16="http://schemas.microsoft.com/office/drawing/2014/main" id="{E052685C-47FF-4C46-AEA2-3EDC0A3C88A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2" y="3962400"/>
            <a:ext cx="4953000" cy="2797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6613" y="381000"/>
            <a:ext cx="9829802" cy="76200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MilkyWay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2A Specs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6184C5-BAE4-475C-93A8-20CE00FCA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25" y="1295400"/>
            <a:ext cx="11201400" cy="396240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Upgrades 2 &amp; 3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16000 nodes to 17792 nodes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each node											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two matrix-2000 accelerators and two Intel Core Ivy Bridge CPUs 					(12 cores clocked at 2.2 GHz)									5.3376 ×1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flops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35,584 Ivy Bridge CPUs + 35,584 Matrix-2000 accelerators					total 4,981,760 compute cores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1.4PB DDR4 2400MHz memory to 3,4 PB DDR4 2400MHz memory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14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6613" y="381000"/>
            <a:ext cx="9829802" cy="762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MilkyWay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6184C5-BAE4-475C-93A8-20CE00FCA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25" y="1295400"/>
            <a:ext cx="11201400" cy="3962401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Comac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C919 Flight Aerodynamic outflow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Organic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compounds’ binding affinity for Shanghai Institute of Materia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Medica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Guangzhou electronic government management system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258B94-0ED7-4406-94BD-35827B254D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778" b="20000"/>
          <a:stretch/>
        </p:blipFill>
        <p:spPr>
          <a:xfrm>
            <a:off x="1827212" y="1752600"/>
            <a:ext cx="2595408" cy="106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4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5025" y="304800"/>
            <a:ext cx="9829802" cy="762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6184C5-BAE4-475C-93A8-20CE00FCA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25" y="1066800"/>
            <a:ext cx="11201400" cy="55626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Difficult to use											“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function of the supercomputer is still way behind, some users would need years or 			even a decade to write the necessary code”									Chi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Xuebin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deputy director of the Computer Network and Information Center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efficiency										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Rmax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(max calculation power)/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Rpeak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(theoretical calculation power)						Tianhe 2A – 64.0%										Piz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(rank 3)–77.4%										Titan (rank 4) – 64.9%										Sequoia (rank 5) – 85.3%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Oversupply											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objective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is the rank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Built by supercomputer center sell calculation to users, however potential user:					Research University—have own supercomputers, impossible to go all the way to 			Guangzhou											Military — Security of open computer center							Industries — slow software greatly reduce actual problem-solving ability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25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03C5CF44-0C62-41B4-B3EA-416B4807878A}" vid="{EC3ACB92-700E-4167-B3A6-412DE40A64C2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74</TotalTime>
  <Words>127</Words>
  <Application>Microsoft Office PowerPoint</Application>
  <PresentationFormat>Custom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幼圆</vt:lpstr>
      <vt:lpstr>Arial</vt:lpstr>
      <vt:lpstr>Corbel</vt:lpstr>
      <vt:lpstr>Times New Roman</vt:lpstr>
      <vt:lpstr>Digital Blue Tunnel 16x9</vt:lpstr>
      <vt:lpstr>Milky Way 2A</vt:lpstr>
      <vt:lpstr>China Upgraded MilkyWay 2 Supercomputer</vt:lpstr>
      <vt:lpstr>What is Supercomputer  computer with a high level of computing performance compared to a  general-purpose computer.  Performance measurement – floating-point operations per second</vt:lpstr>
      <vt:lpstr>Previous Version</vt:lpstr>
      <vt:lpstr>MilkyWay 2A Specs</vt:lpstr>
      <vt:lpstr>MilkyWay 2A Specs</vt:lpstr>
      <vt:lpstr>Use Cases of MilkyWay 2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Milky Way 2A</dc:title>
  <dc:creator>Boyuan He</dc:creator>
  <cp:lastModifiedBy>Boyuan He</cp:lastModifiedBy>
  <cp:revision>5</cp:revision>
  <dcterms:created xsi:type="dcterms:W3CDTF">2017-10-22T18:59:47Z</dcterms:created>
  <dcterms:modified xsi:type="dcterms:W3CDTF">2017-10-26T18:54:42Z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