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268D-3232-4C30-A754-2BCD8A5937E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DBF3-6C85-4498-AD33-73F626F26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ADBF3-6C85-4498-AD33-73F626F2639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18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470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6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95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03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19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8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53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CDEBA1E-5DD5-456C-AA6E-EC0E5B3D12BB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A16DC7-0B7E-4B8E-AA6D-37D755242E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440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9E259-050A-26E1-0301-15E46129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424" y="-1405128"/>
            <a:ext cx="9418320" cy="4041648"/>
          </a:xfrm>
        </p:spPr>
        <p:txBody>
          <a:bodyPr>
            <a:normAutofit/>
          </a:bodyPr>
          <a:lstStyle/>
          <a:p>
            <a:r>
              <a:rPr lang="ru-RU" sz="6000" dirty="0"/>
              <a:t>Проект </a:t>
            </a:r>
            <a:r>
              <a:rPr lang="en-US" sz="6000" dirty="0"/>
              <a:t>Blackjack </a:t>
            </a:r>
            <a:r>
              <a:rPr lang="ru-RU" sz="6000" dirty="0"/>
              <a:t>с графическим интерфейсом на </a:t>
            </a:r>
            <a:r>
              <a:rPr lang="en-US" sz="6000" dirty="0"/>
              <a:t>C++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7DD026-0746-9A95-F8EF-7E1D5C7F4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509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351790"/>
            <a:ext cx="9692640" cy="1325562"/>
          </a:xfrm>
        </p:spPr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174750"/>
            <a:ext cx="8595360" cy="4351337"/>
          </a:xfrm>
        </p:spPr>
        <p:txBody>
          <a:bodyPr/>
          <a:lstStyle/>
          <a:p>
            <a:r>
              <a:rPr lang="ru-RU" dirty="0"/>
              <a:t>Создание классической игры </a:t>
            </a:r>
            <a:r>
              <a:rPr lang="ru-RU" dirty="0" err="1"/>
              <a:t>Blackjack</a:t>
            </a:r>
            <a:r>
              <a:rPr lang="ru-RU" dirty="0"/>
              <a:t>, с поддержкой игры против бота и другого игрока</a:t>
            </a:r>
          </a:p>
          <a:p>
            <a:r>
              <a:rPr lang="ru-RU" dirty="0"/>
              <a:t>Реализация графического интерфейса с помощью библиотеки Qt</a:t>
            </a:r>
          </a:p>
          <a:p>
            <a:r>
              <a:rPr lang="ru-RU" dirty="0"/>
              <a:t>Демонстрация навыков ООП, работы с событиями и GUI в C++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25" y="3103562"/>
            <a:ext cx="59626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377190"/>
            <a:ext cx="9692640" cy="1325562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0" y="3494036"/>
            <a:ext cx="3752850" cy="329887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4592" y="948372"/>
            <a:ext cx="84959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Реализовать основную логику игры.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Создать интерфейс с возможностью взаимодействия с пользователем.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dirty="0">
                <a:cs typeface="Arial" panose="020B0604020202020204" pitchFamily="34" charset="0"/>
              </a:rPr>
              <a:t>Обрабатывать действия пользователя через кнопки и события</a:t>
            </a:r>
            <a:r>
              <a:rPr lang="ru-RU" dirty="0"/>
              <a:t>.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Реализовать функциональность для игры против бота.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Добавить таблицу лидеров с возможностью сохранения результатов.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Реализовать мини-игру (кликер) для получения дополнительных монет.</a:t>
            </a:r>
          </a:p>
        </p:txBody>
      </p:sp>
    </p:spTree>
    <p:extLst>
      <p:ext uri="{BB962C8B-B14F-4D97-AF65-F5344CB8AC3E}">
        <p14:creationId xmlns:p14="http://schemas.microsoft.com/office/powerpoint/2010/main" val="422225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523240"/>
            <a:ext cx="9692640" cy="1325562"/>
          </a:xfrm>
        </p:spPr>
        <p:txBody>
          <a:bodyPr/>
          <a:lstStyle/>
          <a:p>
            <a:r>
              <a:rPr lang="ru-RU" dirty="0"/>
              <a:t>Архитектура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952500"/>
            <a:ext cx="8595360" cy="4351337"/>
          </a:xfrm>
        </p:spPr>
        <p:txBody>
          <a:bodyPr/>
          <a:lstStyle/>
          <a:p>
            <a:r>
              <a:rPr lang="ru-RU" dirty="0"/>
              <a:t>Диаграмма прецедентов и классов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03" y="1885950"/>
            <a:ext cx="3494803" cy="45888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75A026-E439-5575-A0B9-B8695C566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4"/>
          <a:stretch>
            <a:fillRect/>
          </a:stretch>
        </p:blipFill>
        <p:spPr>
          <a:xfrm>
            <a:off x="828371" y="1753200"/>
            <a:ext cx="5160051" cy="589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6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370840"/>
            <a:ext cx="9692640" cy="1325562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054100"/>
            <a:ext cx="8595360" cy="4351337"/>
          </a:xfrm>
        </p:spPr>
        <p:txBody>
          <a:bodyPr/>
          <a:lstStyle/>
          <a:p>
            <a:r>
              <a:rPr lang="ru-RU" b="1" dirty="0"/>
              <a:t>Язык программирования </a:t>
            </a:r>
            <a:r>
              <a:rPr lang="ru-RU" dirty="0"/>
              <a:t>– </a:t>
            </a:r>
            <a:r>
              <a:rPr lang="en-US" dirty="0"/>
              <a:t>C++</a:t>
            </a:r>
          </a:p>
          <a:p>
            <a:r>
              <a:rPr lang="ru-RU" b="1" dirty="0"/>
              <a:t>Фреймворк: </a:t>
            </a:r>
            <a:br>
              <a:rPr lang="ru-RU" dirty="0"/>
            </a:br>
            <a:r>
              <a:rPr lang="ru-RU" dirty="0"/>
              <a:t>Qt 6</a:t>
            </a:r>
            <a:r>
              <a:rPr lang="ru-RU" b="1" dirty="0"/>
              <a:t> </a:t>
            </a:r>
            <a:r>
              <a:rPr lang="ru-RU" dirty="0"/>
              <a:t>– для создания GUI и управления событиями: </a:t>
            </a:r>
          </a:p>
          <a:p>
            <a:r>
              <a:rPr lang="ru-RU" dirty="0"/>
              <a:t>Qt Widgets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Multimedia</a:t>
            </a:r>
            <a:endParaRPr lang="ru-RU" dirty="0"/>
          </a:p>
          <a:p>
            <a:r>
              <a:rPr lang="ru-RU" dirty="0"/>
              <a:t>Сигналы</a:t>
            </a:r>
            <a:r>
              <a:rPr lang="en-US" dirty="0"/>
              <a:t>, </a:t>
            </a:r>
            <a:r>
              <a:rPr lang="ru-RU" dirty="0" err="1"/>
              <a:t>ивенты</a:t>
            </a:r>
            <a:r>
              <a:rPr lang="ru-RU" dirty="0"/>
              <a:t> и слоты</a:t>
            </a:r>
          </a:p>
          <a:p>
            <a:r>
              <a:rPr lang="ru-RU" b="1" dirty="0"/>
              <a:t>Инструменты: </a:t>
            </a:r>
            <a:br>
              <a:rPr lang="ru-RU" dirty="0"/>
            </a:br>
            <a:r>
              <a:rPr lang="ru-RU" dirty="0"/>
              <a:t>Qt </a:t>
            </a:r>
            <a:r>
              <a:rPr lang="ru-RU" dirty="0" err="1"/>
              <a:t>Creator</a:t>
            </a:r>
            <a:r>
              <a:rPr lang="ru-RU" dirty="0"/>
              <a:t> – среда разработки</a:t>
            </a:r>
          </a:p>
          <a:p>
            <a:r>
              <a:rPr lang="ru-RU" dirty="0" err="1"/>
              <a:t>Git</a:t>
            </a:r>
            <a:r>
              <a:rPr lang="ru-RU" b="1" dirty="0"/>
              <a:t> </a:t>
            </a:r>
            <a:r>
              <a:rPr lang="ru-RU" dirty="0"/>
              <a:t>– контроль версий</a:t>
            </a:r>
          </a:p>
          <a:p>
            <a:r>
              <a:rPr lang="ru-RU" dirty="0"/>
              <a:t>C</a:t>
            </a:r>
            <a:r>
              <a:rPr lang="en-US" dirty="0"/>
              <a:t>m</a:t>
            </a:r>
            <a:r>
              <a:rPr lang="ru-RU" dirty="0" err="1"/>
              <a:t>ake</a:t>
            </a:r>
            <a:r>
              <a:rPr lang="ru-RU" dirty="0"/>
              <a:t> – для управления процессом сборки проекта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850" y="1823808"/>
            <a:ext cx="1098550" cy="1098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39" y="1883146"/>
            <a:ext cx="923211" cy="10392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54" y="3211370"/>
            <a:ext cx="1575179" cy="118138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87" y="3239856"/>
            <a:ext cx="887413" cy="88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822" y="-459740"/>
            <a:ext cx="9692640" cy="1325562"/>
          </a:xfrm>
        </p:spPr>
        <p:txBody>
          <a:bodyPr/>
          <a:lstStyle/>
          <a:p>
            <a:r>
              <a:rPr lang="ru-RU" dirty="0"/>
              <a:t>Планы по улучшению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822" y="1009650"/>
            <a:ext cx="8595360" cy="4351337"/>
          </a:xfrm>
        </p:spPr>
        <p:txBody>
          <a:bodyPr/>
          <a:lstStyle/>
          <a:p>
            <a:r>
              <a:rPr lang="ru-RU" b="1" dirty="0"/>
              <a:t>Добавление сетевой игры (многопользовательский режим): </a:t>
            </a:r>
            <a:r>
              <a:rPr lang="ru-RU" dirty="0"/>
              <a:t>Возможность играть с другим игроком по локальной сети.</a:t>
            </a:r>
          </a:p>
          <a:p>
            <a:r>
              <a:rPr lang="ru-RU" b="1" dirty="0"/>
              <a:t>Улучшение ИИ (бота)</a:t>
            </a:r>
            <a:r>
              <a:rPr lang="ru-RU" dirty="0"/>
              <a:t>: Сделать ИИ более умным, добавив различные уровни сложности, чтобы игра была более интересной.</a:t>
            </a:r>
          </a:p>
          <a:p>
            <a:r>
              <a:rPr lang="ru-RU" b="1" dirty="0"/>
              <a:t>Улучшение графического интерфейса: </a:t>
            </a:r>
            <a:r>
              <a:rPr lang="ru-RU" dirty="0"/>
              <a:t>Анимации, переходы, более реалистичное оформление стола и карт.</a:t>
            </a:r>
          </a:p>
          <a:p>
            <a:r>
              <a:rPr lang="ru-RU" b="1" dirty="0"/>
              <a:t>Новые мини-игры</a:t>
            </a:r>
            <a:r>
              <a:rPr lang="ru-RU" dirty="0"/>
              <a:t>: Добавить другие мини-игры для разнообразия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00" y="3521594"/>
            <a:ext cx="3917174" cy="32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491490"/>
            <a:ext cx="9692640" cy="1325562"/>
          </a:xfrm>
        </p:spPr>
        <p:txBody>
          <a:bodyPr/>
          <a:lstStyle/>
          <a:p>
            <a:r>
              <a:rPr lang="ru-RU" dirty="0"/>
              <a:t>Пример интерфейса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B56C6-563E-9668-6742-68A8E63A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" y="1558553"/>
            <a:ext cx="5440576" cy="37055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49F74D-D169-0ECE-32B7-DF5F2CAD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89" y="1558553"/>
            <a:ext cx="5423440" cy="37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4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-370840"/>
            <a:ext cx="9692640" cy="132556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4592" y="1117600"/>
            <a:ext cx="8595360" cy="4351337"/>
          </a:xfrm>
        </p:spPr>
        <p:txBody>
          <a:bodyPr/>
          <a:lstStyle/>
          <a:p>
            <a:r>
              <a:rPr lang="ru-RU" dirty="0"/>
              <a:t>Проект позволил получить ценный опыт в разработке GUI-приложений на C++ с использованием библиотеки </a:t>
            </a:r>
            <a:r>
              <a:rPr lang="ru-RU" dirty="0" err="1"/>
              <a:t>Qt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 нем реализованы основные механизмы игры, такие как раздача карт, подсчет очков, а также возможность игры как против бота, так и против другого игрока. Мини-игры и таблица лидеров добавляют дополнительную ценность для игрока, а система ставок и наград помогает сделать игру более интересной.</a:t>
            </a:r>
          </a:p>
        </p:txBody>
      </p:sp>
    </p:spTree>
    <p:extLst>
      <p:ext uri="{BB962C8B-B14F-4D97-AF65-F5344CB8AC3E}">
        <p14:creationId xmlns:p14="http://schemas.microsoft.com/office/powerpoint/2010/main" val="1957270149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213</TotalTime>
  <Words>279</Words>
  <Application>Microsoft Office PowerPoint</Application>
  <PresentationFormat>Широкоэкранный</PresentationFormat>
  <Paragraphs>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Вид</vt:lpstr>
      <vt:lpstr>Проект Blackjack с графическим интерфейсом на C++</vt:lpstr>
      <vt:lpstr>Цели проекта</vt:lpstr>
      <vt:lpstr>Задачи проекта</vt:lpstr>
      <vt:lpstr>Архитектура проекта</vt:lpstr>
      <vt:lpstr>Используемые технологии</vt:lpstr>
      <vt:lpstr>Планы по улучшению</vt:lpstr>
      <vt:lpstr>Пример интерфейса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Псевдорисунки в Latex</dc:title>
  <dc:creator>Lion</dc:creator>
  <cp:lastModifiedBy>Lion</cp:lastModifiedBy>
  <cp:revision>13</cp:revision>
  <dcterms:created xsi:type="dcterms:W3CDTF">2025-05-28T12:50:21Z</dcterms:created>
  <dcterms:modified xsi:type="dcterms:W3CDTF">2025-06-14T07:47:07Z</dcterms:modified>
</cp:coreProperties>
</file>