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爽" initials="陈" lastIdx="1" clrIdx="0">
    <p:extLst>
      <p:ext uri="{19B8F6BF-5375-455C-9EA6-DF929625EA0E}">
        <p15:presenceInfo xmlns:p15="http://schemas.microsoft.com/office/powerpoint/2012/main" userId="187ff33952bd33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690" y="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D5616-EA01-4857-B292-C9B1352EB88E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1C8DE-7A08-43DF-981F-9DA0D2147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2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5929-1A8A-4C01-85B8-E80886DD3690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5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6879-BACF-4FF9-A5D9-74C1CC69FB37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8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9BC7-C2E7-41D6-8C58-7142247B87C1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2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E96-6346-4422-B68B-993D14F386B2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9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C798-50F1-42A5-B86B-20C44064EE39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6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3B5-0426-4C23-B661-465B598F49E9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E64-2972-4FB1-841D-0475223F8411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D880-AFE3-416E-A630-4828CE691FD7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3755-59C2-4A48-A358-4CDA470B8A53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3B9D-A4BE-4D20-9762-E4A65DD8145B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B64-47E4-4230-938D-5BB499D36550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066F-EF0C-4CE7-BD97-B89F599E68FA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5CA7-395F-4C75-B3C0-6AAE2D4F6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C550E-2095-4CBD-8719-42B1CC77A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计算材料学开题报告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B0987-F320-40F9-B931-1EC50B51A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学号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A6A25-D183-4F96-B700-AC0F1D4E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0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E0C-E5D9-4D0B-862F-6330080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研究意义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86A0C-D765-45F8-804E-FAA0B35A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国内外研究现状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发展趋势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提出研究问题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4C474-554E-43DE-927A-5431B9833D6B}"/>
              </a:ext>
            </a:extLst>
          </p:cNvPr>
          <p:cNvSpPr txBox="1"/>
          <p:nvPr/>
        </p:nvSpPr>
        <p:spPr>
          <a:xfrm>
            <a:off x="308708" y="631626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文献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5B27-7DB4-43BA-BC56-0B67057C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E0C-E5D9-4D0B-862F-6330080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86A0C-D765-45F8-804E-FAA0B35A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E7DEB-D114-4C91-ADF6-9DE430AA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3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E0C-E5D9-4D0B-862F-6330080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研究目标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86A0C-D765-45F8-804E-FAA0B35A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57C4E-FA80-44D2-986F-108582D9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1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E0C-E5D9-4D0B-862F-6330080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拟解决的关键科学问题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86A0C-D765-45F8-804E-FAA0B35A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CA703-A837-4455-8482-94488E9D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3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E0C-E5D9-4D0B-862F-6330080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研究方案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86A0C-D765-45F8-804E-FAA0B35A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B7450-45F2-42D7-B036-386E4EBC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3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E0C-E5D9-4D0B-862F-6330080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可行性分析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86A0C-D765-45F8-804E-FAA0B35A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57EB3-3C08-43C6-8B7C-63825912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3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E0C-E5D9-4D0B-862F-6330080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研究的特色与创新之处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86A0C-D765-45F8-804E-FAA0B35A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037C9-C702-46A0-9F45-C04CD50C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9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E0C-E5D9-4D0B-862F-6330080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团队成员贡献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86A0C-D765-45F8-804E-FAA0B35A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（研究生同学不需要此页）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64FCB-8950-420E-A9DD-170DEDAD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CA7-395F-4C75-B3C0-6AAE2D4F69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0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60</Words>
  <Application>Microsoft Office PowerPoint</Application>
  <PresentationFormat>全屏显示(4:3)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Wingdings</vt:lpstr>
      <vt:lpstr>Office 主题​​</vt:lpstr>
      <vt:lpstr>计算材料学开题报告</vt:lpstr>
      <vt:lpstr>研究意义</vt:lpstr>
      <vt:lpstr>研究内容</vt:lpstr>
      <vt:lpstr>研究目标</vt:lpstr>
      <vt:lpstr>拟解决的关键科学问题</vt:lpstr>
      <vt:lpstr>研究方案</vt:lpstr>
      <vt:lpstr>可行性分析</vt:lpstr>
      <vt:lpstr>研究的特色与创新之处</vt:lpstr>
      <vt:lpstr>团队成员贡献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计算材料学开题报告</dc:title>
  <dc:creator>陈 爽</dc:creator>
  <cp:lastModifiedBy>陈 爽</cp:lastModifiedBy>
  <cp:revision>3</cp:revision>
  <dcterms:created xsi:type="dcterms:W3CDTF">2019-12-15T01:26:33Z</dcterms:created>
  <dcterms:modified xsi:type="dcterms:W3CDTF">2019-12-15T01:49:27Z</dcterms:modified>
</cp:coreProperties>
</file>