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3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664C07B-2AB7-4F63-9213-002F6204B61A}" type="datetimeFigureOut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D5FCF-A044-421F-992B-A2FDE90C1A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DCD-625D-4DF7-94B7-35E797259F39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09FD-89D3-4BD5-9BA7-BF109C9DDCF8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AECF-0779-4723-99C6-54B47FA425F5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ADF-5F2E-484F-A0A6-292580E84ED1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3184-317E-4AEB-9153-AFF7D0F2EB9A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39D-E81F-43C1-A471-EFCB8E282FE1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6B49-61BB-45E1-A23A-E35678125BCB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2E93-0731-4A9B-BBE2-4D009EFAF430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7EA3-511D-4DC9-B51D-14D2FD4EA672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1BDC-914D-47B3-BD7B-E73683C4CD5C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E6A6-B9AE-45ED-9879-8344F020CEF1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FE9B-03CB-4B58-A1A6-F54795B09DCF}" type="datetime1">
              <a:rPr lang="zh-CN" altLang="en-US" smtClean="0"/>
              <a:pPr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2725" y="177395"/>
          <a:ext cx="8718550" cy="478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3" imgW="3978716" imgH="2387282" progId="Word.Document.12">
                  <p:embed/>
                </p:oleObj>
              </mc:Choice>
              <mc:Fallback>
                <p:oleObj name="文档" r:id="rId3" imgW="3978716" imgH="23872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77395"/>
                        <a:ext cx="8718550" cy="478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55873" y="1494632"/>
          <a:ext cx="8032254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文档" r:id="rId3" imgW="3819600" imgH="999206" progId="Word.Document.12">
                  <p:embed/>
                </p:oleObj>
              </mc:Choice>
              <mc:Fallback>
                <p:oleObj name="文档" r:id="rId3" imgW="3819600" imgH="99920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73" y="1494632"/>
                        <a:ext cx="8032254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28597" y="71420"/>
          <a:ext cx="8286807" cy="500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文档" r:id="rId3" imgW="3969334" imgH="2538122" progId="Word.Document.12">
                  <p:embed/>
                </p:oleObj>
              </mc:Choice>
              <mc:Fallback>
                <p:oleObj name="文档" r:id="rId3" imgW="3969334" imgH="253812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7" y="71420"/>
                        <a:ext cx="8286807" cy="5000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3504" y="35710"/>
          <a:ext cx="8716992" cy="507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文档" r:id="rId3" imgW="6802717" imgH="3242161" progId="Word.Document.12">
                  <p:embed/>
                </p:oleObj>
              </mc:Choice>
              <mc:Fallback>
                <p:oleObj name="文档" r:id="rId3" imgW="6802717" imgH="324216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04" y="35710"/>
                        <a:ext cx="8716992" cy="507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57158" y="71420"/>
          <a:ext cx="8429684" cy="492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文档" r:id="rId3" imgW="3991346" imgH="2609063" progId="Word.Document.12">
                  <p:embed/>
                </p:oleObj>
              </mc:Choice>
              <mc:Fallback>
                <p:oleObj name="文档" r:id="rId3" imgW="3991346" imgH="26090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71420"/>
                        <a:ext cx="8429684" cy="492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41288" y="1821651"/>
          <a:ext cx="8861425" cy="150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文档" r:id="rId3" imgW="3996037" imgH="635964" progId="Word.Document.12">
                  <p:embed/>
                </p:oleObj>
              </mc:Choice>
              <mc:Fallback>
                <p:oleObj name="文档" r:id="rId3" imgW="3996037" imgH="63596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821651"/>
                        <a:ext cx="8861425" cy="150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7158" y="142858"/>
          <a:ext cx="8429684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文档" r:id="rId3" imgW="3994593" imgH="2439951" progId="Word.Document.12">
                  <p:embed/>
                </p:oleObj>
              </mc:Choice>
              <mc:Fallback>
                <p:oleObj name="文档" r:id="rId3" imgW="3994593" imgH="243995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42858"/>
                        <a:ext cx="8429684" cy="485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78563" y="750081"/>
          <a:ext cx="8786874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文档" r:id="rId3" imgW="3969334" imgH="1380131" progId="Word.Document.12">
                  <p:embed/>
                </p:oleObj>
              </mc:Choice>
              <mc:Fallback>
                <p:oleObj name="文档" r:id="rId3" imgW="3969334" imgH="138013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63" y="750081"/>
                        <a:ext cx="8786874" cy="36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14282" y="500048"/>
          <a:ext cx="8715436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文档" r:id="rId3" imgW="3969334" imgH="1577548" progId="Word.Document.12">
                  <p:embed/>
                </p:oleObj>
              </mc:Choice>
              <mc:Fallback>
                <p:oleObj name="文档" r:id="rId3" imgW="3969334" imgH="157754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00048"/>
                        <a:ext cx="8715436" cy="414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64315" y="250016"/>
          <a:ext cx="8215370" cy="464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文档" r:id="rId3" imgW="3292959" imgH="3136268" progId="Word.Document.12">
                  <p:embed/>
                </p:oleObj>
              </mc:Choice>
              <mc:Fallback>
                <p:oleObj name="文档" r:id="rId3" imgW="3292959" imgH="31362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15" y="250016"/>
                        <a:ext cx="8215370" cy="464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7159" y="991185"/>
          <a:ext cx="8429683" cy="316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文档" r:id="rId3" imgW="3969334" imgH="1183072" progId="Word.Document.12">
                  <p:embed/>
                </p:oleObj>
              </mc:Choice>
              <mc:Fallback>
                <p:oleObj name="文档" r:id="rId3" imgW="3969334" imgH="118307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991185"/>
                        <a:ext cx="8429683" cy="3161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85721" y="142858"/>
          <a:ext cx="8643997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文档" r:id="rId3" imgW="3969334" imgH="2710459" progId="Word.Document.12">
                  <p:embed/>
                </p:oleObj>
              </mc:Choice>
              <mc:Fallback>
                <p:oleObj name="文档" r:id="rId3" imgW="3969334" imgH="27104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142858"/>
                        <a:ext cx="8643997" cy="414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85720" y="4214824"/>
          <a:ext cx="8643998" cy="8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文档" r:id="rId5" imgW="3969334" imgH="591536" progId="Word.Document.12">
                  <p:embed/>
                </p:oleObj>
              </mc:Choice>
              <mc:Fallback>
                <p:oleObj name="文档" r:id="rId5" imgW="3969334" imgH="59153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214824"/>
                        <a:ext cx="8643998" cy="8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57159" y="142858"/>
          <a:ext cx="821537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文档" r:id="rId3" imgW="3975468" imgH="1642399" progId="Word.Document.12">
                  <p:embed/>
                </p:oleObj>
              </mc:Choice>
              <mc:Fallback>
                <p:oleObj name="文档" r:id="rId3" imgW="3975468" imgH="16423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142858"/>
                        <a:ext cx="821537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428596" y="3696898"/>
          <a:ext cx="8286808" cy="94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文档" r:id="rId5" imgW="3969334" imgH="394477" progId="Word.Document.12">
                  <p:embed/>
                </p:oleObj>
              </mc:Choice>
              <mc:Fallback>
                <p:oleObj name="文档" r:id="rId5" imgW="3969334" imgH="39447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696898"/>
                        <a:ext cx="8286808" cy="946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85721" y="214296"/>
          <a:ext cx="8429683" cy="442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文档" r:id="rId3" imgW="3969334" imgH="2366143" progId="Word.Document.12">
                  <p:embed/>
                </p:oleObj>
              </mc:Choice>
              <mc:Fallback>
                <p:oleObj name="文档" r:id="rId3" imgW="3969334" imgH="2366143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14296"/>
                        <a:ext cx="8429683" cy="442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61436" y="1455626"/>
          <a:ext cx="722112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文档" r:id="rId3" imgW="2514600" imgH="866122" progId="Word.Document.12">
                  <p:embed/>
                </p:oleObj>
              </mc:Choice>
              <mc:Fallback>
                <p:oleObj name="文档" r:id="rId3" imgW="2514600" imgH="86612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436" y="1455626"/>
                        <a:ext cx="7221129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85721" y="214296"/>
          <a:ext cx="8501122" cy="464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文档" r:id="rId3" imgW="3943440" imgH="2474275" progId="Word.Document.12">
                  <p:embed/>
                </p:oleObj>
              </mc:Choice>
              <mc:Fallback>
                <p:oleObj name="文档" r:id="rId3" imgW="3943440" imgH="24742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14296"/>
                        <a:ext cx="8501122" cy="464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7488" y="105966"/>
          <a:ext cx="8691562" cy="489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文档" r:id="rId3" imgW="4023461" imgH="2863449" progId="Word.Document.12">
                  <p:embed/>
                </p:oleObj>
              </mc:Choice>
              <mc:Fallback>
                <p:oleObj name="文档" r:id="rId3" imgW="4023461" imgH="286344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05966"/>
                        <a:ext cx="8691562" cy="489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2845" y="71420"/>
          <a:ext cx="8572559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文档" r:id="rId3" imgW="3969334" imgH="2563202" progId="Word.Document.12">
                  <p:embed/>
                </p:oleObj>
              </mc:Choice>
              <mc:Fallback>
                <p:oleObj name="文档" r:id="rId3" imgW="3969334" imgH="256320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5" y="71420"/>
                        <a:ext cx="8572559" cy="478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69199" y="742956"/>
          <a:ext cx="8605603" cy="36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文档" r:id="rId3" imgW="3969334" imgH="1577548" progId="Word.Document.12">
                  <p:embed/>
                </p:oleObj>
              </mc:Choice>
              <mc:Fallback>
                <p:oleObj name="文档" r:id="rId3" imgW="3969334" imgH="157754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99" y="742956"/>
                        <a:ext cx="8605603" cy="365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57159" y="214296"/>
          <a:ext cx="8286807" cy="457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文档" r:id="rId3" imgW="3969334" imgH="2563202" progId="Word.Document.12">
                  <p:embed/>
                </p:oleObj>
              </mc:Choice>
              <mc:Fallback>
                <p:oleObj name="文档" r:id="rId3" imgW="3969334" imgH="256320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214296"/>
                        <a:ext cx="8286807" cy="457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80166" y="510213"/>
          <a:ext cx="8783668" cy="412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文档" r:id="rId3" imgW="3943440" imgH="1750948" progId="Word.Document.12">
                  <p:embed/>
                </p:oleObj>
              </mc:Choice>
              <mc:Fallback>
                <p:oleObj name="文档" r:id="rId3" imgW="3943440" imgH="175094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66" y="510213"/>
                        <a:ext cx="8783668" cy="412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04055" y="1301446"/>
          <a:ext cx="8535891" cy="254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文档" r:id="rId3" imgW="3933720" imgH="1094522" progId="Word.Document.12">
                  <p:embed/>
                </p:oleObj>
              </mc:Choice>
              <mc:Fallback>
                <p:oleObj name="文档" r:id="rId3" imgW="3933720" imgH="109452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55" y="1301446"/>
                        <a:ext cx="8535891" cy="2540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57159" y="142858"/>
          <a:ext cx="8358245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3" imgW="3969334" imgH="2538122" progId="Word.Document.12">
                  <p:embed/>
                </p:oleObj>
              </mc:Choice>
              <mc:Fallback>
                <p:oleObj name="文档" r:id="rId3" imgW="3969334" imgH="253812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142858"/>
                        <a:ext cx="8358245" cy="478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85721" y="214296"/>
          <a:ext cx="8501121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文档" r:id="rId3" imgW="3978716" imgH="2747721" progId="Word.Document.12">
                  <p:embed/>
                </p:oleObj>
              </mc:Choice>
              <mc:Fallback>
                <p:oleObj name="文档" r:id="rId3" imgW="3978716" imgH="274772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14296"/>
                        <a:ext cx="8501121" cy="478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14283" y="142858"/>
          <a:ext cx="8501121" cy="442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文档" r:id="rId3" imgW="3969334" imgH="2341063" progId="Word.Document.12">
                  <p:embed/>
                </p:oleObj>
              </mc:Choice>
              <mc:Fallback>
                <p:oleObj name="文档" r:id="rId3" imgW="3969334" imgH="23410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" y="142858"/>
                        <a:ext cx="8501121" cy="442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85721" y="250015"/>
          <a:ext cx="8572559" cy="464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文档" r:id="rId3" imgW="3838680" imgH="2769217" progId="Word.Document.12">
                  <p:embed/>
                </p:oleObj>
              </mc:Choice>
              <mc:Fallback>
                <p:oleObj name="文档" r:id="rId3" imgW="3838680" imgH="27692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50015"/>
                        <a:ext cx="8572559" cy="464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64315" y="285734"/>
          <a:ext cx="8215370" cy="457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文档" r:id="rId3" imgW="3988459" imgH="2319207" progId="Word.Document.12">
                  <p:embed/>
                </p:oleObj>
              </mc:Choice>
              <mc:Fallback>
                <p:oleObj name="文档" r:id="rId3" imgW="3988459" imgH="23192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15" y="285734"/>
                        <a:ext cx="8215370" cy="4572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14283" y="785801"/>
          <a:ext cx="8715435" cy="357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文档" r:id="rId3" imgW="3969334" imgH="1577548" progId="Word.Document.12">
                  <p:embed/>
                </p:oleObj>
              </mc:Choice>
              <mc:Fallback>
                <p:oleObj name="文档" r:id="rId3" imgW="3969334" imgH="157754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" y="785801"/>
                        <a:ext cx="8715435" cy="357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42844" y="214296"/>
          <a:ext cx="8786874" cy="442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3" imgW="5016917" imgH="2685282" progId="Equation.3">
                  <p:embed/>
                </p:oleObj>
              </mc:Choice>
              <mc:Fallback>
                <p:oleObj name="Equation" r:id="rId3" imgW="5016917" imgH="268528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214296"/>
                        <a:ext cx="8786874" cy="442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78564" y="571486"/>
          <a:ext cx="8786873" cy="400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文档" r:id="rId3" imgW="3969334" imgH="1749527" progId="Word.Document.12">
                  <p:embed/>
                </p:oleObj>
              </mc:Choice>
              <mc:Fallback>
                <p:oleObj name="文档" r:id="rId3" imgW="3969334" imgH="174952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64" y="571486"/>
                        <a:ext cx="8786873" cy="400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85721" y="142858"/>
          <a:ext cx="8501122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文档" r:id="rId3" imgW="3991346" imgH="2899994" progId="Word.Document.12">
                  <p:embed/>
                </p:oleObj>
              </mc:Choice>
              <mc:Fallback>
                <p:oleObj name="文档" r:id="rId3" imgW="3991346" imgH="28999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142858"/>
                        <a:ext cx="8501122" cy="485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37940" y="402771"/>
          <a:ext cx="8268121" cy="4337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文档" r:id="rId3" imgW="3971880" imgH="1969996" progId="Word.Document.12">
                  <p:embed/>
                </p:oleObj>
              </mc:Choice>
              <mc:Fallback>
                <p:oleObj name="文档" r:id="rId3" imgW="3971880" imgH="196999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40" y="402771"/>
                        <a:ext cx="8268121" cy="4337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35596" y="303498"/>
          <a:ext cx="7272808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文档" r:id="rId3" imgW="3800520" imgH="2683612" progId="Word.Document.12">
                  <p:embed/>
                </p:oleObj>
              </mc:Choice>
              <mc:Fallback>
                <p:oleObj name="文档" r:id="rId3" imgW="3800520" imgH="26836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303498"/>
                        <a:ext cx="7272808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2845" y="107140"/>
          <a:ext cx="8786873" cy="471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文档" r:id="rId3" imgW="3933720" imgH="2702675" progId="Word.Document.12">
                  <p:embed/>
                </p:oleObj>
              </mc:Choice>
              <mc:Fallback>
                <p:oleObj name="文档" r:id="rId3" imgW="3933720" imgH="27026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5" y="107140"/>
                        <a:ext cx="8786873" cy="471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2069" y="250015"/>
          <a:ext cx="9059863" cy="464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文档" r:id="rId3" imgW="4174657" imgH="2181983" progId="Word.Document.12">
                  <p:embed/>
                </p:oleObj>
              </mc:Choice>
              <mc:Fallback>
                <p:oleObj name="文档" r:id="rId3" imgW="4174657" imgH="21819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" y="250015"/>
                        <a:ext cx="9059863" cy="464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47862" y="627534"/>
          <a:ext cx="8248277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文档" r:id="rId3" imgW="3943440" imgH="1817850" progId="Word.Document.12">
                  <p:embed/>
                </p:oleObj>
              </mc:Choice>
              <mc:Fallback>
                <p:oleObj name="文档" r:id="rId3" imgW="3943440" imgH="18178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62" y="627534"/>
                        <a:ext cx="8248277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85721" y="321452"/>
          <a:ext cx="8501121" cy="432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文档" r:id="rId3" imgW="3969334" imgH="2169084" progId="Word.Document.12">
                  <p:embed/>
                </p:oleObj>
              </mc:Choice>
              <mc:Fallback>
                <p:oleObj name="文档" r:id="rId3" imgW="3969334" imgH="216908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321452"/>
                        <a:ext cx="8501121" cy="432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85720" y="321454"/>
          <a:ext cx="8572559" cy="467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文档" r:id="rId3" imgW="3988459" imgH="2486887" progId="Word.Document.12">
                  <p:embed/>
                </p:oleObj>
              </mc:Choice>
              <mc:Fallback>
                <p:oleObj name="文档" r:id="rId3" imgW="3988459" imgH="248688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21454"/>
                        <a:ext cx="8572559" cy="467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964381" y="178577"/>
          <a:ext cx="7215238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文档" r:id="rId3" imgW="2266490" imgH="1999971" progId="Word.Document.12">
                  <p:embed/>
                </p:oleObj>
              </mc:Choice>
              <mc:Fallback>
                <p:oleObj name="文档" r:id="rId3" imgW="2266490" imgH="19999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381" y="178577"/>
                        <a:ext cx="7215238" cy="478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42845" y="214296"/>
          <a:ext cx="8858311" cy="47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文档" r:id="rId3" imgW="3933720" imgH="2331480" progId="Word.Document.12">
                  <p:embed/>
                </p:oleObj>
              </mc:Choice>
              <mc:Fallback>
                <p:oleObj name="文档" r:id="rId3" imgW="3933720" imgH="233148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5" y="214296"/>
                        <a:ext cx="8858311" cy="471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357290" y="928676"/>
          <a:ext cx="5929353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文档" r:id="rId3" imgW="2000544" imgH="1173040" progId="Word.Document.12">
                  <p:embed/>
                </p:oleObj>
              </mc:Choice>
              <mc:Fallback>
                <p:oleObj name="文档" r:id="rId3" imgW="2000544" imgH="11730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928676"/>
                        <a:ext cx="5929353" cy="30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78563" y="428610"/>
          <a:ext cx="8786874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文档" r:id="rId3" imgW="4293737" imgH="1764217" progId="Word.Document.12">
                  <p:embed/>
                </p:oleObj>
              </mc:Choice>
              <mc:Fallback>
                <p:oleObj name="文档" r:id="rId3" imgW="4293737" imgH="17642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63" y="428610"/>
                        <a:ext cx="8786874" cy="4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57159" y="482189"/>
          <a:ext cx="8572559" cy="375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文档" r:id="rId3" imgW="3969334" imgH="2169084" progId="Word.Document.12">
                  <p:embed/>
                </p:oleObj>
              </mc:Choice>
              <mc:Fallback>
                <p:oleObj name="文档" r:id="rId3" imgW="3969334" imgH="216908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482189"/>
                        <a:ext cx="8572559" cy="3750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5721" y="375031"/>
          <a:ext cx="8358245" cy="326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文档" r:id="rId3" imgW="3969334" imgH="1749527" progId="Word.Document.12">
                  <p:embed/>
                </p:oleObj>
              </mc:Choice>
              <mc:Fallback>
                <p:oleObj name="文档" r:id="rId3" imgW="3969334" imgH="174952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375031"/>
                        <a:ext cx="8358245" cy="3268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2844" y="1750213"/>
          <a:ext cx="8858312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3" imgW="3969334" imgH="763515" progId="Word.Document.12">
                  <p:embed/>
                </p:oleObj>
              </mc:Choice>
              <mc:Fallback>
                <p:oleObj name="文档" r:id="rId3" imgW="3969334" imgH="7635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750213"/>
                        <a:ext cx="8858312" cy="164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85721" y="428611"/>
          <a:ext cx="8501121" cy="316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文档" r:id="rId3" imgW="3969334" imgH="1971667" progId="Word.Document.12">
                  <p:embed/>
                </p:oleObj>
              </mc:Choice>
              <mc:Fallback>
                <p:oleObj name="文档" r:id="rId3" imgW="3969334" imgH="197166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428611"/>
                        <a:ext cx="8501121" cy="3161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285721" y="71420"/>
          <a:ext cx="8572559" cy="492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文档" r:id="rId3" imgW="3969334" imgH="2538122" progId="Word.Document.12">
                  <p:embed/>
                </p:oleObj>
              </mc:Choice>
              <mc:Fallback>
                <p:oleObj name="文档" r:id="rId3" imgW="3969334" imgH="253812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71420"/>
                        <a:ext cx="8572559" cy="4929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14283" y="267875"/>
          <a:ext cx="8572559" cy="473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文档" r:id="rId3" imgW="3886200" imgH="2550529" progId="Word.Document.12">
                  <p:embed/>
                </p:oleObj>
              </mc:Choice>
              <mc:Fallback>
                <p:oleObj name="文档" r:id="rId3" imgW="3886200" imgH="255052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" y="267875"/>
                        <a:ext cx="8572559" cy="4732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14283" y="107148"/>
          <a:ext cx="8643997" cy="492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文档" r:id="rId3" imgW="3838680" imgH="2598007" progId="Word.Document.12">
                  <p:embed/>
                </p:oleObj>
              </mc:Choice>
              <mc:Fallback>
                <p:oleObj name="文档" r:id="rId3" imgW="3838680" imgH="259800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" y="107148"/>
                        <a:ext cx="8643997" cy="492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39738" y="452502"/>
          <a:ext cx="8464525" cy="42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文档" r:id="rId3" imgW="3971880" imgH="1912807" progId="Word.Document.12">
                  <p:embed/>
                </p:oleObj>
              </mc:Choice>
              <mc:Fallback>
                <p:oleObj name="文档" r:id="rId3" imgW="3971880" imgH="19128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38" y="452502"/>
                        <a:ext cx="8464525" cy="423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2845" y="1285866"/>
          <a:ext cx="8786874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文档" r:id="rId3" imgW="3969334" imgH="986012" progId="Word.Document.12">
                  <p:embed/>
                </p:oleObj>
              </mc:Choice>
              <mc:Fallback>
                <p:oleObj name="文档" r:id="rId3" imgW="3969334" imgH="9860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5" y="1285866"/>
                        <a:ext cx="8786874" cy="257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5720" y="1393023"/>
          <a:ext cx="8501122" cy="2411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文档" r:id="rId3" imgW="3969334" imgH="1355051" progId="Word.Document.12">
                  <p:embed/>
                </p:oleObj>
              </mc:Choice>
              <mc:Fallback>
                <p:oleObj name="文档" r:id="rId3" imgW="3969334" imgH="135505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93023"/>
                        <a:ext cx="8501122" cy="2411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52</Words>
  <Application>Microsoft Office PowerPoint</Application>
  <PresentationFormat>全屏显示(16:9)</PresentationFormat>
  <Paragraphs>52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宋体</vt:lpstr>
      <vt:lpstr>Arial</vt:lpstr>
      <vt:lpstr>Calibri</vt:lpstr>
      <vt:lpstr>Office 主题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buyong he</cp:lastModifiedBy>
  <cp:revision>48</cp:revision>
  <dcterms:created xsi:type="dcterms:W3CDTF">2017-09-22T00:11:04Z</dcterms:created>
  <dcterms:modified xsi:type="dcterms:W3CDTF">2023-11-18T15:08:13Z</dcterms:modified>
</cp:coreProperties>
</file>