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5143500" type="screen16x9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5D27C72-056D-4D63-8ED9-BD14A75FC33F}" type="datetimeFigureOut">
              <a:rPr lang="zh-CN" altLang="en-US" smtClean="0"/>
              <a:pPr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25694C-D4DC-4182-903B-B7A83359CB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3726-0AAC-49C5-8C83-72B8112566BA}" type="datetime1">
              <a:rPr lang="zh-CN" altLang="en-US" smtClean="0"/>
              <a:pPr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3516-041A-4D92-B067-AAFD40A3BD3F}" type="datetime1">
              <a:rPr lang="zh-CN" altLang="en-US" smtClean="0"/>
              <a:pPr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C60E-3A83-4304-909C-A596917DE61B}" type="datetime1">
              <a:rPr lang="zh-CN" altLang="en-US" smtClean="0"/>
              <a:pPr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7BFE-F8C5-445A-9BF5-E9281FC236BF}" type="datetime1">
              <a:rPr lang="zh-CN" altLang="en-US" smtClean="0"/>
              <a:pPr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3982-5A79-4FBF-9B83-EAE9147100A2}" type="datetime1">
              <a:rPr lang="zh-CN" altLang="en-US" smtClean="0"/>
              <a:pPr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72CE-6049-4799-AEE3-DE811912AEB9}" type="datetime1">
              <a:rPr lang="zh-CN" altLang="en-US" smtClean="0"/>
              <a:pPr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C24E-CBDC-4C21-A236-B86383208F2B}" type="datetime1">
              <a:rPr lang="zh-CN" altLang="en-US" smtClean="0"/>
              <a:pPr/>
              <a:t>2020/9/24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F003-1EE2-4963-85AF-657F2EDDD384}" type="datetime1">
              <a:rPr lang="zh-CN" altLang="en-US" smtClean="0"/>
              <a:pPr/>
              <a:t>2020/9/24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1FCE-3A8A-4221-86AA-2CE51D6F5D65}" type="datetime1">
              <a:rPr lang="zh-CN" altLang="en-US" smtClean="0"/>
              <a:pPr/>
              <a:t>2020/9/24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B8C5-8D6F-4403-8F43-1B8F5C354396}" type="datetime1">
              <a:rPr lang="zh-CN" altLang="en-US" smtClean="0"/>
              <a:pPr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BCAD-53F1-44BA-B081-CED3BE461D2C}" type="datetime1">
              <a:rPr lang="zh-CN" altLang="en-US" smtClean="0"/>
              <a:pPr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D626-F57D-4E93-9DFD-291D3843A869}" type="datetime1">
              <a:rPr lang="zh-CN" altLang="en-US" smtClean="0"/>
              <a:pPr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package" Target="../embeddings/Microsoft_Office_Word___25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package" Target="../embeddings/Microsoft_Office_Word___28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package" Target="../embeddings/Microsoft_Office_Word___40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package" Target="../embeddings/Microsoft_Office_Word___7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07125" y="196437"/>
          <a:ext cx="8929750" cy="4750627"/>
        </p:xfrm>
        <a:graphic>
          <a:graphicData uri="http://schemas.openxmlformats.org/presentationml/2006/ole">
            <p:oleObj spid="_x0000_s1030" name="文档" r:id="rId3" imgW="3940632" imgH="2526077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07141" y="750081"/>
          <a:ext cx="8929718" cy="3643338"/>
        </p:xfrm>
        <a:graphic>
          <a:graphicData uri="http://schemas.openxmlformats.org/presentationml/2006/ole">
            <p:oleObj spid="_x0000_s23554" name="文档" r:id="rId3" imgW="3867120" imgH="1494133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22248" y="214296"/>
          <a:ext cx="8499504" cy="4714908"/>
        </p:xfrm>
        <a:graphic>
          <a:graphicData uri="http://schemas.openxmlformats.org/presentationml/2006/ole">
            <p:oleObj spid="_x0000_s24578" name="文档" r:id="rId3" imgW="3940632" imgH="2270917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78563" y="107139"/>
          <a:ext cx="8786874" cy="4929222"/>
        </p:xfrm>
        <a:graphic>
          <a:graphicData uri="http://schemas.openxmlformats.org/presentationml/2006/ole">
            <p:oleObj spid="_x0000_s25602" name="文档" r:id="rId3" imgW="3940632" imgH="2500201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42844" y="464329"/>
          <a:ext cx="8858312" cy="4214842"/>
        </p:xfrm>
        <a:graphic>
          <a:graphicData uri="http://schemas.openxmlformats.org/presentationml/2006/ole">
            <p:oleObj spid="_x0000_s26626" name="文档" r:id="rId3" imgW="3940632" imgH="1879553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80166" y="250015"/>
          <a:ext cx="8783668" cy="4643470"/>
        </p:xfrm>
        <a:graphic>
          <a:graphicData uri="http://schemas.openxmlformats.org/presentationml/2006/ole">
            <p:oleObj spid="_x0000_s27650" name="文档" r:id="rId3" imgW="3940632" imgH="2000664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1423" y="821520"/>
          <a:ext cx="9001155" cy="3500461"/>
        </p:xfrm>
        <a:graphic>
          <a:graphicData uri="http://schemas.openxmlformats.org/presentationml/2006/ole">
            <p:oleObj spid="_x0000_s28674" name="文档" r:id="rId3" imgW="3931295" imgH="1346953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07125" y="500048"/>
          <a:ext cx="8929750" cy="4143404"/>
        </p:xfrm>
        <a:graphic>
          <a:graphicData uri="http://schemas.openxmlformats.org/presentationml/2006/ole">
            <p:oleObj spid="_x0000_s29698" name="文档" r:id="rId3" imgW="3940632" imgH="1852241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14282" y="392891"/>
          <a:ext cx="8715436" cy="4357718"/>
        </p:xfrm>
        <a:graphic>
          <a:graphicData uri="http://schemas.openxmlformats.org/presentationml/2006/ole">
            <p:oleObj spid="_x0000_s32770" name="文档" r:id="rId3" imgW="3940632" imgH="1860506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85720" y="1107271"/>
          <a:ext cx="8572560" cy="2928958"/>
        </p:xfrm>
        <a:graphic>
          <a:graphicData uri="http://schemas.openxmlformats.org/presentationml/2006/ole">
            <p:oleObj spid="_x0000_s33794" name="文档" r:id="rId3" imgW="3940632" imgH="1261421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42844" y="80359"/>
          <a:ext cx="8858312" cy="4982782"/>
        </p:xfrm>
        <a:graphic>
          <a:graphicData uri="http://schemas.openxmlformats.org/presentationml/2006/ole">
            <p:oleObj spid="_x0000_s34818" name="文档" r:id="rId3" imgW="3931295" imgH="2795611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07125" y="964395"/>
          <a:ext cx="8929750" cy="3214710"/>
        </p:xfrm>
        <a:graphic>
          <a:graphicData uri="http://schemas.openxmlformats.org/presentationml/2006/ole">
            <p:oleObj spid="_x0000_s15362" name="文档" r:id="rId3" imgW="3940632" imgH="1320359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42860" y="553627"/>
          <a:ext cx="8858280" cy="4036247"/>
        </p:xfrm>
        <a:graphic>
          <a:graphicData uri="http://schemas.openxmlformats.org/presentationml/2006/ole">
            <p:oleObj spid="_x0000_s35842" name="文档" r:id="rId3" imgW="3931295" imgH="1860506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71422" y="142858"/>
          <a:ext cx="9001156" cy="4857784"/>
        </p:xfrm>
        <a:graphic>
          <a:graphicData uri="http://schemas.openxmlformats.org/presentationml/2006/ole">
            <p:oleObj spid="_x0000_s36866" name="文档" r:id="rId3" imgW="3940632" imgH="2834783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78563" y="107139"/>
          <a:ext cx="8786874" cy="4929222"/>
        </p:xfrm>
        <a:graphic>
          <a:graphicData uri="http://schemas.openxmlformats.org/presentationml/2006/ole">
            <p:oleObj spid="_x0000_s37890" name="文档" r:id="rId3" imgW="3931295" imgH="2542608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14282" y="214296"/>
          <a:ext cx="8643998" cy="4143404"/>
        </p:xfrm>
        <a:graphic>
          <a:graphicData uri="http://schemas.openxmlformats.org/presentationml/2006/ole">
            <p:oleObj spid="_x0000_s38914" name="文档" r:id="rId3" imgW="3867120" imgH="2274650" progId="Word.Document.12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14282" y="4429138"/>
          <a:ext cx="8643998" cy="586980"/>
        </p:xfrm>
        <a:graphic>
          <a:graphicData uri="http://schemas.openxmlformats.org/presentationml/2006/ole">
            <p:oleObj spid="_x0000_s38915" name="文档" r:id="rId4" imgW="3867120" imgH="352132" progId="Word.Document.12">
              <p:embed/>
            </p:oleObj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42860" y="107139"/>
          <a:ext cx="8858280" cy="4929222"/>
        </p:xfrm>
        <a:graphic>
          <a:graphicData uri="http://schemas.openxmlformats.org/presentationml/2006/ole">
            <p:oleObj spid="_x0000_s39938" name="文档" r:id="rId3" imgW="3940632" imgH="2813221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85721" y="142858"/>
          <a:ext cx="8572560" cy="3786214"/>
        </p:xfrm>
        <a:graphic>
          <a:graphicData uri="http://schemas.openxmlformats.org/presentationml/2006/ole">
            <p:oleObj spid="_x0000_s40962" name="文档" r:id="rId3" imgW="3838680" imgH="2369607" progId="Word.Document.12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85720" y="4286262"/>
          <a:ext cx="8643998" cy="713187"/>
        </p:xfrm>
        <a:graphic>
          <a:graphicData uri="http://schemas.openxmlformats.org/presentationml/2006/ole">
            <p:oleObj spid="_x0000_s40963" name="文档" r:id="rId4" imgW="3905280" imgH="409322" progId="Word.Document.12">
              <p:embed/>
            </p:oleObj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42844" y="392891"/>
          <a:ext cx="8858312" cy="4357718"/>
        </p:xfrm>
        <a:graphic>
          <a:graphicData uri="http://schemas.openxmlformats.org/presentationml/2006/ole">
            <p:oleObj spid="_x0000_s41986" name="文档" r:id="rId3" imgW="3940632" imgH="2009649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71422" y="35710"/>
          <a:ext cx="9001156" cy="5072080"/>
        </p:xfrm>
        <a:graphic>
          <a:graphicData uri="http://schemas.openxmlformats.org/presentationml/2006/ole">
            <p:oleObj spid="_x0000_s43010" name="文档" r:id="rId3" imgW="3940632" imgH="2714751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5703" y="35710"/>
          <a:ext cx="9072594" cy="5072080"/>
        </p:xfrm>
        <a:graphic>
          <a:graphicData uri="http://schemas.openxmlformats.org/presentationml/2006/ole">
            <p:oleObj spid="_x0000_s44034" name="文档" r:id="rId3" imgW="3931295" imgH="2864612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14283" y="267874"/>
          <a:ext cx="8715435" cy="4607752"/>
        </p:xfrm>
        <a:graphic>
          <a:graphicData uri="http://schemas.openxmlformats.org/presentationml/2006/ole">
            <p:oleObj spid="_x0000_s45058" name="文档" r:id="rId3" imgW="3943440" imgH="2512402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71406" y="214296"/>
          <a:ext cx="9001188" cy="4714908"/>
        </p:xfrm>
        <a:graphic>
          <a:graphicData uri="http://schemas.openxmlformats.org/presentationml/2006/ole">
            <p:oleObj spid="_x0000_s16386" name="文档" r:id="rId3" imgW="3940632" imgH="2177479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07125" y="2071684"/>
          <a:ext cx="8929750" cy="500066"/>
        </p:xfrm>
        <a:graphic>
          <a:graphicData uri="http://schemas.openxmlformats.org/presentationml/2006/ole">
            <p:oleObj spid="_x0000_s46082" name="文档" r:id="rId3" imgW="3940632" imgH="198018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78563" y="0"/>
          <a:ext cx="8786874" cy="5143500"/>
        </p:xfrm>
        <a:graphic>
          <a:graphicData uri="http://schemas.openxmlformats.org/presentationml/2006/ole">
            <p:oleObj spid="_x0000_s47106" name="文档" r:id="rId3" imgW="3940632" imgH="2646469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12710" y="35710"/>
          <a:ext cx="8718581" cy="5072080"/>
        </p:xfrm>
        <a:graphic>
          <a:graphicData uri="http://schemas.openxmlformats.org/presentationml/2006/ole">
            <p:oleObj spid="_x0000_s48130" name="文档" r:id="rId3" imgW="3886200" imgH="2788281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78563" y="107139"/>
          <a:ext cx="8786874" cy="4929222"/>
        </p:xfrm>
        <a:graphic>
          <a:graphicData uri="http://schemas.openxmlformats.org/presentationml/2006/ole">
            <p:oleObj spid="_x0000_s49154" name="文档" r:id="rId3" imgW="3931295" imgH="2283496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14282" y="142858"/>
          <a:ext cx="8786874" cy="4857784"/>
        </p:xfrm>
        <a:graphic>
          <a:graphicData uri="http://schemas.openxmlformats.org/presentationml/2006/ole">
            <p:oleObj spid="_x0000_s50178" name="文档" r:id="rId3" imgW="3905280" imgH="2578944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71423" y="142858"/>
          <a:ext cx="9001155" cy="4857784"/>
        </p:xfrm>
        <a:graphic>
          <a:graphicData uri="http://schemas.openxmlformats.org/presentationml/2006/ole">
            <p:oleObj spid="_x0000_s51202" name="文档" r:id="rId3" imgW="4140304" imgH="2495889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07125" y="285735"/>
          <a:ext cx="8929750" cy="1643073"/>
        </p:xfrm>
        <a:graphic>
          <a:graphicData uri="http://schemas.openxmlformats.org/presentationml/2006/ole">
            <p:oleObj spid="_x0000_s52226" name="文档" r:id="rId3" imgW="3931295" imgH="671320" progId="Word.Document.12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07125" y="2464592"/>
          <a:ext cx="8929750" cy="2393173"/>
        </p:xfrm>
        <a:graphic>
          <a:graphicData uri="http://schemas.openxmlformats.org/presentationml/2006/ole">
            <p:oleObj spid="_x0000_s52227" name="文档" r:id="rId4" imgW="3940632" imgH="1086044" progId="Word.Document.12">
              <p:embed/>
            </p:oleObj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53571" y="678643"/>
          <a:ext cx="9036859" cy="3786214"/>
        </p:xfrm>
        <a:graphic>
          <a:graphicData uri="http://schemas.openxmlformats.org/presentationml/2006/ole">
            <p:oleObj spid="_x0000_s53250" name="文档" r:id="rId3" imgW="3940632" imgH="1576597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107125" y="142859"/>
          <a:ext cx="8929750" cy="4857783"/>
        </p:xfrm>
        <a:graphic>
          <a:graphicData uri="http://schemas.openxmlformats.org/presentationml/2006/ole">
            <p:oleObj spid="_x0000_s54274" name="文档" r:id="rId3" imgW="4258095" imgH="2150525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07125" y="214296"/>
          <a:ext cx="8929750" cy="4714908"/>
        </p:xfrm>
        <a:graphic>
          <a:graphicData uri="http://schemas.openxmlformats.org/presentationml/2006/ole">
            <p:oleObj spid="_x0000_s55298" name="文档" r:id="rId3" imgW="3940632" imgH="2263370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07125" y="321453"/>
          <a:ext cx="8929750" cy="4500594"/>
        </p:xfrm>
        <a:graphic>
          <a:graphicData uri="http://schemas.openxmlformats.org/presentationml/2006/ole">
            <p:oleObj spid="_x0000_s17410" name="文档" r:id="rId3" imgW="3950329" imgH="1876319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5704" y="35710"/>
          <a:ext cx="9072593" cy="5072080"/>
        </p:xfrm>
        <a:graphic>
          <a:graphicData uri="http://schemas.openxmlformats.org/presentationml/2006/ole">
            <p:oleObj spid="_x0000_s56322" name="文档" r:id="rId3" imgW="3969362" imgH="3009442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1406" y="1428743"/>
          <a:ext cx="9001188" cy="2286015"/>
        </p:xfrm>
        <a:graphic>
          <a:graphicData uri="http://schemas.openxmlformats.org/presentationml/2006/ole">
            <p:oleObj spid="_x0000_s18434" name="文档" r:id="rId3" imgW="3950329" imgH="1008778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42844" y="71420"/>
          <a:ext cx="8858312" cy="4214842"/>
        </p:xfrm>
        <a:graphic>
          <a:graphicData uri="http://schemas.openxmlformats.org/presentationml/2006/ole">
            <p:oleObj spid="_x0000_s19458" name="文档" r:id="rId3" imgW="3950329" imgH="2656172" progId="Word.Document.12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42844" y="4572014"/>
          <a:ext cx="8858312" cy="428628"/>
        </p:xfrm>
        <a:graphic>
          <a:graphicData uri="http://schemas.openxmlformats.org/presentationml/2006/ole">
            <p:oleObj spid="_x0000_s19459" name="文档" r:id="rId4" imgW="3867120" imgH="247463" progId="Word.Document.12">
              <p:embed/>
            </p:oleObj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80166" y="107139"/>
          <a:ext cx="8783668" cy="4929222"/>
        </p:xfrm>
        <a:graphic>
          <a:graphicData uri="http://schemas.openxmlformats.org/presentationml/2006/ole">
            <p:oleObj spid="_x0000_s20482" name="文档" r:id="rId3" imgW="3950329" imgH="2600468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34" name="Object 30"/>
          <p:cNvGraphicFramePr>
            <a:graphicFrameLocks noChangeAspect="1"/>
          </p:cNvGraphicFramePr>
          <p:nvPr/>
        </p:nvGraphicFramePr>
        <p:xfrm>
          <a:off x="178563" y="142858"/>
          <a:ext cx="8786874" cy="4857784"/>
        </p:xfrm>
        <a:graphic>
          <a:graphicData uri="http://schemas.openxmlformats.org/presentationml/2006/ole">
            <p:oleObj spid="_x0000_s21534" name="文档" r:id="rId3" imgW="3950329" imgH="2406044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5703" y="535767"/>
          <a:ext cx="9072594" cy="4071966"/>
        </p:xfrm>
        <a:graphic>
          <a:graphicData uri="http://schemas.openxmlformats.org/presentationml/2006/ole">
            <p:oleObj spid="_x0000_s22530" name="文档" r:id="rId3" imgW="3940632" imgH="1751255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40</Words>
  <PresentationFormat>全屏显示(16:9)</PresentationFormat>
  <Paragraphs>40</Paragraphs>
  <Slides>40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Office 主题</vt:lpstr>
      <vt:lpstr>文档</vt:lpstr>
      <vt:lpstr>Microsoft Office Word 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win7</cp:lastModifiedBy>
  <cp:revision>31</cp:revision>
  <dcterms:created xsi:type="dcterms:W3CDTF">2017-10-12T02:32:35Z</dcterms:created>
  <dcterms:modified xsi:type="dcterms:W3CDTF">2020-09-24T03:06:25Z</dcterms:modified>
</cp:coreProperties>
</file>