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0" autoAdjust="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6F57-CA66-45FD-8BC9-34746222EAD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A5EC-FB9C-404A-B6C8-D6CA190C49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22BB-FCFE-4345-B792-024271BA572D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89DD-226E-4BF4-A074-10E9327BB7BD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0E52-9250-4F7C-A69C-20C642BC679F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7B32-65FD-4BD3-AC3B-8A6E6C284CBE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CFD3-EBB6-4ED8-BD71-346FB4F1E074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249D-EC02-45A5-A751-76B05DFFA647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BC3F-B6C7-4C19-B206-A8ACDDE3D1E7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EE32-9F6E-42D0-A8CA-FA574274B58A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2C93-EC31-45D4-A9FB-07359AFD8020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AFD4-38FA-420C-8AAA-F715D8544B81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DAAA-F77B-4B49-8199-A992AB523D5E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64B0-406D-44DD-A8AC-0C8B2F739AB9}" type="datetime1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F278-D1A0-46AB-AF8E-D4390DD69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1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4282" y="71420"/>
          <a:ext cx="8715436" cy="5000660"/>
        </p:xfrm>
        <a:graphic>
          <a:graphicData uri="http://schemas.openxmlformats.org/presentationml/2006/ole">
            <p:oleObj spid="_x0000_s1026" name="文档" r:id="rId3" imgW="3950329" imgH="271798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07125" y="142858"/>
          <a:ext cx="8929750" cy="4857784"/>
        </p:xfrm>
        <a:graphic>
          <a:graphicData uri="http://schemas.openxmlformats.org/presentationml/2006/ole">
            <p:oleObj spid="_x0000_s11266" name="文档" r:id="rId3" imgW="3978699" imgH="2510264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7125" y="214296"/>
          <a:ext cx="8929750" cy="4714908"/>
        </p:xfrm>
        <a:graphic>
          <a:graphicData uri="http://schemas.openxmlformats.org/presentationml/2006/ole">
            <p:oleObj spid="_x0000_s12290" name="文档" r:id="rId3" imgW="3950329" imgH="215052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8563" y="678643"/>
          <a:ext cx="8786874" cy="3786214"/>
        </p:xfrm>
        <a:graphic>
          <a:graphicData uri="http://schemas.openxmlformats.org/presentationml/2006/ole">
            <p:oleObj spid="_x0000_s13314" name="文档" r:id="rId3" imgW="3950329" imgH="172969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0001" y="142858"/>
          <a:ext cx="8643998" cy="2732504"/>
        </p:xfrm>
        <a:graphic>
          <a:graphicData uri="http://schemas.openxmlformats.org/presentationml/2006/ole">
            <p:oleObj spid="_x0000_s14338" name="文档" r:id="rId3" imgW="3940632" imgH="1911179" progId="Word.Document.12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50001" y="3161112"/>
          <a:ext cx="8643998" cy="1910967"/>
        </p:xfrm>
        <a:graphic>
          <a:graphicData uri="http://schemas.openxmlformats.org/presentationml/2006/ole">
            <p:oleObj spid="_x0000_s14339" name="文档" r:id="rId4" imgW="3950329" imgH="1192061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5704" y="392891"/>
          <a:ext cx="9072593" cy="4357718"/>
        </p:xfrm>
        <a:graphic>
          <a:graphicData uri="http://schemas.openxmlformats.org/presentationml/2006/ole">
            <p:oleObj spid="_x0000_s15362" name="文档" r:id="rId3" imgW="3950329" imgH="175484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5704" y="142858"/>
          <a:ext cx="9072593" cy="4857784"/>
        </p:xfrm>
        <a:graphic>
          <a:graphicData uri="http://schemas.openxmlformats.org/presentationml/2006/ole">
            <p:oleObj spid="_x0000_s16386" name="文档" r:id="rId3" imgW="3978699" imgH="228205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7125" y="71421"/>
          <a:ext cx="8929750" cy="5000659"/>
        </p:xfrm>
        <a:graphic>
          <a:graphicData uri="http://schemas.openxmlformats.org/presentationml/2006/ole">
            <p:oleObj spid="_x0000_s17410" name="文档" r:id="rId3" imgW="5261479" imgH="336235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78563" y="35710"/>
          <a:ext cx="8786874" cy="5072080"/>
        </p:xfrm>
        <a:graphic>
          <a:graphicData uri="http://schemas.openxmlformats.org/presentationml/2006/ole">
            <p:oleObj spid="_x0000_s18434" name="文档" r:id="rId3" imgW="3978699" imgH="289048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8564" y="0"/>
          <a:ext cx="8786873" cy="5143500"/>
        </p:xfrm>
        <a:graphic>
          <a:graphicData uri="http://schemas.openxmlformats.org/presentationml/2006/ole">
            <p:oleObj spid="_x0000_s2050" name="文档" r:id="rId3" imgW="3940632" imgH="287790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8563" y="214297"/>
          <a:ext cx="8786874" cy="4714907"/>
        </p:xfrm>
        <a:graphic>
          <a:graphicData uri="http://schemas.openxmlformats.org/presentationml/2006/ole">
            <p:oleObj spid="_x0000_s3074" name="文档" r:id="rId3" imgW="3950329" imgH="235357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1406" y="35711"/>
          <a:ext cx="9001188" cy="5072079"/>
        </p:xfrm>
        <a:graphic>
          <a:graphicData uri="http://schemas.openxmlformats.org/presentationml/2006/ole">
            <p:oleObj spid="_x0000_s4098" name="文档" r:id="rId3" imgW="3952124" imgH="277764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7126" y="71420"/>
          <a:ext cx="8929749" cy="5000659"/>
        </p:xfrm>
        <a:graphic>
          <a:graphicData uri="http://schemas.openxmlformats.org/presentationml/2006/ole">
            <p:oleObj spid="_x0000_s5122" name="文档" r:id="rId3" imgW="3886200" imgH="2836119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0810" y="71420"/>
          <a:ext cx="8642380" cy="2488424"/>
        </p:xfrm>
        <a:graphic>
          <a:graphicData uri="http://schemas.openxmlformats.org/presentationml/2006/ole">
            <p:oleObj spid="_x0000_s6146" name="文档" r:id="rId3" imgW="3953920" imgH="1337250" progId="Word.Document.12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2844" y="2857484"/>
          <a:ext cx="8786874" cy="2286016"/>
        </p:xfrm>
        <a:graphic>
          <a:graphicData uri="http://schemas.openxmlformats.org/presentationml/2006/ole">
            <p:oleObj spid="_x0000_s6147" name="文档" r:id="rId4" imgW="3940632" imgH="1164748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42844" y="71420"/>
          <a:ext cx="8858312" cy="4929222"/>
        </p:xfrm>
        <a:graphic>
          <a:graphicData uri="http://schemas.openxmlformats.org/presentationml/2006/ole">
            <p:oleObj spid="_x0000_s7170" name="文档" r:id="rId3" imgW="3940632" imgH="261376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07125" y="892957"/>
          <a:ext cx="8929750" cy="3357586"/>
        </p:xfrm>
        <a:graphic>
          <a:graphicData uri="http://schemas.openxmlformats.org/presentationml/2006/ole">
            <p:oleObj spid="_x0000_s8194" name="文档" r:id="rId3" imgW="5261479" imgH="178000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4775" y="69850"/>
          <a:ext cx="8920163" cy="4374108"/>
        </p:xfrm>
        <a:graphic>
          <a:graphicData uri="http://schemas.openxmlformats.org/presentationml/2006/ole">
            <p:oleObj spid="_x0000_s9218" name="文档" r:id="rId3" imgW="3978699" imgH="1955382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F278-D1A0-46AB-AF8E-D4390DD69F3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</Words>
  <Application>Microsoft Office PowerPoint</Application>
  <PresentationFormat>全屏显示(16:9)</PresentationFormat>
  <Paragraphs>17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文档</vt:lpstr>
      <vt:lpstr>Microsoft Office Word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win7</cp:lastModifiedBy>
  <cp:revision>16</cp:revision>
  <dcterms:created xsi:type="dcterms:W3CDTF">2017-10-19T06:23:26Z</dcterms:created>
  <dcterms:modified xsi:type="dcterms:W3CDTF">2021-09-30T01:41:08Z</dcterms:modified>
</cp:coreProperties>
</file>