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5143500" type="screen16x9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027FAE2-E60B-4D59-93EB-14D978CFFF95}" type="datetimeFigureOut">
              <a:rPr lang="zh-CN" altLang="en-US" smtClean="0"/>
              <a:pPr/>
              <a:t>2023/10/23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6D6BC56-F79A-4F07-A33F-C95E591E46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6BC56-F79A-4F07-A33F-C95E591E468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DEECF-3983-4EB8-A6BE-1C8C2C1CD6A3}" type="datetime1">
              <a:rPr lang="zh-CN" altLang="en-US" smtClean="0"/>
              <a:pPr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5589-3890-4C23-94FD-B4E9F81F6201}" type="datetime1">
              <a:rPr lang="zh-CN" altLang="en-US" smtClean="0"/>
              <a:pPr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EBB5-BDA3-40EF-AF46-1FECCD9DBB1B}" type="datetime1">
              <a:rPr lang="zh-CN" altLang="en-US" smtClean="0"/>
              <a:pPr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3E45-0769-49AD-8619-5D2A9EEAB6DC}" type="datetime1">
              <a:rPr lang="zh-CN" altLang="en-US" smtClean="0"/>
              <a:pPr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3993-6576-4EDD-ADCC-DBF072497D4E}" type="datetime1">
              <a:rPr lang="zh-CN" altLang="en-US" smtClean="0"/>
              <a:pPr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DF97-134D-4915-A90A-4A58870F9BDB}" type="datetime1">
              <a:rPr lang="zh-CN" altLang="en-US" smtClean="0"/>
              <a:pPr/>
              <a:t>2023/10/23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8DE8-E747-4563-BCD0-0478F7383518}" type="datetime1">
              <a:rPr lang="zh-CN" altLang="en-US" smtClean="0"/>
              <a:pPr/>
              <a:t>2023/10/23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E519-3B3A-4057-8DBD-0D42AA2073B0}" type="datetime1">
              <a:rPr lang="zh-CN" altLang="en-US" smtClean="0"/>
              <a:pPr/>
              <a:t>2023/10/23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4A3-5C08-4787-919E-1000425A5A85}" type="datetime1">
              <a:rPr lang="zh-CN" altLang="en-US" smtClean="0"/>
              <a:pPr/>
              <a:t>2023/10/23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9F96-37AA-45FE-9F75-A49706944B9A}" type="datetime1">
              <a:rPr lang="zh-CN" altLang="en-US" smtClean="0"/>
              <a:pPr/>
              <a:t>2023/10/23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3833-6BD5-453B-9DB4-E16B9839CC8A}" type="datetime1">
              <a:rPr lang="zh-CN" altLang="en-US" smtClean="0"/>
              <a:pPr/>
              <a:t>2023/10/23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E3540-B409-486C-9FFF-D239A14C983F}" type="datetime1">
              <a:rPr lang="zh-CN" altLang="en-US" smtClean="0"/>
              <a:pPr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__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78564" y="35710"/>
          <a:ext cx="8786873" cy="5072080"/>
        </p:xfrm>
        <a:graphic>
          <a:graphicData uri="http://schemas.openxmlformats.org/presentationml/2006/ole">
            <p:oleObj spid="_x0000_s1026" name="文档" r:id="rId4" imgW="3978699" imgH="2747814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71406" y="107139"/>
          <a:ext cx="9001188" cy="4929222"/>
        </p:xfrm>
        <a:graphic>
          <a:graphicData uri="http://schemas.openxmlformats.org/presentationml/2006/ole">
            <p:oleObj spid="_x0000_s23554" name="文档" r:id="rId3" imgW="3940632" imgH="2597953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5703" y="1142990"/>
          <a:ext cx="9072594" cy="2857520"/>
        </p:xfrm>
        <a:graphic>
          <a:graphicData uri="http://schemas.openxmlformats.org/presentationml/2006/ole">
            <p:oleObj spid="_x0000_s24580" name="文档" r:id="rId3" imgW="3950329" imgH="1161514" progId="Word.Document.12">
              <p:embed/>
            </p:oleObj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42844" y="214296"/>
          <a:ext cx="8858312" cy="4714908"/>
        </p:xfrm>
        <a:graphic>
          <a:graphicData uri="http://schemas.openxmlformats.org/presentationml/2006/ole">
            <p:oleObj spid="_x0000_s25602" name="文档" r:id="rId3" imgW="3950329" imgH="1979101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142845" y="107139"/>
          <a:ext cx="8858311" cy="4929222"/>
        </p:xfrm>
        <a:graphic>
          <a:graphicData uri="http://schemas.openxmlformats.org/presentationml/2006/ole">
            <p:oleObj spid="_x0000_s2058" name="文档" r:id="rId3" imgW="3978699" imgH="2319793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07126" y="500048"/>
          <a:ext cx="8929749" cy="4143404"/>
        </p:xfrm>
        <a:graphic>
          <a:graphicData uri="http://schemas.openxmlformats.org/presentationml/2006/ole">
            <p:oleObj spid="_x0000_s15362" name="文档" r:id="rId3" imgW="3978699" imgH="1749458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42844" y="107139"/>
          <a:ext cx="8858312" cy="4929222"/>
        </p:xfrm>
        <a:graphic>
          <a:graphicData uri="http://schemas.openxmlformats.org/presentationml/2006/ole">
            <p:oleObj spid="_x0000_s16386" name="文档" r:id="rId3" imgW="3950329" imgH="2601546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07125" y="107139"/>
          <a:ext cx="8929750" cy="4929222"/>
        </p:xfrm>
        <a:graphic>
          <a:graphicData uri="http://schemas.openxmlformats.org/presentationml/2006/ole">
            <p:oleObj spid="_x0000_s17410" name="文档" r:id="rId3" imgW="3978699" imgH="2338840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71422" y="535768"/>
          <a:ext cx="9001156" cy="4071965"/>
        </p:xfrm>
        <a:graphic>
          <a:graphicData uri="http://schemas.openxmlformats.org/presentationml/2006/ole">
            <p:oleObj spid="_x0000_s18434" name="文档" r:id="rId3" imgW="3950329" imgH="1582347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14282" y="0"/>
          <a:ext cx="8715436" cy="4929222"/>
        </p:xfrm>
        <a:graphic>
          <a:graphicData uri="http://schemas.openxmlformats.org/presentationml/2006/ole">
            <p:oleObj spid="_x0000_s19458" name="文档" r:id="rId3" imgW="3950329" imgH="2520686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71406" y="107139"/>
          <a:ext cx="9001188" cy="4929222"/>
        </p:xfrm>
        <a:graphic>
          <a:graphicData uri="http://schemas.openxmlformats.org/presentationml/2006/ole">
            <p:oleObj spid="_x0000_s20482" name="文档" r:id="rId3" imgW="3978699" imgH="2433357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07125" y="250015"/>
          <a:ext cx="8929750" cy="4643470"/>
        </p:xfrm>
        <a:graphic>
          <a:graphicData uri="http://schemas.openxmlformats.org/presentationml/2006/ole">
            <p:oleObj spid="_x0000_s22530" name="文档" r:id="rId3" imgW="3950329" imgH="2150525" progId="Word.Document.12">
              <p:embed/>
            </p:oleObj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</Words>
  <Application>Microsoft Office PowerPoint</Application>
  <PresentationFormat>全屏显示(16:9)</PresentationFormat>
  <Paragraphs>13</Paragraphs>
  <Slides>12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YZB</cp:lastModifiedBy>
  <cp:revision>10</cp:revision>
  <dcterms:modified xsi:type="dcterms:W3CDTF">2023-10-23T08:55:06Z</dcterms:modified>
</cp:coreProperties>
</file>