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  <p:sldMasterId id="2147483819" r:id="rId2"/>
  </p:sldMasterIdLst>
  <p:notesMasterIdLst>
    <p:notesMasterId r:id="rId10"/>
  </p:notesMasterIdLst>
  <p:sldIdLst>
    <p:sldId id="268" r:id="rId3"/>
    <p:sldId id="275" r:id="rId4"/>
    <p:sldId id="264" r:id="rId5"/>
    <p:sldId id="269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7F9"/>
    <a:srgbClr val="E8E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349" autoAdjust="0"/>
  </p:normalViewPr>
  <p:slideViewPr>
    <p:cSldViewPr snapToGrid="0">
      <p:cViewPr>
        <p:scale>
          <a:sx n="50" d="100"/>
          <a:sy n="50" d="100"/>
        </p:scale>
        <p:origin x="252" y="73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328E7-E13C-4589-9D9A-F13762C673FF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159FACF4-D237-455A-933E-4314D0A5F512}">
      <dgm:prSet phldrT="[텍스트]"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메인 </a:t>
          </a:r>
          <a:r>
            <a:rPr lang="ko-KR" altLang="en-US" dirty="0" err="1" smtClean="0"/>
            <a:t>인트로</a:t>
          </a:r>
          <a:endParaRPr lang="ko-KR" altLang="en-US" dirty="0"/>
        </a:p>
      </dgm:t>
    </dgm:pt>
    <dgm:pt modelId="{F3400A99-5390-4E4A-BD1A-7E53854B710C}" type="parTrans" cxnId="{C845814D-FD34-4603-8A24-E368E6BD48AD}">
      <dgm:prSet/>
      <dgm:spPr/>
      <dgm:t>
        <a:bodyPr/>
        <a:lstStyle/>
        <a:p>
          <a:pPr latinLnBrk="1"/>
          <a:endParaRPr lang="ko-KR" altLang="en-US"/>
        </a:p>
      </dgm:t>
    </dgm:pt>
    <dgm:pt modelId="{42C1AE5E-AC96-499F-A42E-B4B46590604D}" type="sibTrans" cxnId="{C845814D-FD34-4603-8A24-E368E6BD48AD}">
      <dgm:prSet/>
      <dgm:spPr/>
      <dgm:t>
        <a:bodyPr/>
        <a:lstStyle/>
        <a:p>
          <a:pPr latinLnBrk="1"/>
          <a:endParaRPr lang="ko-KR" altLang="en-US"/>
        </a:p>
      </dgm:t>
    </dgm:pt>
    <dgm:pt modelId="{AA5A3D74-F168-40FA-8093-2869B0B5CBCD}" type="asst">
      <dgm:prSet phldrT="[텍스트]"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chemeClr val="bg2">
                  <a:lumMod val="75000"/>
                </a:schemeClr>
              </a:solidFill>
            </a:rPr>
            <a:t>회원가입</a:t>
          </a:r>
          <a:endParaRPr lang="ko-KR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2CBACCCB-711C-418D-8252-6EF498432880}" type="parTrans" cxnId="{272CE646-2C35-4AAD-88EA-2C34380BF982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4D55C19-7214-4ADB-A261-424E74CF44BB}" type="sibTrans" cxnId="{272CE646-2C35-4AAD-88EA-2C34380BF982}">
      <dgm:prSet/>
      <dgm:spPr/>
      <dgm:t>
        <a:bodyPr/>
        <a:lstStyle/>
        <a:p>
          <a:pPr latinLnBrk="1"/>
          <a:endParaRPr lang="ko-KR" altLang="en-US"/>
        </a:p>
      </dgm:t>
    </dgm:pt>
    <dgm:pt modelId="{DEF583F6-1A1B-4150-BE92-163244D0FF44}">
      <dgm:prSet phldrT="[텍스트]"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팀 관리</a:t>
          </a:r>
          <a:r>
            <a:rPr lang="en-US" altLang="ko-KR" dirty="0" smtClean="0"/>
            <a:t>	</a:t>
          </a:r>
          <a:endParaRPr lang="ko-KR" altLang="en-US" dirty="0"/>
        </a:p>
      </dgm:t>
    </dgm:pt>
    <dgm:pt modelId="{C0B82B4B-F08C-4214-81F3-5EF828EEFCE6}" type="parTrans" cxnId="{F9233452-D707-4BDF-B85B-FF155B005F4F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A3F49CC0-A86C-4AC6-8D51-8517CE4D8F75}" type="sibTrans" cxnId="{F9233452-D707-4BDF-B85B-FF155B005F4F}">
      <dgm:prSet/>
      <dgm:spPr/>
      <dgm:t>
        <a:bodyPr/>
        <a:lstStyle/>
        <a:p>
          <a:pPr latinLnBrk="1"/>
          <a:endParaRPr lang="ko-KR" altLang="en-US"/>
        </a:p>
      </dgm:t>
    </dgm:pt>
    <dgm:pt modelId="{49467C94-6BCC-4580-8B9C-A66D8749A2AA}">
      <dgm:prSet phldrT="[텍스트]"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mtClean="0"/>
            <a:t>선수 관리</a:t>
          </a:r>
          <a:endParaRPr lang="ko-KR" altLang="en-US" dirty="0"/>
        </a:p>
      </dgm:t>
    </dgm:pt>
    <dgm:pt modelId="{A5D5B5F3-2F1E-4B65-A238-99D414685E3D}" type="parTrans" cxnId="{B579A84B-8058-42B0-8E19-BDDAB448F5AA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E4290DA-9470-4515-B7EE-D1DC5DB15C76}" type="sibTrans" cxnId="{B579A84B-8058-42B0-8E19-BDDAB448F5AA}">
      <dgm:prSet/>
      <dgm:spPr/>
      <dgm:t>
        <a:bodyPr/>
        <a:lstStyle/>
        <a:p>
          <a:pPr latinLnBrk="1"/>
          <a:endParaRPr lang="ko-KR" altLang="en-US"/>
        </a:p>
      </dgm:t>
    </dgm:pt>
    <dgm:pt modelId="{0B72A88F-4C87-42C4-A893-B66DB31BB967}">
      <dgm:prSet phldrT="[텍스트]"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리그 관리</a:t>
          </a:r>
          <a:endParaRPr lang="ko-KR" altLang="en-US" dirty="0"/>
        </a:p>
      </dgm:t>
    </dgm:pt>
    <dgm:pt modelId="{D6455BA3-D787-4244-B156-14483E3661C4}" type="parTrans" cxnId="{3C1F6A0D-2E4A-4752-ADF9-C99A666AD675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5A6A3AF-F4F6-4D49-B95D-228D4F953A30}" type="sibTrans" cxnId="{3C1F6A0D-2E4A-4752-ADF9-C99A666AD675}">
      <dgm:prSet/>
      <dgm:spPr/>
      <dgm:t>
        <a:bodyPr/>
        <a:lstStyle/>
        <a:p>
          <a:pPr latinLnBrk="1"/>
          <a:endParaRPr lang="ko-KR" altLang="en-US"/>
        </a:p>
      </dgm:t>
    </dgm:pt>
    <dgm:pt modelId="{DCBFBFC6-CAD6-4DB5-A372-EF9B249A5C7E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mtClean="0"/>
            <a:t>미정</a:t>
          </a:r>
          <a:endParaRPr lang="ko-KR" altLang="en-US" dirty="0"/>
        </a:p>
      </dgm:t>
    </dgm:pt>
    <dgm:pt modelId="{82A38565-C974-4A50-9D3F-3C07293BE614}" type="parTrans" cxnId="{4C206A14-9C93-4173-98EB-2A3271C18C46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2260458-6573-4931-863F-A42CF74E8EA9}" type="sibTrans" cxnId="{4C206A14-9C93-4173-98EB-2A3271C18C46}">
      <dgm:prSet/>
      <dgm:spPr/>
      <dgm:t>
        <a:bodyPr/>
        <a:lstStyle/>
        <a:p>
          <a:pPr latinLnBrk="1"/>
          <a:endParaRPr lang="ko-KR" altLang="en-US"/>
        </a:p>
      </dgm:t>
    </dgm:pt>
    <dgm:pt modelId="{7A966831-D5B7-42D3-89FA-6BD9221EEF69}" type="asst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팀 창단</a:t>
          </a:r>
          <a:endParaRPr lang="ko-KR" altLang="en-US" dirty="0"/>
        </a:p>
      </dgm:t>
    </dgm:pt>
    <dgm:pt modelId="{DCA4A017-6C58-42F8-ADEF-EFD040D1FAE4}" type="parTrans" cxnId="{BF8C64FD-EAA6-429D-8A3B-1723F3146D58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183C22-4D1F-44B6-9FF7-7F86B3A30157}" type="sibTrans" cxnId="{BF8C64FD-EAA6-429D-8A3B-1723F3146D58}">
      <dgm:prSet/>
      <dgm:spPr/>
      <dgm:t>
        <a:bodyPr/>
        <a:lstStyle/>
        <a:p>
          <a:pPr latinLnBrk="1"/>
          <a:endParaRPr lang="ko-KR" altLang="en-US"/>
        </a:p>
      </dgm:t>
    </dgm:pt>
    <dgm:pt modelId="{7F75B9C0-1FCB-436A-BD04-62DDCFA7B66A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선수 등록</a:t>
          </a:r>
          <a:endParaRPr lang="ko-KR" altLang="en-US" dirty="0"/>
        </a:p>
      </dgm:t>
    </dgm:pt>
    <dgm:pt modelId="{6803A293-02E5-4281-9FDB-172121ECE5A2}" type="parTrans" cxnId="{4534AB28-3196-4EFF-82E9-FECF8BF1E83A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06C8043-AE97-4C59-9482-6902D542352C}" type="sibTrans" cxnId="{4534AB28-3196-4EFF-82E9-FECF8BF1E83A}">
      <dgm:prSet/>
      <dgm:spPr/>
      <dgm:t>
        <a:bodyPr/>
        <a:lstStyle/>
        <a:p>
          <a:pPr latinLnBrk="1"/>
          <a:endParaRPr lang="ko-KR" altLang="en-US"/>
        </a:p>
      </dgm:t>
    </dgm:pt>
    <dgm:pt modelId="{D432CD36-2197-4567-84FB-124EDAE890BA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선수 명단 구성</a:t>
          </a:r>
          <a:endParaRPr lang="ko-KR" altLang="en-US" dirty="0"/>
        </a:p>
      </dgm:t>
    </dgm:pt>
    <dgm:pt modelId="{53BB71FC-EA0C-4F97-B3D6-AF21FECE883A}" type="parTrans" cxnId="{25819BB3-114E-462A-9AC0-B7EBD7D961C3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7751189-1A3D-4C74-9693-677072FADD16}" type="sibTrans" cxnId="{25819BB3-114E-462A-9AC0-B7EBD7D961C3}">
      <dgm:prSet/>
      <dgm:spPr/>
      <dgm:t>
        <a:bodyPr/>
        <a:lstStyle/>
        <a:p>
          <a:pPr latinLnBrk="1"/>
          <a:endParaRPr lang="ko-KR" altLang="en-US"/>
        </a:p>
      </dgm:t>
    </dgm:pt>
    <dgm:pt modelId="{E62C38C8-EF2E-42B2-A3C8-3ABF3FB45696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팀 일정 관리</a:t>
          </a:r>
          <a:endParaRPr lang="ko-KR" altLang="en-US" dirty="0"/>
        </a:p>
      </dgm:t>
    </dgm:pt>
    <dgm:pt modelId="{0A005C9D-2A77-41DA-B9AA-92DD08CB8C15}" type="parTrans" cxnId="{B746BD13-1CA1-4A9A-88D0-92E5ED372EF4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EFF4B43-1E62-408C-91FD-C500546CBE6F}" type="sibTrans" cxnId="{B746BD13-1CA1-4A9A-88D0-92E5ED372EF4}">
      <dgm:prSet/>
      <dgm:spPr/>
      <dgm:t>
        <a:bodyPr/>
        <a:lstStyle/>
        <a:p>
          <a:pPr latinLnBrk="1"/>
          <a:endParaRPr lang="ko-KR" altLang="en-US"/>
        </a:p>
      </dgm:t>
    </dgm:pt>
    <dgm:pt modelId="{E1CB0442-101B-4B1B-8566-6E06F750CB51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성적 기록</a:t>
          </a:r>
          <a:endParaRPr lang="ko-KR" altLang="en-US" dirty="0"/>
        </a:p>
      </dgm:t>
    </dgm:pt>
    <dgm:pt modelId="{B5A356D8-C2F3-4FC1-BE8E-8B96273D53F0}" type="parTrans" cxnId="{0CAE8D6A-F793-4675-8C9F-07C69703A680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D6A1824-6518-45D1-B4B8-5B14E1DDE01D}" type="sibTrans" cxnId="{0CAE8D6A-F793-4675-8C9F-07C69703A680}">
      <dgm:prSet/>
      <dgm:spPr/>
      <dgm:t>
        <a:bodyPr/>
        <a:lstStyle/>
        <a:p>
          <a:pPr latinLnBrk="1"/>
          <a:endParaRPr lang="ko-KR" altLang="en-US"/>
        </a:p>
      </dgm:t>
    </dgm:pt>
    <dgm:pt modelId="{2F7D99E0-CC98-48DE-ABB9-CEADFB5C1794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리그 개최</a:t>
          </a:r>
          <a:endParaRPr lang="ko-KR" altLang="en-US" dirty="0"/>
        </a:p>
      </dgm:t>
    </dgm:pt>
    <dgm:pt modelId="{6F49950B-FFDA-4BB9-B499-BBFBC95DA0C4}" type="parTrans" cxnId="{4278E154-8E20-4196-AB26-C37FC7F4103F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63F15ED-AFB6-4549-96EB-8A3A485B2462}" type="sibTrans" cxnId="{4278E154-8E20-4196-AB26-C37FC7F4103F}">
      <dgm:prSet/>
      <dgm:spPr/>
      <dgm:t>
        <a:bodyPr/>
        <a:lstStyle/>
        <a:p>
          <a:pPr latinLnBrk="1"/>
          <a:endParaRPr lang="ko-KR" altLang="en-US"/>
        </a:p>
      </dgm:t>
    </dgm:pt>
    <dgm:pt modelId="{E5272BC3-2AA5-4336-91CE-8931AA3D4CF4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리그 참가</a:t>
          </a:r>
          <a:endParaRPr lang="ko-KR" altLang="en-US" dirty="0"/>
        </a:p>
      </dgm:t>
    </dgm:pt>
    <dgm:pt modelId="{22A39D98-2D58-4B8A-A542-1EC792BA7ABA}" type="parTrans" cxnId="{16351270-B148-4A2C-931C-1EA3012BABA4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570570F-4DED-4DBC-B70B-D8F3FE113BE8}" type="sibTrans" cxnId="{16351270-B148-4A2C-931C-1EA3012BABA4}">
      <dgm:prSet/>
      <dgm:spPr/>
      <dgm:t>
        <a:bodyPr/>
        <a:lstStyle/>
        <a:p>
          <a:pPr latinLnBrk="1"/>
          <a:endParaRPr lang="ko-KR" altLang="en-US"/>
        </a:p>
      </dgm:t>
    </dgm:pt>
    <dgm:pt modelId="{02FC549D-37D8-4FF5-A9D3-4701F0BB9477}" type="pres">
      <dgm:prSet presAssocID="{BD0328E7-E13C-4589-9D9A-F13762C673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B89D2A-4B5B-4881-A395-6E89207C7E6E}" type="pres">
      <dgm:prSet presAssocID="{159FACF4-D237-455A-933E-4314D0A5F512}" presName="hierRoot1" presStyleCnt="0">
        <dgm:presLayoutVars>
          <dgm:hierBranch val="init"/>
        </dgm:presLayoutVars>
      </dgm:prSet>
      <dgm:spPr/>
    </dgm:pt>
    <dgm:pt modelId="{6C7B8635-F81C-43E3-93DA-092E693AACDA}" type="pres">
      <dgm:prSet presAssocID="{159FACF4-D237-455A-933E-4314D0A5F512}" presName="rootComposite1" presStyleCnt="0"/>
      <dgm:spPr/>
    </dgm:pt>
    <dgm:pt modelId="{5D2F8BD4-A16E-4FAD-B71F-1A6996C57D87}" type="pres">
      <dgm:prSet presAssocID="{159FACF4-D237-455A-933E-4314D0A5F51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8B4D53-4CCC-4DC3-92DA-1FADFFD64FC9}" type="pres">
      <dgm:prSet presAssocID="{159FACF4-D237-455A-933E-4314D0A5F512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5146E8A-F728-438D-A0F3-0F3A359A72B9}" type="pres">
      <dgm:prSet presAssocID="{159FACF4-D237-455A-933E-4314D0A5F512}" presName="hierChild2" presStyleCnt="0"/>
      <dgm:spPr/>
    </dgm:pt>
    <dgm:pt modelId="{7025DCE8-58DC-46CC-8846-945762B4E72C}" type="pres">
      <dgm:prSet presAssocID="{C0B82B4B-F08C-4214-81F3-5EF828EEFCE6}" presName="Name37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C28845CF-CF98-4139-ABC8-F3432870D7B1}" type="pres">
      <dgm:prSet presAssocID="{DEF583F6-1A1B-4150-BE92-163244D0FF44}" presName="hierRoot2" presStyleCnt="0">
        <dgm:presLayoutVars>
          <dgm:hierBranch val="init"/>
        </dgm:presLayoutVars>
      </dgm:prSet>
      <dgm:spPr/>
    </dgm:pt>
    <dgm:pt modelId="{F032F640-F216-4A23-B445-A3360FF0F6D6}" type="pres">
      <dgm:prSet presAssocID="{DEF583F6-1A1B-4150-BE92-163244D0FF44}" presName="rootComposite" presStyleCnt="0"/>
      <dgm:spPr/>
    </dgm:pt>
    <dgm:pt modelId="{40C66198-FC93-4618-8A69-DF8A82ED4E03}" type="pres">
      <dgm:prSet presAssocID="{DEF583F6-1A1B-4150-BE92-163244D0FF4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701932-7463-4B44-93D2-743A9A698191}" type="pres">
      <dgm:prSet presAssocID="{DEF583F6-1A1B-4150-BE92-163244D0FF44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E62D570-4962-49A1-9E8B-2702434E738C}" type="pres">
      <dgm:prSet presAssocID="{DEF583F6-1A1B-4150-BE92-163244D0FF44}" presName="hierChild4" presStyleCnt="0"/>
      <dgm:spPr/>
    </dgm:pt>
    <dgm:pt modelId="{320A9629-27AB-4791-BE9D-AAD3610188AC}" type="pres">
      <dgm:prSet presAssocID="{6803A293-02E5-4281-9FDB-172121ECE5A2}" presName="Name37" presStyleLbl="parChTrans1D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0D4F575D-ABA7-4945-A493-D08D74C7577B}" type="pres">
      <dgm:prSet presAssocID="{7F75B9C0-1FCB-436A-BD04-62DDCFA7B66A}" presName="hierRoot2" presStyleCnt="0">
        <dgm:presLayoutVars>
          <dgm:hierBranch val="init"/>
        </dgm:presLayoutVars>
      </dgm:prSet>
      <dgm:spPr/>
    </dgm:pt>
    <dgm:pt modelId="{2A9E2DEB-EB5B-49F9-BDEA-91CA3D1D20D3}" type="pres">
      <dgm:prSet presAssocID="{7F75B9C0-1FCB-436A-BD04-62DDCFA7B66A}" presName="rootComposite" presStyleCnt="0"/>
      <dgm:spPr/>
    </dgm:pt>
    <dgm:pt modelId="{A58AD458-8539-4D26-8CD1-D7FFE893DC60}" type="pres">
      <dgm:prSet presAssocID="{7F75B9C0-1FCB-436A-BD04-62DDCFA7B66A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98F331-7105-4ED2-A86A-CC4AD2010367}" type="pres">
      <dgm:prSet presAssocID="{7F75B9C0-1FCB-436A-BD04-62DDCFA7B66A}" presName="rootConnector" presStyleLbl="node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00FF1B43-00FA-40D9-ABB6-15B4FD3C08A3}" type="pres">
      <dgm:prSet presAssocID="{7F75B9C0-1FCB-436A-BD04-62DDCFA7B66A}" presName="hierChild4" presStyleCnt="0"/>
      <dgm:spPr/>
    </dgm:pt>
    <dgm:pt modelId="{8E546BD9-3DBE-4F1B-9C7B-C4BB017BB02E}" type="pres">
      <dgm:prSet presAssocID="{7F75B9C0-1FCB-436A-BD04-62DDCFA7B66A}" presName="hierChild5" presStyleCnt="0"/>
      <dgm:spPr/>
    </dgm:pt>
    <dgm:pt modelId="{E9AF7088-93DE-45BA-809C-5D366C4C06A9}" type="pres">
      <dgm:prSet presAssocID="{53BB71FC-EA0C-4F97-B3D6-AF21FECE883A}" presName="Name37" presStyleLbl="parChTrans1D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AEE0D8AE-E6C2-43F1-9997-51B1F49AFD19}" type="pres">
      <dgm:prSet presAssocID="{D432CD36-2197-4567-84FB-124EDAE890BA}" presName="hierRoot2" presStyleCnt="0">
        <dgm:presLayoutVars>
          <dgm:hierBranch val="init"/>
        </dgm:presLayoutVars>
      </dgm:prSet>
      <dgm:spPr/>
    </dgm:pt>
    <dgm:pt modelId="{596797E8-A669-42D3-AB08-C96266F96698}" type="pres">
      <dgm:prSet presAssocID="{D432CD36-2197-4567-84FB-124EDAE890BA}" presName="rootComposite" presStyleCnt="0"/>
      <dgm:spPr/>
    </dgm:pt>
    <dgm:pt modelId="{50B24B75-F63D-46B2-9B22-29F0921958C1}" type="pres">
      <dgm:prSet presAssocID="{D432CD36-2197-4567-84FB-124EDAE890BA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464C19-E911-4F92-B85C-66BF57110301}" type="pres">
      <dgm:prSet presAssocID="{D432CD36-2197-4567-84FB-124EDAE890BA}" presName="rootConnector" presStyleLbl="node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7A2CCD96-07E0-4C89-8807-B362559C4B69}" type="pres">
      <dgm:prSet presAssocID="{D432CD36-2197-4567-84FB-124EDAE890BA}" presName="hierChild4" presStyleCnt="0"/>
      <dgm:spPr/>
    </dgm:pt>
    <dgm:pt modelId="{DFBB1202-1811-4DC1-8357-264AE5E79106}" type="pres">
      <dgm:prSet presAssocID="{D432CD36-2197-4567-84FB-124EDAE890BA}" presName="hierChild5" presStyleCnt="0"/>
      <dgm:spPr/>
    </dgm:pt>
    <dgm:pt modelId="{783059D3-F04C-4880-89DB-C7C5504BD148}" type="pres">
      <dgm:prSet presAssocID="{0A005C9D-2A77-41DA-B9AA-92DD08CB8C15}" presName="Name37" presStyleLbl="parChTrans1D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1096FBF3-C823-45F7-9475-22910088C916}" type="pres">
      <dgm:prSet presAssocID="{E62C38C8-EF2E-42B2-A3C8-3ABF3FB45696}" presName="hierRoot2" presStyleCnt="0">
        <dgm:presLayoutVars>
          <dgm:hierBranch val="init"/>
        </dgm:presLayoutVars>
      </dgm:prSet>
      <dgm:spPr/>
    </dgm:pt>
    <dgm:pt modelId="{568C43FB-6799-4AD0-A268-50F29095C21F}" type="pres">
      <dgm:prSet presAssocID="{E62C38C8-EF2E-42B2-A3C8-3ABF3FB45696}" presName="rootComposite" presStyleCnt="0"/>
      <dgm:spPr/>
    </dgm:pt>
    <dgm:pt modelId="{EB2508E1-7234-4BAB-966A-317E0177CE0A}" type="pres">
      <dgm:prSet presAssocID="{E62C38C8-EF2E-42B2-A3C8-3ABF3FB45696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5F7170-E1E3-4BBD-AAAB-0D2D4ABEC88E}" type="pres">
      <dgm:prSet presAssocID="{E62C38C8-EF2E-42B2-A3C8-3ABF3FB45696}" presName="rootConnector" presStyleLbl="node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93FA08A9-885C-4C61-9096-B9CD5C4C7D97}" type="pres">
      <dgm:prSet presAssocID="{E62C38C8-EF2E-42B2-A3C8-3ABF3FB45696}" presName="hierChild4" presStyleCnt="0"/>
      <dgm:spPr/>
    </dgm:pt>
    <dgm:pt modelId="{A998B139-A1C6-446C-8D57-567485653652}" type="pres">
      <dgm:prSet presAssocID="{E62C38C8-EF2E-42B2-A3C8-3ABF3FB45696}" presName="hierChild5" presStyleCnt="0"/>
      <dgm:spPr/>
    </dgm:pt>
    <dgm:pt modelId="{C5FB6A53-336B-481F-A2AB-59CECC53A57D}" type="pres">
      <dgm:prSet presAssocID="{DEF583F6-1A1B-4150-BE92-163244D0FF44}" presName="hierChild5" presStyleCnt="0"/>
      <dgm:spPr/>
    </dgm:pt>
    <dgm:pt modelId="{FF7D5326-ACA0-4038-8CE9-1C4DA9575A43}" type="pres">
      <dgm:prSet presAssocID="{A5D5B5F3-2F1E-4B65-A238-99D414685E3D}" presName="Name37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A586D52E-7E8B-4EA1-9B56-1D61F758961A}" type="pres">
      <dgm:prSet presAssocID="{49467C94-6BCC-4580-8B9C-A66D8749A2AA}" presName="hierRoot2" presStyleCnt="0">
        <dgm:presLayoutVars>
          <dgm:hierBranch val="init"/>
        </dgm:presLayoutVars>
      </dgm:prSet>
      <dgm:spPr/>
    </dgm:pt>
    <dgm:pt modelId="{543BF82D-CB89-47AE-856F-7C902E41C683}" type="pres">
      <dgm:prSet presAssocID="{49467C94-6BCC-4580-8B9C-A66D8749A2AA}" presName="rootComposite" presStyleCnt="0"/>
      <dgm:spPr/>
    </dgm:pt>
    <dgm:pt modelId="{FA54B241-2E5A-4E37-8425-1854E6769FEF}" type="pres">
      <dgm:prSet presAssocID="{49467C94-6BCC-4580-8B9C-A66D8749A2A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AFE31C-C808-4B2A-A8DE-50F0BD216AD0}" type="pres">
      <dgm:prSet presAssocID="{49467C94-6BCC-4580-8B9C-A66D8749A2AA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175191A7-5EF3-4AFC-B629-4EDAE531C277}" type="pres">
      <dgm:prSet presAssocID="{49467C94-6BCC-4580-8B9C-A66D8749A2AA}" presName="hierChild4" presStyleCnt="0"/>
      <dgm:spPr/>
    </dgm:pt>
    <dgm:pt modelId="{0AFCFEB7-5449-4CC8-91EC-96C0A8157437}" type="pres">
      <dgm:prSet presAssocID="{B5A356D8-C2F3-4FC1-BE8E-8B96273D53F0}" presName="Name37" presStyleLbl="parChTrans1D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98185BB4-78B3-4E3F-83B4-7ECD614B2F3F}" type="pres">
      <dgm:prSet presAssocID="{E1CB0442-101B-4B1B-8566-6E06F750CB51}" presName="hierRoot2" presStyleCnt="0">
        <dgm:presLayoutVars>
          <dgm:hierBranch val="init"/>
        </dgm:presLayoutVars>
      </dgm:prSet>
      <dgm:spPr/>
    </dgm:pt>
    <dgm:pt modelId="{27141CBB-D6DD-49B7-9913-1A92E5DBC163}" type="pres">
      <dgm:prSet presAssocID="{E1CB0442-101B-4B1B-8566-6E06F750CB51}" presName="rootComposite" presStyleCnt="0"/>
      <dgm:spPr/>
    </dgm:pt>
    <dgm:pt modelId="{1A536B15-EB43-478B-8AC0-10B8755A2CEB}" type="pres">
      <dgm:prSet presAssocID="{E1CB0442-101B-4B1B-8566-6E06F750CB51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91F16D-286A-4783-B5F0-EB7C3564E466}" type="pres">
      <dgm:prSet presAssocID="{E1CB0442-101B-4B1B-8566-6E06F750CB51}" presName="rootConnector" presStyleLbl="node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5295D8A-4FA9-42CA-9131-9B14FB25A35A}" type="pres">
      <dgm:prSet presAssocID="{E1CB0442-101B-4B1B-8566-6E06F750CB51}" presName="hierChild4" presStyleCnt="0"/>
      <dgm:spPr/>
    </dgm:pt>
    <dgm:pt modelId="{C1199AF4-FA48-4A6B-83FB-D815B4781DD5}" type="pres">
      <dgm:prSet presAssocID="{E1CB0442-101B-4B1B-8566-6E06F750CB51}" presName="hierChild5" presStyleCnt="0"/>
      <dgm:spPr/>
    </dgm:pt>
    <dgm:pt modelId="{59E4055A-8267-4C94-A6F6-E53AC87FB998}" type="pres">
      <dgm:prSet presAssocID="{49467C94-6BCC-4580-8B9C-A66D8749A2AA}" presName="hierChild5" presStyleCnt="0"/>
      <dgm:spPr/>
    </dgm:pt>
    <dgm:pt modelId="{A0261751-29B0-4CB3-A4A2-090AD55E8217}" type="pres">
      <dgm:prSet presAssocID="{D6455BA3-D787-4244-B156-14483E3661C4}" presName="Name37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F2DEFA58-15FC-45DA-A9B0-A27BA8ED3E3D}" type="pres">
      <dgm:prSet presAssocID="{0B72A88F-4C87-42C4-A893-B66DB31BB967}" presName="hierRoot2" presStyleCnt="0">
        <dgm:presLayoutVars>
          <dgm:hierBranch val="init"/>
        </dgm:presLayoutVars>
      </dgm:prSet>
      <dgm:spPr/>
    </dgm:pt>
    <dgm:pt modelId="{680E4F2F-80F3-4943-90BF-3BD9762DC909}" type="pres">
      <dgm:prSet presAssocID="{0B72A88F-4C87-42C4-A893-B66DB31BB967}" presName="rootComposite" presStyleCnt="0"/>
      <dgm:spPr/>
    </dgm:pt>
    <dgm:pt modelId="{5EC68DF6-329D-4384-9D33-55CE967F5445}" type="pres">
      <dgm:prSet presAssocID="{0B72A88F-4C87-42C4-A893-B66DB31BB96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6460A7-816C-48E3-9B3D-5540ACB6E023}" type="pres">
      <dgm:prSet presAssocID="{0B72A88F-4C87-42C4-A893-B66DB31BB967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315A905-0016-415C-B298-84D5C02017C7}" type="pres">
      <dgm:prSet presAssocID="{0B72A88F-4C87-42C4-A893-B66DB31BB967}" presName="hierChild4" presStyleCnt="0"/>
      <dgm:spPr/>
    </dgm:pt>
    <dgm:pt modelId="{8FE4B62C-2A81-47A5-846C-44B26FB00475}" type="pres">
      <dgm:prSet presAssocID="{6F49950B-FFDA-4BB9-B499-BBFBC95DA0C4}" presName="Name37" presStyleLbl="parChTrans1D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7EA057E2-BC10-44B9-B41E-C5D84A10F20F}" type="pres">
      <dgm:prSet presAssocID="{2F7D99E0-CC98-48DE-ABB9-CEADFB5C1794}" presName="hierRoot2" presStyleCnt="0">
        <dgm:presLayoutVars>
          <dgm:hierBranch val="init"/>
        </dgm:presLayoutVars>
      </dgm:prSet>
      <dgm:spPr/>
    </dgm:pt>
    <dgm:pt modelId="{ACA7E2EE-26E2-409A-BDD9-934ABBB89C83}" type="pres">
      <dgm:prSet presAssocID="{2F7D99E0-CC98-48DE-ABB9-CEADFB5C1794}" presName="rootComposite" presStyleCnt="0"/>
      <dgm:spPr/>
    </dgm:pt>
    <dgm:pt modelId="{E14C02B1-8D2D-4408-8F50-C9AA735F5F1E}" type="pres">
      <dgm:prSet presAssocID="{2F7D99E0-CC98-48DE-ABB9-CEADFB5C1794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CC5314-A0BD-44B8-A032-8E88B6062433}" type="pres">
      <dgm:prSet presAssocID="{2F7D99E0-CC98-48DE-ABB9-CEADFB5C1794}" presName="rootConnector" presStyleLbl="node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5A992BF2-635A-4B2A-A0A5-F8E649B92B6A}" type="pres">
      <dgm:prSet presAssocID="{2F7D99E0-CC98-48DE-ABB9-CEADFB5C1794}" presName="hierChild4" presStyleCnt="0"/>
      <dgm:spPr/>
    </dgm:pt>
    <dgm:pt modelId="{ED230405-1C98-4063-97F2-3EFCAA116387}" type="pres">
      <dgm:prSet presAssocID="{2F7D99E0-CC98-48DE-ABB9-CEADFB5C1794}" presName="hierChild5" presStyleCnt="0"/>
      <dgm:spPr/>
    </dgm:pt>
    <dgm:pt modelId="{6BD0D297-A83A-4D5D-AD53-17CC8EAA2556}" type="pres">
      <dgm:prSet presAssocID="{22A39D98-2D58-4B8A-A542-1EC792BA7ABA}" presName="Name37" presStyleLbl="parChTrans1D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63FB97D-B5CC-4571-9821-D84F773D92CE}" type="pres">
      <dgm:prSet presAssocID="{E5272BC3-2AA5-4336-91CE-8931AA3D4CF4}" presName="hierRoot2" presStyleCnt="0">
        <dgm:presLayoutVars>
          <dgm:hierBranch val="init"/>
        </dgm:presLayoutVars>
      </dgm:prSet>
      <dgm:spPr/>
    </dgm:pt>
    <dgm:pt modelId="{B6CB5D23-8ADF-4FE8-970B-5FBC2096B30E}" type="pres">
      <dgm:prSet presAssocID="{E5272BC3-2AA5-4336-91CE-8931AA3D4CF4}" presName="rootComposite" presStyleCnt="0"/>
      <dgm:spPr/>
    </dgm:pt>
    <dgm:pt modelId="{0CCCCEBE-2A39-4947-8130-ACFCC0E6A057}" type="pres">
      <dgm:prSet presAssocID="{E5272BC3-2AA5-4336-91CE-8931AA3D4CF4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63D038-DF0D-4EFC-874F-69EE6BF54A2B}" type="pres">
      <dgm:prSet presAssocID="{E5272BC3-2AA5-4336-91CE-8931AA3D4CF4}" presName="rootConnector" presStyleLbl="node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DD135CF9-F471-4E08-968C-CECA6A525E7A}" type="pres">
      <dgm:prSet presAssocID="{E5272BC3-2AA5-4336-91CE-8931AA3D4CF4}" presName="hierChild4" presStyleCnt="0"/>
      <dgm:spPr/>
    </dgm:pt>
    <dgm:pt modelId="{883C61ED-DC01-4100-887D-02421B2A159B}" type="pres">
      <dgm:prSet presAssocID="{E5272BC3-2AA5-4336-91CE-8931AA3D4CF4}" presName="hierChild5" presStyleCnt="0"/>
      <dgm:spPr/>
    </dgm:pt>
    <dgm:pt modelId="{983B5144-D3A6-4189-9B48-873795652EC1}" type="pres">
      <dgm:prSet presAssocID="{0B72A88F-4C87-42C4-A893-B66DB31BB967}" presName="hierChild5" presStyleCnt="0"/>
      <dgm:spPr/>
    </dgm:pt>
    <dgm:pt modelId="{51392F04-7ABD-40C9-89A5-A973B838025D}" type="pres">
      <dgm:prSet presAssocID="{82A38565-C974-4A50-9D3F-3C07293BE614}" presName="Name37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A32F05F-1F34-4D7F-A2FF-5B049353C659}" type="pres">
      <dgm:prSet presAssocID="{DCBFBFC6-CAD6-4DB5-A372-EF9B249A5C7E}" presName="hierRoot2" presStyleCnt="0">
        <dgm:presLayoutVars>
          <dgm:hierBranch val="init"/>
        </dgm:presLayoutVars>
      </dgm:prSet>
      <dgm:spPr/>
    </dgm:pt>
    <dgm:pt modelId="{BF7D3E37-5F14-4F6E-94C5-C245CF08F859}" type="pres">
      <dgm:prSet presAssocID="{DCBFBFC6-CAD6-4DB5-A372-EF9B249A5C7E}" presName="rootComposite" presStyleCnt="0"/>
      <dgm:spPr/>
    </dgm:pt>
    <dgm:pt modelId="{3CCB0417-3D5C-49AD-BC09-515B47009B06}" type="pres">
      <dgm:prSet presAssocID="{DCBFBFC6-CAD6-4DB5-A372-EF9B249A5C7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53791B-1F23-439E-ACC7-B6BA0759005A}" type="pres">
      <dgm:prSet presAssocID="{DCBFBFC6-CAD6-4DB5-A372-EF9B249A5C7E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B2EA8D1-6D72-4220-A712-6E2EC13E16A6}" type="pres">
      <dgm:prSet presAssocID="{DCBFBFC6-CAD6-4DB5-A372-EF9B249A5C7E}" presName="hierChild4" presStyleCnt="0"/>
      <dgm:spPr/>
    </dgm:pt>
    <dgm:pt modelId="{40E3FE93-B291-4D9C-85C9-DDAAAA73687D}" type="pres">
      <dgm:prSet presAssocID="{DCBFBFC6-CAD6-4DB5-A372-EF9B249A5C7E}" presName="hierChild5" presStyleCnt="0"/>
      <dgm:spPr/>
    </dgm:pt>
    <dgm:pt modelId="{1EDFD290-FC3F-4EFE-BE12-13EAE250703F}" type="pres">
      <dgm:prSet presAssocID="{159FACF4-D237-455A-933E-4314D0A5F512}" presName="hierChild3" presStyleCnt="0"/>
      <dgm:spPr/>
    </dgm:pt>
    <dgm:pt modelId="{C89CC323-EB67-45EC-BE6B-10D3A44DBBE6}" type="pres">
      <dgm:prSet presAssocID="{2CBACCCB-711C-418D-8252-6EF498432880}" presName="Name111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D575D580-0C87-44DC-86FC-CCBD5954A3ED}" type="pres">
      <dgm:prSet presAssocID="{AA5A3D74-F168-40FA-8093-2869B0B5CBCD}" presName="hierRoot3" presStyleCnt="0">
        <dgm:presLayoutVars>
          <dgm:hierBranch val="init"/>
        </dgm:presLayoutVars>
      </dgm:prSet>
      <dgm:spPr/>
    </dgm:pt>
    <dgm:pt modelId="{99B49193-FF01-44BD-B861-4B92EB496082}" type="pres">
      <dgm:prSet presAssocID="{AA5A3D74-F168-40FA-8093-2869B0B5CBCD}" presName="rootComposite3" presStyleCnt="0"/>
      <dgm:spPr/>
    </dgm:pt>
    <dgm:pt modelId="{780C02C3-FF7E-40DC-B9A7-B296813C4988}" type="pres">
      <dgm:prSet presAssocID="{AA5A3D74-F168-40FA-8093-2869B0B5CBCD}" presName="rootText3" presStyleLbl="asst1" presStyleIdx="0" presStyleCnt="2" custLinFactX="84333" custLinFactY="-41881" custLinFactNeighborX="100000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610C2D-9238-4AC6-B766-D9E689C665EA}" type="pres">
      <dgm:prSet presAssocID="{AA5A3D74-F168-40FA-8093-2869B0B5CBCD}" presName="rootConnector3" presStyleLbl="asst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AB7510B-D2BD-4DF6-AAE7-B65C88BBCB56}" type="pres">
      <dgm:prSet presAssocID="{AA5A3D74-F168-40FA-8093-2869B0B5CBCD}" presName="hierChild6" presStyleCnt="0"/>
      <dgm:spPr/>
    </dgm:pt>
    <dgm:pt modelId="{E6FE477B-07E4-43D2-A5DA-DD8C45292D49}" type="pres">
      <dgm:prSet presAssocID="{AA5A3D74-F168-40FA-8093-2869B0B5CBCD}" presName="hierChild7" presStyleCnt="0"/>
      <dgm:spPr/>
    </dgm:pt>
    <dgm:pt modelId="{0EA34D90-868D-41FD-BDE1-13497DDEBFF3}" type="pres">
      <dgm:prSet presAssocID="{DCA4A017-6C58-42F8-ADEF-EFD040D1FAE4}" presName="Name11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7ECBFC02-8043-49D8-AA11-E9396FBF908A}" type="pres">
      <dgm:prSet presAssocID="{7A966831-D5B7-42D3-89FA-6BD9221EEF69}" presName="hierRoot3" presStyleCnt="0">
        <dgm:presLayoutVars>
          <dgm:hierBranch val="init"/>
        </dgm:presLayoutVars>
      </dgm:prSet>
      <dgm:spPr/>
    </dgm:pt>
    <dgm:pt modelId="{714606CF-6D1E-4A1F-8EA1-FE13819EF455}" type="pres">
      <dgm:prSet presAssocID="{7A966831-D5B7-42D3-89FA-6BD9221EEF69}" presName="rootComposite3" presStyleCnt="0"/>
      <dgm:spPr/>
    </dgm:pt>
    <dgm:pt modelId="{D84AA230-0509-4CB0-9293-76AFACF5D51A}" type="pres">
      <dgm:prSet presAssocID="{7A966831-D5B7-42D3-89FA-6BD9221EEF69}" presName="rootText3" presStyleLbl="asst1" presStyleIdx="1" presStyleCnt="2" custLinFactX="85534" custLinFactY="-42867" custLinFactNeighborX="100000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699835-CB1F-4DBA-9E9A-0B9BD1503A0B}" type="pres">
      <dgm:prSet presAssocID="{7A966831-D5B7-42D3-89FA-6BD9221EEF69}" presName="rootConnector3" presStyleLbl="asst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A500158-8462-412A-8EA0-4938979AF9FC}" type="pres">
      <dgm:prSet presAssocID="{7A966831-D5B7-42D3-89FA-6BD9221EEF69}" presName="hierChild6" presStyleCnt="0"/>
      <dgm:spPr/>
    </dgm:pt>
    <dgm:pt modelId="{FDCA7684-C623-49F6-9682-40E0008116FB}" type="pres">
      <dgm:prSet presAssocID="{7A966831-D5B7-42D3-89FA-6BD9221EEF69}" presName="hierChild7" presStyleCnt="0"/>
      <dgm:spPr/>
    </dgm:pt>
  </dgm:ptLst>
  <dgm:cxnLst>
    <dgm:cxn modelId="{9FCDCD33-8612-4EB2-910C-A78BE6205359}" type="presOf" srcId="{BD0328E7-E13C-4589-9D9A-F13762C673FF}" destId="{02FC549D-37D8-4FF5-A9D3-4701F0BB9477}" srcOrd="0" destOrd="0" presId="urn:microsoft.com/office/officeart/2005/8/layout/orgChart1"/>
    <dgm:cxn modelId="{9A89CC63-DA55-452B-941D-90DA18B6588F}" type="presOf" srcId="{B5A356D8-C2F3-4FC1-BE8E-8B96273D53F0}" destId="{0AFCFEB7-5449-4CC8-91EC-96C0A8157437}" srcOrd="0" destOrd="0" presId="urn:microsoft.com/office/officeart/2005/8/layout/orgChart1"/>
    <dgm:cxn modelId="{65F997F2-D27C-4709-8124-120B8CB205CE}" type="presOf" srcId="{E1CB0442-101B-4B1B-8566-6E06F750CB51}" destId="{1A536B15-EB43-478B-8AC0-10B8755A2CEB}" srcOrd="0" destOrd="0" presId="urn:microsoft.com/office/officeart/2005/8/layout/orgChart1"/>
    <dgm:cxn modelId="{6D682622-0FAB-4AF9-861C-36F9073254E3}" type="presOf" srcId="{159FACF4-D237-455A-933E-4314D0A5F512}" destId="{5D2F8BD4-A16E-4FAD-B71F-1A6996C57D87}" srcOrd="0" destOrd="0" presId="urn:microsoft.com/office/officeart/2005/8/layout/orgChart1"/>
    <dgm:cxn modelId="{CA19ECF1-2C7E-4040-B61A-86B7C7B04E85}" type="presOf" srcId="{7F75B9C0-1FCB-436A-BD04-62DDCFA7B66A}" destId="{6B98F331-7105-4ED2-A86A-CC4AD2010367}" srcOrd="1" destOrd="0" presId="urn:microsoft.com/office/officeart/2005/8/layout/orgChart1"/>
    <dgm:cxn modelId="{B41755D1-8BB4-40BC-BE93-DBA67A35129E}" type="presOf" srcId="{22A39D98-2D58-4B8A-A542-1EC792BA7ABA}" destId="{6BD0D297-A83A-4D5D-AD53-17CC8EAA2556}" srcOrd="0" destOrd="0" presId="urn:microsoft.com/office/officeart/2005/8/layout/orgChart1"/>
    <dgm:cxn modelId="{4C206A14-9C93-4173-98EB-2A3271C18C46}" srcId="{159FACF4-D237-455A-933E-4314D0A5F512}" destId="{DCBFBFC6-CAD6-4DB5-A372-EF9B249A5C7E}" srcOrd="4" destOrd="0" parTransId="{82A38565-C974-4A50-9D3F-3C07293BE614}" sibTransId="{D2260458-6573-4931-863F-A42CF74E8EA9}"/>
    <dgm:cxn modelId="{2699C234-5A84-40F1-B8A0-66C0D001B085}" type="presOf" srcId="{C0B82B4B-F08C-4214-81F3-5EF828EEFCE6}" destId="{7025DCE8-58DC-46CC-8846-945762B4E72C}" srcOrd="0" destOrd="0" presId="urn:microsoft.com/office/officeart/2005/8/layout/orgChart1"/>
    <dgm:cxn modelId="{8DB3EB72-210A-48E7-8476-87F4D89C3453}" type="presOf" srcId="{DCA4A017-6C58-42F8-ADEF-EFD040D1FAE4}" destId="{0EA34D90-868D-41FD-BDE1-13497DDEBFF3}" srcOrd="0" destOrd="0" presId="urn:microsoft.com/office/officeart/2005/8/layout/orgChart1"/>
    <dgm:cxn modelId="{0CAE8D6A-F793-4675-8C9F-07C69703A680}" srcId="{49467C94-6BCC-4580-8B9C-A66D8749A2AA}" destId="{E1CB0442-101B-4B1B-8566-6E06F750CB51}" srcOrd="0" destOrd="0" parTransId="{B5A356D8-C2F3-4FC1-BE8E-8B96273D53F0}" sibTransId="{6D6A1824-6518-45D1-B4B8-5B14E1DDE01D}"/>
    <dgm:cxn modelId="{A71BD0B2-8289-4D59-ADC0-6B4BCC470005}" type="presOf" srcId="{A5D5B5F3-2F1E-4B65-A238-99D414685E3D}" destId="{FF7D5326-ACA0-4038-8CE9-1C4DA9575A43}" srcOrd="0" destOrd="0" presId="urn:microsoft.com/office/officeart/2005/8/layout/orgChart1"/>
    <dgm:cxn modelId="{54FEB990-EEC8-4C34-B2A8-F8C4CC84CC94}" type="presOf" srcId="{DEF583F6-1A1B-4150-BE92-163244D0FF44}" destId="{40C66198-FC93-4618-8A69-DF8A82ED4E03}" srcOrd="0" destOrd="0" presId="urn:microsoft.com/office/officeart/2005/8/layout/orgChart1"/>
    <dgm:cxn modelId="{3A0DB2AF-ECC2-478C-8B72-8D3BE5079CA0}" type="presOf" srcId="{49467C94-6BCC-4580-8B9C-A66D8749A2AA}" destId="{FA54B241-2E5A-4E37-8425-1854E6769FEF}" srcOrd="0" destOrd="0" presId="urn:microsoft.com/office/officeart/2005/8/layout/orgChart1"/>
    <dgm:cxn modelId="{B746BD13-1CA1-4A9A-88D0-92E5ED372EF4}" srcId="{DEF583F6-1A1B-4150-BE92-163244D0FF44}" destId="{E62C38C8-EF2E-42B2-A3C8-3ABF3FB45696}" srcOrd="2" destOrd="0" parTransId="{0A005C9D-2A77-41DA-B9AA-92DD08CB8C15}" sibTransId="{2EFF4B43-1E62-408C-91FD-C500546CBE6F}"/>
    <dgm:cxn modelId="{D1FBE303-DAA7-41A3-AC01-56FC0AF2F356}" type="presOf" srcId="{E5272BC3-2AA5-4336-91CE-8931AA3D4CF4}" destId="{0CCCCEBE-2A39-4947-8130-ACFCC0E6A057}" srcOrd="0" destOrd="0" presId="urn:microsoft.com/office/officeart/2005/8/layout/orgChart1"/>
    <dgm:cxn modelId="{C845814D-FD34-4603-8A24-E368E6BD48AD}" srcId="{BD0328E7-E13C-4589-9D9A-F13762C673FF}" destId="{159FACF4-D237-455A-933E-4314D0A5F512}" srcOrd="0" destOrd="0" parTransId="{F3400A99-5390-4E4A-BD1A-7E53854B710C}" sibTransId="{42C1AE5E-AC96-499F-A42E-B4B46590604D}"/>
    <dgm:cxn modelId="{B579A84B-8058-42B0-8E19-BDDAB448F5AA}" srcId="{159FACF4-D237-455A-933E-4314D0A5F512}" destId="{49467C94-6BCC-4580-8B9C-A66D8749A2AA}" srcOrd="2" destOrd="0" parTransId="{A5D5B5F3-2F1E-4B65-A238-99D414685E3D}" sibTransId="{CE4290DA-9470-4515-B7EE-D1DC5DB15C76}"/>
    <dgm:cxn modelId="{59DDAB5F-90E3-4975-A982-450749CED185}" type="presOf" srcId="{7F75B9C0-1FCB-436A-BD04-62DDCFA7B66A}" destId="{A58AD458-8539-4D26-8CD1-D7FFE893DC60}" srcOrd="0" destOrd="0" presId="urn:microsoft.com/office/officeart/2005/8/layout/orgChart1"/>
    <dgm:cxn modelId="{604396B4-77DA-4541-A89E-E1A3A19CA5A0}" type="presOf" srcId="{7A966831-D5B7-42D3-89FA-6BD9221EEF69}" destId="{9D699835-CB1F-4DBA-9E9A-0B9BD1503A0B}" srcOrd="1" destOrd="0" presId="urn:microsoft.com/office/officeart/2005/8/layout/orgChart1"/>
    <dgm:cxn modelId="{25819BB3-114E-462A-9AC0-B7EBD7D961C3}" srcId="{DEF583F6-1A1B-4150-BE92-163244D0FF44}" destId="{D432CD36-2197-4567-84FB-124EDAE890BA}" srcOrd="1" destOrd="0" parTransId="{53BB71FC-EA0C-4F97-B3D6-AF21FECE883A}" sibTransId="{27751189-1A3D-4C74-9693-677072FADD16}"/>
    <dgm:cxn modelId="{F0E8B760-0632-4507-96BD-C448DC18D21E}" type="presOf" srcId="{0B72A88F-4C87-42C4-A893-B66DB31BB967}" destId="{BF6460A7-816C-48E3-9B3D-5540ACB6E023}" srcOrd="1" destOrd="0" presId="urn:microsoft.com/office/officeart/2005/8/layout/orgChart1"/>
    <dgm:cxn modelId="{F4BC4E3F-1D7D-4162-9075-3DA434979E08}" type="presOf" srcId="{0B72A88F-4C87-42C4-A893-B66DB31BB967}" destId="{5EC68DF6-329D-4384-9D33-55CE967F5445}" srcOrd="0" destOrd="0" presId="urn:microsoft.com/office/officeart/2005/8/layout/orgChart1"/>
    <dgm:cxn modelId="{040C6A58-B13F-42E0-94A0-5B307B8EF8EE}" type="presOf" srcId="{E1CB0442-101B-4B1B-8566-6E06F750CB51}" destId="{9E91F16D-286A-4783-B5F0-EB7C3564E466}" srcOrd="1" destOrd="0" presId="urn:microsoft.com/office/officeart/2005/8/layout/orgChart1"/>
    <dgm:cxn modelId="{F15390D5-ADBE-4670-B12C-1C27C3249E2C}" type="presOf" srcId="{0A005C9D-2A77-41DA-B9AA-92DD08CB8C15}" destId="{783059D3-F04C-4880-89DB-C7C5504BD148}" srcOrd="0" destOrd="0" presId="urn:microsoft.com/office/officeart/2005/8/layout/orgChart1"/>
    <dgm:cxn modelId="{F1D4F624-4F29-4C4F-A61F-FAB9AC844C13}" type="presOf" srcId="{E62C38C8-EF2E-42B2-A3C8-3ABF3FB45696}" destId="{EB2508E1-7234-4BAB-966A-317E0177CE0A}" srcOrd="0" destOrd="0" presId="urn:microsoft.com/office/officeart/2005/8/layout/orgChart1"/>
    <dgm:cxn modelId="{9F1EB7C4-8068-4A02-81B7-8C8E0EC3B6B6}" type="presOf" srcId="{AA5A3D74-F168-40FA-8093-2869B0B5CBCD}" destId="{780C02C3-FF7E-40DC-B9A7-B296813C4988}" srcOrd="0" destOrd="0" presId="urn:microsoft.com/office/officeart/2005/8/layout/orgChart1"/>
    <dgm:cxn modelId="{C1FFB418-AF56-42BA-981E-08C5E27F8560}" type="presOf" srcId="{D432CD36-2197-4567-84FB-124EDAE890BA}" destId="{50B24B75-F63D-46B2-9B22-29F0921958C1}" srcOrd="0" destOrd="0" presId="urn:microsoft.com/office/officeart/2005/8/layout/orgChart1"/>
    <dgm:cxn modelId="{DECA302B-32B6-4DED-9DC5-AF276EEA11BF}" type="presOf" srcId="{6803A293-02E5-4281-9FDB-172121ECE5A2}" destId="{320A9629-27AB-4791-BE9D-AAD3610188AC}" srcOrd="0" destOrd="0" presId="urn:microsoft.com/office/officeart/2005/8/layout/orgChart1"/>
    <dgm:cxn modelId="{6A7B6F02-EA67-4BFA-8835-2B9DE0942CC2}" type="presOf" srcId="{E5272BC3-2AA5-4336-91CE-8931AA3D4CF4}" destId="{0663D038-DF0D-4EFC-874F-69EE6BF54A2B}" srcOrd="1" destOrd="0" presId="urn:microsoft.com/office/officeart/2005/8/layout/orgChart1"/>
    <dgm:cxn modelId="{0F47D8F4-BB84-453A-80B4-F25E01E72F85}" type="presOf" srcId="{7A966831-D5B7-42D3-89FA-6BD9221EEF69}" destId="{D84AA230-0509-4CB0-9293-76AFACF5D51A}" srcOrd="0" destOrd="0" presId="urn:microsoft.com/office/officeart/2005/8/layout/orgChart1"/>
    <dgm:cxn modelId="{4534AB28-3196-4EFF-82E9-FECF8BF1E83A}" srcId="{DEF583F6-1A1B-4150-BE92-163244D0FF44}" destId="{7F75B9C0-1FCB-436A-BD04-62DDCFA7B66A}" srcOrd="0" destOrd="0" parTransId="{6803A293-02E5-4281-9FDB-172121ECE5A2}" sibTransId="{C06C8043-AE97-4C59-9482-6902D542352C}"/>
    <dgm:cxn modelId="{8CADA8EC-F200-4CDE-832F-2FEB22025AAE}" type="presOf" srcId="{D432CD36-2197-4567-84FB-124EDAE890BA}" destId="{DB464C19-E911-4F92-B85C-66BF57110301}" srcOrd="1" destOrd="0" presId="urn:microsoft.com/office/officeart/2005/8/layout/orgChart1"/>
    <dgm:cxn modelId="{AC38A069-AE06-45A6-80DD-0360BC99E0FD}" type="presOf" srcId="{DCBFBFC6-CAD6-4DB5-A372-EF9B249A5C7E}" destId="{3CCB0417-3D5C-49AD-BC09-515B47009B06}" srcOrd="0" destOrd="0" presId="urn:microsoft.com/office/officeart/2005/8/layout/orgChart1"/>
    <dgm:cxn modelId="{16351270-B148-4A2C-931C-1EA3012BABA4}" srcId="{0B72A88F-4C87-42C4-A893-B66DB31BB967}" destId="{E5272BC3-2AA5-4336-91CE-8931AA3D4CF4}" srcOrd="1" destOrd="0" parTransId="{22A39D98-2D58-4B8A-A542-1EC792BA7ABA}" sibTransId="{E570570F-4DED-4DBC-B70B-D8F3FE113BE8}"/>
    <dgm:cxn modelId="{513DC5EE-A0C6-4917-B4C8-E73A1F9E0CC1}" type="presOf" srcId="{DEF583F6-1A1B-4150-BE92-163244D0FF44}" destId="{06701932-7463-4B44-93D2-743A9A698191}" srcOrd="1" destOrd="0" presId="urn:microsoft.com/office/officeart/2005/8/layout/orgChart1"/>
    <dgm:cxn modelId="{F94684EF-40D7-45FA-84B0-D2312B32E041}" type="presOf" srcId="{D6455BA3-D787-4244-B156-14483E3661C4}" destId="{A0261751-29B0-4CB3-A4A2-090AD55E8217}" srcOrd="0" destOrd="0" presId="urn:microsoft.com/office/officeart/2005/8/layout/orgChart1"/>
    <dgm:cxn modelId="{3C1F6A0D-2E4A-4752-ADF9-C99A666AD675}" srcId="{159FACF4-D237-455A-933E-4314D0A5F512}" destId="{0B72A88F-4C87-42C4-A893-B66DB31BB967}" srcOrd="3" destOrd="0" parTransId="{D6455BA3-D787-4244-B156-14483E3661C4}" sibTransId="{55A6A3AF-F4F6-4D49-B95D-228D4F953A30}"/>
    <dgm:cxn modelId="{4278E154-8E20-4196-AB26-C37FC7F4103F}" srcId="{0B72A88F-4C87-42C4-A893-B66DB31BB967}" destId="{2F7D99E0-CC98-48DE-ABB9-CEADFB5C1794}" srcOrd="0" destOrd="0" parTransId="{6F49950B-FFDA-4BB9-B499-BBFBC95DA0C4}" sibTransId="{963F15ED-AFB6-4549-96EB-8A3A485B2462}"/>
    <dgm:cxn modelId="{AB659B5A-D638-4797-8920-FB1D2B4F6A58}" type="presOf" srcId="{AA5A3D74-F168-40FA-8093-2869B0B5CBCD}" destId="{F3610C2D-9238-4AC6-B766-D9E689C665EA}" srcOrd="1" destOrd="0" presId="urn:microsoft.com/office/officeart/2005/8/layout/orgChart1"/>
    <dgm:cxn modelId="{F5127EA5-0AC2-4541-ABE0-AC32113F8065}" type="presOf" srcId="{2CBACCCB-711C-418D-8252-6EF498432880}" destId="{C89CC323-EB67-45EC-BE6B-10D3A44DBBE6}" srcOrd="0" destOrd="0" presId="urn:microsoft.com/office/officeart/2005/8/layout/orgChart1"/>
    <dgm:cxn modelId="{06F51937-BEF3-4346-BFD7-C61A5C43417A}" type="presOf" srcId="{DCBFBFC6-CAD6-4DB5-A372-EF9B249A5C7E}" destId="{2353791B-1F23-439E-ACC7-B6BA0759005A}" srcOrd="1" destOrd="0" presId="urn:microsoft.com/office/officeart/2005/8/layout/orgChart1"/>
    <dgm:cxn modelId="{272CE646-2C35-4AAD-88EA-2C34380BF982}" srcId="{159FACF4-D237-455A-933E-4314D0A5F512}" destId="{AA5A3D74-F168-40FA-8093-2869B0B5CBCD}" srcOrd="0" destOrd="0" parTransId="{2CBACCCB-711C-418D-8252-6EF498432880}" sibTransId="{44D55C19-7214-4ADB-A261-424E74CF44BB}"/>
    <dgm:cxn modelId="{9D14B608-5113-4097-9322-929F6A19B852}" type="presOf" srcId="{E62C38C8-EF2E-42B2-A3C8-3ABF3FB45696}" destId="{115F7170-E1E3-4BBD-AAAB-0D2D4ABEC88E}" srcOrd="1" destOrd="0" presId="urn:microsoft.com/office/officeart/2005/8/layout/orgChart1"/>
    <dgm:cxn modelId="{162FBCC7-CC7B-47AA-A95A-F252CA11984B}" type="presOf" srcId="{6F49950B-FFDA-4BB9-B499-BBFBC95DA0C4}" destId="{8FE4B62C-2A81-47A5-846C-44B26FB00475}" srcOrd="0" destOrd="0" presId="urn:microsoft.com/office/officeart/2005/8/layout/orgChart1"/>
    <dgm:cxn modelId="{94EC2AAE-3C0E-4BEA-86F8-07D4C2D5ACF3}" type="presOf" srcId="{159FACF4-D237-455A-933E-4314D0A5F512}" destId="{5E8B4D53-4CCC-4DC3-92DA-1FADFFD64FC9}" srcOrd="1" destOrd="0" presId="urn:microsoft.com/office/officeart/2005/8/layout/orgChart1"/>
    <dgm:cxn modelId="{6B79F7B1-3BB2-44DD-9F1B-455E6D906EDB}" type="presOf" srcId="{49467C94-6BCC-4580-8B9C-A66D8749A2AA}" destId="{53AFE31C-C808-4B2A-A8DE-50F0BD216AD0}" srcOrd="1" destOrd="0" presId="urn:microsoft.com/office/officeart/2005/8/layout/orgChart1"/>
    <dgm:cxn modelId="{BF8C64FD-EAA6-429D-8A3B-1723F3146D58}" srcId="{159FACF4-D237-455A-933E-4314D0A5F512}" destId="{7A966831-D5B7-42D3-89FA-6BD9221EEF69}" srcOrd="5" destOrd="0" parTransId="{DCA4A017-6C58-42F8-ADEF-EFD040D1FAE4}" sibTransId="{B2183C22-4D1F-44B6-9FF7-7F86B3A30157}"/>
    <dgm:cxn modelId="{85C7897A-0519-461F-8106-FA8AFD88A1EB}" type="presOf" srcId="{82A38565-C974-4A50-9D3F-3C07293BE614}" destId="{51392F04-7ABD-40C9-89A5-A973B838025D}" srcOrd="0" destOrd="0" presId="urn:microsoft.com/office/officeart/2005/8/layout/orgChart1"/>
    <dgm:cxn modelId="{23F40F7B-F8A6-4ECE-8D2C-CA5F753F85BD}" type="presOf" srcId="{2F7D99E0-CC98-48DE-ABB9-CEADFB5C1794}" destId="{70CC5314-A0BD-44B8-A032-8E88B6062433}" srcOrd="1" destOrd="0" presId="urn:microsoft.com/office/officeart/2005/8/layout/orgChart1"/>
    <dgm:cxn modelId="{D41B6DFF-8ED9-4D2E-A9A6-55898C721A7C}" type="presOf" srcId="{2F7D99E0-CC98-48DE-ABB9-CEADFB5C1794}" destId="{E14C02B1-8D2D-4408-8F50-C9AA735F5F1E}" srcOrd="0" destOrd="0" presId="urn:microsoft.com/office/officeart/2005/8/layout/orgChart1"/>
    <dgm:cxn modelId="{83ADFFEF-42F7-48F8-BCF5-325276492716}" type="presOf" srcId="{53BB71FC-EA0C-4F97-B3D6-AF21FECE883A}" destId="{E9AF7088-93DE-45BA-809C-5D366C4C06A9}" srcOrd="0" destOrd="0" presId="urn:microsoft.com/office/officeart/2005/8/layout/orgChart1"/>
    <dgm:cxn modelId="{F9233452-D707-4BDF-B85B-FF155B005F4F}" srcId="{159FACF4-D237-455A-933E-4314D0A5F512}" destId="{DEF583F6-1A1B-4150-BE92-163244D0FF44}" srcOrd="1" destOrd="0" parTransId="{C0B82B4B-F08C-4214-81F3-5EF828EEFCE6}" sibTransId="{A3F49CC0-A86C-4AC6-8D51-8517CE4D8F75}"/>
    <dgm:cxn modelId="{3B3438F3-8939-4719-BB3A-F01651C80A5F}" type="presParOf" srcId="{02FC549D-37D8-4FF5-A9D3-4701F0BB9477}" destId="{14B89D2A-4B5B-4881-A395-6E89207C7E6E}" srcOrd="0" destOrd="0" presId="urn:microsoft.com/office/officeart/2005/8/layout/orgChart1"/>
    <dgm:cxn modelId="{015347BB-307A-4F2E-AFA9-32FD80E6F06D}" type="presParOf" srcId="{14B89D2A-4B5B-4881-A395-6E89207C7E6E}" destId="{6C7B8635-F81C-43E3-93DA-092E693AACDA}" srcOrd="0" destOrd="0" presId="urn:microsoft.com/office/officeart/2005/8/layout/orgChart1"/>
    <dgm:cxn modelId="{2B07513D-13FA-4C96-9D8E-6CE8A347E003}" type="presParOf" srcId="{6C7B8635-F81C-43E3-93DA-092E693AACDA}" destId="{5D2F8BD4-A16E-4FAD-B71F-1A6996C57D87}" srcOrd="0" destOrd="0" presId="urn:microsoft.com/office/officeart/2005/8/layout/orgChart1"/>
    <dgm:cxn modelId="{14F6AFA9-E09D-45EB-84EF-D133196B9980}" type="presParOf" srcId="{6C7B8635-F81C-43E3-93DA-092E693AACDA}" destId="{5E8B4D53-4CCC-4DC3-92DA-1FADFFD64FC9}" srcOrd="1" destOrd="0" presId="urn:microsoft.com/office/officeart/2005/8/layout/orgChart1"/>
    <dgm:cxn modelId="{9D132BC9-86D3-485F-B1C4-F9FBC883E4B9}" type="presParOf" srcId="{14B89D2A-4B5B-4881-A395-6E89207C7E6E}" destId="{05146E8A-F728-438D-A0F3-0F3A359A72B9}" srcOrd="1" destOrd="0" presId="urn:microsoft.com/office/officeart/2005/8/layout/orgChart1"/>
    <dgm:cxn modelId="{C9D4036C-C9F9-4820-AF9E-1CB5F7F164F0}" type="presParOf" srcId="{05146E8A-F728-438D-A0F3-0F3A359A72B9}" destId="{7025DCE8-58DC-46CC-8846-945762B4E72C}" srcOrd="0" destOrd="0" presId="urn:microsoft.com/office/officeart/2005/8/layout/orgChart1"/>
    <dgm:cxn modelId="{A7F365F5-E3BE-4A7A-8DA6-7947F46AF562}" type="presParOf" srcId="{05146E8A-F728-438D-A0F3-0F3A359A72B9}" destId="{C28845CF-CF98-4139-ABC8-F3432870D7B1}" srcOrd="1" destOrd="0" presId="urn:microsoft.com/office/officeart/2005/8/layout/orgChart1"/>
    <dgm:cxn modelId="{DC833C9B-0CCD-4EA6-B433-5DD8742C2C50}" type="presParOf" srcId="{C28845CF-CF98-4139-ABC8-F3432870D7B1}" destId="{F032F640-F216-4A23-B445-A3360FF0F6D6}" srcOrd="0" destOrd="0" presId="urn:microsoft.com/office/officeart/2005/8/layout/orgChart1"/>
    <dgm:cxn modelId="{35CC402A-7CA0-4D87-8D3C-2AA33ED57487}" type="presParOf" srcId="{F032F640-F216-4A23-B445-A3360FF0F6D6}" destId="{40C66198-FC93-4618-8A69-DF8A82ED4E03}" srcOrd="0" destOrd="0" presId="urn:microsoft.com/office/officeart/2005/8/layout/orgChart1"/>
    <dgm:cxn modelId="{7AC86386-C865-4B89-B8DA-1467C200C93E}" type="presParOf" srcId="{F032F640-F216-4A23-B445-A3360FF0F6D6}" destId="{06701932-7463-4B44-93D2-743A9A698191}" srcOrd="1" destOrd="0" presId="urn:microsoft.com/office/officeart/2005/8/layout/orgChart1"/>
    <dgm:cxn modelId="{6421B2B4-501C-436B-B6BA-51A0B58D33D9}" type="presParOf" srcId="{C28845CF-CF98-4139-ABC8-F3432870D7B1}" destId="{1E62D570-4962-49A1-9E8B-2702434E738C}" srcOrd="1" destOrd="0" presId="urn:microsoft.com/office/officeart/2005/8/layout/orgChart1"/>
    <dgm:cxn modelId="{734360A8-5194-4070-B55D-FC6FD3DAD0D2}" type="presParOf" srcId="{1E62D570-4962-49A1-9E8B-2702434E738C}" destId="{320A9629-27AB-4791-BE9D-AAD3610188AC}" srcOrd="0" destOrd="0" presId="urn:microsoft.com/office/officeart/2005/8/layout/orgChart1"/>
    <dgm:cxn modelId="{5E2BA704-DDF3-49B6-A39A-BCD3F659B6D6}" type="presParOf" srcId="{1E62D570-4962-49A1-9E8B-2702434E738C}" destId="{0D4F575D-ABA7-4945-A493-D08D74C7577B}" srcOrd="1" destOrd="0" presId="urn:microsoft.com/office/officeart/2005/8/layout/orgChart1"/>
    <dgm:cxn modelId="{BAC757D1-2992-407B-B477-A71693AF5392}" type="presParOf" srcId="{0D4F575D-ABA7-4945-A493-D08D74C7577B}" destId="{2A9E2DEB-EB5B-49F9-BDEA-91CA3D1D20D3}" srcOrd="0" destOrd="0" presId="urn:microsoft.com/office/officeart/2005/8/layout/orgChart1"/>
    <dgm:cxn modelId="{72D4D428-8979-4547-8FAE-32833BAD3FE8}" type="presParOf" srcId="{2A9E2DEB-EB5B-49F9-BDEA-91CA3D1D20D3}" destId="{A58AD458-8539-4D26-8CD1-D7FFE893DC60}" srcOrd="0" destOrd="0" presId="urn:microsoft.com/office/officeart/2005/8/layout/orgChart1"/>
    <dgm:cxn modelId="{765CDD7D-FF98-4588-B870-0FBC833E0BAC}" type="presParOf" srcId="{2A9E2DEB-EB5B-49F9-BDEA-91CA3D1D20D3}" destId="{6B98F331-7105-4ED2-A86A-CC4AD2010367}" srcOrd="1" destOrd="0" presId="urn:microsoft.com/office/officeart/2005/8/layout/orgChart1"/>
    <dgm:cxn modelId="{9F6A46D7-99BF-43FC-B732-A699B30E813E}" type="presParOf" srcId="{0D4F575D-ABA7-4945-A493-D08D74C7577B}" destId="{00FF1B43-00FA-40D9-ABB6-15B4FD3C08A3}" srcOrd="1" destOrd="0" presId="urn:microsoft.com/office/officeart/2005/8/layout/orgChart1"/>
    <dgm:cxn modelId="{83EA83A0-87C2-42C0-A923-3980B3140217}" type="presParOf" srcId="{0D4F575D-ABA7-4945-A493-D08D74C7577B}" destId="{8E546BD9-3DBE-4F1B-9C7B-C4BB017BB02E}" srcOrd="2" destOrd="0" presId="urn:microsoft.com/office/officeart/2005/8/layout/orgChart1"/>
    <dgm:cxn modelId="{D465D895-9B84-4F43-AB12-EC87BBE9C000}" type="presParOf" srcId="{1E62D570-4962-49A1-9E8B-2702434E738C}" destId="{E9AF7088-93DE-45BA-809C-5D366C4C06A9}" srcOrd="2" destOrd="0" presId="urn:microsoft.com/office/officeart/2005/8/layout/orgChart1"/>
    <dgm:cxn modelId="{7F03B388-361D-424B-9E7A-EE1C4CCE2B1D}" type="presParOf" srcId="{1E62D570-4962-49A1-9E8B-2702434E738C}" destId="{AEE0D8AE-E6C2-43F1-9997-51B1F49AFD19}" srcOrd="3" destOrd="0" presId="urn:microsoft.com/office/officeart/2005/8/layout/orgChart1"/>
    <dgm:cxn modelId="{682DE9E8-D7DA-4A2D-86CA-99E5E0CC76BD}" type="presParOf" srcId="{AEE0D8AE-E6C2-43F1-9997-51B1F49AFD19}" destId="{596797E8-A669-42D3-AB08-C96266F96698}" srcOrd="0" destOrd="0" presId="urn:microsoft.com/office/officeart/2005/8/layout/orgChart1"/>
    <dgm:cxn modelId="{0B678BD6-23A1-412D-AB99-59043605AEE5}" type="presParOf" srcId="{596797E8-A669-42D3-AB08-C96266F96698}" destId="{50B24B75-F63D-46B2-9B22-29F0921958C1}" srcOrd="0" destOrd="0" presId="urn:microsoft.com/office/officeart/2005/8/layout/orgChart1"/>
    <dgm:cxn modelId="{7CEF6A3A-EFE4-4106-87E5-68361C7C28B8}" type="presParOf" srcId="{596797E8-A669-42D3-AB08-C96266F96698}" destId="{DB464C19-E911-4F92-B85C-66BF57110301}" srcOrd="1" destOrd="0" presId="urn:microsoft.com/office/officeart/2005/8/layout/orgChart1"/>
    <dgm:cxn modelId="{36C45ACD-6DFA-467D-A612-3024026ED547}" type="presParOf" srcId="{AEE0D8AE-E6C2-43F1-9997-51B1F49AFD19}" destId="{7A2CCD96-07E0-4C89-8807-B362559C4B69}" srcOrd="1" destOrd="0" presId="urn:microsoft.com/office/officeart/2005/8/layout/orgChart1"/>
    <dgm:cxn modelId="{C8F8EA52-69A5-4866-96B9-1B3EE2FEBEB3}" type="presParOf" srcId="{AEE0D8AE-E6C2-43F1-9997-51B1F49AFD19}" destId="{DFBB1202-1811-4DC1-8357-264AE5E79106}" srcOrd="2" destOrd="0" presId="urn:microsoft.com/office/officeart/2005/8/layout/orgChart1"/>
    <dgm:cxn modelId="{6B5BDD6D-76F9-4670-AC21-030A81400877}" type="presParOf" srcId="{1E62D570-4962-49A1-9E8B-2702434E738C}" destId="{783059D3-F04C-4880-89DB-C7C5504BD148}" srcOrd="4" destOrd="0" presId="urn:microsoft.com/office/officeart/2005/8/layout/orgChart1"/>
    <dgm:cxn modelId="{C894DCB1-14B8-4E2D-A6DA-CB34F2A9FED6}" type="presParOf" srcId="{1E62D570-4962-49A1-9E8B-2702434E738C}" destId="{1096FBF3-C823-45F7-9475-22910088C916}" srcOrd="5" destOrd="0" presId="urn:microsoft.com/office/officeart/2005/8/layout/orgChart1"/>
    <dgm:cxn modelId="{00E5BC8B-EF63-42DB-8CD5-5F41A3BA0466}" type="presParOf" srcId="{1096FBF3-C823-45F7-9475-22910088C916}" destId="{568C43FB-6799-4AD0-A268-50F29095C21F}" srcOrd="0" destOrd="0" presId="urn:microsoft.com/office/officeart/2005/8/layout/orgChart1"/>
    <dgm:cxn modelId="{3E96EB04-E449-4397-903B-2A27ADF8AC5F}" type="presParOf" srcId="{568C43FB-6799-4AD0-A268-50F29095C21F}" destId="{EB2508E1-7234-4BAB-966A-317E0177CE0A}" srcOrd="0" destOrd="0" presId="urn:microsoft.com/office/officeart/2005/8/layout/orgChart1"/>
    <dgm:cxn modelId="{7F755A7E-D5B0-4DEF-9D76-3719870222DF}" type="presParOf" srcId="{568C43FB-6799-4AD0-A268-50F29095C21F}" destId="{115F7170-E1E3-4BBD-AAAB-0D2D4ABEC88E}" srcOrd="1" destOrd="0" presId="urn:microsoft.com/office/officeart/2005/8/layout/orgChart1"/>
    <dgm:cxn modelId="{65FBADB1-7603-44D6-AAF1-64BE322FE3CB}" type="presParOf" srcId="{1096FBF3-C823-45F7-9475-22910088C916}" destId="{93FA08A9-885C-4C61-9096-B9CD5C4C7D97}" srcOrd="1" destOrd="0" presId="urn:microsoft.com/office/officeart/2005/8/layout/orgChart1"/>
    <dgm:cxn modelId="{0898D48A-A16A-4C70-96B0-AC208B7091E0}" type="presParOf" srcId="{1096FBF3-C823-45F7-9475-22910088C916}" destId="{A998B139-A1C6-446C-8D57-567485653652}" srcOrd="2" destOrd="0" presId="urn:microsoft.com/office/officeart/2005/8/layout/orgChart1"/>
    <dgm:cxn modelId="{2AB5389F-4319-484F-B90B-D8F30140D87B}" type="presParOf" srcId="{C28845CF-CF98-4139-ABC8-F3432870D7B1}" destId="{C5FB6A53-336B-481F-A2AB-59CECC53A57D}" srcOrd="2" destOrd="0" presId="urn:microsoft.com/office/officeart/2005/8/layout/orgChart1"/>
    <dgm:cxn modelId="{12E388C0-DFD0-4A4E-8E04-657DCD1B7956}" type="presParOf" srcId="{05146E8A-F728-438D-A0F3-0F3A359A72B9}" destId="{FF7D5326-ACA0-4038-8CE9-1C4DA9575A43}" srcOrd="2" destOrd="0" presId="urn:microsoft.com/office/officeart/2005/8/layout/orgChart1"/>
    <dgm:cxn modelId="{12178941-0306-43B9-B443-3263B9B0CAF6}" type="presParOf" srcId="{05146E8A-F728-438D-A0F3-0F3A359A72B9}" destId="{A586D52E-7E8B-4EA1-9B56-1D61F758961A}" srcOrd="3" destOrd="0" presId="urn:microsoft.com/office/officeart/2005/8/layout/orgChart1"/>
    <dgm:cxn modelId="{DA5C8CD8-2C39-4FAE-99D4-B2E77205ED1F}" type="presParOf" srcId="{A586D52E-7E8B-4EA1-9B56-1D61F758961A}" destId="{543BF82D-CB89-47AE-856F-7C902E41C683}" srcOrd="0" destOrd="0" presId="urn:microsoft.com/office/officeart/2005/8/layout/orgChart1"/>
    <dgm:cxn modelId="{7252EE08-DB51-4DFB-8DB9-24769D53A7B2}" type="presParOf" srcId="{543BF82D-CB89-47AE-856F-7C902E41C683}" destId="{FA54B241-2E5A-4E37-8425-1854E6769FEF}" srcOrd="0" destOrd="0" presId="urn:microsoft.com/office/officeart/2005/8/layout/orgChart1"/>
    <dgm:cxn modelId="{8D3F64DF-1FE5-4538-BC7F-DD08A8F80CD8}" type="presParOf" srcId="{543BF82D-CB89-47AE-856F-7C902E41C683}" destId="{53AFE31C-C808-4B2A-A8DE-50F0BD216AD0}" srcOrd="1" destOrd="0" presId="urn:microsoft.com/office/officeart/2005/8/layout/orgChart1"/>
    <dgm:cxn modelId="{C38FB80E-8BA1-4045-9644-00BAEF2B7186}" type="presParOf" srcId="{A586D52E-7E8B-4EA1-9B56-1D61F758961A}" destId="{175191A7-5EF3-4AFC-B629-4EDAE531C277}" srcOrd="1" destOrd="0" presId="urn:microsoft.com/office/officeart/2005/8/layout/orgChart1"/>
    <dgm:cxn modelId="{90609A81-53F5-444D-9F7E-569E3D289106}" type="presParOf" srcId="{175191A7-5EF3-4AFC-B629-4EDAE531C277}" destId="{0AFCFEB7-5449-4CC8-91EC-96C0A8157437}" srcOrd="0" destOrd="0" presId="urn:microsoft.com/office/officeart/2005/8/layout/orgChart1"/>
    <dgm:cxn modelId="{BEEA6A71-536D-4C6A-BA86-59BAB3165AF3}" type="presParOf" srcId="{175191A7-5EF3-4AFC-B629-4EDAE531C277}" destId="{98185BB4-78B3-4E3F-83B4-7ECD614B2F3F}" srcOrd="1" destOrd="0" presId="urn:microsoft.com/office/officeart/2005/8/layout/orgChart1"/>
    <dgm:cxn modelId="{F2078DAA-513E-4BD3-B945-5569C34884EA}" type="presParOf" srcId="{98185BB4-78B3-4E3F-83B4-7ECD614B2F3F}" destId="{27141CBB-D6DD-49B7-9913-1A92E5DBC163}" srcOrd="0" destOrd="0" presId="urn:microsoft.com/office/officeart/2005/8/layout/orgChart1"/>
    <dgm:cxn modelId="{8B3CB9D3-9C65-4988-B758-917EFB0ADAA6}" type="presParOf" srcId="{27141CBB-D6DD-49B7-9913-1A92E5DBC163}" destId="{1A536B15-EB43-478B-8AC0-10B8755A2CEB}" srcOrd="0" destOrd="0" presId="urn:microsoft.com/office/officeart/2005/8/layout/orgChart1"/>
    <dgm:cxn modelId="{BC8E4F32-EE65-462E-A8C4-5DCF349D69AD}" type="presParOf" srcId="{27141CBB-D6DD-49B7-9913-1A92E5DBC163}" destId="{9E91F16D-286A-4783-B5F0-EB7C3564E466}" srcOrd="1" destOrd="0" presId="urn:microsoft.com/office/officeart/2005/8/layout/orgChart1"/>
    <dgm:cxn modelId="{ADB248B8-1684-4A58-BBCE-C19369903EF8}" type="presParOf" srcId="{98185BB4-78B3-4E3F-83B4-7ECD614B2F3F}" destId="{C5295D8A-4FA9-42CA-9131-9B14FB25A35A}" srcOrd="1" destOrd="0" presId="urn:microsoft.com/office/officeart/2005/8/layout/orgChart1"/>
    <dgm:cxn modelId="{4B57B2F0-D96F-45D4-8C62-69BF4FA0A828}" type="presParOf" srcId="{98185BB4-78B3-4E3F-83B4-7ECD614B2F3F}" destId="{C1199AF4-FA48-4A6B-83FB-D815B4781DD5}" srcOrd="2" destOrd="0" presId="urn:microsoft.com/office/officeart/2005/8/layout/orgChart1"/>
    <dgm:cxn modelId="{BCD0BBF2-56FB-421E-95AD-AE32A9E73A3F}" type="presParOf" srcId="{A586D52E-7E8B-4EA1-9B56-1D61F758961A}" destId="{59E4055A-8267-4C94-A6F6-E53AC87FB998}" srcOrd="2" destOrd="0" presId="urn:microsoft.com/office/officeart/2005/8/layout/orgChart1"/>
    <dgm:cxn modelId="{F8335D48-142D-44D1-BA27-3F0D32488A3B}" type="presParOf" srcId="{05146E8A-F728-438D-A0F3-0F3A359A72B9}" destId="{A0261751-29B0-4CB3-A4A2-090AD55E8217}" srcOrd="4" destOrd="0" presId="urn:microsoft.com/office/officeart/2005/8/layout/orgChart1"/>
    <dgm:cxn modelId="{5973833A-C4B7-454A-8B35-3977DB204B4F}" type="presParOf" srcId="{05146E8A-F728-438D-A0F3-0F3A359A72B9}" destId="{F2DEFA58-15FC-45DA-A9B0-A27BA8ED3E3D}" srcOrd="5" destOrd="0" presId="urn:microsoft.com/office/officeart/2005/8/layout/orgChart1"/>
    <dgm:cxn modelId="{1C00B327-262E-49A8-89DC-306187BEE3DD}" type="presParOf" srcId="{F2DEFA58-15FC-45DA-A9B0-A27BA8ED3E3D}" destId="{680E4F2F-80F3-4943-90BF-3BD9762DC909}" srcOrd="0" destOrd="0" presId="urn:microsoft.com/office/officeart/2005/8/layout/orgChart1"/>
    <dgm:cxn modelId="{E7E6A57B-28FC-410F-ACA1-7D47B3951EBD}" type="presParOf" srcId="{680E4F2F-80F3-4943-90BF-3BD9762DC909}" destId="{5EC68DF6-329D-4384-9D33-55CE967F5445}" srcOrd="0" destOrd="0" presId="urn:microsoft.com/office/officeart/2005/8/layout/orgChart1"/>
    <dgm:cxn modelId="{90FA3869-6721-4345-AD46-04112B958CAB}" type="presParOf" srcId="{680E4F2F-80F3-4943-90BF-3BD9762DC909}" destId="{BF6460A7-816C-48E3-9B3D-5540ACB6E023}" srcOrd="1" destOrd="0" presId="urn:microsoft.com/office/officeart/2005/8/layout/orgChart1"/>
    <dgm:cxn modelId="{A7156641-9743-4528-948D-0B5663F825DB}" type="presParOf" srcId="{F2DEFA58-15FC-45DA-A9B0-A27BA8ED3E3D}" destId="{F315A905-0016-415C-B298-84D5C02017C7}" srcOrd="1" destOrd="0" presId="urn:microsoft.com/office/officeart/2005/8/layout/orgChart1"/>
    <dgm:cxn modelId="{D48A334E-D613-4B2C-95EC-A1F4BC9FB2A2}" type="presParOf" srcId="{F315A905-0016-415C-B298-84D5C02017C7}" destId="{8FE4B62C-2A81-47A5-846C-44B26FB00475}" srcOrd="0" destOrd="0" presId="urn:microsoft.com/office/officeart/2005/8/layout/orgChart1"/>
    <dgm:cxn modelId="{222E97A0-F212-486C-A97B-EDB3FBF25971}" type="presParOf" srcId="{F315A905-0016-415C-B298-84D5C02017C7}" destId="{7EA057E2-BC10-44B9-B41E-C5D84A10F20F}" srcOrd="1" destOrd="0" presId="urn:microsoft.com/office/officeart/2005/8/layout/orgChart1"/>
    <dgm:cxn modelId="{74C65B81-8FA0-42CD-AB3D-9D8812DB055A}" type="presParOf" srcId="{7EA057E2-BC10-44B9-B41E-C5D84A10F20F}" destId="{ACA7E2EE-26E2-409A-BDD9-934ABBB89C83}" srcOrd="0" destOrd="0" presId="urn:microsoft.com/office/officeart/2005/8/layout/orgChart1"/>
    <dgm:cxn modelId="{059A2E39-3A4C-4F4A-ADA1-5F4CDCAFBC88}" type="presParOf" srcId="{ACA7E2EE-26E2-409A-BDD9-934ABBB89C83}" destId="{E14C02B1-8D2D-4408-8F50-C9AA735F5F1E}" srcOrd="0" destOrd="0" presId="urn:microsoft.com/office/officeart/2005/8/layout/orgChart1"/>
    <dgm:cxn modelId="{AF1BA37E-CDE3-4CD2-B4BD-A62E0640030F}" type="presParOf" srcId="{ACA7E2EE-26E2-409A-BDD9-934ABBB89C83}" destId="{70CC5314-A0BD-44B8-A032-8E88B6062433}" srcOrd="1" destOrd="0" presId="urn:microsoft.com/office/officeart/2005/8/layout/orgChart1"/>
    <dgm:cxn modelId="{F2A4DA38-A899-47E0-95B1-721F94494B08}" type="presParOf" srcId="{7EA057E2-BC10-44B9-B41E-C5D84A10F20F}" destId="{5A992BF2-635A-4B2A-A0A5-F8E649B92B6A}" srcOrd="1" destOrd="0" presId="urn:microsoft.com/office/officeart/2005/8/layout/orgChart1"/>
    <dgm:cxn modelId="{A7E3ECBF-CA09-4AE8-9B87-A14CF0FF67EC}" type="presParOf" srcId="{7EA057E2-BC10-44B9-B41E-C5D84A10F20F}" destId="{ED230405-1C98-4063-97F2-3EFCAA116387}" srcOrd="2" destOrd="0" presId="urn:microsoft.com/office/officeart/2005/8/layout/orgChart1"/>
    <dgm:cxn modelId="{27B42220-45CF-43E2-A7FF-A362E422959F}" type="presParOf" srcId="{F315A905-0016-415C-B298-84D5C02017C7}" destId="{6BD0D297-A83A-4D5D-AD53-17CC8EAA2556}" srcOrd="2" destOrd="0" presId="urn:microsoft.com/office/officeart/2005/8/layout/orgChart1"/>
    <dgm:cxn modelId="{AE4436F8-B0C7-41B5-A496-2B98F315C7D5}" type="presParOf" srcId="{F315A905-0016-415C-B298-84D5C02017C7}" destId="{863FB97D-B5CC-4571-9821-D84F773D92CE}" srcOrd="3" destOrd="0" presId="urn:microsoft.com/office/officeart/2005/8/layout/orgChart1"/>
    <dgm:cxn modelId="{51E43C28-A735-430D-A5B4-E02D7B7DF6DF}" type="presParOf" srcId="{863FB97D-B5CC-4571-9821-D84F773D92CE}" destId="{B6CB5D23-8ADF-4FE8-970B-5FBC2096B30E}" srcOrd="0" destOrd="0" presId="urn:microsoft.com/office/officeart/2005/8/layout/orgChart1"/>
    <dgm:cxn modelId="{7CA319A1-CC97-4E40-B70A-EF152AE431A0}" type="presParOf" srcId="{B6CB5D23-8ADF-4FE8-970B-5FBC2096B30E}" destId="{0CCCCEBE-2A39-4947-8130-ACFCC0E6A057}" srcOrd="0" destOrd="0" presId="urn:microsoft.com/office/officeart/2005/8/layout/orgChart1"/>
    <dgm:cxn modelId="{7E510075-7E8A-43B8-BB19-504BE6456A3D}" type="presParOf" srcId="{B6CB5D23-8ADF-4FE8-970B-5FBC2096B30E}" destId="{0663D038-DF0D-4EFC-874F-69EE6BF54A2B}" srcOrd="1" destOrd="0" presId="urn:microsoft.com/office/officeart/2005/8/layout/orgChart1"/>
    <dgm:cxn modelId="{BD0CA439-96EF-40C8-8A70-1F737714C81D}" type="presParOf" srcId="{863FB97D-B5CC-4571-9821-D84F773D92CE}" destId="{DD135CF9-F471-4E08-968C-CECA6A525E7A}" srcOrd="1" destOrd="0" presId="urn:microsoft.com/office/officeart/2005/8/layout/orgChart1"/>
    <dgm:cxn modelId="{557FC7E3-615F-4BBC-A70D-1B225FEB5283}" type="presParOf" srcId="{863FB97D-B5CC-4571-9821-D84F773D92CE}" destId="{883C61ED-DC01-4100-887D-02421B2A159B}" srcOrd="2" destOrd="0" presId="urn:microsoft.com/office/officeart/2005/8/layout/orgChart1"/>
    <dgm:cxn modelId="{E71BE3B2-C911-456C-B62E-0B979D769420}" type="presParOf" srcId="{F2DEFA58-15FC-45DA-A9B0-A27BA8ED3E3D}" destId="{983B5144-D3A6-4189-9B48-873795652EC1}" srcOrd="2" destOrd="0" presId="urn:microsoft.com/office/officeart/2005/8/layout/orgChart1"/>
    <dgm:cxn modelId="{11ADE2BF-071B-404D-BF78-C3BDFA109B2C}" type="presParOf" srcId="{05146E8A-F728-438D-A0F3-0F3A359A72B9}" destId="{51392F04-7ABD-40C9-89A5-A973B838025D}" srcOrd="6" destOrd="0" presId="urn:microsoft.com/office/officeart/2005/8/layout/orgChart1"/>
    <dgm:cxn modelId="{4D2004CA-0D37-4A02-B16E-4F22ED1EC528}" type="presParOf" srcId="{05146E8A-F728-438D-A0F3-0F3A359A72B9}" destId="{0A32F05F-1F34-4D7F-A2FF-5B049353C659}" srcOrd="7" destOrd="0" presId="urn:microsoft.com/office/officeart/2005/8/layout/orgChart1"/>
    <dgm:cxn modelId="{64612781-1AA3-4821-BB99-3902B572D6C4}" type="presParOf" srcId="{0A32F05F-1F34-4D7F-A2FF-5B049353C659}" destId="{BF7D3E37-5F14-4F6E-94C5-C245CF08F859}" srcOrd="0" destOrd="0" presId="urn:microsoft.com/office/officeart/2005/8/layout/orgChart1"/>
    <dgm:cxn modelId="{A1824985-27D7-49E9-908F-37CFDE98FF58}" type="presParOf" srcId="{BF7D3E37-5F14-4F6E-94C5-C245CF08F859}" destId="{3CCB0417-3D5C-49AD-BC09-515B47009B06}" srcOrd="0" destOrd="0" presId="urn:microsoft.com/office/officeart/2005/8/layout/orgChart1"/>
    <dgm:cxn modelId="{4B214353-AE1B-48C6-8A9C-0E89E5E05C77}" type="presParOf" srcId="{BF7D3E37-5F14-4F6E-94C5-C245CF08F859}" destId="{2353791B-1F23-439E-ACC7-B6BA0759005A}" srcOrd="1" destOrd="0" presId="urn:microsoft.com/office/officeart/2005/8/layout/orgChart1"/>
    <dgm:cxn modelId="{676A2471-1A41-49AA-8B70-D150D2CB8FF6}" type="presParOf" srcId="{0A32F05F-1F34-4D7F-A2FF-5B049353C659}" destId="{9B2EA8D1-6D72-4220-A712-6E2EC13E16A6}" srcOrd="1" destOrd="0" presId="urn:microsoft.com/office/officeart/2005/8/layout/orgChart1"/>
    <dgm:cxn modelId="{C02EB71E-2DE3-4645-9445-97CED8F80C69}" type="presParOf" srcId="{0A32F05F-1F34-4D7F-A2FF-5B049353C659}" destId="{40E3FE93-B291-4D9C-85C9-DDAAAA73687D}" srcOrd="2" destOrd="0" presId="urn:microsoft.com/office/officeart/2005/8/layout/orgChart1"/>
    <dgm:cxn modelId="{801C71DA-6A9F-4D50-9B06-978DC0DEA36E}" type="presParOf" srcId="{14B89D2A-4B5B-4881-A395-6E89207C7E6E}" destId="{1EDFD290-FC3F-4EFE-BE12-13EAE250703F}" srcOrd="2" destOrd="0" presId="urn:microsoft.com/office/officeart/2005/8/layout/orgChart1"/>
    <dgm:cxn modelId="{ED00A626-9993-44B7-A63B-9A004F38C1D8}" type="presParOf" srcId="{1EDFD290-FC3F-4EFE-BE12-13EAE250703F}" destId="{C89CC323-EB67-45EC-BE6B-10D3A44DBBE6}" srcOrd="0" destOrd="0" presId="urn:microsoft.com/office/officeart/2005/8/layout/orgChart1"/>
    <dgm:cxn modelId="{94821771-72CD-4C7D-87A3-5282907D14FB}" type="presParOf" srcId="{1EDFD290-FC3F-4EFE-BE12-13EAE250703F}" destId="{D575D580-0C87-44DC-86FC-CCBD5954A3ED}" srcOrd="1" destOrd="0" presId="urn:microsoft.com/office/officeart/2005/8/layout/orgChart1"/>
    <dgm:cxn modelId="{CA939EB5-9801-4BE0-B454-063D0115625E}" type="presParOf" srcId="{D575D580-0C87-44DC-86FC-CCBD5954A3ED}" destId="{99B49193-FF01-44BD-B861-4B92EB496082}" srcOrd="0" destOrd="0" presId="urn:microsoft.com/office/officeart/2005/8/layout/orgChart1"/>
    <dgm:cxn modelId="{554E5807-5B69-467F-8BA5-AA891C5C80DA}" type="presParOf" srcId="{99B49193-FF01-44BD-B861-4B92EB496082}" destId="{780C02C3-FF7E-40DC-B9A7-B296813C4988}" srcOrd="0" destOrd="0" presId="urn:microsoft.com/office/officeart/2005/8/layout/orgChart1"/>
    <dgm:cxn modelId="{9B9EFAAF-9D28-4C25-9279-55E3362863D2}" type="presParOf" srcId="{99B49193-FF01-44BD-B861-4B92EB496082}" destId="{F3610C2D-9238-4AC6-B766-D9E689C665EA}" srcOrd="1" destOrd="0" presId="urn:microsoft.com/office/officeart/2005/8/layout/orgChart1"/>
    <dgm:cxn modelId="{BBCEAB7E-3053-4B5D-BB43-A20E1A22FD01}" type="presParOf" srcId="{D575D580-0C87-44DC-86FC-CCBD5954A3ED}" destId="{7AB7510B-D2BD-4DF6-AAE7-B65C88BBCB56}" srcOrd="1" destOrd="0" presId="urn:microsoft.com/office/officeart/2005/8/layout/orgChart1"/>
    <dgm:cxn modelId="{D93971D3-3977-4544-83AA-A6608C0D568E}" type="presParOf" srcId="{D575D580-0C87-44DC-86FC-CCBD5954A3ED}" destId="{E6FE477B-07E4-43D2-A5DA-DD8C45292D49}" srcOrd="2" destOrd="0" presId="urn:microsoft.com/office/officeart/2005/8/layout/orgChart1"/>
    <dgm:cxn modelId="{E63D59A6-3EDF-4465-B69D-AFB30BB0D504}" type="presParOf" srcId="{1EDFD290-FC3F-4EFE-BE12-13EAE250703F}" destId="{0EA34D90-868D-41FD-BDE1-13497DDEBFF3}" srcOrd="2" destOrd="0" presId="urn:microsoft.com/office/officeart/2005/8/layout/orgChart1"/>
    <dgm:cxn modelId="{84CC294A-DC80-4ED5-AE02-75FDBCCCE330}" type="presParOf" srcId="{1EDFD290-FC3F-4EFE-BE12-13EAE250703F}" destId="{7ECBFC02-8043-49D8-AA11-E9396FBF908A}" srcOrd="3" destOrd="0" presId="urn:microsoft.com/office/officeart/2005/8/layout/orgChart1"/>
    <dgm:cxn modelId="{B5392F12-5127-472D-80B0-A22EB948FC7D}" type="presParOf" srcId="{7ECBFC02-8043-49D8-AA11-E9396FBF908A}" destId="{714606CF-6D1E-4A1F-8EA1-FE13819EF455}" srcOrd="0" destOrd="0" presId="urn:microsoft.com/office/officeart/2005/8/layout/orgChart1"/>
    <dgm:cxn modelId="{3CA0D1AC-CA27-4539-9399-AA855A5DA733}" type="presParOf" srcId="{714606CF-6D1E-4A1F-8EA1-FE13819EF455}" destId="{D84AA230-0509-4CB0-9293-76AFACF5D51A}" srcOrd="0" destOrd="0" presId="urn:microsoft.com/office/officeart/2005/8/layout/orgChart1"/>
    <dgm:cxn modelId="{629A243A-39AB-448C-9C47-973A02C975AB}" type="presParOf" srcId="{714606CF-6D1E-4A1F-8EA1-FE13819EF455}" destId="{9D699835-CB1F-4DBA-9E9A-0B9BD1503A0B}" srcOrd="1" destOrd="0" presId="urn:microsoft.com/office/officeart/2005/8/layout/orgChart1"/>
    <dgm:cxn modelId="{AC07BD91-4E0E-477D-AE73-D0A2E640C662}" type="presParOf" srcId="{7ECBFC02-8043-49D8-AA11-E9396FBF908A}" destId="{DA500158-8462-412A-8EA0-4938979AF9FC}" srcOrd="1" destOrd="0" presId="urn:microsoft.com/office/officeart/2005/8/layout/orgChart1"/>
    <dgm:cxn modelId="{B3A402B9-3A61-481B-80AE-DD954931EB76}" type="presParOf" srcId="{7ECBFC02-8043-49D8-AA11-E9396FBF908A}" destId="{FDCA7684-C623-49F6-9682-40E0008116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34D90-868D-41FD-BDE1-13497DDEBFF3}">
      <dsp:nvSpPr>
        <dsp:cNvPr id="0" name=""/>
        <dsp:cNvSpPr/>
      </dsp:nvSpPr>
      <dsp:spPr>
        <a:xfrm>
          <a:off x="4064000" y="334243"/>
          <a:ext cx="2620920" cy="336207"/>
        </a:xfrm>
        <a:custGeom>
          <a:avLst/>
          <a:gdLst/>
          <a:ahLst/>
          <a:cxnLst/>
          <a:rect l="0" t="0" r="0" b="0"/>
          <a:pathLst>
            <a:path>
              <a:moveTo>
                <a:pt x="0" y="336207"/>
              </a:moveTo>
              <a:lnTo>
                <a:pt x="2620920" y="0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CC323-EB67-45EC-BE6B-10D3A44DBBE6}">
      <dsp:nvSpPr>
        <dsp:cNvPr id="0" name=""/>
        <dsp:cNvSpPr/>
      </dsp:nvSpPr>
      <dsp:spPr>
        <a:xfrm>
          <a:off x="4064000" y="337002"/>
          <a:ext cx="987127" cy="333447"/>
        </a:xfrm>
        <a:custGeom>
          <a:avLst/>
          <a:gdLst/>
          <a:ahLst/>
          <a:cxnLst/>
          <a:rect l="0" t="0" r="0" b="0"/>
          <a:pathLst>
            <a:path>
              <a:moveTo>
                <a:pt x="0" y="333447"/>
              </a:moveTo>
              <a:lnTo>
                <a:pt x="987127" y="0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92F04-7ABD-40C9-89A5-A973B838025D}">
      <dsp:nvSpPr>
        <dsp:cNvPr id="0" name=""/>
        <dsp:cNvSpPr/>
      </dsp:nvSpPr>
      <dsp:spPr>
        <a:xfrm>
          <a:off x="4064000" y="670450"/>
          <a:ext cx="2426605" cy="1230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632"/>
              </a:lnTo>
              <a:lnTo>
                <a:pt x="2426605" y="1089632"/>
              </a:lnTo>
              <a:lnTo>
                <a:pt x="2426605" y="1230014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0D297-A83A-4D5D-AD53-17CC8EAA2556}">
      <dsp:nvSpPr>
        <dsp:cNvPr id="0" name=""/>
        <dsp:cNvSpPr/>
      </dsp:nvSpPr>
      <dsp:spPr>
        <a:xfrm>
          <a:off x="4338079" y="2568951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4B62C-2A81-47A5-846C-44B26FB00475}">
      <dsp:nvSpPr>
        <dsp:cNvPr id="0" name=""/>
        <dsp:cNvSpPr/>
      </dsp:nvSpPr>
      <dsp:spPr>
        <a:xfrm>
          <a:off x="4338079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61751-29B0-4CB3-A4A2-090AD55E8217}">
      <dsp:nvSpPr>
        <dsp:cNvPr id="0" name=""/>
        <dsp:cNvSpPr/>
      </dsp:nvSpPr>
      <dsp:spPr>
        <a:xfrm>
          <a:off x="4064000" y="670450"/>
          <a:ext cx="808868" cy="1230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632"/>
              </a:lnTo>
              <a:lnTo>
                <a:pt x="808868" y="1089632"/>
              </a:lnTo>
              <a:lnTo>
                <a:pt x="808868" y="1230014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CFEB7-5449-4CC8-91EC-96C0A8157437}">
      <dsp:nvSpPr>
        <dsp:cNvPr id="0" name=""/>
        <dsp:cNvSpPr/>
      </dsp:nvSpPr>
      <dsp:spPr>
        <a:xfrm>
          <a:off x="2720342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D5326-ACA0-4038-8CE9-1C4DA9575A43}">
      <dsp:nvSpPr>
        <dsp:cNvPr id="0" name=""/>
        <dsp:cNvSpPr/>
      </dsp:nvSpPr>
      <dsp:spPr>
        <a:xfrm>
          <a:off x="3255131" y="670450"/>
          <a:ext cx="808868" cy="123001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089632"/>
              </a:lnTo>
              <a:lnTo>
                <a:pt x="0" y="1089632"/>
              </a:lnTo>
              <a:lnTo>
                <a:pt x="0" y="1230014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059D3-F04C-4880-89DB-C7C5504BD148}">
      <dsp:nvSpPr>
        <dsp:cNvPr id="0" name=""/>
        <dsp:cNvSpPr/>
      </dsp:nvSpPr>
      <dsp:spPr>
        <a:xfrm>
          <a:off x="1102605" y="2568951"/>
          <a:ext cx="200545" cy="251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508"/>
              </a:lnTo>
              <a:lnTo>
                <a:pt x="200545" y="2513508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F7088-93DE-45BA-809C-5D366C4C06A9}">
      <dsp:nvSpPr>
        <dsp:cNvPr id="0" name=""/>
        <dsp:cNvSpPr/>
      </dsp:nvSpPr>
      <dsp:spPr>
        <a:xfrm>
          <a:off x="1102605" y="2568951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A9629-27AB-4791-BE9D-AAD3610188AC}">
      <dsp:nvSpPr>
        <dsp:cNvPr id="0" name=""/>
        <dsp:cNvSpPr/>
      </dsp:nvSpPr>
      <dsp:spPr>
        <a:xfrm>
          <a:off x="1102605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5DCE8-58DC-46CC-8846-945762B4E72C}">
      <dsp:nvSpPr>
        <dsp:cNvPr id="0" name=""/>
        <dsp:cNvSpPr/>
      </dsp:nvSpPr>
      <dsp:spPr>
        <a:xfrm>
          <a:off x="1637394" y="670450"/>
          <a:ext cx="2426605" cy="1230014"/>
        </a:xfrm>
        <a:custGeom>
          <a:avLst/>
          <a:gdLst/>
          <a:ahLst/>
          <a:cxnLst/>
          <a:rect l="0" t="0" r="0" b="0"/>
          <a:pathLst>
            <a:path>
              <a:moveTo>
                <a:pt x="2426605" y="0"/>
              </a:moveTo>
              <a:lnTo>
                <a:pt x="2426605" y="1089632"/>
              </a:lnTo>
              <a:lnTo>
                <a:pt x="0" y="1089632"/>
              </a:lnTo>
              <a:lnTo>
                <a:pt x="0" y="1230014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F8BD4-A16E-4FAD-B71F-1A6996C57D87}">
      <dsp:nvSpPr>
        <dsp:cNvPr id="0" name=""/>
        <dsp:cNvSpPr/>
      </dsp:nvSpPr>
      <dsp:spPr>
        <a:xfrm>
          <a:off x="3395513" y="1963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메인 </a:t>
          </a:r>
          <a:r>
            <a:rPr lang="ko-KR" altLang="en-US" sz="1600" kern="1200" dirty="0" err="1" smtClean="0"/>
            <a:t>인트로</a:t>
          </a:r>
          <a:endParaRPr lang="ko-KR" altLang="en-US" sz="1600" kern="1200" dirty="0"/>
        </a:p>
      </dsp:txBody>
      <dsp:txXfrm>
        <a:off x="3395513" y="1963"/>
        <a:ext cx="1336972" cy="668486"/>
      </dsp:txXfrm>
    </dsp:sp>
    <dsp:sp modelId="{40C66198-FC93-4618-8A69-DF8A82ED4E03}">
      <dsp:nvSpPr>
        <dsp:cNvPr id="0" name=""/>
        <dsp:cNvSpPr/>
      </dsp:nvSpPr>
      <dsp:spPr>
        <a:xfrm>
          <a:off x="968908" y="190046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팀 관리</a:t>
          </a:r>
          <a:r>
            <a:rPr lang="en-US" altLang="ko-KR" sz="1600" kern="1200" dirty="0" smtClean="0"/>
            <a:t>	</a:t>
          </a:r>
          <a:endParaRPr lang="ko-KR" altLang="en-US" sz="1600" kern="1200" dirty="0"/>
        </a:p>
      </dsp:txBody>
      <dsp:txXfrm>
        <a:off x="968908" y="1900465"/>
        <a:ext cx="1336972" cy="668486"/>
      </dsp:txXfrm>
    </dsp:sp>
    <dsp:sp modelId="{A58AD458-8539-4D26-8CD1-D7FFE893DC60}">
      <dsp:nvSpPr>
        <dsp:cNvPr id="0" name=""/>
        <dsp:cNvSpPr/>
      </dsp:nvSpPr>
      <dsp:spPr>
        <a:xfrm>
          <a:off x="1303151" y="284971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선수 등록</a:t>
          </a:r>
          <a:endParaRPr lang="ko-KR" altLang="en-US" sz="1600" kern="1200" dirty="0"/>
        </a:p>
      </dsp:txBody>
      <dsp:txXfrm>
        <a:off x="1303151" y="2849715"/>
        <a:ext cx="1336972" cy="668486"/>
      </dsp:txXfrm>
    </dsp:sp>
    <dsp:sp modelId="{50B24B75-F63D-46B2-9B22-29F0921958C1}">
      <dsp:nvSpPr>
        <dsp:cNvPr id="0" name=""/>
        <dsp:cNvSpPr/>
      </dsp:nvSpPr>
      <dsp:spPr>
        <a:xfrm>
          <a:off x="1303151" y="3798966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선수 명단 구성</a:t>
          </a:r>
          <a:endParaRPr lang="ko-KR" altLang="en-US" sz="1600" kern="1200" dirty="0"/>
        </a:p>
      </dsp:txBody>
      <dsp:txXfrm>
        <a:off x="1303151" y="3798966"/>
        <a:ext cx="1336972" cy="668486"/>
      </dsp:txXfrm>
    </dsp:sp>
    <dsp:sp modelId="{EB2508E1-7234-4BAB-966A-317E0177CE0A}">
      <dsp:nvSpPr>
        <dsp:cNvPr id="0" name=""/>
        <dsp:cNvSpPr/>
      </dsp:nvSpPr>
      <dsp:spPr>
        <a:xfrm>
          <a:off x="1303151" y="4748216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팀 일정 관리</a:t>
          </a:r>
          <a:endParaRPr lang="ko-KR" altLang="en-US" sz="1600" kern="1200" dirty="0"/>
        </a:p>
      </dsp:txBody>
      <dsp:txXfrm>
        <a:off x="1303151" y="4748216"/>
        <a:ext cx="1336972" cy="668486"/>
      </dsp:txXfrm>
    </dsp:sp>
    <dsp:sp modelId="{FA54B241-2E5A-4E37-8425-1854E6769FEF}">
      <dsp:nvSpPr>
        <dsp:cNvPr id="0" name=""/>
        <dsp:cNvSpPr/>
      </dsp:nvSpPr>
      <dsp:spPr>
        <a:xfrm>
          <a:off x="2586645" y="190046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smtClean="0"/>
            <a:t>선수 관리</a:t>
          </a:r>
          <a:endParaRPr lang="ko-KR" altLang="en-US" sz="1600" kern="1200" dirty="0"/>
        </a:p>
      </dsp:txBody>
      <dsp:txXfrm>
        <a:off x="2586645" y="1900465"/>
        <a:ext cx="1336972" cy="668486"/>
      </dsp:txXfrm>
    </dsp:sp>
    <dsp:sp modelId="{1A536B15-EB43-478B-8AC0-10B8755A2CEB}">
      <dsp:nvSpPr>
        <dsp:cNvPr id="0" name=""/>
        <dsp:cNvSpPr/>
      </dsp:nvSpPr>
      <dsp:spPr>
        <a:xfrm>
          <a:off x="2920888" y="284971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성적 기록</a:t>
          </a:r>
          <a:endParaRPr lang="ko-KR" altLang="en-US" sz="1600" kern="1200" dirty="0"/>
        </a:p>
      </dsp:txBody>
      <dsp:txXfrm>
        <a:off x="2920888" y="2849715"/>
        <a:ext cx="1336972" cy="668486"/>
      </dsp:txXfrm>
    </dsp:sp>
    <dsp:sp modelId="{5EC68DF6-329D-4384-9D33-55CE967F5445}">
      <dsp:nvSpPr>
        <dsp:cNvPr id="0" name=""/>
        <dsp:cNvSpPr/>
      </dsp:nvSpPr>
      <dsp:spPr>
        <a:xfrm>
          <a:off x="4204382" y="190046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리그 관리</a:t>
          </a:r>
          <a:endParaRPr lang="ko-KR" altLang="en-US" sz="1600" kern="1200" dirty="0"/>
        </a:p>
      </dsp:txBody>
      <dsp:txXfrm>
        <a:off x="4204382" y="1900465"/>
        <a:ext cx="1336972" cy="668486"/>
      </dsp:txXfrm>
    </dsp:sp>
    <dsp:sp modelId="{E14C02B1-8D2D-4408-8F50-C9AA735F5F1E}">
      <dsp:nvSpPr>
        <dsp:cNvPr id="0" name=""/>
        <dsp:cNvSpPr/>
      </dsp:nvSpPr>
      <dsp:spPr>
        <a:xfrm>
          <a:off x="4538625" y="284971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리그 개최</a:t>
          </a:r>
          <a:endParaRPr lang="ko-KR" altLang="en-US" sz="1600" kern="1200" dirty="0"/>
        </a:p>
      </dsp:txBody>
      <dsp:txXfrm>
        <a:off x="4538625" y="2849715"/>
        <a:ext cx="1336972" cy="668486"/>
      </dsp:txXfrm>
    </dsp:sp>
    <dsp:sp modelId="{0CCCCEBE-2A39-4947-8130-ACFCC0E6A057}">
      <dsp:nvSpPr>
        <dsp:cNvPr id="0" name=""/>
        <dsp:cNvSpPr/>
      </dsp:nvSpPr>
      <dsp:spPr>
        <a:xfrm>
          <a:off x="4538625" y="3798966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리그 참가</a:t>
          </a:r>
          <a:endParaRPr lang="ko-KR" altLang="en-US" sz="1600" kern="1200" dirty="0"/>
        </a:p>
      </dsp:txBody>
      <dsp:txXfrm>
        <a:off x="4538625" y="3798966"/>
        <a:ext cx="1336972" cy="668486"/>
      </dsp:txXfrm>
    </dsp:sp>
    <dsp:sp modelId="{3CCB0417-3D5C-49AD-BC09-515B47009B06}">
      <dsp:nvSpPr>
        <dsp:cNvPr id="0" name=""/>
        <dsp:cNvSpPr/>
      </dsp:nvSpPr>
      <dsp:spPr>
        <a:xfrm>
          <a:off x="5822119" y="190046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smtClean="0"/>
            <a:t>미정</a:t>
          </a:r>
          <a:endParaRPr lang="ko-KR" altLang="en-US" sz="1600" kern="1200" dirty="0"/>
        </a:p>
      </dsp:txBody>
      <dsp:txXfrm>
        <a:off x="5822119" y="1900465"/>
        <a:ext cx="1336972" cy="668486"/>
      </dsp:txXfrm>
    </dsp:sp>
    <dsp:sp modelId="{780C02C3-FF7E-40DC-B9A7-B296813C4988}">
      <dsp:nvSpPr>
        <dsp:cNvPr id="0" name=""/>
        <dsp:cNvSpPr/>
      </dsp:nvSpPr>
      <dsp:spPr>
        <a:xfrm>
          <a:off x="5051127" y="2759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bg2">
                  <a:lumMod val="75000"/>
                </a:schemeClr>
              </a:solidFill>
            </a:rPr>
            <a:t>회원가입</a:t>
          </a:r>
          <a:endParaRPr lang="ko-KR" altLang="en-US" sz="16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5051127" y="2759"/>
        <a:ext cx="1336972" cy="668486"/>
      </dsp:txXfrm>
    </dsp:sp>
    <dsp:sp modelId="{D84AA230-0509-4CB0-9293-76AFACF5D51A}">
      <dsp:nvSpPr>
        <dsp:cNvPr id="0" name=""/>
        <dsp:cNvSpPr/>
      </dsp:nvSpPr>
      <dsp:spPr>
        <a:xfrm>
          <a:off x="6684920" y="0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팀 창단</a:t>
          </a:r>
          <a:endParaRPr lang="ko-KR" altLang="en-US" sz="1600" kern="1200" dirty="0"/>
        </a:p>
      </dsp:txBody>
      <dsp:txXfrm>
        <a:off x="6684920" y="0"/>
        <a:ext cx="1336972" cy="668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93562-156E-499A-AB04-60195B747885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0436D-C471-48EC-AF01-EF568710A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8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사이트맵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max</a:t>
            </a:r>
            <a:r>
              <a:rPr lang="en-US" altLang="ko-KR" baseline="0" dirty="0" smtClean="0"/>
              <a:t> 1900px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36D-C471-48EC-AF01-EF568710A8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2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사이트맵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max</a:t>
            </a:r>
            <a:r>
              <a:rPr lang="en-US" altLang="ko-KR" baseline="0" dirty="0" smtClean="0"/>
              <a:t> 1900px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36D-C471-48EC-AF01-EF568710A8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632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ko-KR" altLang="en-US" dirty="0" err="1" smtClean="0"/>
              <a:t>인트로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max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1900px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교수님 메일 </a:t>
            </a:r>
            <a:r>
              <a:rPr lang="en-US" altLang="ko-KR" dirty="0" smtClean="0"/>
              <a:t>cafe1004@gamil.com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36D-C471-48EC-AF01-EF568710A8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6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 관리 페이지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선수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선수 명단 구성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팀 일정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max</a:t>
            </a:r>
            <a:r>
              <a:rPr lang="en-US" altLang="ko-KR" baseline="0" dirty="0" smtClean="0"/>
              <a:t> 1900px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36D-C471-48EC-AF01-EF568710A8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69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그래프 전환버튼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꺽은선</a:t>
            </a:r>
            <a:r>
              <a:rPr lang="ko-KR" altLang="en-US" dirty="0" smtClean="0"/>
              <a:t> 그래프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막대그래프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&lt;&lt;</a:t>
            </a:r>
            <a:r>
              <a:rPr lang="ko-KR" altLang="en-US" dirty="0" smtClean="0"/>
              <a:t>성적 기록 최근 경기 기록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성적 열람</a:t>
            </a:r>
            <a:r>
              <a:rPr lang="en-US" altLang="ko-KR" dirty="0" smtClean="0"/>
              <a:t>&gt;&gt;</a:t>
            </a:r>
          </a:p>
          <a:p>
            <a:endParaRPr lang="en-US" altLang="ko-KR" dirty="0" smtClean="0"/>
          </a:p>
          <a:p>
            <a:r>
              <a:rPr lang="en-US" altLang="ko-KR" u="sng" dirty="0" smtClean="0">
                <a:solidFill>
                  <a:srgbClr val="FF0000"/>
                </a:solidFill>
              </a:rPr>
              <a:t>(</a:t>
            </a:r>
            <a:r>
              <a:rPr lang="ko-KR" altLang="en-US" u="sng" dirty="0" smtClean="0">
                <a:solidFill>
                  <a:srgbClr val="FF0000"/>
                </a:solidFill>
              </a:rPr>
              <a:t>선수 검색기능</a:t>
            </a:r>
            <a:r>
              <a:rPr lang="en-US" altLang="ko-KR" u="sng" dirty="0" smtClean="0">
                <a:solidFill>
                  <a:srgbClr val="FF0000"/>
                </a:solidFill>
              </a:rPr>
              <a:t>) </a:t>
            </a:r>
            <a:r>
              <a:rPr lang="ko-KR" altLang="en-US" u="sng" dirty="0" smtClean="0">
                <a:solidFill>
                  <a:srgbClr val="FF0000"/>
                </a:solidFill>
              </a:rPr>
              <a:t>사진 클릭하면 다른 선수 사진 선택</a:t>
            </a:r>
            <a:r>
              <a:rPr lang="en-US" altLang="ko-KR" u="sng" dirty="0" smtClean="0">
                <a:solidFill>
                  <a:srgbClr val="FF0000"/>
                </a:solidFill>
              </a:rPr>
              <a:t>? </a:t>
            </a:r>
            <a:r>
              <a:rPr lang="ko-KR" altLang="en-US" u="sng" dirty="0" smtClean="0">
                <a:solidFill>
                  <a:srgbClr val="FF0000"/>
                </a:solidFill>
              </a:rPr>
              <a:t>또는 검색 창 추가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max</a:t>
            </a:r>
            <a:r>
              <a:rPr lang="en-US" altLang="ko-KR" baseline="0" dirty="0" smtClean="0"/>
              <a:t> 1900px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36D-C471-48EC-AF01-EF568710A8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9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리그</a:t>
            </a:r>
            <a:r>
              <a:rPr lang="ko-KR" altLang="en-US" dirty="0" smtClean="0"/>
              <a:t> 관리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가까운 대진표</a:t>
            </a:r>
            <a:endParaRPr lang="en-US" altLang="ko-KR" dirty="0" smtClean="0"/>
          </a:p>
          <a:p>
            <a:r>
              <a:rPr lang="ko-KR" altLang="en-US" dirty="0" smtClean="0"/>
              <a:t>전체 대진표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팀로고</a:t>
            </a:r>
            <a:r>
              <a:rPr lang="ko-KR" altLang="en-US" dirty="0" smtClean="0"/>
              <a:t> 참가 선수명단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36D-C471-48EC-AF01-EF568710A8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95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*</a:t>
            </a:r>
            <a:r>
              <a:rPr lang="ko-KR" altLang="en-US" baseline="0" dirty="0" smtClean="0"/>
              <a:t>미정</a:t>
            </a:r>
            <a:r>
              <a:rPr lang="en-US" altLang="ko-KR" baseline="0" dirty="0" smtClean="0"/>
              <a:t>*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max</a:t>
            </a:r>
            <a:r>
              <a:rPr lang="en-US" altLang="ko-KR" baseline="0" dirty="0" smtClean="0"/>
              <a:t> 1900px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36D-C471-48EC-AF01-EF568710A8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2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6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5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93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962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ㅇ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411894"/>
            <a:ext cx="12192000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40044" y="477796"/>
            <a:ext cx="122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메인로고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05816" y="477796"/>
            <a:ext cx="463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결과  순위  </a:t>
            </a:r>
            <a:r>
              <a:rPr lang="en-US" altLang="ko-KR" dirty="0" smtClean="0"/>
              <a:t>NEWS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41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1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4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8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1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2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1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4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E96BC-4AD4-4992-898E-12866E84FA4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92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31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834"/>
            <a:ext cx="12192000" cy="685883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32094" y="656354"/>
            <a:ext cx="124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</a:t>
            </a:r>
            <a:endParaRPr lang="ko-KR" altLang="en-US" sz="28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994" y="1451326"/>
            <a:ext cx="4260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스토리보드</a:t>
            </a:r>
            <a:endParaRPr lang="ko-KR" altLang="en-US" sz="60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094" y="5476004"/>
            <a:ext cx="8178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팀장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김다운 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</a:t>
            </a:r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정동원 박강연 안지수</a:t>
            </a:r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3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97100" y="1206500"/>
            <a:ext cx="2286000" cy="5284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-834"/>
            <a:ext cx="12192000" cy="685883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849364681"/>
              </p:ext>
            </p:extLst>
          </p:nvPr>
        </p:nvGraphicFramePr>
        <p:xfrm>
          <a:off x="2966824" y="71924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35703" y="719249"/>
            <a:ext cx="4135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SITE MAP</a:t>
            </a:r>
            <a:endParaRPr lang="ko-KR" altLang="en-US" sz="60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518712" y="2470337"/>
            <a:ext cx="3154573" cy="2856406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선수 관리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9841" y="2446688"/>
            <a:ext cx="3154573" cy="2880055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팀 관리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87583" y="2470337"/>
            <a:ext cx="3154573" cy="2856406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대회 관리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8203" y="1038613"/>
            <a:ext cx="4135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SITE LOGO</a:t>
            </a:r>
            <a:endParaRPr lang="ko-KR" altLang="en-US" sz="60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811" y="129661"/>
            <a:ext cx="324264" cy="32426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-834"/>
            <a:ext cx="12192000" cy="685883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"/>
            <a:ext cx="12192001" cy="5131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5" name="직사각형 4"/>
          <p:cNvSpPr/>
          <p:nvPr/>
        </p:nvSpPr>
        <p:spPr>
          <a:xfrm>
            <a:off x="-2" y="-833"/>
            <a:ext cx="2104697" cy="68588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671" y="126933"/>
            <a:ext cx="331371" cy="33137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00" y="64083"/>
            <a:ext cx="492493" cy="49249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421" y="110858"/>
            <a:ext cx="351534" cy="35153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16" y="13795"/>
            <a:ext cx="563374" cy="563374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1580730" y="-834"/>
            <a:ext cx="613652" cy="607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25400" dir="11400000" algn="ctr" rotWithShape="0">
              <a:schemeClr val="bg2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23747" y="2234698"/>
            <a:ext cx="1216368" cy="2188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104216" y="-834"/>
            <a:ext cx="10087784" cy="60703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51176" y="1205506"/>
            <a:ext cx="1378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</a:t>
            </a:r>
          </a:p>
          <a:p>
            <a:pPr algn="ctr"/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LOGO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1221" y="197923"/>
            <a:ext cx="164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SITE LOGO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064" y="134423"/>
            <a:ext cx="330724" cy="330724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-2384" y="2980700"/>
            <a:ext cx="2106600" cy="5281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팀 관리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" y="3686207"/>
            <a:ext cx="2104216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선수 관리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0" y="4391714"/>
            <a:ext cx="2104216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리그 관리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0" y="5097221"/>
            <a:ext cx="2104216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미정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-834"/>
            <a:ext cx="12192000" cy="685883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0"/>
            <a:ext cx="2104216" cy="685799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2700845" y="1093843"/>
            <a:ext cx="1672256" cy="1886857"/>
            <a:chOff x="2700845" y="1093843"/>
            <a:chExt cx="1672256" cy="1886857"/>
          </a:xfrm>
        </p:grpSpPr>
        <p:sp>
          <p:nvSpPr>
            <p:cNvPr id="47" name="직사각형 46"/>
            <p:cNvSpPr/>
            <p:nvPr/>
          </p:nvSpPr>
          <p:spPr>
            <a:xfrm>
              <a:off x="2700845" y="1093843"/>
              <a:ext cx="1672256" cy="188685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70664" y="1536118"/>
              <a:ext cx="1378951" cy="10772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2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TEAM</a:t>
              </a:r>
            </a:p>
            <a:p>
              <a:pPr algn="ctr"/>
              <a:r>
                <a:rPr lang="en-US" altLang="ko-KR" sz="3200" dirty="0" smtClean="0">
                  <a:solidFill>
                    <a:schemeClr val="bg2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LOGO</a:t>
              </a:r>
              <a:endParaRPr lang="ko-KR" altLang="en-US" sz="3200" dirty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700845" y="3234019"/>
            <a:ext cx="4306752" cy="3133327"/>
            <a:chOff x="4803448" y="1093842"/>
            <a:chExt cx="6777282" cy="2315389"/>
          </a:xfrm>
        </p:grpSpPr>
        <p:sp>
          <p:nvSpPr>
            <p:cNvPr id="52" name="직사각형 51"/>
            <p:cNvSpPr/>
            <p:nvPr/>
          </p:nvSpPr>
          <p:spPr>
            <a:xfrm>
              <a:off x="4803448" y="1093843"/>
              <a:ext cx="6777282" cy="231538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803448" y="1093842"/>
              <a:ext cx="6777282" cy="44227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팀 일정 관리</a:t>
              </a:r>
              <a:endParaRPr lang="ko-KR" alt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7318298" y="1093842"/>
            <a:ext cx="4262432" cy="527350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선수 명단</a:t>
            </a:r>
            <a:endParaRPr lang="ko-KR" altLang="en-US" sz="1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3192900" y="4308729"/>
            <a:ext cx="3377190" cy="1491353"/>
            <a:chOff x="3192900" y="4308729"/>
            <a:chExt cx="3377190" cy="1491353"/>
          </a:xfrm>
        </p:grpSpPr>
        <p:grpSp>
          <p:nvGrpSpPr>
            <p:cNvPr id="66" name="그룹 65"/>
            <p:cNvGrpSpPr/>
            <p:nvPr/>
          </p:nvGrpSpPr>
          <p:grpSpPr>
            <a:xfrm>
              <a:off x="3192900" y="4308729"/>
              <a:ext cx="3377190" cy="91068"/>
              <a:chOff x="3192900" y="4123282"/>
              <a:chExt cx="3377190" cy="91068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192900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3740587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288274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835961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383648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5931335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6479022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192900" y="4770692"/>
              <a:ext cx="3377190" cy="91068"/>
              <a:chOff x="3192900" y="4123282"/>
              <a:chExt cx="3377190" cy="91068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192900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740587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88274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835961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5383648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931335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6479022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3192900" y="5239853"/>
              <a:ext cx="3377190" cy="91068"/>
              <a:chOff x="3192900" y="4123282"/>
              <a:chExt cx="3377190" cy="91068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192900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3740587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288274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835961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5383648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931335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6479022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3192900" y="5709014"/>
              <a:ext cx="3377190" cy="91068"/>
              <a:chOff x="3192900" y="4123282"/>
              <a:chExt cx="3377190" cy="9106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3192900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740587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4288274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835961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5383648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5931335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6479022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2" name="직사각형 91"/>
          <p:cNvSpPr/>
          <p:nvPr/>
        </p:nvSpPr>
        <p:spPr>
          <a:xfrm>
            <a:off x="7450632" y="1205506"/>
            <a:ext cx="4017468" cy="420094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선수 등록</a:t>
            </a:r>
            <a:endParaRPr lang="ko-KR" altLang="en-US" sz="1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10796065" y="1281005"/>
            <a:ext cx="273923" cy="273923"/>
            <a:chOff x="8039100" y="2659345"/>
            <a:chExt cx="574674" cy="574674"/>
          </a:xfrm>
        </p:grpSpPr>
        <p:sp>
          <p:nvSpPr>
            <p:cNvPr id="97" name="직사각형 96"/>
            <p:cNvSpPr/>
            <p:nvPr/>
          </p:nvSpPr>
          <p:spPr>
            <a:xfrm>
              <a:off x="8039100" y="2659345"/>
              <a:ext cx="574674" cy="57467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8141262" y="2748897"/>
              <a:ext cx="370350" cy="395569"/>
              <a:chOff x="9100082" y="2876549"/>
              <a:chExt cx="370350" cy="395569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9258300" y="2876549"/>
                <a:ext cx="45719" cy="39556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 flipH="1">
                <a:off x="9100082" y="3050607"/>
                <a:ext cx="370350" cy="50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7" name="그룹 106"/>
          <p:cNvGrpSpPr/>
          <p:nvPr/>
        </p:nvGrpSpPr>
        <p:grpSpPr>
          <a:xfrm>
            <a:off x="11124771" y="1281005"/>
            <a:ext cx="273923" cy="273923"/>
            <a:chOff x="9162177" y="2693363"/>
            <a:chExt cx="574674" cy="574674"/>
          </a:xfrm>
        </p:grpSpPr>
        <p:sp>
          <p:nvSpPr>
            <p:cNvPr id="103" name="직사각형 102"/>
            <p:cNvSpPr/>
            <p:nvPr/>
          </p:nvSpPr>
          <p:spPr>
            <a:xfrm>
              <a:off x="9162177" y="2693363"/>
              <a:ext cx="574674" cy="57467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1349" y="2774818"/>
              <a:ext cx="416329" cy="416329"/>
            </a:xfrm>
            <a:prstGeom prst="rect">
              <a:avLst/>
            </a:prstGeom>
          </p:spPr>
        </p:pic>
      </p:grpSp>
      <p:grpSp>
        <p:nvGrpSpPr>
          <p:cNvPr id="123" name="그룹 122"/>
          <p:cNvGrpSpPr/>
          <p:nvPr/>
        </p:nvGrpSpPr>
        <p:grpSpPr>
          <a:xfrm>
            <a:off x="9556974" y="3098179"/>
            <a:ext cx="45719" cy="253620"/>
            <a:chOff x="9556974" y="3098179"/>
            <a:chExt cx="45719" cy="253620"/>
          </a:xfrm>
        </p:grpSpPr>
        <p:sp>
          <p:nvSpPr>
            <p:cNvPr id="120" name="직사각형 119"/>
            <p:cNvSpPr/>
            <p:nvPr/>
          </p:nvSpPr>
          <p:spPr>
            <a:xfrm>
              <a:off x="9556974" y="3098179"/>
              <a:ext cx="45719" cy="478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9556974" y="3199779"/>
              <a:ext cx="45719" cy="478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9556974" y="3303933"/>
              <a:ext cx="45719" cy="478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7626636" y="1920274"/>
            <a:ext cx="3535872" cy="274352"/>
            <a:chOff x="7626636" y="1920274"/>
            <a:chExt cx="3535872" cy="274352"/>
          </a:xfrm>
          <a:solidFill>
            <a:schemeClr val="bg2"/>
          </a:solidFill>
        </p:grpSpPr>
        <p:grpSp>
          <p:nvGrpSpPr>
            <p:cNvPr id="117" name="그룹 116"/>
            <p:cNvGrpSpPr/>
            <p:nvPr/>
          </p:nvGrpSpPr>
          <p:grpSpPr>
            <a:xfrm>
              <a:off x="7626636" y="1983755"/>
              <a:ext cx="3535872" cy="159257"/>
              <a:chOff x="7626636" y="1983755"/>
              <a:chExt cx="3535872" cy="159257"/>
            </a:xfrm>
            <a:grpFill/>
          </p:grpSpPr>
          <p:sp>
            <p:nvSpPr>
              <p:cNvPr id="108" name="직사각형 107"/>
              <p:cNvSpPr/>
              <p:nvPr/>
            </p:nvSpPr>
            <p:spPr>
              <a:xfrm>
                <a:off x="7626636" y="1983755"/>
                <a:ext cx="152114" cy="159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8478781" y="1983755"/>
                <a:ext cx="2683727" cy="159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4" name="타원 123"/>
            <p:cNvSpPr/>
            <p:nvPr/>
          </p:nvSpPr>
          <p:spPr>
            <a:xfrm>
              <a:off x="8018329" y="1920274"/>
              <a:ext cx="274352" cy="2743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7626636" y="2286359"/>
            <a:ext cx="3535872" cy="274352"/>
            <a:chOff x="7626636" y="1920274"/>
            <a:chExt cx="3535872" cy="274352"/>
          </a:xfrm>
          <a:solidFill>
            <a:schemeClr val="bg2"/>
          </a:solidFill>
        </p:grpSpPr>
        <p:grpSp>
          <p:nvGrpSpPr>
            <p:cNvPr id="127" name="그룹 126"/>
            <p:cNvGrpSpPr/>
            <p:nvPr/>
          </p:nvGrpSpPr>
          <p:grpSpPr>
            <a:xfrm>
              <a:off x="7626636" y="1983755"/>
              <a:ext cx="3535872" cy="159257"/>
              <a:chOff x="7626636" y="1983755"/>
              <a:chExt cx="3535872" cy="159257"/>
            </a:xfrm>
            <a:grpFill/>
          </p:grpSpPr>
          <p:sp>
            <p:nvSpPr>
              <p:cNvPr id="129" name="직사각형 128"/>
              <p:cNvSpPr/>
              <p:nvPr/>
            </p:nvSpPr>
            <p:spPr>
              <a:xfrm>
                <a:off x="7626636" y="1983755"/>
                <a:ext cx="152114" cy="159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8478781" y="1983755"/>
                <a:ext cx="2683727" cy="1513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8" name="타원 127"/>
            <p:cNvSpPr/>
            <p:nvPr/>
          </p:nvSpPr>
          <p:spPr>
            <a:xfrm>
              <a:off x="8018329" y="1920274"/>
              <a:ext cx="274352" cy="2743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7626636" y="2682271"/>
            <a:ext cx="3535872" cy="274352"/>
            <a:chOff x="7626636" y="1920274"/>
            <a:chExt cx="3535872" cy="274352"/>
          </a:xfrm>
          <a:solidFill>
            <a:schemeClr val="bg2"/>
          </a:solidFill>
        </p:grpSpPr>
        <p:grpSp>
          <p:nvGrpSpPr>
            <p:cNvPr id="132" name="그룹 131"/>
            <p:cNvGrpSpPr/>
            <p:nvPr/>
          </p:nvGrpSpPr>
          <p:grpSpPr>
            <a:xfrm>
              <a:off x="7626636" y="1983755"/>
              <a:ext cx="3535872" cy="159257"/>
              <a:chOff x="7626636" y="1983755"/>
              <a:chExt cx="3535872" cy="159257"/>
            </a:xfrm>
            <a:grpFill/>
          </p:grpSpPr>
          <p:sp>
            <p:nvSpPr>
              <p:cNvPr id="134" name="직사각형 133"/>
              <p:cNvSpPr/>
              <p:nvPr/>
            </p:nvSpPr>
            <p:spPr>
              <a:xfrm>
                <a:off x="7626636" y="1983755"/>
                <a:ext cx="152114" cy="159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8478781" y="1983755"/>
                <a:ext cx="2683727" cy="159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3" name="타원 132"/>
            <p:cNvSpPr/>
            <p:nvPr/>
          </p:nvSpPr>
          <p:spPr>
            <a:xfrm>
              <a:off x="8018329" y="1920274"/>
              <a:ext cx="274352" cy="2743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28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"/>
            <a:ext cx="12192001" cy="606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5" name="직사각형 4"/>
          <p:cNvSpPr/>
          <p:nvPr/>
        </p:nvSpPr>
        <p:spPr>
          <a:xfrm>
            <a:off x="-2" y="-833"/>
            <a:ext cx="2104697" cy="68588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2384" y="2980700"/>
            <a:ext cx="2106600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팀 관리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" y="3686207"/>
            <a:ext cx="2104216" cy="5281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선수 관리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391714"/>
            <a:ext cx="2104216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리그 관리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097221"/>
            <a:ext cx="2104216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미정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671" y="126933"/>
            <a:ext cx="331371" cy="33137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00" y="64083"/>
            <a:ext cx="492493" cy="49249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421" y="110858"/>
            <a:ext cx="351534" cy="35153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16" y="13795"/>
            <a:ext cx="563374" cy="563374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1580730" y="-834"/>
            <a:ext cx="613652" cy="607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25400" dir="11400000" algn="ctr" rotWithShape="0">
              <a:schemeClr val="bg2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23747" y="2234698"/>
            <a:ext cx="1216368" cy="2188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0" y="-834"/>
            <a:ext cx="12192000" cy="685883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0"/>
            <a:ext cx="2104216" cy="685799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104216" y="-834"/>
            <a:ext cx="10087784" cy="60703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51176" y="1205506"/>
            <a:ext cx="1378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</a:t>
            </a:r>
          </a:p>
          <a:p>
            <a:pPr algn="ctr"/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LOGO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1221" y="197923"/>
            <a:ext cx="164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SITE LOGO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064" y="134423"/>
            <a:ext cx="330724" cy="33072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700845" y="1440179"/>
            <a:ext cx="1398536" cy="1540521"/>
            <a:chOff x="2670153" y="721167"/>
            <a:chExt cx="2293734" cy="2608456"/>
          </a:xfrm>
        </p:grpSpPr>
        <p:sp>
          <p:nvSpPr>
            <p:cNvPr id="28" name="직사각형 27"/>
            <p:cNvSpPr/>
            <p:nvPr/>
          </p:nvSpPr>
          <p:spPr>
            <a:xfrm>
              <a:off x="2670153" y="721167"/>
              <a:ext cx="2293734" cy="258809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11" t="18445" r="20140" b="18248"/>
            <a:stretch/>
          </p:blipFill>
          <p:spPr>
            <a:xfrm>
              <a:off x="2743201" y="920252"/>
              <a:ext cx="2220686" cy="2409371"/>
            </a:xfrm>
            <a:prstGeom prst="rect">
              <a:avLst/>
            </a:prstGeom>
            <a:ln w="28575">
              <a:noFill/>
            </a:ln>
          </p:spPr>
        </p:pic>
      </p:grpSp>
      <p:grpSp>
        <p:nvGrpSpPr>
          <p:cNvPr id="7" name="그룹 6"/>
          <p:cNvGrpSpPr/>
          <p:nvPr/>
        </p:nvGrpSpPr>
        <p:grpSpPr>
          <a:xfrm>
            <a:off x="4187430" y="1438729"/>
            <a:ext cx="1152391" cy="1166278"/>
            <a:chOff x="4391079" y="929390"/>
            <a:chExt cx="1211435" cy="1166278"/>
          </a:xfrm>
        </p:grpSpPr>
        <p:grpSp>
          <p:nvGrpSpPr>
            <p:cNvPr id="4" name="그룹 3"/>
            <p:cNvGrpSpPr/>
            <p:nvPr/>
          </p:nvGrpSpPr>
          <p:grpSpPr>
            <a:xfrm>
              <a:off x="4391079" y="1205506"/>
              <a:ext cx="1211435" cy="890162"/>
              <a:chOff x="4391079" y="1205506"/>
              <a:chExt cx="1458178" cy="890162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4391079" y="1205506"/>
                <a:ext cx="1458178" cy="18786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391079" y="1587859"/>
                <a:ext cx="1458178" cy="733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391079" y="1731071"/>
                <a:ext cx="1458178" cy="733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391079" y="1874268"/>
                <a:ext cx="1458178" cy="733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391079" y="2022366"/>
                <a:ext cx="1458178" cy="733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4391079" y="929390"/>
              <a:ext cx="295221" cy="1931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500037" y="1092394"/>
            <a:ext cx="6080693" cy="2298506"/>
            <a:chOff x="2688757" y="3190036"/>
            <a:chExt cx="3086638" cy="3177311"/>
          </a:xfrm>
        </p:grpSpPr>
        <p:sp>
          <p:nvSpPr>
            <p:cNvPr id="55" name="직사각형 54"/>
            <p:cNvSpPr/>
            <p:nvPr/>
          </p:nvSpPr>
          <p:spPr>
            <a:xfrm>
              <a:off x="2698460" y="4635534"/>
              <a:ext cx="3074551" cy="339806"/>
            </a:xfrm>
            <a:prstGeom prst="rect">
              <a:avLst/>
            </a:prstGeom>
            <a:solidFill>
              <a:srgbClr val="F5F7F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 </a:t>
              </a:r>
              <a:endPara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691932" y="5327283"/>
              <a:ext cx="3074551" cy="339806"/>
            </a:xfrm>
            <a:prstGeom prst="rect">
              <a:avLst/>
            </a:prstGeom>
            <a:solidFill>
              <a:srgbClr val="F5F7F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 </a:t>
              </a:r>
              <a:endPara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688757" y="6019032"/>
              <a:ext cx="3074551" cy="339806"/>
            </a:xfrm>
            <a:prstGeom prst="rect">
              <a:avLst/>
            </a:prstGeom>
            <a:solidFill>
              <a:srgbClr val="F5F7F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 </a:t>
              </a:r>
              <a:endPara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700844" y="3939613"/>
              <a:ext cx="3074551" cy="339806"/>
            </a:xfrm>
            <a:prstGeom prst="rect">
              <a:avLst/>
            </a:prstGeom>
            <a:solidFill>
              <a:srgbClr val="F5F7F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700844" y="3190036"/>
              <a:ext cx="3074551" cy="3177311"/>
              <a:chOff x="2700844" y="3190036"/>
              <a:chExt cx="3074551" cy="3177311"/>
            </a:xfrm>
            <a:noFill/>
          </p:grpSpPr>
          <p:sp>
            <p:nvSpPr>
              <p:cNvPr id="46" name="직사각형 45"/>
              <p:cNvSpPr/>
              <p:nvPr/>
            </p:nvSpPr>
            <p:spPr>
              <a:xfrm>
                <a:off x="2700844" y="3210365"/>
                <a:ext cx="3074551" cy="3156982"/>
              </a:xfrm>
              <a:prstGeom prst="rect">
                <a:avLst/>
              </a:prstGeom>
              <a:grpFill/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bg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700844" y="3190036"/>
                <a:ext cx="3074551" cy="431331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sz="1600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  <a:t>성적 기록 </a:t>
                </a:r>
                <a:r>
                  <a:rPr lang="en-US" altLang="ko-KR" sz="1600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  <a:t>/ </a:t>
                </a:r>
                <a:r>
                  <a:rPr lang="ko-KR" altLang="en-US" sz="1600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  <a:t>열람</a:t>
                </a:r>
                <a:endParaRPr lang="ko-KR" altLang="en-US" sz="1600" dirty="0">
                  <a:solidFill>
                    <a:schemeClr val="bg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2700844" y="3668018"/>
            <a:ext cx="8875190" cy="2699328"/>
            <a:chOff x="4803448" y="1093842"/>
            <a:chExt cx="6777282" cy="2315389"/>
          </a:xfrm>
        </p:grpSpPr>
        <p:sp>
          <p:nvSpPr>
            <p:cNvPr id="69" name="직사각형 68"/>
            <p:cNvSpPr/>
            <p:nvPr/>
          </p:nvSpPr>
          <p:spPr>
            <a:xfrm>
              <a:off x="4803448" y="1093843"/>
              <a:ext cx="6777282" cy="231538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803448" y="1093842"/>
              <a:ext cx="6777282" cy="44227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698462" y="3668018"/>
            <a:ext cx="824329" cy="515614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BTN</a:t>
            </a:r>
            <a:endParaRPr lang="ko-KR" alt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1918524">
            <a:off x="6867797" y="4163565"/>
            <a:ext cx="121680" cy="225938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29" y="4302749"/>
            <a:ext cx="1815835" cy="181583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282" y="4367571"/>
            <a:ext cx="1815835" cy="1815835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2700844" y="1093843"/>
            <a:ext cx="2640695" cy="2764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5095875" y="1124649"/>
            <a:ext cx="219075" cy="218376"/>
            <a:chOff x="9162177" y="2693363"/>
            <a:chExt cx="574674" cy="574674"/>
          </a:xfrm>
        </p:grpSpPr>
        <p:sp>
          <p:nvSpPr>
            <p:cNvPr id="76" name="직사각형 75"/>
            <p:cNvSpPr/>
            <p:nvPr/>
          </p:nvSpPr>
          <p:spPr>
            <a:xfrm>
              <a:off x="9162177" y="2693363"/>
              <a:ext cx="574674" cy="57467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1349" y="2774818"/>
              <a:ext cx="416329" cy="416329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>
            <a:off x="9525000" y="1473032"/>
            <a:ext cx="0" cy="1826428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5614466" y="1520320"/>
            <a:ext cx="5838394" cy="45719"/>
            <a:chOff x="5614466" y="1473032"/>
            <a:chExt cx="5838394" cy="93007"/>
          </a:xfrm>
          <a:solidFill>
            <a:schemeClr val="bg2"/>
          </a:solidFill>
        </p:grpSpPr>
        <p:grpSp>
          <p:nvGrpSpPr>
            <p:cNvPr id="79" name="그룹 78"/>
            <p:cNvGrpSpPr/>
            <p:nvPr/>
          </p:nvGrpSpPr>
          <p:grpSpPr>
            <a:xfrm>
              <a:off x="5614466" y="1473032"/>
              <a:ext cx="3819093" cy="93007"/>
              <a:chOff x="7626636" y="1983755"/>
              <a:chExt cx="4640887" cy="159257"/>
            </a:xfrm>
            <a:grpFill/>
          </p:grpSpPr>
          <p:sp>
            <p:nvSpPr>
              <p:cNvPr id="81" name="직사각형 80"/>
              <p:cNvSpPr/>
              <p:nvPr/>
            </p:nvSpPr>
            <p:spPr>
              <a:xfrm>
                <a:off x="7626636" y="1983755"/>
                <a:ext cx="105232" cy="159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7908012" y="1983755"/>
                <a:ext cx="4359511" cy="159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3" name="직사각형 82"/>
            <p:cNvSpPr/>
            <p:nvPr/>
          </p:nvSpPr>
          <p:spPr>
            <a:xfrm>
              <a:off x="9615819" y="1473032"/>
              <a:ext cx="1837041" cy="930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614466" y="1729870"/>
            <a:ext cx="5838394" cy="45719"/>
            <a:chOff x="5614466" y="1473032"/>
            <a:chExt cx="5838394" cy="93007"/>
          </a:xfrm>
          <a:solidFill>
            <a:schemeClr val="bg2"/>
          </a:solidFill>
        </p:grpSpPr>
        <p:grpSp>
          <p:nvGrpSpPr>
            <p:cNvPr id="85" name="그룹 84"/>
            <p:cNvGrpSpPr/>
            <p:nvPr/>
          </p:nvGrpSpPr>
          <p:grpSpPr>
            <a:xfrm>
              <a:off x="5614466" y="1473032"/>
              <a:ext cx="3819093" cy="93007"/>
              <a:chOff x="7626636" y="1983755"/>
              <a:chExt cx="4640887" cy="159257"/>
            </a:xfrm>
            <a:grpFill/>
          </p:grpSpPr>
          <p:sp>
            <p:nvSpPr>
              <p:cNvPr id="87" name="직사각형 86"/>
              <p:cNvSpPr/>
              <p:nvPr/>
            </p:nvSpPr>
            <p:spPr>
              <a:xfrm>
                <a:off x="7626636" y="1983755"/>
                <a:ext cx="105232" cy="159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908012" y="1983755"/>
                <a:ext cx="4359511" cy="159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6" name="직사각형 85"/>
            <p:cNvSpPr/>
            <p:nvPr/>
          </p:nvSpPr>
          <p:spPr>
            <a:xfrm>
              <a:off x="9615819" y="1473032"/>
              <a:ext cx="1837041" cy="930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614466" y="1977520"/>
            <a:ext cx="5838394" cy="45719"/>
            <a:chOff x="5614466" y="1473032"/>
            <a:chExt cx="5838394" cy="93007"/>
          </a:xfrm>
          <a:solidFill>
            <a:schemeClr val="bg2"/>
          </a:solidFill>
        </p:grpSpPr>
        <p:grpSp>
          <p:nvGrpSpPr>
            <p:cNvPr id="90" name="그룹 89"/>
            <p:cNvGrpSpPr/>
            <p:nvPr/>
          </p:nvGrpSpPr>
          <p:grpSpPr>
            <a:xfrm>
              <a:off x="5614466" y="1473032"/>
              <a:ext cx="3819093" cy="93007"/>
              <a:chOff x="7626636" y="1983755"/>
              <a:chExt cx="4640887" cy="159257"/>
            </a:xfrm>
            <a:grpFill/>
          </p:grpSpPr>
          <p:sp>
            <p:nvSpPr>
              <p:cNvPr id="92" name="직사각형 91"/>
              <p:cNvSpPr/>
              <p:nvPr/>
            </p:nvSpPr>
            <p:spPr>
              <a:xfrm>
                <a:off x="7626636" y="1983755"/>
                <a:ext cx="105232" cy="159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7908012" y="1983755"/>
                <a:ext cx="4359511" cy="159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1" name="직사각형 90"/>
            <p:cNvSpPr/>
            <p:nvPr/>
          </p:nvSpPr>
          <p:spPr>
            <a:xfrm>
              <a:off x="9615819" y="1473032"/>
              <a:ext cx="1837041" cy="930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5614466" y="2237870"/>
            <a:ext cx="5838394" cy="45719"/>
            <a:chOff x="5614466" y="1473032"/>
            <a:chExt cx="5838394" cy="93007"/>
          </a:xfrm>
          <a:solidFill>
            <a:schemeClr val="bg2"/>
          </a:solidFill>
        </p:grpSpPr>
        <p:grpSp>
          <p:nvGrpSpPr>
            <p:cNvPr id="95" name="그룹 94"/>
            <p:cNvGrpSpPr/>
            <p:nvPr/>
          </p:nvGrpSpPr>
          <p:grpSpPr>
            <a:xfrm>
              <a:off x="5614466" y="1473032"/>
              <a:ext cx="3819093" cy="93007"/>
              <a:chOff x="7626636" y="1983755"/>
              <a:chExt cx="4640887" cy="159257"/>
            </a:xfrm>
            <a:grpFill/>
          </p:grpSpPr>
          <p:sp>
            <p:nvSpPr>
              <p:cNvPr id="97" name="직사각형 96"/>
              <p:cNvSpPr/>
              <p:nvPr/>
            </p:nvSpPr>
            <p:spPr>
              <a:xfrm>
                <a:off x="7626636" y="1983755"/>
                <a:ext cx="105232" cy="159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7908012" y="1983755"/>
                <a:ext cx="4359511" cy="159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9615819" y="1473032"/>
              <a:ext cx="1837041" cy="930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858548" y="2673348"/>
            <a:ext cx="45719" cy="253620"/>
            <a:chOff x="9556974" y="3098179"/>
            <a:chExt cx="45719" cy="253620"/>
          </a:xfrm>
          <a:solidFill>
            <a:schemeClr val="bg2"/>
          </a:solidFill>
        </p:grpSpPr>
        <p:sp>
          <p:nvSpPr>
            <p:cNvPr id="100" name="직사각형 99"/>
            <p:cNvSpPr/>
            <p:nvPr/>
          </p:nvSpPr>
          <p:spPr>
            <a:xfrm>
              <a:off x="9556974" y="3098179"/>
              <a:ext cx="45719" cy="478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9556974" y="3199779"/>
              <a:ext cx="45719" cy="478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9556974" y="3303933"/>
              <a:ext cx="45719" cy="478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614466" y="2504570"/>
            <a:ext cx="5838394" cy="45719"/>
            <a:chOff x="5614466" y="1473032"/>
            <a:chExt cx="5838394" cy="93007"/>
          </a:xfrm>
          <a:solidFill>
            <a:schemeClr val="bg2"/>
          </a:solidFill>
        </p:grpSpPr>
        <p:grpSp>
          <p:nvGrpSpPr>
            <p:cNvPr id="104" name="그룹 103"/>
            <p:cNvGrpSpPr/>
            <p:nvPr/>
          </p:nvGrpSpPr>
          <p:grpSpPr>
            <a:xfrm>
              <a:off x="5614466" y="1473032"/>
              <a:ext cx="3819093" cy="93007"/>
              <a:chOff x="7626636" y="1983755"/>
              <a:chExt cx="4640887" cy="159257"/>
            </a:xfrm>
            <a:grpFill/>
          </p:grpSpPr>
          <p:sp>
            <p:nvSpPr>
              <p:cNvPr id="106" name="직사각형 105"/>
              <p:cNvSpPr/>
              <p:nvPr/>
            </p:nvSpPr>
            <p:spPr>
              <a:xfrm>
                <a:off x="7626636" y="1983755"/>
                <a:ext cx="105232" cy="159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7908012" y="1983755"/>
                <a:ext cx="4359511" cy="159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9615819" y="1473032"/>
              <a:ext cx="1837041" cy="930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975534" y="4851853"/>
            <a:ext cx="19287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위의 버튼 </a:t>
            </a:r>
            <a:r>
              <a:rPr lang="ko-KR" altLang="en-US" sz="900" dirty="0" err="1" smtClean="0">
                <a:solidFill>
                  <a:schemeClr val="bg2">
                    <a:lumMod val="50000"/>
                  </a:schemeClr>
                </a:solidFill>
              </a:rPr>
              <a:t>클릭시</a:t>
            </a:r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 그래프 화면 전환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6680573" y="5050849"/>
            <a:ext cx="496128" cy="493340"/>
            <a:chOff x="6357110" y="4901727"/>
            <a:chExt cx="791236" cy="786789"/>
          </a:xfrm>
        </p:grpSpPr>
        <p:sp>
          <p:nvSpPr>
            <p:cNvPr id="26" name="U자형 화살표 25"/>
            <p:cNvSpPr/>
            <p:nvPr/>
          </p:nvSpPr>
          <p:spPr>
            <a:xfrm rot="16200000">
              <a:off x="6233417" y="5025420"/>
              <a:ext cx="667672" cy="420285"/>
            </a:xfrm>
            <a:custGeom>
              <a:avLst/>
              <a:gdLst>
                <a:gd name="connsiteX0" fmla="*/ 0 w 667671"/>
                <a:gd name="connsiteY0" fmla="*/ 660788 h 660788"/>
                <a:gd name="connsiteX1" fmla="*/ 0 w 667671"/>
                <a:gd name="connsiteY1" fmla="*/ 200635 h 660788"/>
                <a:gd name="connsiteX2" fmla="*/ 200635 w 667671"/>
                <a:gd name="connsiteY2" fmla="*/ 0 h 660788"/>
                <a:gd name="connsiteX3" fmla="*/ 341417 w 667671"/>
                <a:gd name="connsiteY3" fmla="*/ 0 h 660788"/>
                <a:gd name="connsiteX4" fmla="*/ 542052 w 667671"/>
                <a:gd name="connsiteY4" fmla="*/ 200635 h 660788"/>
                <a:gd name="connsiteX5" fmla="*/ 542052 w 667671"/>
                <a:gd name="connsiteY5" fmla="*/ 200635 h 660788"/>
                <a:gd name="connsiteX6" fmla="*/ 667671 w 667671"/>
                <a:gd name="connsiteY6" fmla="*/ 200635 h 660788"/>
                <a:gd name="connsiteX7" fmla="*/ 502474 w 667671"/>
                <a:gd name="connsiteY7" fmla="*/ 362244 h 660788"/>
                <a:gd name="connsiteX8" fmla="*/ 337277 w 667671"/>
                <a:gd name="connsiteY8" fmla="*/ 200635 h 660788"/>
                <a:gd name="connsiteX9" fmla="*/ 462896 w 667671"/>
                <a:gd name="connsiteY9" fmla="*/ 200635 h 660788"/>
                <a:gd name="connsiteX10" fmla="*/ 462896 w 667671"/>
                <a:gd name="connsiteY10" fmla="*/ 200635 h 660788"/>
                <a:gd name="connsiteX11" fmla="*/ 341417 w 667671"/>
                <a:gd name="connsiteY11" fmla="*/ 79156 h 660788"/>
                <a:gd name="connsiteX12" fmla="*/ 200635 w 667671"/>
                <a:gd name="connsiteY12" fmla="*/ 79156 h 660788"/>
                <a:gd name="connsiteX13" fmla="*/ 79156 w 667671"/>
                <a:gd name="connsiteY13" fmla="*/ 200635 h 660788"/>
                <a:gd name="connsiteX14" fmla="*/ 79156 w 667671"/>
                <a:gd name="connsiteY14" fmla="*/ 660788 h 660788"/>
                <a:gd name="connsiteX15" fmla="*/ 0 w 667671"/>
                <a:gd name="connsiteY15" fmla="*/ 660788 h 660788"/>
                <a:gd name="connsiteX0" fmla="*/ 0 w 667672"/>
                <a:gd name="connsiteY0" fmla="*/ 420285 h 660788"/>
                <a:gd name="connsiteX1" fmla="*/ 1 w 667672"/>
                <a:gd name="connsiteY1" fmla="*/ 200635 h 660788"/>
                <a:gd name="connsiteX2" fmla="*/ 200636 w 667672"/>
                <a:gd name="connsiteY2" fmla="*/ 0 h 660788"/>
                <a:gd name="connsiteX3" fmla="*/ 341418 w 667672"/>
                <a:gd name="connsiteY3" fmla="*/ 0 h 660788"/>
                <a:gd name="connsiteX4" fmla="*/ 542053 w 667672"/>
                <a:gd name="connsiteY4" fmla="*/ 200635 h 660788"/>
                <a:gd name="connsiteX5" fmla="*/ 542053 w 667672"/>
                <a:gd name="connsiteY5" fmla="*/ 200635 h 660788"/>
                <a:gd name="connsiteX6" fmla="*/ 667672 w 667672"/>
                <a:gd name="connsiteY6" fmla="*/ 200635 h 660788"/>
                <a:gd name="connsiteX7" fmla="*/ 502475 w 667672"/>
                <a:gd name="connsiteY7" fmla="*/ 362244 h 660788"/>
                <a:gd name="connsiteX8" fmla="*/ 337278 w 667672"/>
                <a:gd name="connsiteY8" fmla="*/ 200635 h 660788"/>
                <a:gd name="connsiteX9" fmla="*/ 462897 w 667672"/>
                <a:gd name="connsiteY9" fmla="*/ 200635 h 660788"/>
                <a:gd name="connsiteX10" fmla="*/ 462897 w 667672"/>
                <a:gd name="connsiteY10" fmla="*/ 200635 h 660788"/>
                <a:gd name="connsiteX11" fmla="*/ 341418 w 667672"/>
                <a:gd name="connsiteY11" fmla="*/ 79156 h 660788"/>
                <a:gd name="connsiteX12" fmla="*/ 200636 w 667672"/>
                <a:gd name="connsiteY12" fmla="*/ 79156 h 660788"/>
                <a:gd name="connsiteX13" fmla="*/ 79157 w 667672"/>
                <a:gd name="connsiteY13" fmla="*/ 200635 h 660788"/>
                <a:gd name="connsiteX14" fmla="*/ 79157 w 667672"/>
                <a:gd name="connsiteY14" fmla="*/ 660788 h 660788"/>
                <a:gd name="connsiteX15" fmla="*/ 0 w 667672"/>
                <a:gd name="connsiteY15" fmla="*/ 420285 h 660788"/>
                <a:gd name="connsiteX0" fmla="*/ 0 w 667672"/>
                <a:gd name="connsiteY0" fmla="*/ 420285 h 420285"/>
                <a:gd name="connsiteX1" fmla="*/ 1 w 667672"/>
                <a:gd name="connsiteY1" fmla="*/ 200635 h 420285"/>
                <a:gd name="connsiteX2" fmla="*/ 200636 w 667672"/>
                <a:gd name="connsiteY2" fmla="*/ 0 h 420285"/>
                <a:gd name="connsiteX3" fmla="*/ 341418 w 667672"/>
                <a:gd name="connsiteY3" fmla="*/ 0 h 420285"/>
                <a:gd name="connsiteX4" fmla="*/ 542053 w 667672"/>
                <a:gd name="connsiteY4" fmla="*/ 200635 h 420285"/>
                <a:gd name="connsiteX5" fmla="*/ 542053 w 667672"/>
                <a:gd name="connsiteY5" fmla="*/ 200635 h 420285"/>
                <a:gd name="connsiteX6" fmla="*/ 667672 w 667672"/>
                <a:gd name="connsiteY6" fmla="*/ 200635 h 420285"/>
                <a:gd name="connsiteX7" fmla="*/ 502475 w 667672"/>
                <a:gd name="connsiteY7" fmla="*/ 362244 h 420285"/>
                <a:gd name="connsiteX8" fmla="*/ 337278 w 667672"/>
                <a:gd name="connsiteY8" fmla="*/ 200635 h 420285"/>
                <a:gd name="connsiteX9" fmla="*/ 462897 w 667672"/>
                <a:gd name="connsiteY9" fmla="*/ 200635 h 420285"/>
                <a:gd name="connsiteX10" fmla="*/ 462897 w 667672"/>
                <a:gd name="connsiteY10" fmla="*/ 200635 h 420285"/>
                <a:gd name="connsiteX11" fmla="*/ 341418 w 667672"/>
                <a:gd name="connsiteY11" fmla="*/ 79156 h 420285"/>
                <a:gd name="connsiteX12" fmla="*/ 200636 w 667672"/>
                <a:gd name="connsiteY12" fmla="*/ 79156 h 420285"/>
                <a:gd name="connsiteX13" fmla="*/ 79157 w 667672"/>
                <a:gd name="connsiteY13" fmla="*/ 200635 h 420285"/>
                <a:gd name="connsiteX14" fmla="*/ 79157 w 667672"/>
                <a:gd name="connsiteY14" fmla="*/ 420282 h 420285"/>
                <a:gd name="connsiteX15" fmla="*/ 0 w 667672"/>
                <a:gd name="connsiteY15" fmla="*/ 420285 h 42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7672" h="420285">
                  <a:moveTo>
                    <a:pt x="0" y="420285"/>
                  </a:moveTo>
                  <a:cubicBezTo>
                    <a:pt x="0" y="266901"/>
                    <a:pt x="1" y="354019"/>
                    <a:pt x="1" y="200635"/>
                  </a:cubicBezTo>
                  <a:cubicBezTo>
                    <a:pt x="1" y="89827"/>
                    <a:pt x="89828" y="0"/>
                    <a:pt x="200636" y="0"/>
                  </a:cubicBezTo>
                  <a:lnTo>
                    <a:pt x="341418" y="0"/>
                  </a:lnTo>
                  <a:cubicBezTo>
                    <a:pt x="452226" y="0"/>
                    <a:pt x="542053" y="89827"/>
                    <a:pt x="542053" y="200635"/>
                  </a:cubicBezTo>
                  <a:lnTo>
                    <a:pt x="542053" y="200635"/>
                  </a:lnTo>
                  <a:lnTo>
                    <a:pt x="667672" y="200635"/>
                  </a:lnTo>
                  <a:lnTo>
                    <a:pt x="502475" y="362244"/>
                  </a:lnTo>
                  <a:lnTo>
                    <a:pt x="337278" y="200635"/>
                  </a:lnTo>
                  <a:lnTo>
                    <a:pt x="462897" y="200635"/>
                  </a:lnTo>
                  <a:lnTo>
                    <a:pt x="462897" y="200635"/>
                  </a:lnTo>
                  <a:cubicBezTo>
                    <a:pt x="462897" y="133544"/>
                    <a:pt x="408509" y="79156"/>
                    <a:pt x="341418" y="79156"/>
                  </a:cubicBezTo>
                  <a:lnTo>
                    <a:pt x="200636" y="79156"/>
                  </a:lnTo>
                  <a:cubicBezTo>
                    <a:pt x="133545" y="79156"/>
                    <a:pt x="79157" y="133544"/>
                    <a:pt x="79157" y="200635"/>
                  </a:cubicBezTo>
                  <a:lnTo>
                    <a:pt x="79157" y="420282"/>
                  </a:lnTo>
                  <a:lnTo>
                    <a:pt x="0" y="42028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U자형 화살표 25"/>
            <p:cNvSpPr/>
            <p:nvPr/>
          </p:nvSpPr>
          <p:spPr>
            <a:xfrm rot="5400000">
              <a:off x="6604368" y="5144537"/>
              <a:ext cx="667672" cy="420285"/>
            </a:xfrm>
            <a:custGeom>
              <a:avLst/>
              <a:gdLst>
                <a:gd name="connsiteX0" fmla="*/ 0 w 667671"/>
                <a:gd name="connsiteY0" fmla="*/ 660788 h 660788"/>
                <a:gd name="connsiteX1" fmla="*/ 0 w 667671"/>
                <a:gd name="connsiteY1" fmla="*/ 200635 h 660788"/>
                <a:gd name="connsiteX2" fmla="*/ 200635 w 667671"/>
                <a:gd name="connsiteY2" fmla="*/ 0 h 660788"/>
                <a:gd name="connsiteX3" fmla="*/ 341417 w 667671"/>
                <a:gd name="connsiteY3" fmla="*/ 0 h 660788"/>
                <a:gd name="connsiteX4" fmla="*/ 542052 w 667671"/>
                <a:gd name="connsiteY4" fmla="*/ 200635 h 660788"/>
                <a:gd name="connsiteX5" fmla="*/ 542052 w 667671"/>
                <a:gd name="connsiteY5" fmla="*/ 200635 h 660788"/>
                <a:gd name="connsiteX6" fmla="*/ 667671 w 667671"/>
                <a:gd name="connsiteY6" fmla="*/ 200635 h 660788"/>
                <a:gd name="connsiteX7" fmla="*/ 502474 w 667671"/>
                <a:gd name="connsiteY7" fmla="*/ 362244 h 660788"/>
                <a:gd name="connsiteX8" fmla="*/ 337277 w 667671"/>
                <a:gd name="connsiteY8" fmla="*/ 200635 h 660788"/>
                <a:gd name="connsiteX9" fmla="*/ 462896 w 667671"/>
                <a:gd name="connsiteY9" fmla="*/ 200635 h 660788"/>
                <a:gd name="connsiteX10" fmla="*/ 462896 w 667671"/>
                <a:gd name="connsiteY10" fmla="*/ 200635 h 660788"/>
                <a:gd name="connsiteX11" fmla="*/ 341417 w 667671"/>
                <a:gd name="connsiteY11" fmla="*/ 79156 h 660788"/>
                <a:gd name="connsiteX12" fmla="*/ 200635 w 667671"/>
                <a:gd name="connsiteY12" fmla="*/ 79156 h 660788"/>
                <a:gd name="connsiteX13" fmla="*/ 79156 w 667671"/>
                <a:gd name="connsiteY13" fmla="*/ 200635 h 660788"/>
                <a:gd name="connsiteX14" fmla="*/ 79156 w 667671"/>
                <a:gd name="connsiteY14" fmla="*/ 660788 h 660788"/>
                <a:gd name="connsiteX15" fmla="*/ 0 w 667671"/>
                <a:gd name="connsiteY15" fmla="*/ 660788 h 660788"/>
                <a:gd name="connsiteX0" fmla="*/ 0 w 667672"/>
                <a:gd name="connsiteY0" fmla="*/ 420285 h 660788"/>
                <a:gd name="connsiteX1" fmla="*/ 1 w 667672"/>
                <a:gd name="connsiteY1" fmla="*/ 200635 h 660788"/>
                <a:gd name="connsiteX2" fmla="*/ 200636 w 667672"/>
                <a:gd name="connsiteY2" fmla="*/ 0 h 660788"/>
                <a:gd name="connsiteX3" fmla="*/ 341418 w 667672"/>
                <a:gd name="connsiteY3" fmla="*/ 0 h 660788"/>
                <a:gd name="connsiteX4" fmla="*/ 542053 w 667672"/>
                <a:gd name="connsiteY4" fmla="*/ 200635 h 660788"/>
                <a:gd name="connsiteX5" fmla="*/ 542053 w 667672"/>
                <a:gd name="connsiteY5" fmla="*/ 200635 h 660788"/>
                <a:gd name="connsiteX6" fmla="*/ 667672 w 667672"/>
                <a:gd name="connsiteY6" fmla="*/ 200635 h 660788"/>
                <a:gd name="connsiteX7" fmla="*/ 502475 w 667672"/>
                <a:gd name="connsiteY7" fmla="*/ 362244 h 660788"/>
                <a:gd name="connsiteX8" fmla="*/ 337278 w 667672"/>
                <a:gd name="connsiteY8" fmla="*/ 200635 h 660788"/>
                <a:gd name="connsiteX9" fmla="*/ 462897 w 667672"/>
                <a:gd name="connsiteY9" fmla="*/ 200635 h 660788"/>
                <a:gd name="connsiteX10" fmla="*/ 462897 w 667672"/>
                <a:gd name="connsiteY10" fmla="*/ 200635 h 660788"/>
                <a:gd name="connsiteX11" fmla="*/ 341418 w 667672"/>
                <a:gd name="connsiteY11" fmla="*/ 79156 h 660788"/>
                <a:gd name="connsiteX12" fmla="*/ 200636 w 667672"/>
                <a:gd name="connsiteY12" fmla="*/ 79156 h 660788"/>
                <a:gd name="connsiteX13" fmla="*/ 79157 w 667672"/>
                <a:gd name="connsiteY13" fmla="*/ 200635 h 660788"/>
                <a:gd name="connsiteX14" fmla="*/ 79157 w 667672"/>
                <a:gd name="connsiteY14" fmla="*/ 660788 h 660788"/>
                <a:gd name="connsiteX15" fmla="*/ 0 w 667672"/>
                <a:gd name="connsiteY15" fmla="*/ 420285 h 660788"/>
                <a:gd name="connsiteX0" fmla="*/ 0 w 667672"/>
                <a:gd name="connsiteY0" fmla="*/ 420285 h 420285"/>
                <a:gd name="connsiteX1" fmla="*/ 1 w 667672"/>
                <a:gd name="connsiteY1" fmla="*/ 200635 h 420285"/>
                <a:gd name="connsiteX2" fmla="*/ 200636 w 667672"/>
                <a:gd name="connsiteY2" fmla="*/ 0 h 420285"/>
                <a:gd name="connsiteX3" fmla="*/ 341418 w 667672"/>
                <a:gd name="connsiteY3" fmla="*/ 0 h 420285"/>
                <a:gd name="connsiteX4" fmla="*/ 542053 w 667672"/>
                <a:gd name="connsiteY4" fmla="*/ 200635 h 420285"/>
                <a:gd name="connsiteX5" fmla="*/ 542053 w 667672"/>
                <a:gd name="connsiteY5" fmla="*/ 200635 h 420285"/>
                <a:gd name="connsiteX6" fmla="*/ 667672 w 667672"/>
                <a:gd name="connsiteY6" fmla="*/ 200635 h 420285"/>
                <a:gd name="connsiteX7" fmla="*/ 502475 w 667672"/>
                <a:gd name="connsiteY7" fmla="*/ 362244 h 420285"/>
                <a:gd name="connsiteX8" fmla="*/ 337278 w 667672"/>
                <a:gd name="connsiteY8" fmla="*/ 200635 h 420285"/>
                <a:gd name="connsiteX9" fmla="*/ 462897 w 667672"/>
                <a:gd name="connsiteY9" fmla="*/ 200635 h 420285"/>
                <a:gd name="connsiteX10" fmla="*/ 462897 w 667672"/>
                <a:gd name="connsiteY10" fmla="*/ 200635 h 420285"/>
                <a:gd name="connsiteX11" fmla="*/ 341418 w 667672"/>
                <a:gd name="connsiteY11" fmla="*/ 79156 h 420285"/>
                <a:gd name="connsiteX12" fmla="*/ 200636 w 667672"/>
                <a:gd name="connsiteY12" fmla="*/ 79156 h 420285"/>
                <a:gd name="connsiteX13" fmla="*/ 79157 w 667672"/>
                <a:gd name="connsiteY13" fmla="*/ 200635 h 420285"/>
                <a:gd name="connsiteX14" fmla="*/ 79157 w 667672"/>
                <a:gd name="connsiteY14" fmla="*/ 420282 h 420285"/>
                <a:gd name="connsiteX15" fmla="*/ 0 w 667672"/>
                <a:gd name="connsiteY15" fmla="*/ 420285 h 42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7672" h="420285">
                  <a:moveTo>
                    <a:pt x="0" y="420285"/>
                  </a:moveTo>
                  <a:cubicBezTo>
                    <a:pt x="0" y="266901"/>
                    <a:pt x="1" y="354019"/>
                    <a:pt x="1" y="200635"/>
                  </a:cubicBezTo>
                  <a:cubicBezTo>
                    <a:pt x="1" y="89827"/>
                    <a:pt x="89828" y="0"/>
                    <a:pt x="200636" y="0"/>
                  </a:cubicBezTo>
                  <a:lnTo>
                    <a:pt x="341418" y="0"/>
                  </a:lnTo>
                  <a:cubicBezTo>
                    <a:pt x="452226" y="0"/>
                    <a:pt x="542053" y="89827"/>
                    <a:pt x="542053" y="200635"/>
                  </a:cubicBezTo>
                  <a:lnTo>
                    <a:pt x="542053" y="200635"/>
                  </a:lnTo>
                  <a:lnTo>
                    <a:pt x="667672" y="200635"/>
                  </a:lnTo>
                  <a:lnTo>
                    <a:pt x="502475" y="362244"/>
                  </a:lnTo>
                  <a:lnTo>
                    <a:pt x="337278" y="200635"/>
                  </a:lnTo>
                  <a:lnTo>
                    <a:pt x="462897" y="200635"/>
                  </a:lnTo>
                  <a:lnTo>
                    <a:pt x="462897" y="200635"/>
                  </a:lnTo>
                  <a:cubicBezTo>
                    <a:pt x="462897" y="133544"/>
                    <a:pt x="408509" y="79156"/>
                    <a:pt x="341418" y="79156"/>
                  </a:cubicBezTo>
                  <a:lnTo>
                    <a:pt x="200636" y="79156"/>
                  </a:lnTo>
                  <a:cubicBezTo>
                    <a:pt x="133545" y="79156"/>
                    <a:pt x="79157" y="133544"/>
                    <a:pt x="79157" y="200635"/>
                  </a:cubicBezTo>
                  <a:lnTo>
                    <a:pt x="79157" y="420282"/>
                  </a:lnTo>
                  <a:lnTo>
                    <a:pt x="0" y="42028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3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6881"/>
              </p:ext>
            </p:extLst>
          </p:nvPr>
        </p:nvGraphicFramePr>
        <p:xfrm>
          <a:off x="2610642" y="2998023"/>
          <a:ext cx="4777128" cy="3398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596"/>
                <a:gridCol w="1693871"/>
                <a:gridCol w="213220"/>
                <a:gridCol w="544564"/>
                <a:gridCol w="1758877"/>
              </a:tblGrid>
              <a:tr h="277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번호</a:t>
                      </a:r>
                      <a:endParaRPr lang="ko-KR" altLang="en-US" sz="1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선수</a:t>
                      </a:r>
                      <a:endParaRPr lang="ko-KR" altLang="en-US" sz="1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번호</a:t>
                      </a:r>
                      <a:endParaRPr lang="ko-KR" altLang="en-US" sz="1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선수</a:t>
                      </a:r>
                      <a:endParaRPr lang="ko-KR" altLang="en-US" sz="1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121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121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121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121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121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121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121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121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121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121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10965"/>
              </p:ext>
            </p:extLst>
          </p:nvPr>
        </p:nvGraphicFramePr>
        <p:xfrm>
          <a:off x="7751295" y="1093999"/>
          <a:ext cx="3846347" cy="5324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955"/>
                <a:gridCol w="500063"/>
                <a:gridCol w="500063"/>
                <a:gridCol w="1333500"/>
                <a:gridCol w="786766"/>
              </a:tblGrid>
              <a:tr h="226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날짜</a:t>
                      </a:r>
                      <a:endParaRPr lang="ko-KR" altLang="en-US" sz="1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시간</a:t>
                      </a:r>
                      <a:endParaRPr lang="ko-KR" altLang="en-US" sz="1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조별</a:t>
                      </a:r>
                      <a:endParaRPr lang="ko-KR" altLang="en-US" sz="1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경기</a:t>
                      </a:r>
                      <a:endParaRPr lang="ko-KR" altLang="en-US" sz="1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경기장</a:t>
                      </a:r>
                      <a:endParaRPr lang="ko-KR" altLang="en-US" sz="1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-1" y="1"/>
            <a:ext cx="12192001" cy="606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5" name="직사각형 4"/>
          <p:cNvSpPr/>
          <p:nvPr/>
        </p:nvSpPr>
        <p:spPr>
          <a:xfrm>
            <a:off x="-2" y="-833"/>
            <a:ext cx="2104697" cy="68588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671" y="126933"/>
            <a:ext cx="331371" cy="33137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00" y="64083"/>
            <a:ext cx="492493" cy="49249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421" y="110858"/>
            <a:ext cx="351534" cy="35153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16" y="13795"/>
            <a:ext cx="563374" cy="563374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1580730" y="-834"/>
            <a:ext cx="613652" cy="607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25400" dir="11400000" algn="ctr" rotWithShape="0">
              <a:schemeClr val="bg2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23747" y="2234698"/>
            <a:ext cx="1216368" cy="2188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104216" y="-834"/>
            <a:ext cx="10087784" cy="60703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51176" y="1205506"/>
            <a:ext cx="1378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</a:t>
            </a:r>
          </a:p>
          <a:p>
            <a:pPr algn="ctr"/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LOGO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1221" y="197923"/>
            <a:ext cx="164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SITE LOGO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064" y="134423"/>
            <a:ext cx="330724" cy="33072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-2384" y="2980700"/>
            <a:ext cx="2106600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팀 관리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" y="3686207"/>
            <a:ext cx="2104216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선수 관리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4391714"/>
            <a:ext cx="2104216" cy="5281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리그 관리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5097221"/>
            <a:ext cx="2104216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미정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-834"/>
            <a:ext cx="12192000" cy="685883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0"/>
            <a:ext cx="2104216" cy="685799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74748" y="105063"/>
            <a:ext cx="4135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SITE LOGO</a:t>
            </a:r>
            <a:endParaRPr lang="ko-KR" altLang="en-US" sz="28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50146" y="1092393"/>
            <a:ext cx="3835280" cy="530882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1" t="25880" r="19496" b="20020"/>
          <a:stretch/>
        </p:blipFill>
        <p:spPr>
          <a:xfrm>
            <a:off x="3167348" y="1054293"/>
            <a:ext cx="866543" cy="810472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4281714" y="1054293"/>
            <a:ext cx="0" cy="764982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10952" y="982475"/>
            <a:ext cx="1465105" cy="95410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League</a:t>
            </a:r>
          </a:p>
          <a:p>
            <a:pPr algn="just"/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Name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688629" y="2349649"/>
            <a:ext cx="478719" cy="478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6795545" y="2349649"/>
            <a:ext cx="478719" cy="47871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01199" y="2410317"/>
            <a:ext cx="285129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Text	    v	Text    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2609677" y="2980700"/>
            <a:ext cx="4778093" cy="0"/>
          </a:xfrm>
          <a:prstGeom prst="line">
            <a:avLst/>
          </a:prstGeom>
          <a:ln w="381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7756876" y="1737035"/>
            <a:ext cx="3816234" cy="3813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꺾인 연결선 87"/>
          <p:cNvCxnSpPr/>
          <p:nvPr/>
        </p:nvCxnSpPr>
        <p:spPr>
          <a:xfrm rot="10800000" flipV="1">
            <a:off x="7183402" y="1851680"/>
            <a:ext cx="783424" cy="253595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75216" y="1827201"/>
            <a:ext cx="1415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2">
                    <a:lumMod val="50000"/>
                  </a:schemeClr>
                </a:solidFill>
              </a:rPr>
              <a:t>해당 경기 내용이 나타남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4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"/>
            <a:ext cx="12192001" cy="606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5" name="직사각형 4"/>
          <p:cNvSpPr/>
          <p:nvPr/>
        </p:nvSpPr>
        <p:spPr>
          <a:xfrm>
            <a:off x="-2" y="-833"/>
            <a:ext cx="2104697" cy="68588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671" y="126933"/>
            <a:ext cx="331371" cy="33137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00" y="64083"/>
            <a:ext cx="492493" cy="49249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421" y="110858"/>
            <a:ext cx="351534" cy="35153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16" y="13795"/>
            <a:ext cx="563374" cy="563374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1580730" y="-834"/>
            <a:ext cx="613652" cy="607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25400" dir="11400000" algn="ctr" rotWithShape="0">
              <a:schemeClr val="bg2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23747" y="2234698"/>
            <a:ext cx="1216368" cy="2188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104216" y="-834"/>
            <a:ext cx="10087784" cy="60703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51176" y="1205506"/>
            <a:ext cx="1378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</a:t>
            </a:r>
          </a:p>
          <a:p>
            <a:pPr algn="ctr"/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LOGO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1221" y="197923"/>
            <a:ext cx="164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SITE LOGO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064" y="134423"/>
            <a:ext cx="330724" cy="33072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-2384" y="2980700"/>
            <a:ext cx="2106600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팀 관리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" y="3686207"/>
            <a:ext cx="2104216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선수 관리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4391714"/>
            <a:ext cx="2104216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리그 관리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5097221"/>
            <a:ext cx="2104216" cy="5281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미정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-834"/>
            <a:ext cx="12192000" cy="685883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0"/>
            <a:ext cx="2104216" cy="685799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95156" y="2578211"/>
            <a:ext cx="7648265" cy="22159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i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None</a:t>
            </a:r>
            <a:endParaRPr lang="ko-KR" altLang="en-US" sz="13800" i="1" dirty="0">
              <a:solidFill>
                <a:schemeClr val="bg2">
                  <a:lumMod val="20000"/>
                  <a:lumOff val="8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0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</TotalTime>
  <Words>234</Words>
  <Application>Microsoft Office PowerPoint</Application>
  <PresentationFormat>와이드스크린</PresentationFormat>
  <Paragraphs>118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Adobe 고딕 Std B</vt:lpstr>
      <vt:lpstr>맑은 고딕</vt:lpstr>
      <vt:lpstr>Arial</vt:lpstr>
      <vt:lpstr>Calibri</vt:lpstr>
      <vt:lpstr>Calibri Light</vt:lpstr>
      <vt:lpstr>Office Theme</vt:lpstr>
      <vt:lpstr>Storyboard Layouts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171</cp:revision>
  <dcterms:created xsi:type="dcterms:W3CDTF">2018-04-05T12:03:01Z</dcterms:created>
  <dcterms:modified xsi:type="dcterms:W3CDTF">2018-09-07T03:28:52Z</dcterms:modified>
</cp:coreProperties>
</file>