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8FDF-5438-47B2-9040-BC1900260E06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5ADB-D602-40F8-AD99-0A3DE07DA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19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8FDF-5438-47B2-9040-BC1900260E06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5ADB-D602-40F8-AD99-0A3DE07DA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44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8FDF-5438-47B2-9040-BC1900260E06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5ADB-D602-40F8-AD99-0A3DE07DA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76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8FDF-5438-47B2-9040-BC1900260E06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5ADB-D602-40F8-AD99-0A3DE07DA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2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8FDF-5438-47B2-9040-BC1900260E06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5ADB-D602-40F8-AD99-0A3DE07DA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52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8FDF-5438-47B2-9040-BC1900260E06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5ADB-D602-40F8-AD99-0A3DE07DA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13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8FDF-5438-47B2-9040-BC1900260E06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5ADB-D602-40F8-AD99-0A3DE07DA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88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8FDF-5438-47B2-9040-BC1900260E06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5ADB-D602-40F8-AD99-0A3DE07DA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29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8FDF-5438-47B2-9040-BC1900260E06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5ADB-D602-40F8-AD99-0A3DE07DA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56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8FDF-5438-47B2-9040-BC1900260E06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5ADB-D602-40F8-AD99-0A3DE07DA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5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8FDF-5438-47B2-9040-BC1900260E06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5ADB-D602-40F8-AD99-0A3DE07DA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4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F8FDF-5438-47B2-9040-BC1900260E06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C5ADB-D602-40F8-AD99-0A3DE07DA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99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668027"/>
              </p:ext>
            </p:extLst>
          </p:nvPr>
        </p:nvGraphicFramePr>
        <p:xfrm>
          <a:off x="230654" y="1345742"/>
          <a:ext cx="11541220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122"/>
                <a:gridCol w="1154122"/>
                <a:gridCol w="1154122"/>
                <a:gridCol w="1154122"/>
                <a:gridCol w="1154122"/>
                <a:gridCol w="1154122"/>
                <a:gridCol w="1154122"/>
                <a:gridCol w="1154122"/>
                <a:gridCol w="1154122"/>
                <a:gridCol w="115412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Ai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연번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이름 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보직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생년월일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연락처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팀가입연월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상세주소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메신져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Int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Int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Varchar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Varchar</a:t>
                      </a:r>
                      <a:endParaRPr lang="ko-KR" altLang="en-US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Date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Varchar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Varchar</a:t>
                      </a:r>
                      <a:endParaRPr lang="ko-KR" altLang="en-US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Varchar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Varchar</a:t>
                      </a:r>
                      <a:endParaRPr lang="ko-KR" altLang="en-US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001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박강연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선수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감독 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err="1" smtClean="0"/>
                        <a:t>매니져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950000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010-0000-0000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20181005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서울시 강서구 </a:t>
                      </a:r>
                      <a:r>
                        <a:rPr lang="en-US" altLang="ko-KR" sz="1400" dirty="0" smtClean="0"/>
                        <a:t>/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/>
                        <a:t>양천로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18</a:t>
                      </a:r>
                      <a:r>
                        <a:rPr lang="ko-KR" altLang="en-US" sz="1400" dirty="0" smtClean="0"/>
                        <a:t>길 </a:t>
                      </a:r>
                      <a:r>
                        <a:rPr lang="en-US" altLang="ko-KR" sz="1400" dirty="0" smtClean="0"/>
                        <a:t>27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카카오톡</a:t>
                      </a:r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710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2018-10-05T05:11:56Z</dcterms:created>
  <dcterms:modified xsi:type="dcterms:W3CDTF">2018-10-05T05:12:07Z</dcterms:modified>
</cp:coreProperties>
</file>