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  <p:sldMasterId id="2147483819" r:id="rId2"/>
  </p:sldMasterIdLst>
  <p:notesMasterIdLst>
    <p:notesMasterId r:id="rId13"/>
  </p:notesMasterIdLst>
  <p:sldIdLst>
    <p:sldId id="268" r:id="rId3"/>
    <p:sldId id="264" r:id="rId4"/>
    <p:sldId id="269" r:id="rId5"/>
    <p:sldId id="271" r:id="rId6"/>
    <p:sldId id="272" r:id="rId7"/>
    <p:sldId id="273" r:id="rId8"/>
    <p:sldId id="274" r:id="rId9"/>
    <p:sldId id="270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4201" autoAdjust="0"/>
  </p:normalViewPr>
  <p:slideViewPr>
    <p:cSldViewPr snapToGrid="0">
      <p:cViewPr>
        <p:scale>
          <a:sx n="50" d="100"/>
          <a:sy n="50" d="100"/>
        </p:scale>
        <p:origin x="2040" y="84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0328E7-E13C-4589-9D9A-F13762C673FF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159FACF4-D237-455A-933E-4314D0A5F512}">
      <dgm:prSet phldrT="[텍스트]"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메인 </a:t>
          </a:r>
          <a:r>
            <a:rPr lang="ko-KR" altLang="en-US" dirty="0" err="1" smtClean="0"/>
            <a:t>인트로</a:t>
          </a:r>
          <a:endParaRPr lang="ko-KR" altLang="en-US" dirty="0"/>
        </a:p>
      </dgm:t>
    </dgm:pt>
    <dgm:pt modelId="{F3400A99-5390-4E4A-BD1A-7E53854B710C}" type="parTrans" cxnId="{C845814D-FD34-4603-8A24-E368E6BD48AD}">
      <dgm:prSet/>
      <dgm:spPr/>
      <dgm:t>
        <a:bodyPr/>
        <a:lstStyle/>
        <a:p>
          <a:pPr latinLnBrk="1"/>
          <a:endParaRPr lang="ko-KR" altLang="en-US"/>
        </a:p>
      </dgm:t>
    </dgm:pt>
    <dgm:pt modelId="{42C1AE5E-AC96-499F-A42E-B4B46590604D}" type="sibTrans" cxnId="{C845814D-FD34-4603-8A24-E368E6BD48AD}">
      <dgm:prSet/>
      <dgm:spPr/>
      <dgm:t>
        <a:bodyPr/>
        <a:lstStyle/>
        <a:p>
          <a:pPr latinLnBrk="1"/>
          <a:endParaRPr lang="ko-KR" altLang="en-US"/>
        </a:p>
      </dgm:t>
    </dgm:pt>
    <dgm:pt modelId="{AA5A3D74-F168-40FA-8093-2869B0B5CBCD}" type="asst">
      <dgm:prSet phldrT="[텍스트]"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>
              <a:solidFill>
                <a:schemeClr val="bg2">
                  <a:lumMod val="75000"/>
                </a:schemeClr>
              </a:solidFill>
            </a:rPr>
            <a:t>회원가입</a:t>
          </a:r>
          <a:endParaRPr lang="ko-KR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2CBACCCB-711C-418D-8252-6EF498432880}" type="parTrans" cxnId="{272CE646-2C35-4AAD-88EA-2C34380BF982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44D55C19-7214-4ADB-A261-424E74CF44BB}" type="sibTrans" cxnId="{272CE646-2C35-4AAD-88EA-2C34380BF982}">
      <dgm:prSet/>
      <dgm:spPr/>
      <dgm:t>
        <a:bodyPr/>
        <a:lstStyle/>
        <a:p>
          <a:pPr latinLnBrk="1"/>
          <a:endParaRPr lang="ko-KR" altLang="en-US"/>
        </a:p>
      </dgm:t>
    </dgm:pt>
    <dgm:pt modelId="{DEF583F6-1A1B-4150-BE92-163244D0FF44}">
      <dgm:prSet phldrT="[텍스트]"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팀 관리</a:t>
          </a:r>
          <a:r>
            <a:rPr lang="en-US" altLang="ko-KR" dirty="0" smtClean="0"/>
            <a:t>	</a:t>
          </a:r>
          <a:endParaRPr lang="ko-KR" altLang="en-US" dirty="0"/>
        </a:p>
      </dgm:t>
    </dgm:pt>
    <dgm:pt modelId="{C0B82B4B-F08C-4214-81F3-5EF828EEFCE6}" type="parTrans" cxnId="{F9233452-D707-4BDF-B85B-FF155B005F4F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A3F49CC0-A86C-4AC6-8D51-8517CE4D8F75}" type="sibTrans" cxnId="{F9233452-D707-4BDF-B85B-FF155B005F4F}">
      <dgm:prSet/>
      <dgm:spPr/>
      <dgm:t>
        <a:bodyPr/>
        <a:lstStyle/>
        <a:p>
          <a:pPr latinLnBrk="1"/>
          <a:endParaRPr lang="ko-KR" altLang="en-US"/>
        </a:p>
      </dgm:t>
    </dgm:pt>
    <dgm:pt modelId="{49467C94-6BCC-4580-8B9C-A66D8749A2AA}">
      <dgm:prSet phldrT="[텍스트]"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mtClean="0"/>
            <a:t>선수 관리</a:t>
          </a:r>
          <a:endParaRPr lang="ko-KR" altLang="en-US" dirty="0"/>
        </a:p>
      </dgm:t>
    </dgm:pt>
    <dgm:pt modelId="{A5D5B5F3-2F1E-4B65-A238-99D414685E3D}" type="parTrans" cxnId="{B579A84B-8058-42B0-8E19-BDDAB448F5AA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E4290DA-9470-4515-B7EE-D1DC5DB15C76}" type="sibTrans" cxnId="{B579A84B-8058-42B0-8E19-BDDAB448F5AA}">
      <dgm:prSet/>
      <dgm:spPr/>
      <dgm:t>
        <a:bodyPr/>
        <a:lstStyle/>
        <a:p>
          <a:pPr latinLnBrk="1"/>
          <a:endParaRPr lang="ko-KR" altLang="en-US"/>
        </a:p>
      </dgm:t>
    </dgm:pt>
    <dgm:pt modelId="{0B72A88F-4C87-42C4-A893-B66DB31BB967}">
      <dgm:prSet phldrT="[텍스트]"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리그 관리</a:t>
          </a:r>
          <a:endParaRPr lang="ko-KR" altLang="en-US" dirty="0"/>
        </a:p>
      </dgm:t>
    </dgm:pt>
    <dgm:pt modelId="{D6455BA3-D787-4244-B156-14483E3661C4}" type="parTrans" cxnId="{3C1F6A0D-2E4A-4752-ADF9-C99A666AD675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55A6A3AF-F4F6-4D49-B95D-228D4F953A30}" type="sibTrans" cxnId="{3C1F6A0D-2E4A-4752-ADF9-C99A666AD675}">
      <dgm:prSet/>
      <dgm:spPr/>
      <dgm:t>
        <a:bodyPr/>
        <a:lstStyle/>
        <a:p>
          <a:pPr latinLnBrk="1"/>
          <a:endParaRPr lang="ko-KR" altLang="en-US"/>
        </a:p>
      </dgm:t>
    </dgm:pt>
    <dgm:pt modelId="{DCBFBFC6-CAD6-4DB5-A372-EF9B249A5C7E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mtClean="0"/>
            <a:t>미정</a:t>
          </a:r>
          <a:endParaRPr lang="ko-KR" altLang="en-US" dirty="0"/>
        </a:p>
      </dgm:t>
    </dgm:pt>
    <dgm:pt modelId="{82A38565-C974-4A50-9D3F-3C07293BE614}" type="parTrans" cxnId="{4C206A14-9C93-4173-98EB-2A3271C18C46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D2260458-6573-4931-863F-A42CF74E8EA9}" type="sibTrans" cxnId="{4C206A14-9C93-4173-98EB-2A3271C18C46}">
      <dgm:prSet/>
      <dgm:spPr/>
      <dgm:t>
        <a:bodyPr/>
        <a:lstStyle/>
        <a:p>
          <a:pPr latinLnBrk="1"/>
          <a:endParaRPr lang="ko-KR" altLang="en-US"/>
        </a:p>
      </dgm:t>
    </dgm:pt>
    <dgm:pt modelId="{7A966831-D5B7-42D3-89FA-6BD9221EEF69}" type="asst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팀 창단</a:t>
          </a:r>
          <a:endParaRPr lang="ko-KR" altLang="en-US" dirty="0"/>
        </a:p>
      </dgm:t>
    </dgm:pt>
    <dgm:pt modelId="{DCA4A017-6C58-42F8-ADEF-EFD040D1FAE4}" type="parTrans" cxnId="{BF8C64FD-EAA6-429D-8A3B-1723F3146D58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B2183C22-4D1F-44B6-9FF7-7F86B3A30157}" type="sibTrans" cxnId="{BF8C64FD-EAA6-429D-8A3B-1723F3146D58}">
      <dgm:prSet/>
      <dgm:spPr/>
      <dgm:t>
        <a:bodyPr/>
        <a:lstStyle/>
        <a:p>
          <a:pPr latinLnBrk="1"/>
          <a:endParaRPr lang="ko-KR" altLang="en-US"/>
        </a:p>
      </dgm:t>
    </dgm:pt>
    <dgm:pt modelId="{7F75B9C0-1FCB-436A-BD04-62DDCFA7B66A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선수 등록</a:t>
          </a:r>
          <a:endParaRPr lang="ko-KR" altLang="en-US" dirty="0"/>
        </a:p>
      </dgm:t>
    </dgm:pt>
    <dgm:pt modelId="{6803A293-02E5-4281-9FDB-172121ECE5A2}" type="parTrans" cxnId="{4534AB28-3196-4EFF-82E9-FECF8BF1E83A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C06C8043-AE97-4C59-9482-6902D542352C}" type="sibTrans" cxnId="{4534AB28-3196-4EFF-82E9-FECF8BF1E83A}">
      <dgm:prSet/>
      <dgm:spPr/>
      <dgm:t>
        <a:bodyPr/>
        <a:lstStyle/>
        <a:p>
          <a:pPr latinLnBrk="1"/>
          <a:endParaRPr lang="ko-KR" altLang="en-US"/>
        </a:p>
      </dgm:t>
    </dgm:pt>
    <dgm:pt modelId="{D432CD36-2197-4567-84FB-124EDAE890BA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선수 명단 구성</a:t>
          </a:r>
          <a:endParaRPr lang="ko-KR" altLang="en-US" dirty="0"/>
        </a:p>
      </dgm:t>
    </dgm:pt>
    <dgm:pt modelId="{53BB71FC-EA0C-4F97-B3D6-AF21FECE883A}" type="parTrans" cxnId="{25819BB3-114E-462A-9AC0-B7EBD7D961C3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27751189-1A3D-4C74-9693-677072FADD16}" type="sibTrans" cxnId="{25819BB3-114E-462A-9AC0-B7EBD7D961C3}">
      <dgm:prSet/>
      <dgm:spPr/>
      <dgm:t>
        <a:bodyPr/>
        <a:lstStyle/>
        <a:p>
          <a:pPr latinLnBrk="1"/>
          <a:endParaRPr lang="ko-KR" altLang="en-US"/>
        </a:p>
      </dgm:t>
    </dgm:pt>
    <dgm:pt modelId="{E62C38C8-EF2E-42B2-A3C8-3ABF3FB45696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팀 일정 관리</a:t>
          </a:r>
          <a:endParaRPr lang="ko-KR" altLang="en-US" dirty="0"/>
        </a:p>
      </dgm:t>
    </dgm:pt>
    <dgm:pt modelId="{0A005C9D-2A77-41DA-B9AA-92DD08CB8C15}" type="parTrans" cxnId="{B746BD13-1CA1-4A9A-88D0-92E5ED372EF4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2EFF4B43-1E62-408C-91FD-C500546CBE6F}" type="sibTrans" cxnId="{B746BD13-1CA1-4A9A-88D0-92E5ED372EF4}">
      <dgm:prSet/>
      <dgm:spPr/>
      <dgm:t>
        <a:bodyPr/>
        <a:lstStyle/>
        <a:p>
          <a:pPr latinLnBrk="1"/>
          <a:endParaRPr lang="ko-KR" altLang="en-US"/>
        </a:p>
      </dgm:t>
    </dgm:pt>
    <dgm:pt modelId="{E1CB0442-101B-4B1B-8566-6E06F750CB51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성적 기록</a:t>
          </a:r>
          <a:endParaRPr lang="ko-KR" altLang="en-US" dirty="0"/>
        </a:p>
      </dgm:t>
    </dgm:pt>
    <dgm:pt modelId="{B5A356D8-C2F3-4FC1-BE8E-8B96273D53F0}" type="parTrans" cxnId="{0CAE8D6A-F793-4675-8C9F-07C69703A680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6D6A1824-6518-45D1-B4B8-5B14E1DDE01D}" type="sibTrans" cxnId="{0CAE8D6A-F793-4675-8C9F-07C69703A680}">
      <dgm:prSet/>
      <dgm:spPr/>
      <dgm:t>
        <a:bodyPr/>
        <a:lstStyle/>
        <a:p>
          <a:pPr latinLnBrk="1"/>
          <a:endParaRPr lang="ko-KR" altLang="en-US"/>
        </a:p>
      </dgm:t>
    </dgm:pt>
    <dgm:pt modelId="{2F7D99E0-CC98-48DE-ABB9-CEADFB5C1794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리그 개최</a:t>
          </a:r>
          <a:endParaRPr lang="ko-KR" altLang="en-US" dirty="0"/>
        </a:p>
      </dgm:t>
    </dgm:pt>
    <dgm:pt modelId="{6F49950B-FFDA-4BB9-B499-BBFBC95DA0C4}" type="parTrans" cxnId="{4278E154-8E20-4196-AB26-C37FC7F4103F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963F15ED-AFB6-4549-96EB-8A3A485B2462}" type="sibTrans" cxnId="{4278E154-8E20-4196-AB26-C37FC7F4103F}">
      <dgm:prSet/>
      <dgm:spPr/>
      <dgm:t>
        <a:bodyPr/>
        <a:lstStyle/>
        <a:p>
          <a:pPr latinLnBrk="1"/>
          <a:endParaRPr lang="ko-KR" altLang="en-US"/>
        </a:p>
      </dgm:t>
    </dgm:pt>
    <dgm:pt modelId="{E5272BC3-2AA5-4336-91CE-8931AA3D4CF4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리그 참가</a:t>
          </a:r>
          <a:endParaRPr lang="ko-KR" altLang="en-US" dirty="0"/>
        </a:p>
      </dgm:t>
    </dgm:pt>
    <dgm:pt modelId="{22A39D98-2D58-4B8A-A542-1EC792BA7ABA}" type="parTrans" cxnId="{16351270-B148-4A2C-931C-1EA3012BABA4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E570570F-4DED-4DBC-B70B-D8F3FE113BE8}" type="sibTrans" cxnId="{16351270-B148-4A2C-931C-1EA3012BABA4}">
      <dgm:prSet/>
      <dgm:spPr/>
      <dgm:t>
        <a:bodyPr/>
        <a:lstStyle/>
        <a:p>
          <a:pPr latinLnBrk="1"/>
          <a:endParaRPr lang="ko-KR" altLang="en-US"/>
        </a:p>
      </dgm:t>
    </dgm:pt>
    <dgm:pt modelId="{02FC549D-37D8-4FF5-A9D3-4701F0BB9477}" type="pres">
      <dgm:prSet presAssocID="{BD0328E7-E13C-4589-9D9A-F13762C673F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4B89D2A-4B5B-4881-A395-6E89207C7E6E}" type="pres">
      <dgm:prSet presAssocID="{159FACF4-D237-455A-933E-4314D0A5F512}" presName="hierRoot1" presStyleCnt="0">
        <dgm:presLayoutVars>
          <dgm:hierBranch val="init"/>
        </dgm:presLayoutVars>
      </dgm:prSet>
      <dgm:spPr/>
    </dgm:pt>
    <dgm:pt modelId="{6C7B8635-F81C-43E3-93DA-092E693AACDA}" type="pres">
      <dgm:prSet presAssocID="{159FACF4-D237-455A-933E-4314D0A5F512}" presName="rootComposite1" presStyleCnt="0"/>
      <dgm:spPr/>
    </dgm:pt>
    <dgm:pt modelId="{5D2F8BD4-A16E-4FAD-B71F-1A6996C57D87}" type="pres">
      <dgm:prSet presAssocID="{159FACF4-D237-455A-933E-4314D0A5F51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8B4D53-4CCC-4DC3-92DA-1FADFFD64FC9}" type="pres">
      <dgm:prSet presAssocID="{159FACF4-D237-455A-933E-4314D0A5F512}" presName="rootConnector1" presStyleLbl="node1" presStyleIdx="0" presStyleCnt="0"/>
      <dgm:spPr/>
    </dgm:pt>
    <dgm:pt modelId="{05146E8A-F728-438D-A0F3-0F3A359A72B9}" type="pres">
      <dgm:prSet presAssocID="{159FACF4-D237-455A-933E-4314D0A5F512}" presName="hierChild2" presStyleCnt="0"/>
      <dgm:spPr/>
    </dgm:pt>
    <dgm:pt modelId="{7025DCE8-58DC-46CC-8846-945762B4E72C}" type="pres">
      <dgm:prSet presAssocID="{C0B82B4B-F08C-4214-81F3-5EF828EEFCE6}" presName="Name37" presStyleLbl="parChTrans1D2" presStyleIdx="0" presStyleCnt="6"/>
      <dgm:spPr/>
    </dgm:pt>
    <dgm:pt modelId="{C28845CF-CF98-4139-ABC8-F3432870D7B1}" type="pres">
      <dgm:prSet presAssocID="{DEF583F6-1A1B-4150-BE92-163244D0FF44}" presName="hierRoot2" presStyleCnt="0">
        <dgm:presLayoutVars>
          <dgm:hierBranch val="init"/>
        </dgm:presLayoutVars>
      </dgm:prSet>
      <dgm:spPr/>
    </dgm:pt>
    <dgm:pt modelId="{F032F640-F216-4A23-B445-A3360FF0F6D6}" type="pres">
      <dgm:prSet presAssocID="{DEF583F6-1A1B-4150-BE92-163244D0FF44}" presName="rootComposite" presStyleCnt="0"/>
      <dgm:spPr/>
    </dgm:pt>
    <dgm:pt modelId="{40C66198-FC93-4618-8A69-DF8A82ED4E03}" type="pres">
      <dgm:prSet presAssocID="{DEF583F6-1A1B-4150-BE92-163244D0FF4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701932-7463-4B44-93D2-743A9A698191}" type="pres">
      <dgm:prSet presAssocID="{DEF583F6-1A1B-4150-BE92-163244D0FF44}" presName="rootConnector" presStyleLbl="node2" presStyleIdx="0" presStyleCnt="4"/>
      <dgm:spPr/>
    </dgm:pt>
    <dgm:pt modelId="{1E62D570-4962-49A1-9E8B-2702434E738C}" type="pres">
      <dgm:prSet presAssocID="{DEF583F6-1A1B-4150-BE92-163244D0FF44}" presName="hierChild4" presStyleCnt="0"/>
      <dgm:spPr/>
    </dgm:pt>
    <dgm:pt modelId="{320A9629-27AB-4791-BE9D-AAD3610188AC}" type="pres">
      <dgm:prSet presAssocID="{6803A293-02E5-4281-9FDB-172121ECE5A2}" presName="Name37" presStyleLbl="parChTrans1D3" presStyleIdx="0" presStyleCnt="6"/>
      <dgm:spPr/>
    </dgm:pt>
    <dgm:pt modelId="{0D4F575D-ABA7-4945-A493-D08D74C7577B}" type="pres">
      <dgm:prSet presAssocID="{7F75B9C0-1FCB-436A-BD04-62DDCFA7B66A}" presName="hierRoot2" presStyleCnt="0">
        <dgm:presLayoutVars>
          <dgm:hierBranch val="init"/>
        </dgm:presLayoutVars>
      </dgm:prSet>
      <dgm:spPr/>
    </dgm:pt>
    <dgm:pt modelId="{2A9E2DEB-EB5B-49F9-BDEA-91CA3D1D20D3}" type="pres">
      <dgm:prSet presAssocID="{7F75B9C0-1FCB-436A-BD04-62DDCFA7B66A}" presName="rootComposite" presStyleCnt="0"/>
      <dgm:spPr/>
    </dgm:pt>
    <dgm:pt modelId="{A58AD458-8539-4D26-8CD1-D7FFE893DC60}" type="pres">
      <dgm:prSet presAssocID="{7F75B9C0-1FCB-436A-BD04-62DDCFA7B66A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B98F331-7105-4ED2-A86A-CC4AD2010367}" type="pres">
      <dgm:prSet presAssocID="{7F75B9C0-1FCB-436A-BD04-62DDCFA7B66A}" presName="rootConnector" presStyleLbl="node3" presStyleIdx="0" presStyleCnt="6"/>
      <dgm:spPr/>
    </dgm:pt>
    <dgm:pt modelId="{00FF1B43-00FA-40D9-ABB6-15B4FD3C08A3}" type="pres">
      <dgm:prSet presAssocID="{7F75B9C0-1FCB-436A-BD04-62DDCFA7B66A}" presName="hierChild4" presStyleCnt="0"/>
      <dgm:spPr/>
    </dgm:pt>
    <dgm:pt modelId="{8E546BD9-3DBE-4F1B-9C7B-C4BB017BB02E}" type="pres">
      <dgm:prSet presAssocID="{7F75B9C0-1FCB-436A-BD04-62DDCFA7B66A}" presName="hierChild5" presStyleCnt="0"/>
      <dgm:spPr/>
    </dgm:pt>
    <dgm:pt modelId="{E9AF7088-93DE-45BA-809C-5D366C4C06A9}" type="pres">
      <dgm:prSet presAssocID="{53BB71FC-EA0C-4F97-B3D6-AF21FECE883A}" presName="Name37" presStyleLbl="parChTrans1D3" presStyleIdx="1" presStyleCnt="6"/>
      <dgm:spPr/>
    </dgm:pt>
    <dgm:pt modelId="{AEE0D8AE-E6C2-43F1-9997-51B1F49AFD19}" type="pres">
      <dgm:prSet presAssocID="{D432CD36-2197-4567-84FB-124EDAE890BA}" presName="hierRoot2" presStyleCnt="0">
        <dgm:presLayoutVars>
          <dgm:hierBranch val="init"/>
        </dgm:presLayoutVars>
      </dgm:prSet>
      <dgm:spPr/>
    </dgm:pt>
    <dgm:pt modelId="{596797E8-A669-42D3-AB08-C96266F96698}" type="pres">
      <dgm:prSet presAssocID="{D432CD36-2197-4567-84FB-124EDAE890BA}" presName="rootComposite" presStyleCnt="0"/>
      <dgm:spPr/>
    </dgm:pt>
    <dgm:pt modelId="{50B24B75-F63D-46B2-9B22-29F0921958C1}" type="pres">
      <dgm:prSet presAssocID="{D432CD36-2197-4567-84FB-124EDAE890BA}" presName="rootText" presStyleLbl="node3" presStyleIdx="1" presStyleCnt="6">
        <dgm:presLayoutVars>
          <dgm:chPref val="3"/>
        </dgm:presLayoutVars>
      </dgm:prSet>
      <dgm:spPr/>
    </dgm:pt>
    <dgm:pt modelId="{DB464C19-E911-4F92-B85C-66BF57110301}" type="pres">
      <dgm:prSet presAssocID="{D432CD36-2197-4567-84FB-124EDAE890BA}" presName="rootConnector" presStyleLbl="node3" presStyleIdx="1" presStyleCnt="6"/>
      <dgm:spPr/>
    </dgm:pt>
    <dgm:pt modelId="{7A2CCD96-07E0-4C89-8807-B362559C4B69}" type="pres">
      <dgm:prSet presAssocID="{D432CD36-2197-4567-84FB-124EDAE890BA}" presName="hierChild4" presStyleCnt="0"/>
      <dgm:spPr/>
    </dgm:pt>
    <dgm:pt modelId="{DFBB1202-1811-4DC1-8357-264AE5E79106}" type="pres">
      <dgm:prSet presAssocID="{D432CD36-2197-4567-84FB-124EDAE890BA}" presName="hierChild5" presStyleCnt="0"/>
      <dgm:spPr/>
    </dgm:pt>
    <dgm:pt modelId="{783059D3-F04C-4880-89DB-C7C5504BD148}" type="pres">
      <dgm:prSet presAssocID="{0A005C9D-2A77-41DA-B9AA-92DD08CB8C15}" presName="Name37" presStyleLbl="parChTrans1D3" presStyleIdx="2" presStyleCnt="6"/>
      <dgm:spPr/>
    </dgm:pt>
    <dgm:pt modelId="{1096FBF3-C823-45F7-9475-22910088C916}" type="pres">
      <dgm:prSet presAssocID="{E62C38C8-EF2E-42B2-A3C8-3ABF3FB45696}" presName="hierRoot2" presStyleCnt="0">
        <dgm:presLayoutVars>
          <dgm:hierBranch val="init"/>
        </dgm:presLayoutVars>
      </dgm:prSet>
      <dgm:spPr/>
    </dgm:pt>
    <dgm:pt modelId="{568C43FB-6799-4AD0-A268-50F29095C21F}" type="pres">
      <dgm:prSet presAssocID="{E62C38C8-EF2E-42B2-A3C8-3ABF3FB45696}" presName="rootComposite" presStyleCnt="0"/>
      <dgm:spPr/>
    </dgm:pt>
    <dgm:pt modelId="{EB2508E1-7234-4BAB-966A-317E0177CE0A}" type="pres">
      <dgm:prSet presAssocID="{E62C38C8-EF2E-42B2-A3C8-3ABF3FB45696}" presName="rootText" presStyleLbl="node3" presStyleIdx="2" presStyleCnt="6">
        <dgm:presLayoutVars>
          <dgm:chPref val="3"/>
        </dgm:presLayoutVars>
      </dgm:prSet>
      <dgm:spPr/>
    </dgm:pt>
    <dgm:pt modelId="{115F7170-E1E3-4BBD-AAAB-0D2D4ABEC88E}" type="pres">
      <dgm:prSet presAssocID="{E62C38C8-EF2E-42B2-A3C8-3ABF3FB45696}" presName="rootConnector" presStyleLbl="node3" presStyleIdx="2" presStyleCnt="6"/>
      <dgm:spPr/>
    </dgm:pt>
    <dgm:pt modelId="{93FA08A9-885C-4C61-9096-B9CD5C4C7D97}" type="pres">
      <dgm:prSet presAssocID="{E62C38C8-EF2E-42B2-A3C8-3ABF3FB45696}" presName="hierChild4" presStyleCnt="0"/>
      <dgm:spPr/>
    </dgm:pt>
    <dgm:pt modelId="{A998B139-A1C6-446C-8D57-567485653652}" type="pres">
      <dgm:prSet presAssocID="{E62C38C8-EF2E-42B2-A3C8-3ABF3FB45696}" presName="hierChild5" presStyleCnt="0"/>
      <dgm:spPr/>
    </dgm:pt>
    <dgm:pt modelId="{C5FB6A53-336B-481F-A2AB-59CECC53A57D}" type="pres">
      <dgm:prSet presAssocID="{DEF583F6-1A1B-4150-BE92-163244D0FF44}" presName="hierChild5" presStyleCnt="0"/>
      <dgm:spPr/>
    </dgm:pt>
    <dgm:pt modelId="{FF7D5326-ACA0-4038-8CE9-1C4DA9575A43}" type="pres">
      <dgm:prSet presAssocID="{A5D5B5F3-2F1E-4B65-A238-99D414685E3D}" presName="Name37" presStyleLbl="parChTrans1D2" presStyleIdx="1" presStyleCnt="6"/>
      <dgm:spPr/>
    </dgm:pt>
    <dgm:pt modelId="{A586D52E-7E8B-4EA1-9B56-1D61F758961A}" type="pres">
      <dgm:prSet presAssocID="{49467C94-6BCC-4580-8B9C-A66D8749A2AA}" presName="hierRoot2" presStyleCnt="0">
        <dgm:presLayoutVars>
          <dgm:hierBranch val="init"/>
        </dgm:presLayoutVars>
      </dgm:prSet>
      <dgm:spPr/>
    </dgm:pt>
    <dgm:pt modelId="{543BF82D-CB89-47AE-856F-7C902E41C683}" type="pres">
      <dgm:prSet presAssocID="{49467C94-6BCC-4580-8B9C-A66D8749A2AA}" presName="rootComposite" presStyleCnt="0"/>
      <dgm:spPr/>
    </dgm:pt>
    <dgm:pt modelId="{FA54B241-2E5A-4E37-8425-1854E6769FEF}" type="pres">
      <dgm:prSet presAssocID="{49467C94-6BCC-4580-8B9C-A66D8749A2AA}" presName="rootText" presStyleLbl="node2" presStyleIdx="1" presStyleCnt="4">
        <dgm:presLayoutVars>
          <dgm:chPref val="3"/>
        </dgm:presLayoutVars>
      </dgm:prSet>
      <dgm:spPr/>
    </dgm:pt>
    <dgm:pt modelId="{53AFE31C-C808-4B2A-A8DE-50F0BD216AD0}" type="pres">
      <dgm:prSet presAssocID="{49467C94-6BCC-4580-8B9C-A66D8749A2AA}" presName="rootConnector" presStyleLbl="node2" presStyleIdx="1" presStyleCnt="4"/>
      <dgm:spPr/>
    </dgm:pt>
    <dgm:pt modelId="{175191A7-5EF3-4AFC-B629-4EDAE531C277}" type="pres">
      <dgm:prSet presAssocID="{49467C94-6BCC-4580-8B9C-A66D8749A2AA}" presName="hierChild4" presStyleCnt="0"/>
      <dgm:spPr/>
    </dgm:pt>
    <dgm:pt modelId="{0AFCFEB7-5449-4CC8-91EC-96C0A8157437}" type="pres">
      <dgm:prSet presAssocID="{B5A356D8-C2F3-4FC1-BE8E-8B96273D53F0}" presName="Name37" presStyleLbl="parChTrans1D3" presStyleIdx="3" presStyleCnt="6"/>
      <dgm:spPr/>
    </dgm:pt>
    <dgm:pt modelId="{98185BB4-78B3-4E3F-83B4-7ECD614B2F3F}" type="pres">
      <dgm:prSet presAssocID="{E1CB0442-101B-4B1B-8566-6E06F750CB51}" presName="hierRoot2" presStyleCnt="0">
        <dgm:presLayoutVars>
          <dgm:hierBranch val="init"/>
        </dgm:presLayoutVars>
      </dgm:prSet>
      <dgm:spPr/>
    </dgm:pt>
    <dgm:pt modelId="{27141CBB-D6DD-49B7-9913-1A92E5DBC163}" type="pres">
      <dgm:prSet presAssocID="{E1CB0442-101B-4B1B-8566-6E06F750CB51}" presName="rootComposite" presStyleCnt="0"/>
      <dgm:spPr/>
    </dgm:pt>
    <dgm:pt modelId="{1A536B15-EB43-478B-8AC0-10B8755A2CEB}" type="pres">
      <dgm:prSet presAssocID="{E1CB0442-101B-4B1B-8566-6E06F750CB51}" presName="rootText" presStyleLbl="node3" presStyleIdx="3" presStyleCnt="6">
        <dgm:presLayoutVars>
          <dgm:chPref val="3"/>
        </dgm:presLayoutVars>
      </dgm:prSet>
      <dgm:spPr/>
    </dgm:pt>
    <dgm:pt modelId="{9E91F16D-286A-4783-B5F0-EB7C3564E466}" type="pres">
      <dgm:prSet presAssocID="{E1CB0442-101B-4B1B-8566-6E06F750CB51}" presName="rootConnector" presStyleLbl="node3" presStyleIdx="3" presStyleCnt="6"/>
      <dgm:spPr/>
    </dgm:pt>
    <dgm:pt modelId="{C5295D8A-4FA9-42CA-9131-9B14FB25A35A}" type="pres">
      <dgm:prSet presAssocID="{E1CB0442-101B-4B1B-8566-6E06F750CB51}" presName="hierChild4" presStyleCnt="0"/>
      <dgm:spPr/>
    </dgm:pt>
    <dgm:pt modelId="{C1199AF4-FA48-4A6B-83FB-D815B4781DD5}" type="pres">
      <dgm:prSet presAssocID="{E1CB0442-101B-4B1B-8566-6E06F750CB51}" presName="hierChild5" presStyleCnt="0"/>
      <dgm:spPr/>
    </dgm:pt>
    <dgm:pt modelId="{59E4055A-8267-4C94-A6F6-E53AC87FB998}" type="pres">
      <dgm:prSet presAssocID="{49467C94-6BCC-4580-8B9C-A66D8749A2AA}" presName="hierChild5" presStyleCnt="0"/>
      <dgm:spPr/>
    </dgm:pt>
    <dgm:pt modelId="{A0261751-29B0-4CB3-A4A2-090AD55E8217}" type="pres">
      <dgm:prSet presAssocID="{D6455BA3-D787-4244-B156-14483E3661C4}" presName="Name37" presStyleLbl="parChTrans1D2" presStyleIdx="2" presStyleCnt="6"/>
      <dgm:spPr/>
    </dgm:pt>
    <dgm:pt modelId="{F2DEFA58-15FC-45DA-A9B0-A27BA8ED3E3D}" type="pres">
      <dgm:prSet presAssocID="{0B72A88F-4C87-42C4-A893-B66DB31BB967}" presName="hierRoot2" presStyleCnt="0">
        <dgm:presLayoutVars>
          <dgm:hierBranch val="init"/>
        </dgm:presLayoutVars>
      </dgm:prSet>
      <dgm:spPr/>
    </dgm:pt>
    <dgm:pt modelId="{680E4F2F-80F3-4943-90BF-3BD9762DC909}" type="pres">
      <dgm:prSet presAssocID="{0B72A88F-4C87-42C4-A893-B66DB31BB967}" presName="rootComposite" presStyleCnt="0"/>
      <dgm:spPr/>
    </dgm:pt>
    <dgm:pt modelId="{5EC68DF6-329D-4384-9D33-55CE967F5445}" type="pres">
      <dgm:prSet presAssocID="{0B72A88F-4C87-42C4-A893-B66DB31BB967}" presName="rootText" presStyleLbl="node2" presStyleIdx="2" presStyleCnt="4">
        <dgm:presLayoutVars>
          <dgm:chPref val="3"/>
        </dgm:presLayoutVars>
      </dgm:prSet>
      <dgm:spPr/>
    </dgm:pt>
    <dgm:pt modelId="{BF6460A7-816C-48E3-9B3D-5540ACB6E023}" type="pres">
      <dgm:prSet presAssocID="{0B72A88F-4C87-42C4-A893-B66DB31BB967}" presName="rootConnector" presStyleLbl="node2" presStyleIdx="2" presStyleCnt="4"/>
      <dgm:spPr/>
    </dgm:pt>
    <dgm:pt modelId="{F315A905-0016-415C-B298-84D5C02017C7}" type="pres">
      <dgm:prSet presAssocID="{0B72A88F-4C87-42C4-A893-B66DB31BB967}" presName="hierChild4" presStyleCnt="0"/>
      <dgm:spPr/>
    </dgm:pt>
    <dgm:pt modelId="{8FE4B62C-2A81-47A5-846C-44B26FB00475}" type="pres">
      <dgm:prSet presAssocID="{6F49950B-FFDA-4BB9-B499-BBFBC95DA0C4}" presName="Name37" presStyleLbl="parChTrans1D3" presStyleIdx="4" presStyleCnt="6"/>
      <dgm:spPr/>
    </dgm:pt>
    <dgm:pt modelId="{7EA057E2-BC10-44B9-B41E-C5D84A10F20F}" type="pres">
      <dgm:prSet presAssocID="{2F7D99E0-CC98-48DE-ABB9-CEADFB5C1794}" presName="hierRoot2" presStyleCnt="0">
        <dgm:presLayoutVars>
          <dgm:hierBranch val="init"/>
        </dgm:presLayoutVars>
      </dgm:prSet>
      <dgm:spPr/>
    </dgm:pt>
    <dgm:pt modelId="{ACA7E2EE-26E2-409A-BDD9-934ABBB89C83}" type="pres">
      <dgm:prSet presAssocID="{2F7D99E0-CC98-48DE-ABB9-CEADFB5C1794}" presName="rootComposite" presStyleCnt="0"/>
      <dgm:spPr/>
    </dgm:pt>
    <dgm:pt modelId="{E14C02B1-8D2D-4408-8F50-C9AA735F5F1E}" type="pres">
      <dgm:prSet presAssocID="{2F7D99E0-CC98-48DE-ABB9-CEADFB5C1794}" presName="rootText" presStyleLbl="node3" presStyleIdx="4" presStyleCnt="6">
        <dgm:presLayoutVars>
          <dgm:chPref val="3"/>
        </dgm:presLayoutVars>
      </dgm:prSet>
      <dgm:spPr/>
    </dgm:pt>
    <dgm:pt modelId="{70CC5314-A0BD-44B8-A032-8E88B6062433}" type="pres">
      <dgm:prSet presAssocID="{2F7D99E0-CC98-48DE-ABB9-CEADFB5C1794}" presName="rootConnector" presStyleLbl="node3" presStyleIdx="4" presStyleCnt="6"/>
      <dgm:spPr/>
    </dgm:pt>
    <dgm:pt modelId="{5A992BF2-635A-4B2A-A0A5-F8E649B92B6A}" type="pres">
      <dgm:prSet presAssocID="{2F7D99E0-CC98-48DE-ABB9-CEADFB5C1794}" presName="hierChild4" presStyleCnt="0"/>
      <dgm:spPr/>
    </dgm:pt>
    <dgm:pt modelId="{ED230405-1C98-4063-97F2-3EFCAA116387}" type="pres">
      <dgm:prSet presAssocID="{2F7D99E0-CC98-48DE-ABB9-CEADFB5C1794}" presName="hierChild5" presStyleCnt="0"/>
      <dgm:spPr/>
    </dgm:pt>
    <dgm:pt modelId="{6BD0D297-A83A-4D5D-AD53-17CC8EAA2556}" type="pres">
      <dgm:prSet presAssocID="{22A39D98-2D58-4B8A-A542-1EC792BA7ABA}" presName="Name37" presStyleLbl="parChTrans1D3" presStyleIdx="5" presStyleCnt="6"/>
      <dgm:spPr/>
    </dgm:pt>
    <dgm:pt modelId="{863FB97D-B5CC-4571-9821-D84F773D92CE}" type="pres">
      <dgm:prSet presAssocID="{E5272BC3-2AA5-4336-91CE-8931AA3D4CF4}" presName="hierRoot2" presStyleCnt="0">
        <dgm:presLayoutVars>
          <dgm:hierBranch val="init"/>
        </dgm:presLayoutVars>
      </dgm:prSet>
      <dgm:spPr/>
    </dgm:pt>
    <dgm:pt modelId="{B6CB5D23-8ADF-4FE8-970B-5FBC2096B30E}" type="pres">
      <dgm:prSet presAssocID="{E5272BC3-2AA5-4336-91CE-8931AA3D4CF4}" presName="rootComposite" presStyleCnt="0"/>
      <dgm:spPr/>
    </dgm:pt>
    <dgm:pt modelId="{0CCCCEBE-2A39-4947-8130-ACFCC0E6A057}" type="pres">
      <dgm:prSet presAssocID="{E5272BC3-2AA5-4336-91CE-8931AA3D4CF4}" presName="rootText" presStyleLbl="node3" presStyleIdx="5" presStyleCnt="6">
        <dgm:presLayoutVars>
          <dgm:chPref val="3"/>
        </dgm:presLayoutVars>
      </dgm:prSet>
      <dgm:spPr/>
    </dgm:pt>
    <dgm:pt modelId="{0663D038-DF0D-4EFC-874F-69EE6BF54A2B}" type="pres">
      <dgm:prSet presAssocID="{E5272BC3-2AA5-4336-91CE-8931AA3D4CF4}" presName="rootConnector" presStyleLbl="node3" presStyleIdx="5" presStyleCnt="6"/>
      <dgm:spPr/>
    </dgm:pt>
    <dgm:pt modelId="{DD135CF9-F471-4E08-968C-CECA6A525E7A}" type="pres">
      <dgm:prSet presAssocID="{E5272BC3-2AA5-4336-91CE-8931AA3D4CF4}" presName="hierChild4" presStyleCnt="0"/>
      <dgm:spPr/>
    </dgm:pt>
    <dgm:pt modelId="{883C61ED-DC01-4100-887D-02421B2A159B}" type="pres">
      <dgm:prSet presAssocID="{E5272BC3-2AA5-4336-91CE-8931AA3D4CF4}" presName="hierChild5" presStyleCnt="0"/>
      <dgm:spPr/>
    </dgm:pt>
    <dgm:pt modelId="{983B5144-D3A6-4189-9B48-873795652EC1}" type="pres">
      <dgm:prSet presAssocID="{0B72A88F-4C87-42C4-A893-B66DB31BB967}" presName="hierChild5" presStyleCnt="0"/>
      <dgm:spPr/>
    </dgm:pt>
    <dgm:pt modelId="{51392F04-7ABD-40C9-89A5-A973B838025D}" type="pres">
      <dgm:prSet presAssocID="{82A38565-C974-4A50-9D3F-3C07293BE614}" presName="Name37" presStyleLbl="parChTrans1D2" presStyleIdx="3" presStyleCnt="6"/>
      <dgm:spPr/>
    </dgm:pt>
    <dgm:pt modelId="{0A32F05F-1F34-4D7F-A2FF-5B049353C659}" type="pres">
      <dgm:prSet presAssocID="{DCBFBFC6-CAD6-4DB5-A372-EF9B249A5C7E}" presName="hierRoot2" presStyleCnt="0">
        <dgm:presLayoutVars>
          <dgm:hierBranch val="init"/>
        </dgm:presLayoutVars>
      </dgm:prSet>
      <dgm:spPr/>
    </dgm:pt>
    <dgm:pt modelId="{BF7D3E37-5F14-4F6E-94C5-C245CF08F859}" type="pres">
      <dgm:prSet presAssocID="{DCBFBFC6-CAD6-4DB5-A372-EF9B249A5C7E}" presName="rootComposite" presStyleCnt="0"/>
      <dgm:spPr/>
    </dgm:pt>
    <dgm:pt modelId="{3CCB0417-3D5C-49AD-BC09-515B47009B06}" type="pres">
      <dgm:prSet presAssocID="{DCBFBFC6-CAD6-4DB5-A372-EF9B249A5C7E}" presName="rootText" presStyleLbl="node2" presStyleIdx="3" presStyleCnt="4">
        <dgm:presLayoutVars>
          <dgm:chPref val="3"/>
        </dgm:presLayoutVars>
      </dgm:prSet>
      <dgm:spPr/>
    </dgm:pt>
    <dgm:pt modelId="{2353791B-1F23-439E-ACC7-B6BA0759005A}" type="pres">
      <dgm:prSet presAssocID="{DCBFBFC6-CAD6-4DB5-A372-EF9B249A5C7E}" presName="rootConnector" presStyleLbl="node2" presStyleIdx="3" presStyleCnt="4"/>
      <dgm:spPr/>
    </dgm:pt>
    <dgm:pt modelId="{9B2EA8D1-6D72-4220-A712-6E2EC13E16A6}" type="pres">
      <dgm:prSet presAssocID="{DCBFBFC6-CAD6-4DB5-A372-EF9B249A5C7E}" presName="hierChild4" presStyleCnt="0"/>
      <dgm:spPr/>
    </dgm:pt>
    <dgm:pt modelId="{40E3FE93-B291-4D9C-85C9-DDAAAA73687D}" type="pres">
      <dgm:prSet presAssocID="{DCBFBFC6-CAD6-4DB5-A372-EF9B249A5C7E}" presName="hierChild5" presStyleCnt="0"/>
      <dgm:spPr/>
    </dgm:pt>
    <dgm:pt modelId="{1EDFD290-FC3F-4EFE-BE12-13EAE250703F}" type="pres">
      <dgm:prSet presAssocID="{159FACF4-D237-455A-933E-4314D0A5F512}" presName="hierChild3" presStyleCnt="0"/>
      <dgm:spPr/>
    </dgm:pt>
    <dgm:pt modelId="{C89CC323-EB67-45EC-BE6B-10D3A44DBBE6}" type="pres">
      <dgm:prSet presAssocID="{2CBACCCB-711C-418D-8252-6EF498432880}" presName="Name111" presStyleLbl="parChTrans1D2" presStyleIdx="4" presStyleCnt="6"/>
      <dgm:spPr/>
    </dgm:pt>
    <dgm:pt modelId="{D575D580-0C87-44DC-86FC-CCBD5954A3ED}" type="pres">
      <dgm:prSet presAssocID="{AA5A3D74-F168-40FA-8093-2869B0B5CBCD}" presName="hierRoot3" presStyleCnt="0">
        <dgm:presLayoutVars>
          <dgm:hierBranch val="init"/>
        </dgm:presLayoutVars>
      </dgm:prSet>
      <dgm:spPr/>
    </dgm:pt>
    <dgm:pt modelId="{99B49193-FF01-44BD-B861-4B92EB496082}" type="pres">
      <dgm:prSet presAssocID="{AA5A3D74-F168-40FA-8093-2869B0B5CBCD}" presName="rootComposite3" presStyleCnt="0"/>
      <dgm:spPr/>
    </dgm:pt>
    <dgm:pt modelId="{780C02C3-FF7E-40DC-B9A7-B296813C4988}" type="pres">
      <dgm:prSet presAssocID="{AA5A3D74-F168-40FA-8093-2869B0B5CBCD}" presName="rootText3" presStyleLbl="asst1" presStyleIdx="0" presStyleCnt="2" custLinFactX="84333" custLinFactY="-41881" custLinFactNeighborX="100000" custLinFactNeighborY="-100000">
        <dgm:presLayoutVars>
          <dgm:chPref val="3"/>
        </dgm:presLayoutVars>
      </dgm:prSet>
      <dgm:spPr/>
    </dgm:pt>
    <dgm:pt modelId="{F3610C2D-9238-4AC6-B766-D9E689C665EA}" type="pres">
      <dgm:prSet presAssocID="{AA5A3D74-F168-40FA-8093-2869B0B5CBCD}" presName="rootConnector3" presStyleLbl="asst1" presStyleIdx="0" presStyleCnt="2"/>
      <dgm:spPr/>
    </dgm:pt>
    <dgm:pt modelId="{7AB7510B-D2BD-4DF6-AAE7-B65C88BBCB56}" type="pres">
      <dgm:prSet presAssocID="{AA5A3D74-F168-40FA-8093-2869B0B5CBCD}" presName="hierChild6" presStyleCnt="0"/>
      <dgm:spPr/>
    </dgm:pt>
    <dgm:pt modelId="{E6FE477B-07E4-43D2-A5DA-DD8C45292D49}" type="pres">
      <dgm:prSet presAssocID="{AA5A3D74-F168-40FA-8093-2869B0B5CBCD}" presName="hierChild7" presStyleCnt="0"/>
      <dgm:spPr/>
    </dgm:pt>
    <dgm:pt modelId="{0EA34D90-868D-41FD-BDE1-13497DDEBFF3}" type="pres">
      <dgm:prSet presAssocID="{DCA4A017-6C58-42F8-ADEF-EFD040D1FAE4}" presName="Name111" presStyleLbl="parChTrans1D2" presStyleIdx="5" presStyleCnt="6"/>
      <dgm:spPr/>
    </dgm:pt>
    <dgm:pt modelId="{7ECBFC02-8043-49D8-AA11-E9396FBF908A}" type="pres">
      <dgm:prSet presAssocID="{7A966831-D5B7-42D3-89FA-6BD9221EEF69}" presName="hierRoot3" presStyleCnt="0">
        <dgm:presLayoutVars>
          <dgm:hierBranch val="init"/>
        </dgm:presLayoutVars>
      </dgm:prSet>
      <dgm:spPr/>
    </dgm:pt>
    <dgm:pt modelId="{714606CF-6D1E-4A1F-8EA1-FE13819EF455}" type="pres">
      <dgm:prSet presAssocID="{7A966831-D5B7-42D3-89FA-6BD9221EEF69}" presName="rootComposite3" presStyleCnt="0"/>
      <dgm:spPr/>
    </dgm:pt>
    <dgm:pt modelId="{D84AA230-0509-4CB0-9293-76AFACF5D51A}" type="pres">
      <dgm:prSet presAssocID="{7A966831-D5B7-42D3-89FA-6BD9221EEF69}" presName="rootText3" presStyleLbl="asst1" presStyleIdx="1" presStyleCnt="2" custLinFactX="85534" custLinFactY="-42867" custLinFactNeighborX="100000" custLinFactNeighborY="-100000">
        <dgm:presLayoutVars>
          <dgm:chPref val="3"/>
        </dgm:presLayoutVars>
      </dgm:prSet>
      <dgm:spPr/>
    </dgm:pt>
    <dgm:pt modelId="{9D699835-CB1F-4DBA-9E9A-0B9BD1503A0B}" type="pres">
      <dgm:prSet presAssocID="{7A966831-D5B7-42D3-89FA-6BD9221EEF69}" presName="rootConnector3" presStyleLbl="asst1" presStyleIdx="1" presStyleCnt="2"/>
      <dgm:spPr/>
    </dgm:pt>
    <dgm:pt modelId="{DA500158-8462-412A-8EA0-4938979AF9FC}" type="pres">
      <dgm:prSet presAssocID="{7A966831-D5B7-42D3-89FA-6BD9221EEF69}" presName="hierChild6" presStyleCnt="0"/>
      <dgm:spPr/>
    </dgm:pt>
    <dgm:pt modelId="{FDCA7684-C623-49F6-9682-40E0008116FB}" type="pres">
      <dgm:prSet presAssocID="{7A966831-D5B7-42D3-89FA-6BD9221EEF69}" presName="hierChild7" presStyleCnt="0"/>
      <dgm:spPr/>
    </dgm:pt>
  </dgm:ptLst>
  <dgm:cxnLst>
    <dgm:cxn modelId="{4F023C48-6224-41B6-BB48-C7E11A2062C8}" type="presOf" srcId="{C0B82B4B-F08C-4214-81F3-5EF828EEFCE6}" destId="{7025DCE8-58DC-46CC-8846-945762B4E72C}" srcOrd="0" destOrd="0" presId="urn:microsoft.com/office/officeart/2005/8/layout/orgChart1"/>
    <dgm:cxn modelId="{7562C802-8538-4F65-A573-A55945253D04}" type="presOf" srcId="{2CBACCCB-711C-418D-8252-6EF498432880}" destId="{C89CC323-EB67-45EC-BE6B-10D3A44DBBE6}" srcOrd="0" destOrd="0" presId="urn:microsoft.com/office/officeart/2005/8/layout/orgChart1"/>
    <dgm:cxn modelId="{FB08017A-3872-4DAF-8605-BB987E73AF3D}" type="presOf" srcId="{22A39D98-2D58-4B8A-A542-1EC792BA7ABA}" destId="{6BD0D297-A83A-4D5D-AD53-17CC8EAA2556}" srcOrd="0" destOrd="0" presId="urn:microsoft.com/office/officeart/2005/8/layout/orgChart1"/>
    <dgm:cxn modelId="{16D02819-A352-45BA-8207-51F709051DF3}" type="presOf" srcId="{E5272BC3-2AA5-4336-91CE-8931AA3D4CF4}" destId="{0CCCCEBE-2A39-4947-8130-ACFCC0E6A057}" srcOrd="0" destOrd="0" presId="urn:microsoft.com/office/officeart/2005/8/layout/orgChart1"/>
    <dgm:cxn modelId="{DB1B5DFF-0D7B-4C1E-ABD9-A0653A169D47}" type="presOf" srcId="{82A38565-C974-4A50-9D3F-3C07293BE614}" destId="{51392F04-7ABD-40C9-89A5-A973B838025D}" srcOrd="0" destOrd="0" presId="urn:microsoft.com/office/officeart/2005/8/layout/orgChart1"/>
    <dgm:cxn modelId="{06432FF4-867A-4061-8CAE-79F64E3A5115}" type="presOf" srcId="{159FACF4-D237-455A-933E-4314D0A5F512}" destId="{5D2F8BD4-A16E-4FAD-B71F-1A6996C57D87}" srcOrd="0" destOrd="0" presId="urn:microsoft.com/office/officeart/2005/8/layout/orgChart1"/>
    <dgm:cxn modelId="{272CE646-2C35-4AAD-88EA-2C34380BF982}" srcId="{159FACF4-D237-455A-933E-4314D0A5F512}" destId="{AA5A3D74-F168-40FA-8093-2869B0B5CBCD}" srcOrd="0" destOrd="0" parTransId="{2CBACCCB-711C-418D-8252-6EF498432880}" sibTransId="{44D55C19-7214-4ADB-A261-424E74CF44BB}"/>
    <dgm:cxn modelId="{7CC5709A-770C-416C-8E8C-9B888BD34845}" type="presOf" srcId="{7F75B9C0-1FCB-436A-BD04-62DDCFA7B66A}" destId="{6B98F331-7105-4ED2-A86A-CC4AD2010367}" srcOrd="1" destOrd="0" presId="urn:microsoft.com/office/officeart/2005/8/layout/orgChart1"/>
    <dgm:cxn modelId="{E84E414D-11BC-4EBF-BD3E-EB256FAB45F6}" type="presOf" srcId="{BD0328E7-E13C-4589-9D9A-F13762C673FF}" destId="{02FC549D-37D8-4FF5-A9D3-4701F0BB9477}" srcOrd="0" destOrd="0" presId="urn:microsoft.com/office/officeart/2005/8/layout/orgChart1"/>
    <dgm:cxn modelId="{08DEE6C4-6B92-460E-9695-F2F839B5403E}" type="presOf" srcId="{49467C94-6BCC-4580-8B9C-A66D8749A2AA}" destId="{FA54B241-2E5A-4E37-8425-1854E6769FEF}" srcOrd="0" destOrd="0" presId="urn:microsoft.com/office/officeart/2005/8/layout/orgChart1"/>
    <dgm:cxn modelId="{149C6EFA-7414-4906-93F4-D56E5A202571}" type="presOf" srcId="{0B72A88F-4C87-42C4-A893-B66DB31BB967}" destId="{BF6460A7-816C-48E3-9B3D-5540ACB6E023}" srcOrd="1" destOrd="0" presId="urn:microsoft.com/office/officeart/2005/8/layout/orgChart1"/>
    <dgm:cxn modelId="{3C1F6A0D-2E4A-4752-ADF9-C99A666AD675}" srcId="{159FACF4-D237-455A-933E-4314D0A5F512}" destId="{0B72A88F-4C87-42C4-A893-B66DB31BB967}" srcOrd="3" destOrd="0" parTransId="{D6455BA3-D787-4244-B156-14483E3661C4}" sibTransId="{55A6A3AF-F4F6-4D49-B95D-228D4F953A30}"/>
    <dgm:cxn modelId="{A1B975DD-319A-41D2-8357-1DD5C41AB26F}" type="presOf" srcId="{B5A356D8-C2F3-4FC1-BE8E-8B96273D53F0}" destId="{0AFCFEB7-5449-4CC8-91EC-96C0A8157437}" srcOrd="0" destOrd="0" presId="urn:microsoft.com/office/officeart/2005/8/layout/orgChart1"/>
    <dgm:cxn modelId="{F7B9B103-6AC0-42D5-84AE-DEABF79658EF}" type="presOf" srcId="{E62C38C8-EF2E-42B2-A3C8-3ABF3FB45696}" destId="{115F7170-E1E3-4BBD-AAAB-0D2D4ABEC88E}" srcOrd="1" destOrd="0" presId="urn:microsoft.com/office/officeart/2005/8/layout/orgChart1"/>
    <dgm:cxn modelId="{BD0F5598-ACB8-46A8-ACB0-5E5DC63CE629}" type="presOf" srcId="{49467C94-6BCC-4580-8B9C-A66D8749A2AA}" destId="{53AFE31C-C808-4B2A-A8DE-50F0BD216AD0}" srcOrd="1" destOrd="0" presId="urn:microsoft.com/office/officeart/2005/8/layout/orgChart1"/>
    <dgm:cxn modelId="{A7DAF963-9513-44D1-B92F-FD598A0DCD5A}" type="presOf" srcId="{D432CD36-2197-4567-84FB-124EDAE890BA}" destId="{50B24B75-F63D-46B2-9B22-29F0921958C1}" srcOrd="0" destOrd="0" presId="urn:microsoft.com/office/officeart/2005/8/layout/orgChart1"/>
    <dgm:cxn modelId="{25819BB3-114E-462A-9AC0-B7EBD7D961C3}" srcId="{DEF583F6-1A1B-4150-BE92-163244D0FF44}" destId="{D432CD36-2197-4567-84FB-124EDAE890BA}" srcOrd="1" destOrd="0" parTransId="{53BB71FC-EA0C-4F97-B3D6-AF21FECE883A}" sibTransId="{27751189-1A3D-4C74-9693-677072FADD16}"/>
    <dgm:cxn modelId="{16351270-B148-4A2C-931C-1EA3012BABA4}" srcId="{0B72A88F-4C87-42C4-A893-B66DB31BB967}" destId="{E5272BC3-2AA5-4336-91CE-8931AA3D4CF4}" srcOrd="1" destOrd="0" parTransId="{22A39D98-2D58-4B8A-A542-1EC792BA7ABA}" sibTransId="{E570570F-4DED-4DBC-B70B-D8F3FE113BE8}"/>
    <dgm:cxn modelId="{7F884592-E25F-4577-94DC-C99D71349C27}" type="presOf" srcId="{DEF583F6-1A1B-4150-BE92-163244D0FF44}" destId="{40C66198-FC93-4618-8A69-DF8A82ED4E03}" srcOrd="0" destOrd="0" presId="urn:microsoft.com/office/officeart/2005/8/layout/orgChart1"/>
    <dgm:cxn modelId="{4260A5FB-5E1D-4EEB-A4E3-8B53EC868FDF}" type="presOf" srcId="{7F75B9C0-1FCB-436A-BD04-62DDCFA7B66A}" destId="{A58AD458-8539-4D26-8CD1-D7FFE893DC60}" srcOrd="0" destOrd="0" presId="urn:microsoft.com/office/officeart/2005/8/layout/orgChart1"/>
    <dgm:cxn modelId="{7891D8F0-EA9C-44E9-BC62-2C6D4FA57879}" type="presOf" srcId="{AA5A3D74-F168-40FA-8093-2869B0B5CBCD}" destId="{780C02C3-FF7E-40DC-B9A7-B296813C4988}" srcOrd="0" destOrd="0" presId="urn:microsoft.com/office/officeart/2005/8/layout/orgChart1"/>
    <dgm:cxn modelId="{288C2FA2-6F90-406E-85A0-AC7468665C0B}" type="presOf" srcId="{6803A293-02E5-4281-9FDB-172121ECE5A2}" destId="{320A9629-27AB-4791-BE9D-AAD3610188AC}" srcOrd="0" destOrd="0" presId="urn:microsoft.com/office/officeart/2005/8/layout/orgChart1"/>
    <dgm:cxn modelId="{3BF65C78-95D0-4C54-9341-21F528467888}" type="presOf" srcId="{E1CB0442-101B-4B1B-8566-6E06F750CB51}" destId="{9E91F16D-286A-4783-B5F0-EB7C3564E466}" srcOrd="1" destOrd="0" presId="urn:microsoft.com/office/officeart/2005/8/layout/orgChart1"/>
    <dgm:cxn modelId="{4024EF83-8691-4957-BEF4-37696867256B}" type="presOf" srcId="{D6455BA3-D787-4244-B156-14483E3661C4}" destId="{A0261751-29B0-4CB3-A4A2-090AD55E8217}" srcOrd="0" destOrd="0" presId="urn:microsoft.com/office/officeart/2005/8/layout/orgChart1"/>
    <dgm:cxn modelId="{99A30FE1-4CA6-4A0B-BC3B-EC1C3E16ABF7}" type="presOf" srcId="{2F7D99E0-CC98-48DE-ABB9-CEADFB5C1794}" destId="{E14C02B1-8D2D-4408-8F50-C9AA735F5F1E}" srcOrd="0" destOrd="0" presId="urn:microsoft.com/office/officeart/2005/8/layout/orgChart1"/>
    <dgm:cxn modelId="{F21F2CAA-113C-444E-B38C-F24BB4FFAAB8}" type="presOf" srcId="{E62C38C8-EF2E-42B2-A3C8-3ABF3FB45696}" destId="{EB2508E1-7234-4BAB-966A-317E0177CE0A}" srcOrd="0" destOrd="0" presId="urn:microsoft.com/office/officeart/2005/8/layout/orgChart1"/>
    <dgm:cxn modelId="{CBC63402-CDC5-4C57-A1F8-39AA40529FCD}" type="presOf" srcId="{0B72A88F-4C87-42C4-A893-B66DB31BB967}" destId="{5EC68DF6-329D-4384-9D33-55CE967F5445}" srcOrd="0" destOrd="0" presId="urn:microsoft.com/office/officeart/2005/8/layout/orgChart1"/>
    <dgm:cxn modelId="{638CA39A-6D15-4A4F-AA25-AE7F422E9398}" type="presOf" srcId="{0A005C9D-2A77-41DA-B9AA-92DD08CB8C15}" destId="{783059D3-F04C-4880-89DB-C7C5504BD148}" srcOrd="0" destOrd="0" presId="urn:microsoft.com/office/officeart/2005/8/layout/orgChart1"/>
    <dgm:cxn modelId="{4C206A14-9C93-4173-98EB-2A3271C18C46}" srcId="{159FACF4-D237-455A-933E-4314D0A5F512}" destId="{DCBFBFC6-CAD6-4DB5-A372-EF9B249A5C7E}" srcOrd="4" destOrd="0" parTransId="{82A38565-C974-4A50-9D3F-3C07293BE614}" sibTransId="{D2260458-6573-4931-863F-A42CF74E8EA9}"/>
    <dgm:cxn modelId="{0815CBB7-B77C-4D2C-852C-2E9AF1D10940}" type="presOf" srcId="{DCA4A017-6C58-42F8-ADEF-EFD040D1FAE4}" destId="{0EA34D90-868D-41FD-BDE1-13497DDEBFF3}" srcOrd="0" destOrd="0" presId="urn:microsoft.com/office/officeart/2005/8/layout/orgChart1"/>
    <dgm:cxn modelId="{EFEE28EA-8619-4936-84C9-C2E717BD0E59}" type="presOf" srcId="{AA5A3D74-F168-40FA-8093-2869B0B5CBCD}" destId="{F3610C2D-9238-4AC6-B766-D9E689C665EA}" srcOrd="1" destOrd="0" presId="urn:microsoft.com/office/officeart/2005/8/layout/orgChart1"/>
    <dgm:cxn modelId="{B579A84B-8058-42B0-8E19-BDDAB448F5AA}" srcId="{159FACF4-D237-455A-933E-4314D0A5F512}" destId="{49467C94-6BCC-4580-8B9C-A66D8749A2AA}" srcOrd="2" destOrd="0" parTransId="{A5D5B5F3-2F1E-4B65-A238-99D414685E3D}" sibTransId="{CE4290DA-9470-4515-B7EE-D1DC5DB15C76}"/>
    <dgm:cxn modelId="{E0A3ADD8-0804-4784-AAD6-0387344BEC4D}" type="presOf" srcId="{53BB71FC-EA0C-4F97-B3D6-AF21FECE883A}" destId="{E9AF7088-93DE-45BA-809C-5D366C4C06A9}" srcOrd="0" destOrd="0" presId="urn:microsoft.com/office/officeart/2005/8/layout/orgChart1"/>
    <dgm:cxn modelId="{D62EA42C-B592-4636-98FE-6C02F7063DD0}" type="presOf" srcId="{7A966831-D5B7-42D3-89FA-6BD9221EEF69}" destId="{9D699835-CB1F-4DBA-9E9A-0B9BD1503A0B}" srcOrd="1" destOrd="0" presId="urn:microsoft.com/office/officeart/2005/8/layout/orgChart1"/>
    <dgm:cxn modelId="{BF8C64FD-EAA6-429D-8A3B-1723F3146D58}" srcId="{159FACF4-D237-455A-933E-4314D0A5F512}" destId="{7A966831-D5B7-42D3-89FA-6BD9221EEF69}" srcOrd="5" destOrd="0" parTransId="{DCA4A017-6C58-42F8-ADEF-EFD040D1FAE4}" sibTransId="{B2183C22-4D1F-44B6-9FF7-7F86B3A30157}"/>
    <dgm:cxn modelId="{4F7E6640-7A15-46D5-BBE9-08292259B080}" type="presOf" srcId="{6F49950B-FFDA-4BB9-B499-BBFBC95DA0C4}" destId="{8FE4B62C-2A81-47A5-846C-44B26FB00475}" srcOrd="0" destOrd="0" presId="urn:microsoft.com/office/officeart/2005/8/layout/orgChart1"/>
    <dgm:cxn modelId="{B5E312D3-00E4-45FC-9243-CDB6E6711EAB}" type="presOf" srcId="{2F7D99E0-CC98-48DE-ABB9-CEADFB5C1794}" destId="{70CC5314-A0BD-44B8-A032-8E88B6062433}" srcOrd="1" destOrd="0" presId="urn:microsoft.com/office/officeart/2005/8/layout/orgChart1"/>
    <dgm:cxn modelId="{4278E154-8E20-4196-AB26-C37FC7F4103F}" srcId="{0B72A88F-4C87-42C4-A893-B66DB31BB967}" destId="{2F7D99E0-CC98-48DE-ABB9-CEADFB5C1794}" srcOrd="0" destOrd="0" parTransId="{6F49950B-FFDA-4BB9-B499-BBFBC95DA0C4}" sibTransId="{963F15ED-AFB6-4549-96EB-8A3A485B2462}"/>
    <dgm:cxn modelId="{6DB756A4-A125-482D-85AD-3F36C7117E08}" type="presOf" srcId="{A5D5B5F3-2F1E-4B65-A238-99D414685E3D}" destId="{FF7D5326-ACA0-4038-8CE9-1C4DA9575A43}" srcOrd="0" destOrd="0" presId="urn:microsoft.com/office/officeart/2005/8/layout/orgChart1"/>
    <dgm:cxn modelId="{F9B2A440-9794-40F7-8BB2-5C784DDE7944}" type="presOf" srcId="{DEF583F6-1A1B-4150-BE92-163244D0FF44}" destId="{06701932-7463-4B44-93D2-743A9A698191}" srcOrd="1" destOrd="0" presId="urn:microsoft.com/office/officeart/2005/8/layout/orgChart1"/>
    <dgm:cxn modelId="{B746BD13-1CA1-4A9A-88D0-92E5ED372EF4}" srcId="{DEF583F6-1A1B-4150-BE92-163244D0FF44}" destId="{E62C38C8-EF2E-42B2-A3C8-3ABF3FB45696}" srcOrd="2" destOrd="0" parTransId="{0A005C9D-2A77-41DA-B9AA-92DD08CB8C15}" sibTransId="{2EFF4B43-1E62-408C-91FD-C500546CBE6F}"/>
    <dgm:cxn modelId="{94AA0C3D-D24B-41BE-8EAF-C0420E67320A}" type="presOf" srcId="{E5272BC3-2AA5-4336-91CE-8931AA3D4CF4}" destId="{0663D038-DF0D-4EFC-874F-69EE6BF54A2B}" srcOrd="1" destOrd="0" presId="urn:microsoft.com/office/officeart/2005/8/layout/orgChart1"/>
    <dgm:cxn modelId="{EFB454D2-2502-4457-8E5E-30895ACFA464}" type="presOf" srcId="{E1CB0442-101B-4B1B-8566-6E06F750CB51}" destId="{1A536B15-EB43-478B-8AC0-10B8755A2CEB}" srcOrd="0" destOrd="0" presId="urn:microsoft.com/office/officeart/2005/8/layout/orgChart1"/>
    <dgm:cxn modelId="{F7A77C46-8E59-43F4-9620-8B41A77EBB2E}" type="presOf" srcId="{159FACF4-D237-455A-933E-4314D0A5F512}" destId="{5E8B4D53-4CCC-4DC3-92DA-1FADFFD64FC9}" srcOrd="1" destOrd="0" presId="urn:microsoft.com/office/officeart/2005/8/layout/orgChart1"/>
    <dgm:cxn modelId="{C845814D-FD34-4603-8A24-E368E6BD48AD}" srcId="{BD0328E7-E13C-4589-9D9A-F13762C673FF}" destId="{159FACF4-D237-455A-933E-4314D0A5F512}" srcOrd="0" destOrd="0" parTransId="{F3400A99-5390-4E4A-BD1A-7E53854B710C}" sibTransId="{42C1AE5E-AC96-499F-A42E-B4B46590604D}"/>
    <dgm:cxn modelId="{0CAE8D6A-F793-4675-8C9F-07C69703A680}" srcId="{49467C94-6BCC-4580-8B9C-A66D8749A2AA}" destId="{E1CB0442-101B-4B1B-8566-6E06F750CB51}" srcOrd="0" destOrd="0" parTransId="{B5A356D8-C2F3-4FC1-BE8E-8B96273D53F0}" sibTransId="{6D6A1824-6518-45D1-B4B8-5B14E1DDE01D}"/>
    <dgm:cxn modelId="{23ED354D-D380-49FC-ACB5-B47DF9F33CB4}" type="presOf" srcId="{7A966831-D5B7-42D3-89FA-6BD9221EEF69}" destId="{D84AA230-0509-4CB0-9293-76AFACF5D51A}" srcOrd="0" destOrd="0" presId="urn:microsoft.com/office/officeart/2005/8/layout/orgChart1"/>
    <dgm:cxn modelId="{339C45FB-9BE2-4167-889E-3149936AA9A5}" type="presOf" srcId="{D432CD36-2197-4567-84FB-124EDAE890BA}" destId="{DB464C19-E911-4F92-B85C-66BF57110301}" srcOrd="1" destOrd="0" presId="urn:microsoft.com/office/officeart/2005/8/layout/orgChart1"/>
    <dgm:cxn modelId="{4534AB28-3196-4EFF-82E9-FECF8BF1E83A}" srcId="{DEF583F6-1A1B-4150-BE92-163244D0FF44}" destId="{7F75B9C0-1FCB-436A-BD04-62DDCFA7B66A}" srcOrd="0" destOrd="0" parTransId="{6803A293-02E5-4281-9FDB-172121ECE5A2}" sibTransId="{C06C8043-AE97-4C59-9482-6902D542352C}"/>
    <dgm:cxn modelId="{F9233452-D707-4BDF-B85B-FF155B005F4F}" srcId="{159FACF4-D237-455A-933E-4314D0A5F512}" destId="{DEF583F6-1A1B-4150-BE92-163244D0FF44}" srcOrd="1" destOrd="0" parTransId="{C0B82B4B-F08C-4214-81F3-5EF828EEFCE6}" sibTransId="{A3F49CC0-A86C-4AC6-8D51-8517CE4D8F75}"/>
    <dgm:cxn modelId="{544B6952-D5D2-404D-BA7C-083EA701E92A}" type="presOf" srcId="{DCBFBFC6-CAD6-4DB5-A372-EF9B249A5C7E}" destId="{2353791B-1F23-439E-ACC7-B6BA0759005A}" srcOrd="1" destOrd="0" presId="urn:microsoft.com/office/officeart/2005/8/layout/orgChart1"/>
    <dgm:cxn modelId="{655D2871-BB5B-403F-9396-C5D18AD5C258}" type="presOf" srcId="{DCBFBFC6-CAD6-4DB5-A372-EF9B249A5C7E}" destId="{3CCB0417-3D5C-49AD-BC09-515B47009B06}" srcOrd="0" destOrd="0" presId="urn:microsoft.com/office/officeart/2005/8/layout/orgChart1"/>
    <dgm:cxn modelId="{15AF7CBE-8A53-4ED6-AED4-B761C572957A}" type="presParOf" srcId="{02FC549D-37D8-4FF5-A9D3-4701F0BB9477}" destId="{14B89D2A-4B5B-4881-A395-6E89207C7E6E}" srcOrd="0" destOrd="0" presId="urn:microsoft.com/office/officeart/2005/8/layout/orgChart1"/>
    <dgm:cxn modelId="{058CCE90-C02F-4A34-812E-9D088B0A8BCD}" type="presParOf" srcId="{14B89D2A-4B5B-4881-A395-6E89207C7E6E}" destId="{6C7B8635-F81C-43E3-93DA-092E693AACDA}" srcOrd="0" destOrd="0" presId="urn:microsoft.com/office/officeart/2005/8/layout/orgChart1"/>
    <dgm:cxn modelId="{662ABE7C-EC05-4D8B-A7C6-5E8E25B0737F}" type="presParOf" srcId="{6C7B8635-F81C-43E3-93DA-092E693AACDA}" destId="{5D2F8BD4-A16E-4FAD-B71F-1A6996C57D87}" srcOrd="0" destOrd="0" presId="urn:microsoft.com/office/officeart/2005/8/layout/orgChart1"/>
    <dgm:cxn modelId="{E29A5B4A-1A2D-4A8C-A968-19C4C111964B}" type="presParOf" srcId="{6C7B8635-F81C-43E3-93DA-092E693AACDA}" destId="{5E8B4D53-4CCC-4DC3-92DA-1FADFFD64FC9}" srcOrd="1" destOrd="0" presId="urn:microsoft.com/office/officeart/2005/8/layout/orgChart1"/>
    <dgm:cxn modelId="{6A7BBDA5-1221-41C6-BC2F-1621C150D56D}" type="presParOf" srcId="{14B89D2A-4B5B-4881-A395-6E89207C7E6E}" destId="{05146E8A-F728-438D-A0F3-0F3A359A72B9}" srcOrd="1" destOrd="0" presId="urn:microsoft.com/office/officeart/2005/8/layout/orgChart1"/>
    <dgm:cxn modelId="{BCD8F7EB-B7DA-4639-AF1E-763C65BB53AC}" type="presParOf" srcId="{05146E8A-F728-438D-A0F3-0F3A359A72B9}" destId="{7025DCE8-58DC-46CC-8846-945762B4E72C}" srcOrd="0" destOrd="0" presId="urn:microsoft.com/office/officeart/2005/8/layout/orgChart1"/>
    <dgm:cxn modelId="{B4296A0F-3AAB-4853-AE09-591D1D40389F}" type="presParOf" srcId="{05146E8A-F728-438D-A0F3-0F3A359A72B9}" destId="{C28845CF-CF98-4139-ABC8-F3432870D7B1}" srcOrd="1" destOrd="0" presId="urn:microsoft.com/office/officeart/2005/8/layout/orgChart1"/>
    <dgm:cxn modelId="{0AB01001-64F3-4D44-A6BB-CA19211879BA}" type="presParOf" srcId="{C28845CF-CF98-4139-ABC8-F3432870D7B1}" destId="{F032F640-F216-4A23-B445-A3360FF0F6D6}" srcOrd="0" destOrd="0" presId="urn:microsoft.com/office/officeart/2005/8/layout/orgChart1"/>
    <dgm:cxn modelId="{4C957041-9B85-467A-B078-BB06E94BA279}" type="presParOf" srcId="{F032F640-F216-4A23-B445-A3360FF0F6D6}" destId="{40C66198-FC93-4618-8A69-DF8A82ED4E03}" srcOrd="0" destOrd="0" presId="urn:microsoft.com/office/officeart/2005/8/layout/orgChart1"/>
    <dgm:cxn modelId="{391EC592-0C61-41FC-A0AA-D225F184F82B}" type="presParOf" srcId="{F032F640-F216-4A23-B445-A3360FF0F6D6}" destId="{06701932-7463-4B44-93D2-743A9A698191}" srcOrd="1" destOrd="0" presId="urn:microsoft.com/office/officeart/2005/8/layout/orgChart1"/>
    <dgm:cxn modelId="{320E3CE2-5273-49DF-86CB-58E0743C431F}" type="presParOf" srcId="{C28845CF-CF98-4139-ABC8-F3432870D7B1}" destId="{1E62D570-4962-49A1-9E8B-2702434E738C}" srcOrd="1" destOrd="0" presId="urn:microsoft.com/office/officeart/2005/8/layout/orgChart1"/>
    <dgm:cxn modelId="{D5EDFAD8-93CE-4446-B1EB-C1E8D7475557}" type="presParOf" srcId="{1E62D570-4962-49A1-9E8B-2702434E738C}" destId="{320A9629-27AB-4791-BE9D-AAD3610188AC}" srcOrd="0" destOrd="0" presId="urn:microsoft.com/office/officeart/2005/8/layout/orgChart1"/>
    <dgm:cxn modelId="{589F2F89-7F16-40E6-A7FC-BE4FAEBEBB4E}" type="presParOf" srcId="{1E62D570-4962-49A1-9E8B-2702434E738C}" destId="{0D4F575D-ABA7-4945-A493-D08D74C7577B}" srcOrd="1" destOrd="0" presId="urn:microsoft.com/office/officeart/2005/8/layout/orgChart1"/>
    <dgm:cxn modelId="{CC98F37E-5207-423A-8E94-F217A3F3BB2E}" type="presParOf" srcId="{0D4F575D-ABA7-4945-A493-D08D74C7577B}" destId="{2A9E2DEB-EB5B-49F9-BDEA-91CA3D1D20D3}" srcOrd="0" destOrd="0" presId="urn:microsoft.com/office/officeart/2005/8/layout/orgChart1"/>
    <dgm:cxn modelId="{FBEB888E-B346-4230-B5BA-A8488EB0A3C5}" type="presParOf" srcId="{2A9E2DEB-EB5B-49F9-BDEA-91CA3D1D20D3}" destId="{A58AD458-8539-4D26-8CD1-D7FFE893DC60}" srcOrd="0" destOrd="0" presId="urn:microsoft.com/office/officeart/2005/8/layout/orgChart1"/>
    <dgm:cxn modelId="{229BA6B0-90CD-47F6-AC6C-FC85336A85F7}" type="presParOf" srcId="{2A9E2DEB-EB5B-49F9-BDEA-91CA3D1D20D3}" destId="{6B98F331-7105-4ED2-A86A-CC4AD2010367}" srcOrd="1" destOrd="0" presId="urn:microsoft.com/office/officeart/2005/8/layout/orgChart1"/>
    <dgm:cxn modelId="{66C1BCD4-20E9-42F3-8060-83C2DFEBA1A3}" type="presParOf" srcId="{0D4F575D-ABA7-4945-A493-D08D74C7577B}" destId="{00FF1B43-00FA-40D9-ABB6-15B4FD3C08A3}" srcOrd="1" destOrd="0" presId="urn:microsoft.com/office/officeart/2005/8/layout/orgChart1"/>
    <dgm:cxn modelId="{6CE134F3-54A0-44CB-9A7F-74DF68BE2208}" type="presParOf" srcId="{0D4F575D-ABA7-4945-A493-D08D74C7577B}" destId="{8E546BD9-3DBE-4F1B-9C7B-C4BB017BB02E}" srcOrd="2" destOrd="0" presId="urn:microsoft.com/office/officeart/2005/8/layout/orgChart1"/>
    <dgm:cxn modelId="{E32D55D4-83D2-4AFD-9713-3BEFC294CCC2}" type="presParOf" srcId="{1E62D570-4962-49A1-9E8B-2702434E738C}" destId="{E9AF7088-93DE-45BA-809C-5D366C4C06A9}" srcOrd="2" destOrd="0" presId="urn:microsoft.com/office/officeart/2005/8/layout/orgChart1"/>
    <dgm:cxn modelId="{B486B2A6-8243-4C70-8C4D-BA723EC00291}" type="presParOf" srcId="{1E62D570-4962-49A1-9E8B-2702434E738C}" destId="{AEE0D8AE-E6C2-43F1-9997-51B1F49AFD19}" srcOrd="3" destOrd="0" presId="urn:microsoft.com/office/officeart/2005/8/layout/orgChart1"/>
    <dgm:cxn modelId="{A3EDF29D-BD32-4E36-A3B1-8B63E213102D}" type="presParOf" srcId="{AEE0D8AE-E6C2-43F1-9997-51B1F49AFD19}" destId="{596797E8-A669-42D3-AB08-C96266F96698}" srcOrd="0" destOrd="0" presId="urn:microsoft.com/office/officeart/2005/8/layout/orgChart1"/>
    <dgm:cxn modelId="{E26756A5-E64F-44C2-9B1A-4C5E19445DB9}" type="presParOf" srcId="{596797E8-A669-42D3-AB08-C96266F96698}" destId="{50B24B75-F63D-46B2-9B22-29F0921958C1}" srcOrd="0" destOrd="0" presId="urn:microsoft.com/office/officeart/2005/8/layout/orgChart1"/>
    <dgm:cxn modelId="{F95B2FCC-E042-4C76-B4D0-73FBC1DBECD3}" type="presParOf" srcId="{596797E8-A669-42D3-AB08-C96266F96698}" destId="{DB464C19-E911-4F92-B85C-66BF57110301}" srcOrd="1" destOrd="0" presId="urn:microsoft.com/office/officeart/2005/8/layout/orgChart1"/>
    <dgm:cxn modelId="{E6D7B43D-2D80-4DB3-B0CA-16740B37F2BA}" type="presParOf" srcId="{AEE0D8AE-E6C2-43F1-9997-51B1F49AFD19}" destId="{7A2CCD96-07E0-4C89-8807-B362559C4B69}" srcOrd="1" destOrd="0" presId="urn:microsoft.com/office/officeart/2005/8/layout/orgChart1"/>
    <dgm:cxn modelId="{1BE91739-5096-4804-8EB4-5A8D294533CD}" type="presParOf" srcId="{AEE0D8AE-E6C2-43F1-9997-51B1F49AFD19}" destId="{DFBB1202-1811-4DC1-8357-264AE5E79106}" srcOrd="2" destOrd="0" presId="urn:microsoft.com/office/officeart/2005/8/layout/orgChart1"/>
    <dgm:cxn modelId="{0CB00A8C-6E80-4EC3-ACB9-70A59189CA2D}" type="presParOf" srcId="{1E62D570-4962-49A1-9E8B-2702434E738C}" destId="{783059D3-F04C-4880-89DB-C7C5504BD148}" srcOrd="4" destOrd="0" presId="urn:microsoft.com/office/officeart/2005/8/layout/orgChart1"/>
    <dgm:cxn modelId="{AFC55BA5-B423-413B-92C2-138745060DFE}" type="presParOf" srcId="{1E62D570-4962-49A1-9E8B-2702434E738C}" destId="{1096FBF3-C823-45F7-9475-22910088C916}" srcOrd="5" destOrd="0" presId="urn:microsoft.com/office/officeart/2005/8/layout/orgChart1"/>
    <dgm:cxn modelId="{11C20E42-3E18-488C-A2E2-A4167E22FA24}" type="presParOf" srcId="{1096FBF3-C823-45F7-9475-22910088C916}" destId="{568C43FB-6799-4AD0-A268-50F29095C21F}" srcOrd="0" destOrd="0" presId="urn:microsoft.com/office/officeart/2005/8/layout/orgChart1"/>
    <dgm:cxn modelId="{D71A6071-4275-45A8-AFEC-5BF4781F5E57}" type="presParOf" srcId="{568C43FB-6799-4AD0-A268-50F29095C21F}" destId="{EB2508E1-7234-4BAB-966A-317E0177CE0A}" srcOrd="0" destOrd="0" presId="urn:microsoft.com/office/officeart/2005/8/layout/orgChart1"/>
    <dgm:cxn modelId="{CC3F6321-C322-4D0E-B697-8AE8A66E58DC}" type="presParOf" srcId="{568C43FB-6799-4AD0-A268-50F29095C21F}" destId="{115F7170-E1E3-4BBD-AAAB-0D2D4ABEC88E}" srcOrd="1" destOrd="0" presId="urn:microsoft.com/office/officeart/2005/8/layout/orgChart1"/>
    <dgm:cxn modelId="{D2F27AE6-B716-4562-A6AE-1F87448EB73D}" type="presParOf" srcId="{1096FBF3-C823-45F7-9475-22910088C916}" destId="{93FA08A9-885C-4C61-9096-B9CD5C4C7D97}" srcOrd="1" destOrd="0" presId="urn:microsoft.com/office/officeart/2005/8/layout/orgChart1"/>
    <dgm:cxn modelId="{36216621-DF51-42F3-AFAA-273A61CB795E}" type="presParOf" srcId="{1096FBF3-C823-45F7-9475-22910088C916}" destId="{A998B139-A1C6-446C-8D57-567485653652}" srcOrd="2" destOrd="0" presId="urn:microsoft.com/office/officeart/2005/8/layout/orgChart1"/>
    <dgm:cxn modelId="{90262657-E50A-428A-95A1-EBD4A27E06B9}" type="presParOf" srcId="{C28845CF-CF98-4139-ABC8-F3432870D7B1}" destId="{C5FB6A53-336B-481F-A2AB-59CECC53A57D}" srcOrd="2" destOrd="0" presId="urn:microsoft.com/office/officeart/2005/8/layout/orgChart1"/>
    <dgm:cxn modelId="{517477AE-C3C9-48E8-945A-4563D4F8771A}" type="presParOf" srcId="{05146E8A-F728-438D-A0F3-0F3A359A72B9}" destId="{FF7D5326-ACA0-4038-8CE9-1C4DA9575A43}" srcOrd="2" destOrd="0" presId="urn:microsoft.com/office/officeart/2005/8/layout/orgChart1"/>
    <dgm:cxn modelId="{E7C08CD9-92AC-428F-83E6-FF22B20687AC}" type="presParOf" srcId="{05146E8A-F728-438D-A0F3-0F3A359A72B9}" destId="{A586D52E-7E8B-4EA1-9B56-1D61F758961A}" srcOrd="3" destOrd="0" presId="urn:microsoft.com/office/officeart/2005/8/layout/orgChart1"/>
    <dgm:cxn modelId="{86FC1675-6718-4B7B-9468-72C839FA0088}" type="presParOf" srcId="{A586D52E-7E8B-4EA1-9B56-1D61F758961A}" destId="{543BF82D-CB89-47AE-856F-7C902E41C683}" srcOrd="0" destOrd="0" presId="urn:microsoft.com/office/officeart/2005/8/layout/orgChart1"/>
    <dgm:cxn modelId="{84A169B7-7E15-414F-BBF6-8C92C73EF22A}" type="presParOf" srcId="{543BF82D-CB89-47AE-856F-7C902E41C683}" destId="{FA54B241-2E5A-4E37-8425-1854E6769FEF}" srcOrd="0" destOrd="0" presId="urn:microsoft.com/office/officeart/2005/8/layout/orgChart1"/>
    <dgm:cxn modelId="{53773ABF-A1B1-42C1-932F-A5895641AB47}" type="presParOf" srcId="{543BF82D-CB89-47AE-856F-7C902E41C683}" destId="{53AFE31C-C808-4B2A-A8DE-50F0BD216AD0}" srcOrd="1" destOrd="0" presId="urn:microsoft.com/office/officeart/2005/8/layout/orgChart1"/>
    <dgm:cxn modelId="{B030DA83-34C0-4BFD-8875-6F973A20CAF1}" type="presParOf" srcId="{A586D52E-7E8B-4EA1-9B56-1D61F758961A}" destId="{175191A7-5EF3-4AFC-B629-4EDAE531C277}" srcOrd="1" destOrd="0" presId="urn:microsoft.com/office/officeart/2005/8/layout/orgChart1"/>
    <dgm:cxn modelId="{CFE35090-0798-49CE-959A-085D86EF5018}" type="presParOf" srcId="{175191A7-5EF3-4AFC-B629-4EDAE531C277}" destId="{0AFCFEB7-5449-4CC8-91EC-96C0A8157437}" srcOrd="0" destOrd="0" presId="urn:microsoft.com/office/officeart/2005/8/layout/orgChart1"/>
    <dgm:cxn modelId="{AB6FE76D-4069-4A07-86A5-631398893A3D}" type="presParOf" srcId="{175191A7-5EF3-4AFC-B629-4EDAE531C277}" destId="{98185BB4-78B3-4E3F-83B4-7ECD614B2F3F}" srcOrd="1" destOrd="0" presId="urn:microsoft.com/office/officeart/2005/8/layout/orgChart1"/>
    <dgm:cxn modelId="{F94409B3-3966-45F1-9F93-9CE8BCFFE013}" type="presParOf" srcId="{98185BB4-78B3-4E3F-83B4-7ECD614B2F3F}" destId="{27141CBB-D6DD-49B7-9913-1A92E5DBC163}" srcOrd="0" destOrd="0" presId="urn:microsoft.com/office/officeart/2005/8/layout/orgChart1"/>
    <dgm:cxn modelId="{16B0DF2C-535D-4BEB-9256-9BACBCF3CE8C}" type="presParOf" srcId="{27141CBB-D6DD-49B7-9913-1A92E5DBC163}" destId="{1A536B15-EB43-478B-8AC0-10B8755A2CEB}" srcOrd="0" destOrd="0" presId="urn:microsoft.com/office/officeart/2005/8/layout/orgChart1"/>
    <dgm:cxn modelId="{521A5A44-1AD6-4749-B4AE-68F2A0D9E164}" type="presParOf" srcId="{27141CBB-D6DD-49B7-9913-1A92E5DBC163}" destId="{9E91F16D-286A-4783-B5F0-EB7C3564E466}" srcOrd="1" destOrd="0" presId="urn:microsoft.com/office/officeart/2005/8/layout/orgChart1"/>
    <dgm:cxn modelId="{BF61494A-5D9F-4DBC-9BE9-C1AE36C5F257}" type="presParOf" srcId="{98185BB4-78B3-4E3F-83B4-7ECD614B2F3F}" destId="{C5295D8A-4FA9-42CA-9131-9B14FB25A35A}" srcOrd="1" destOrd="0" presId="urn:microsoft.com/office/officeart/2005/8/layout/orgChart1"/>
    <dgm:cxn modelId="{0789B83E-8663-4B63-9038-8DD5C336D747}" type="presParOf" srcId="{98185BB4-78B3-4E3F-83B4-7ECD614B2F3F}" destId="{C1199AF4-FA48-4A6B-83FB-D815B4781DD5}" srcOrd="2" destOrd="0" presId="urn:microsoft.com/office/officeart/2005/8/layout/orgChart1"/>
    <dgm:cxn modelId="{A67FC66C-9CAF-487F-A31A-CF5D0EB21549}" type="presParOf" srcId="{A586D52E-7E8B-4EA1-9B56-1D61F758961A}" destId="{59E4055A-8267-4C94-A6F6-E53AC87FB998}" srcOrd="2" destOrd="0" presId="urn:microsoft.com/office/officeart/2005/8/layout/orgChart1"/>
    <dgm:cxn modelId="{58691B42-2A78-4B7B-A21E-966EC78846B1}" type="presParOf" srcId="{05146E8A-F728-438D-A0F3-0F3A359A72B9}" destId="{A0261751-29B0-4CB3-A4A2-090AD55E8217}" srcOrd="4" destOrd="0" presId="urn:microsoft.com/office/officeart/2005/8/layout/orgChart1"/>
    <dgm:cxn modelId="{4090EE62-594B-429A-ACD3-21555BE1E58B}" type="presParOf" srcId="{05146E8A-F728-438D-A0F3-0F3A359A72B9}" destId="{F2DEFA58-15FC-45DA-A9B0-A27BA8ED3E3D}" srcOrd="5" destOrd="0" presId="urn:microsoft.com/office/officeart/2005/8/layout/orgChart1"/>
    <dgm:cxn modelId="{813FC687-3DB0-4E3B-AD59-18C8A281168A}" type="presParOf" srcId="{F2DEFA58-15FC-45DA-A9B0-A27BA8ED3E3D}" destId="{680E4F2F-80F3-4943-90BF-3BD9762DC909}" srcOrd="0" destOrd="0" presId="urn:microsoft.com/office/officeart/2005/8/layout/orgChart1"/>
    <dgm:cxn modelId="{1A3E68F8-F5EC-47B6-87A1-FFDA2B4DCA80}" type="presParOf" srcId="{680E4F2F-80F3-4943-90BF-3BD9762DC909}" destId="{5EC68DF6-329D-4384-9D33-55CE967F5445}" srcOrd="0" destOrd="0" presId="urn:microsoft.com/office/officeart/2005/8/layout/orgChart1"/>
    <dgm:cxn modelId="{B89FF578-A97A-4387-BB7F-88C48A8027A2}" type="presParOf" srcId="{680E4F2F-80F3-4943-90BF-3BD9762DC909}" destId="{BF6460A7-816C-48E3-9B3D-5540ACB6E023}" srcOrd="1" destOrd="0" presId="urn:microsoft.com/office/officeart/2005/8/layout/orgChart1"/>
    <dgm:cxn modelId="{751A8C8B-387D-4FB8-85AD-C416FC13DA3E}" type="presParOf" srcId="{F2DEFA58-15FC-45DA-A9B0-A27BA8ED3E3D}" destId="{F315A905-0016-415C-B298-84D5C02017C7}" srcOrd="1" destOrd="0" presId="urn:microsoft.com/office/officeart/2005/8/layout/orgChart1"/>
    <dgm:cxn modelId="{1CB0D872-1527-47C3-916D-8DC1B6665FF5}" type="presParOf" srcId="{F315A905-0016-415C-B298-84D5C02017C7}" destId="{8FE4B62C-2A81-47A5-846C-44B26FB00475}" srcOrd="0" destOrd="0" presId="urn:microsoft.com/office/officeart/2005/8/layout/orgChart1"/>
    <dgm:cxn modelId="{FD95C317-9E16-4B3A-BBCC-D772EAC5AE8D}" type="presParOf" srcId="{F315A905-0016-415C-B298-84D5C02017C7}" destId="{7EA057E2-BC10-44B9-B41E-C5D84A10F20F}" srcOrd="1" destOrd="0" presId="urn:microsoft.com/office/officeart/2005/8/layout/orgChart1"/>
    <dgm:cxn modelId="{3ED0B037-F1B8-47F1-849C-CA85176316B0}" type="presParOf" srcId="{7EA057E2-BC10-44B9-B41E-C5D84A10F20F}" destId="{ACA7E2EE-26E2-409A-BDD9-934ABBB89C83}" srcOrd="0" destOrd="0" presId="urn:microsoft.com/office/officeart/2005/8/layout/orgChart1"/>
    <dgm:cxn modelId="{DC8295A2-36E8-4D94-B042-CB4AD5C8DD03}" type="presParOf" srcId="{ACA7E2EE-26E2-409A-BDD9-934ABBB89C83}" destId="{E14C02B1-8D2D-4408-8F50-C9AA735F5F1E}" srcOrd="0" destOrd="0" presId="urn:microsoft.com/office/officeart/2005/8/layout/orgChart1"/>
    <dgm:cxn modelId="{9DC73262-5791-4C62-A202-7FCBA80FA27A}" type="presParOf" srcId="{ACA7E2EE-26E2-409A-BDD9-934ABBB89C83}" destId="{70CC5314-A0BD-44B8-A032-8E88B6062433}" srcOrd="1" destOrd="0" presId="urn:microsoft.com/office/officeart/2005/8/layout/orgChart1"/>
    <dgm:cxn modelId="{C86E885A-AE4B-40E0-926F-81A2AD92AFFD}" type="presParOf" srcId="{7EA057E2-BC10-44B9-B41E-C5D84A10F20F}" destId="{5A992BF2-635A-4B2A-A0A5-F8E649B92B6A}" srcOrd="1" destOrd="0" presId="urn:microsoft.com/office/officeart/2005/8/layout/orgChart1"/>
    <dgm:cxn modelId="{B1223BD2-E54C-4406-9BAA-F2E5DAC062AE}" type="presParOf" srcId="{7EA057E2-BC10-44B9-B41E-C5D84A10F20F}" destId="{ED230405-1C98-4063-97F2-3EFCAA116387}" srcOrd="2" destOrd="0" presId="urn:microsoft.com/office/officeart/2005/8/layout/orgChart1"/>
    <dgm:cxn modelId="{8C582858-7B3D-448F-954E-EE2317D12045}" type="presParOf" srcId="{F315A905-0016-415C-B298-84D5C02017C7}" destId="{6BD0D297-A83A-4D5D-AD53-17CC8EAA2556}" srcOrd="2" destOrd="0" presId="urn:microsoft.com/office/officeart/2005/8/layout/orgChart1"/>
    <dgm:cxn modelId="{E16FE5FB-D436-4EBB-AEA3-CF321E5E2998}" type="presParOf" srcId="{F315A905-0016-415C-B298-84D5C02017C7}" destId="{863FB97D-B5CC-4571-9821-D84F773D92CE}" srcOrd="3" destOrd="0" presId="urn:microsoft.com/office/officeart/2005/8/layout/orgChart1"/>
    <dgm:cxn modelId="{67608053-34CB-43F9-870C-4D8255B7FF21}" type="presParOf" srcId="{863FB97D-B5CC-4571-9821-D84F773D92CE}" destId="{B6CB5D23-8ADF-4FE8-970B-5FBC2096B30E}" srcOrd="0" destOrd="0" presId="urn:microsoft.com/office/officeart/2005/8/layout/orgChart1"/>
    <dgm:cxn modelId="{5E71A849-FED4-499E-B615-9FFB2997E417}" type="presParOf" srcId="{B6CB5D23-8ADF-4FE8-970B-5FBC2096B30E}" destId="{0CCCCEBE-2A39-4947-8130-ACFCC0E6A057}" srcOrd="0" destOrd="0" presId="urn:microsoft.com/office/officeart/2005/8/layout/orgChart1"/>
    <dgm:cxn modelId="{CE249909-0474-4E4D-A4A5-868C200B94DA}" type="presParOf" srcId="{B6CB5D23-8ADF-4FE8-970B-5FBC2096B30E}" destId="{0663D038-DF0D-4EFC-874F-69EE6BF54A2B}" srcOrd="1" destOrd="0" presId="urn:microsoft.com/office/officeart/2005/8/layout/orgChart1"/>
    <dgm:cxn modelId="{2D52AFD2-FE89-43E9-9A90-E24254BA9050}" type="presParOf" srcId="{863FB97D-B5CC-4571-9821-D84F773D92CE}" destId="{DD135CF9-F471-4E08-968C-CECA6A525E7A}" srcOrd="1" destOrd="0" presId="urn:microsoft.com/office/officeart/2005/8/layout/orgChart1"/>
    <dgm:cxn modelId="{B64BDBDF-BEEA-443A-B703-B005F0704E1F}" type="presParOf" srcId="{863FB97D-B5CC-4571-9821-D84F773D92CE}" destId="{883C61ED-DC01-4100-887D-02421B2A159B}" srcOrd="2" destOrd="0" presId="urn:microsoft.com/office/officeart/2005/8/layout/orgChart1"/>
    <dgm:cxn modelId="{9A441956-0317-43C3-9427-CB2F47CDC011}" type="presParOf" srcId="{F2DEFA58-15FC-45DA-A9B0-A27BA8ED3E3D}" destId="{983B5144-D3A6-4189-9B48-873795652EC1}" srcOrd="2" destOrd="0" presId="urn:microsoft.com/office/officeart/2005/8/layout/orgChart1"/>
    <dgm:cxn modelId="{1D654008-C4F5-49EB-ACBB-96A3646D7849}" type="presParOf" srcId="{05146E8A-F728-438D-A0F3-0F3A359A72B9}" destId="{51392F04-7ABD-40C9-89A5-A973B838025D}" srcOrd="6" destOrd="0" presId="urn:microsoft.com/office/officeart/2005/8/layout/orgChart1"/>
    <dgm:cxn modelId="{29633240-A6D3-4EFC-A97F-EC55D6C7672F}" type="presParOf" srcId="{05146E8A-F728-438D-A0F3-0F3A359A72B9}" destId="{0A32F05F-1F34-4D7F-A2FF-5B049353C659}" srcOrd="7" destOrd="0" presId="urn:microsoft.com/office/officeart/2005/8/layout/orgChart1"/>
    <dgm:cxn modelId="{7E383761-02F6-422B-80EE-2020A3EC7AA4}" type="presParOf" srcId="{0A32F05F-1F34-4D7F-A2FF-5B049353C659}" destId="{BF7D3E37-5F14-4F6E-94C5-C245CF08F859}" srcOrd="0" destOrd="0" presId="urn:microsoft.com/office/officeart/2005/8/layout/orgChart1"/>
    <dgm:cxn modelId="{575CA620-E755-41AB-9214-51387B62B7B2}" type="presParOf" srcId="{BF7D3E37-5F14-4F6E-94C5-C245CF08F859}" destId="{3CCB0417-3D5C-49AD-BC09-515B47009B06}" srcOrd="0" destOrd="0" presId="urn:microsoft.com/office/officeart/2005/8/layout/orgChart1"/>
    <dgm:cxn modelId="{4CC15F63-78B2-4947-A799-D124BDBF12AE}" type="presParOf" srcId="{BF7D3E37-5F14-4F6E-94C5-C245CF08F859}" destId="{2353791B-1F23-439E-ACC7-B6BA0759005A}" srcOrd="1" destOrd="0" presId="urn:microsoft.com/office/officeart/2005/8/layout/orgChart1"/>
    <dgm:cxn modelId="{62448542-89E5-4296-B7C1-BDBAE61F999D}" type="presParOf" srcId="{0A32F05F-1F34-4D7F-A2FF-5B049353C659}" destId="{9B2EA8D1-6D72-4220-A712-6E2EC13E16A6}" srcOrd="1" destOrd="0" presId="urn:microsoft.com/office/officeart/2005/8/layout/orgChart1"/>
    <dgm:cxn modelId="{E402A2C7-C506-44F0-8D09-1CA6F87A02C2}" type="presParOf" srcId="{0A32F05F-1F34-4D7F-A2FF-5B049353C659}" destId="{40E3FE93-B291-4D9C-85C9-DDAAAA73687D}" srcOrd="2" destOrd="0" presId="urn:microsoft.com/office/officeart/2005/8/layout/orgChart1"/>
    <dgm:cxn modelId="{CB50ED78-D01D-4591-80DD-7B76E538109A}" type="presParOf" srcId="{14B89D2A-4B5B-4881-A395-6E89207C7E6E}" destId="{1EDFD290-FC3F-4EFE-BE12-13EAE250703F}" srcOrd="2" destOrd="0" presId="urn:microsoft.com/office/officeart/2005/8/layout/orgChart1"/>
    <dgm:cxn modelId="{D03E3F9D-711D-4639-939E-56688097CD45}" type="presParOf" srcId="{1EDFD290-FC3F-4EFE-BE12-13EAE250703F}" destId="{C89CC323-EB67-45EC-BE6B-10D3A44DBBE6}" srcOrd="0" destOrd="0" presId="urn:microsoft.com/office/officeart/2005/8/layout/orgChart1"/>
    <dgm:cxn modelId="{65FB5CFE-BFCF-456E-8247-4427F71F5CEB}" type="presParOf" srcId="{1EDFD290-FC3F-4EFE-BE12-13EAE250703F}" destId="{D575D580-0C87-44DC-86FC-CCBD5954A3ED}" srcOrd="1" destOrd="0" presId="urn:microsoft.com/office/officeart/2005/8/layout/orgChart1"/>
    <dgm:cxn modelId="{9036AF4C-C46C-4B87-BDD7-436C1A79F154}" type="presParOf" srcId="{D575D580-0C87-44DC-86FC-CCBD5954A3ED}" destId="{99B49193-FF01-44BD-B861-4B92EB496082}" srcOrd="0" destOrd="0" presId="urn:microsoft.com/office/officeart/2005/8/layout/orgChart1"/>
    <dgm:cxn modelId="{61B47217-0DBB-463A-8080-C181593E7598}" type="presParOf" srcId="{99B49193-FF01-44BD-B861-4B92EB496082}" destId="{780C02C3-FF7E-40DC-B9A7-B296813C4988}" srcOrd="0" destOrd="0" presId="urn:microsoft.com/office/officeart/2005/8/layout/orgChart1"/>
    <dgm:cxn modelId="{B5222E05-CD82-4AFD-9F5F-75CD25AF272F}" type="presParOf" srcId="{99B49193-FF01-44BD-B861-4B92EB496082}" destId="{F3610C2D-9238-4AC6-B766-D9E689C665EA}" srcOrd="1" destOrd="0" presId="urn:microsoft.com/office/officeart/2005/8/layout/orgChart1"/>
    <dgm:cxn modelId="{D48AE72D-54C8-4128-B422-1C0A59572408}" type="presParOf" srcId="{D575D580-0C87-44DC-86FC-CCBD5954A3ED}" destId="{7AB7510B-D2BD-4DF6-AAE7-B65C88BBCB56}" srcOrd="1" destOrd="0" presId="urn:microsoft.com/office/officeart/2005/8/layout/orgChart1"/>
    <dgm:cxn modelId="{6AFE5026-EFA2-4C51-9061-91BDEB315629}" type="presParOf" srcId="{D575D580-0C87-44DC-86FC-CCBD5954A3ED}" destId="{E6FE477B-07E4-43D2-A5DA-DD8C45292D49}" srcOrd="2" destOrd="0" presId="urn:microsoft.com/office/officeart/2005/8/layout/orgChart1"/>
    <dgm:cxn modelId="{FEAD9A9A-840A-4B96-917A-B29DDC5E32A9}" type="presParOf" srcId="{1EDFD290-FC3F-4EFE-BE12-13EAE250703F}" destId="{0EA34D90-868D-41FD-BDE1-13497DDEBFF3}" srcOrd="2" destOrd="0" presId="urn:microsoft.com/office/officeart/2005/8/layout/orgChart1"/>
    <dgm:cxn modelId="{6094305B-5049-4758-87FF-095D8529F746}" type="presParOf" srcId="{1EDFD290-FC3F-4EFE-BE12-13EAE250703F}" destId="{7ECBFC02-8043-49D8-AA11-E9396FBF908A}" srcOrd="3" destOrd="0" presId="urn:microsoft.com/office/officeart/2005/8/layout/orgChart1"/>
    <dgm:cxn modelId="{C89F2248-7A76-49B7-A61D-A6AA42199CDF}" type="presParOf" srcId="{7ECBFC02-8043-49D8-AA11-E9396FBF908A}" destId="{714606CF-6D1E-4A1F-8EA1-FE13819EF455}" srcOrd="0" destOrd="0" presId="urn:microsoft.com/office/officeart/2005/8/layout/orgChart1"/>
    <dgm:cxn modelId="{929F6E9F-935A-4834-9120-2827077052CC}" type="presParOf" srcId="{714606CF-6D1E-4A1F-8EA1-FE13819EF455}" destId="{D84AA230-0509-4CB0-9293-76AFACF5D51A}" srcOrd="0" destOrd="0" presId="urn:microsoft.com/office/officeart/2005/8/layout/orgChart1"/>
    <dgm:cxn modelId="{936738A4-5DBE-48CE-AC58-76D269FA6265}" type="presParOf" srcId="{714606CF-6D1E-4A1F-8EA1-FE13819EF455}" destId="{9D699835-CB1F-4DBA-9E9A-0B9BD1503A0B}" srcOrd="1" destOrd="0" presId="urn:microsoft.com/office/officeart/2005/8/layout/orgChart1"/>
    <dgm:cxn modelId="{774E91F4-79CA-44AA-9975-80F3285C46B2}" type="presParOf" srcId="{7ECBFC02-8043-49D8-AA11-E9396FBF908A}" destId="{DA500158-8462-412A-8EA0-4938979AF9FC}" srcOrd="1" destOrd="0" presId="urn:microsoft.com/office/officeart/2005/8/layout/orgChart1"/>
    <dgm:cxn modelId="{325334AF-AA40-4C4E-A29A-BB89FB53C06F}" type="presParOf" srcId="{7ECBFC02-8043-49D8-AA11-E9396FBF908A}" destId="{FDCA7684-C623-49F6-9682-40E0008116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0328E7-E13C-4589-9D9A-F13762C673FF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159FACF4-D237-455A-933E-4314D0A5F512}">
      <dgm:prSet phldrT="[텍스트]"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메인 </a:t>
          </a:r>
          <a:r>
            <a:rPr lang="ko-KR" altLang="en-US" dirty="0" err="1" smtClean="0"/>
            <a:t>인트로</a:t>
          </a:r>
          <a:endParaRPr lang="ko-KR" altLang="en-US" dirty="0"/>
        </a:p>
      </dgm:t>
    </dgm:pt>
    <dgm:pt modelId="{F3400A99-5390-4E4A-BD1A-7E53854B710C}" type="parTrans" cxnId="{C845814D-FD34-4603-8A24-E368E6BD48AD}">
      <dgm:prSet/>
      <dgm:spPr/>
      <dgm:t>
        <a:bodyPr/>
        <a:lstStyle/>
        <a:p>
          <a:pPr latinLnBrk="1"/>
          <a:endParaRPr lang="ko-KR" altLang="en-US"/>
        </a:p>
      </dgm:t>
    </dgm:pt>
    <dgm:pt modelId="{42C1AE5E-AC96-499F-A42E-B4B46590604D}" type="sibTrans" cxnId="{C845814D-FD34-4603-8A24-E368E6BD48AD}">
      <dgm:prSet/>
      <dgm:spPr/>
      <dgm:t>
        <a:bodyPr/>
        <a:lstStyle/>
        <a:p>
          <a:pPr latinLnBrk="1"/>
          <a:endParaRPr lang="ko-KR" altLang="en-US"/>
        </a:p>
      </dgm:t>
    </dgm:pt>
    <dgm:pt modelId="{AA5A3D74-F168-40FA-8093-2869B0B5CBCD}" type="asst">
      <dgm:prSet phldrT="[텍스트]"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>
              <a:solidFill>
                <a:schemeClr val="bg2">
                  <a:lumMod val="75000"/>
                </a:schemeClr>
              </a:solidFill>
            </a:rPr>
            <a:t>회원가입</a:t>
          </a:r>
          <a:endParaRPr lang="ko-KR" altLang="en-US" dirty="0">
            <a:solidFill>
              <a:schemeClr val="bg2">
                <a:lumMod val="75000"/>
              </a:schemeClr>
            </a:solidFill>
          </a:endParaRPr>
        </a:p>
      </dgm:t>
    </dgm:pt>
    <dgm:pt modelId="{2CBACCCB-711C-418D-8252-6EF498432880}" type="parTrans" cxnId="{272CE646-2C35-4AAD-88EA-2C34380BF982}">
      <dgm:prSet/>
      <dgm:spPr/>
      <dgm:t>
        <a:bodyPr/>
        <a:lstStyle/>
        <a:p>
          <a:pPr latinLnBrk="1"/>
          <a:endParaRPr lang="ko-KR" altLang="en-US"/>
        </a:p>
      </dgm:t>
    </dgm:pt>
    <dgm:pt modelId="{44D55C19-7214-4ADB-A261-424E74CF44BB}" type="sibTrans" cxnId="{272CE646-2C35-4AAD-88EA-2C34380BF982}">
      <dgm:prSet/>
      <dgm:spPr/>
      <dgm:t>
        <a:bodyPr/>
        <a:lstStyle/>
        <a:p>
          <a:pPr latinLnBrk="1"/>
          <a:endParaRPr lang="ko-KR" altLang="en-US"/>
        </a:p>
      </dgm:t>
    </dgm:pt>
    <dgm:pt modelId="{DEF583F6-1A1B-4150-BE92-163244D0FF44}">
      <dgm:prSet phldrT="[텍스트]"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팀 관리</a:t>
          </a:r>
          <a:r>
            <a:rPr lang="en-US" altLang="ko-KR" dirty="0" smtClean="0"/>
            <a:t>	</a:t>
          </a:r>
          <a:endParaRPr lang="ko-KR" altLang="en-US" dirty="0"/>
        </a:p>
      </dgm:t>
    </dgm:pt>
    <dgm:pt modelId="{C0B82B4B-F08C-4214-81F3-5EF828EEFCE6}" type="parTrans" cxnId="{F9233452-D707-4BDF-B85B-FF155B005F4F}">
      <dgm:prSet/>
      <dgm:spPr/>
      <dgm:t>
        <a:bodyPr/>
        <a:lstStyle/>
        <a:p>
          <a:pPr latinLnBrk="1"/>
          <a:endParaRPr lang="ko-KR" altLang="en-US"/>
        </a:p>
      </dgm:t>
    </dgm:pt>
    <dgm:pt modelId="{A3F49CC0-A86C-4AC6-8D51-8517CE4D8F75}" type="sibTrans" cxnId="{F9233452-D707-4BDF-B85B-FF155B005F4F}">
      <dgm:prSet/>
      <dgm:spPr/>
      <dgm:t>
        <a:bodyPr/>
        <a:lstStyle/>
        <a:p>
          <a:pPr latinLnBrk="1"/>
          <a:endParaRPr lang="ko-KR" altLang="en-US"/>
        </a:p>
      </dgm:t>
    </dgm:pt>
    <dgm:pt modelId="{49467C94-6BCC-4580-8B9C-A66D8749A2AA}">
      <dgm:prSet phldrT="[텍스트]"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mtClean="0"/>
            <a:t>선수 관리</a:t>
          </a:r>
          <a:endParaRPr lang="ko-KR" altLang="en-US" dirty="0"/>
        </a:p>
      </dgm:t>
    </dgm:pt>
    <dgm:pt modelId="{A5D5B5F3-2F1E-4B65-A238-99D414685E3D}" type="parTrans" cxnId="{B579A84B-8058-42B0-8E19-BDDAB448F5AA}">
      <dgm:prSet/>
      <dgm:spPr/>
      <dgm:t>
        <a:bodyPr/>
        <a:lstStyle/>
        <a:p>
          <a:pPr latinLnBrk="1"/>
          <a:endParaRPr lang="ko-KR" altLang="en-US"/>
        </a:p>
      </dgm:t>
    </dgm:pt>
    <dgm:pt modelId="{CE4290DA-9470-4515-B7EE-D1DC5DB15C76}" type="sibTrans" cxnId="{B579A84B-8058-42B0-8E19-BDDAB448F5AA}">
      <dgm:prSet/>
      <dgm:spPr/>
      <dgm:t>
        <a:bodyPr/>
        <a:lstStyle/>
        <a:p>
          <a:pPr latinLnBrk="1"/>
          <a:endParaRPr lang="ko-KR" altLang="en-US"/>
        </a:p>
      </dgm:t>
    </dgm:pt>
    <dgm:pt modelId="{0B72A88F-4C87-42C4-A893-B66DB31BB967}">
      <dgm:prSet phldrT="[텍스트]"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리그 관리</a:t>
          </a:r>
          <a:endParaRPr lang="ko-KR" altLang="en-US" dirty="0"/>
        </a:p>
      </dgm:t>
    </dgm:pt>
    <dgm:pt modelId="{D6455BA3-D787-4244-B156-14483E3661C4}" type="parTrans" cxnId="{3C1F6A0D-2E4A-4752-ADF9-C99A666AD675}">
      <dgm:prSet/>
      <dgm:spPr/>
      <dgm:t>
        <a:bodyPr/>
        <a:lstStyle/>
        <a:p>
          <a:pPr latinLnBrk="1"/>
          <a:endParaRPr lang="ko-KR" altLang="en-US"/>
        </a:p>
      </dgm:t>
    </dgm:pt>
    <dgm:pt modelId="{55A6A3AF-F4F6-4D49-B95D-228D4F953A30}" type="sibTrans" cxnId="{3C1F6A0D-2E4A-4752-ADF9-C99A666AD675}">
      <dgm:prSet/>
      <dgm:spPr/>
      <dgm:t>
        <a:bodyPr/>
        <a:lstStyle/>
        <a:p>
          <a:pPr latinLnBrk="1"/>
          <a:endParaRPr lang="ko-KR" altLang="en-US"/>
        </a:p>
      </dgm:t>
    </dgm:pt>
    <dgm:pt modelId="{DCBFBFC6-CAD6-4DB5-A372-EF9B249A5C7E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smtClean="0"/>
            <a:t>미정</a:t>
          </a:r>
          <a:endParaRPr lang="ko-KR" altLang="en-US" dirty="0"/>
        </a:p>
      </dgm:t>
    </dgm:pt>
    <dgm:pt modelId="{82A38565-C974-4A50-9D3F-3C07293BE614}" type="parTrans" cxnId="{4C206A14-9C93-4173-98EB-2A3271C18C46}">
      <dgm:prSet/>
      <dgm:spPr/>
      <dgm:t>
        <a:bodyPr/>
        <a:lstStyle/>
        <a:p>
          <a:pPr latinLnBrk="1"/>
          <a:endParaRPr lang="ko-KR" altLang="en-US"/>
        </a:p>
      </dgm:t>
    </dgm:pt>
    <dgm:pt modelId="{D2260458-6573-4931-863F-A42CF74E8EA9}" type="sibTrans" cxnId="{4C206A14-9C93-4173-98EB-2A3271C18C46}">
      <dgm:prSet/>
      <dgm:spPr/>
      <dgm:t>
        <a:bodyPr/>
        <a:lstStyle/>
        <a:p>
          <a:pPr latinLnBrk="1"/>
          <a:endParaRPr lang="ko-KR" altLang="en-US"/>
        </a:p>
      </dgm:t>
    </dgm:pt>
    <dgm:pt modelId="{7A966831-D5B7-42D3-89FA-6BD9221EEF69}" type="asst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팀 창단</a:t>
          </a:r>
          <a:endParaRPr lang="ko-KR" altLang="en-US" dirty="0"/>
        </a:p>
      </dgm:t>
    </dgm:pt>
    <dgm:pt modelId="{DCA4A017-6C58-42F8-ADEF-EFD040D1FAE4}" type="parTrans" cxnId="{BF8C64FD-EAA6-429D-8A3B-1723F3146D58}">
      <dgm:prSet/>
      <dgm:spPr/>
      <dgm:t>
        <a:bodyPr/>
        <a:lstStyle/>
        <a:p>
          <a:pPr latinLnBrk="1"/>
          <a:endParaRPr lang="ko-KR" altLang="en-US"/>
        </a:p>
      </dgm:t>
    </dgm:pt>
    <dgm:pt modelId="{B2183C22-4D1F-44B6-9FF7-7F86B3A30157}" type="sibTrans" cxnId="{BF8C64FD-EAA6-429D-8A3B-1723F3146D58}">
      <dgm:prSet/>
      <dgm:spPr/>
      <dgm:t>
        <a:bodyPr/>
        <a:lstStyle/>
        <a:p>
          <a:pPr latinLnBrk="1"/>
          <a:endParaRPr lang="ko-KR" altLang="en-US"/>
        </a:p>
      </dgm:t>
    </dgm:pt>
    <dgm:pt modelId="{7F75B9C0-1FCB-436A-BD04-62DDCFA7B66A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선수 등록</a:t>
          </a:r>
          <a:endParaRPr lang="ko-KR" altLang="en-US" dirty="0"/>
        </a:p>
      </dgm:t>
    </dgm:pt>
    <dgm:pt modelId="{6803A293-02E5-4281-9FDB-172121ECE5A2}" type="parTrans" cxnId="{4534AB28-3196-4EFF-82E9-FECF8BF1E83A}">
      <dgm:prSet/>
      <dgm:spPr/>
      <dgm:t>
        <a:bodyPr/>
        <a:lstStyle/>
        <a:p>
          <a:pPr latinLnBrk="1"/>
          <a:endParaRPr lang="ko-KR" altLang="en-US"/>
        </a:p>
      </dgm:t>
    </dgm:pt>
    <dgm:pt modelId="{C06C8043-AE97-4C59-9482-6902D542352C}" type="sibTrans" cxnId="{4534AB28-3196-4EFF-82E9-FECF8BF1E83A}">
      <dgm:prSet/>
      <dgm:spPr/>
      <dgm:t>
        <a:bodyPr/>
        <a:lstStyle/>
        <a:p>
          <a:pPr latinLnBrk="1"/>
          <a:endParaRPr lang="ko-KR" altLang="en-US"/>
        </a:p>
      </dgm:t>
    </dgm:pt>
    <dgm:pt modelId="{D432CD36-2197-4567-84FB-124EDAE890BA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선수 명단 구성</a:t>
          </a:r>
          <a:endParaRPr lang="ko-KR" altLang="en-US" dirty="0"/>
        </a:p>
      </dgm:t>
    </dgm:pt>
    <dgm:pt modelId="{53BB71FC-EA0C-4F97-B3D6-AF21FECE883A}" type="parTrans" cxnId="{25819BB3-114E-462A-9AC0-B7EBD7D961C3}">
      <dgm:prSet/>
      <dgm:spPr/>
      <dgm:t>
        <a:bodyPr/>
        <a:lstStyle/>
        <a:p>
          <a:pPr latinLnBrk="1"/>
          <a:endParaRPr lang="ko-KR" altLang="en-US"/>
        </a:p>
      </dgm:t>
    </dgm:pt>
    <dgm:pt modelId="{27751189-1A3D-4C74-9693-677072FADD16}" type="sibTrans" cxnId="{25819BB3-114E-462A-9AC0-B7EBD7D961C3}">
      <dgm:prSet/>
      <dgm:spPr/>
      <dgm:t>
        <a:bodyPr/>
        <a:lstStyle/>
        <a:p>
          <a:pPr latinLnBrk="1"/>
          <a:endParaRPr lang="ko-KR" altLang="en-US"/>
        </a:p>
      </dgm:t>
    </dgm:pt>
    <dgm:pt modelId="{E62C38C8-EF2E-42B2-A3C8-3ABF3FB45696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팀 일정 관리</a:t>
          </a:r>
          <a:endParaRPr lang="ko-KR" altLang="en-US" dirty="0"/>
        </a:p>
      </dgm:t>
    </dgm:pt>
    <dgm:pt modelId="{0A005C9D-2A77-41DA-B9AA-92DD08CB8C15}" type="parTrans" cxnId="{B746BD13-1CA1-4A9A-88D0-92E5ED372EF4}">
      <dgm:prSet/>
      <dgm:spPr/>
      <dgm:t>
        <a:bodyPr/>
        <a:lstStyle/>
        <a:p>
          <a:pPr latinLnBrk="1"/>
          <a:endParaRPr lang="ko-KR" altLang="en-US"/>
        </a:p>
      </dgm:t>
    </dgm:pt>
    <dgm:pt modelId="{2EFF4B43-1E62-408C-91FD-C500546CBE6F}" type="sibTrans" cxnId="{B746BD13-1CA1-4A9A-88D0-92E5ED372EF4}">
      <dgm:prSet/>
      <dgm:spPr/>
      <dgm:t>
        <a:bodyPr/>
        <a:lstStyle/>
        <a:p>
          <a:pPr latinLnBrk="1"/>
          <a:endParaRPr lang="ko-KR" altLang="en-US"/>
        </a:p>
      </dgm:t>
    </dgm:pt>
    <dgm:pt modelId="{E1CB0442-101B-4B1B-8566-6E06F750CB51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성적 기록</a:t>
          </a:r>
          <a:endParaRPr lang="ko-KR" altLang="en-US" dirty="0"/>
        </a:p>
      </dgm:t>
    </dgm:pt>
    <dgm:pt modelId="{B5A356D8-C2F3-4FC1-BE8E-8B96273D53F0}" type="parTrans" cxnId="{0CAE8D6A-F793-4675-8C9F-07C69703A680}">
      <dgm:prSet/>
      <dgm:spPr/>
      <dgm:t>
        <a:bodyPr/>
        <a:lstStyle/>
        <a:p>
          <a:pPr latinLnBrk="1"/>
          <a:endParaRPr lang="ko-KR" altLang="en-US"/>
        </a:p>
      </dgm:t>
    </dgm:pt>
    <dgm:pt modelId="{6D6A1824-6518-45D1-B4B8-5B14E1DDE01D}" type="sibTrans" cxnId="{0CAE8D6A-F793-4675-8C9F-07C69703A680}">
      <dgm:prSet/>
      <dgm:spPr/>
      <dgm:t>
        <a:bodyPr/>
        <a:lstStyle/>
        <a:p>
          <a:pPr latinLnBrk="1"/>
          <a:endParaRPr lang="ko-KR" altLang="en-US"/>
        </a:p>
      </dgm:t>
    </dgm:pt>
    <dgm:pt modelId="{2F7D99E0-CC98-48DE-ABB9-CEADFB5C1794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리그 개최</a:t>
          </a:r>
          <a:endParaRPr lang="ko-KR" altLang="en-US" dirty="0"/>
        </a:p>
      </dgm:t>
    </dgm:pt>
    <dgm:pt modelId="{6F49950B-FFDA-4BB9-B499-BBFBC95DA0C4}" type="parTrans" cxnId="{4278E154-8E20-4196-AB26-C37FC7F4103F}">
      <dgm:prSet/>
      <dgm:spPr/>
      <dgm:t>
        <a:bodyPr/>
        <a:lstStyle/>
        <a:p>
          <a:pPr latinLnBrk="1"/>
          <a:endParaRPr lang="ko-KR" altLang="en-US"/>
        </a:p>
      </dgm:t>
    </dgm:pt>
    <dgm:pt modelId="{963F15ED-AFB6-4549-96EB-8A3A485B2462}" type="sibTrans" cxnId="{4278E154-8E20-4196-AB26-C37FC7F4103F}">
      <dgm:prSet/>
      <dgm:spPr/>
      <dgm:t>
        <a:bodyPr/>
        <a:lstStyle/>
        <a:p>
          <a:pPr latinLnBrk="1"/>
          <a:endParaRPr lang="ko-KR" altLang="en-US"/>
        </a:p>
      </dgm:t>
    </dgm:pt>
    <dgm:pt modelId="{E5272BC3-2AA5-4336-91CE-8931AA3D4CF4}">
      <dgm:prSet/>
      <dgm:spPr>
        <a:ln w="25400">
          <a:solidFill>
            <a:schemeClr val="bg2">
              <a:lumMod val="75000"/>
            </a:schemeClr>
          </a:solidFill>
        </a:ln>
      </dgm:spPr>
      <dgm:t>
        <a:bodyPr/>
        <a:lstStyle/>
        <a:p>
          <a:pPr latinLnBrk="1"/>
          <a:r>
            <a:rPr lang="ko-KR" altLang="en-US" dirty="0" smtClean="0"/>
            <a:t>리그 참가</a:t>
          </a:r>
          <a:endParaRPr lang="ko-KR" altLang="en-US" dirty="0"/>
        </a:p>
      </dgm:t>
    </dgm:pt>
    <dgm:pt modelId="{22A39D98-2D58-4B8A-A542-1EC792BA7ABA}" type="parTrans" cxnId="{16351270-B148-4A2C-931C-1EA3012BABA4}">
      <dgm:prSet/>
      <dgm:spPr/>
      <dgm:t>
        <a:bodyPr/>
        <a:lstStyle/>
        <a:p>
          <a:pPr latinLnBrk="1"/>
          <a:endParaRPr lang="ko-KR" altLang="en-US"/>
        </a:p>
      </dgm:t>
    </dgm:pt>
    <dgm:pt modelId="{E570570F-4DED-4DBC-B70B-D8F3FE113BE8}" type="sibTrans" cxnId="{16351270-B148-4A2C-931C-1EA3012BABA4}">
      <dgm:prSet/>
      <dgm:spPr/>
      <dgm:t>
        <a:bodyPr/>
        <a:lstStyle/>
        <a:p>
          <a:pPr latinLnBrk="1"/>
          <a:endParaRPr lang="ko-KR" altLang="en-US"/>
        </a:p>
      </dgm:t>
    </dgm:pt>
    <dgm:pt modelId="{02FC549D-37D8-4FF5-A9D3-4701F0BB9477}" type="pres">
      <dgm:prSet presAssocID="{BD0328E7-E13C-4589-9D9A-F13762C673F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4B89D2A-4B5B-4881-A395-6E89207C7E6E}" type="pres">
      <dgm:prSet presAssocID="{159FACF4-D237-455A-933E-4314D0A5F512}" presName="hierRoot1" presStyleCnt="0">
        <dgm:presLayoutVars>
          <dgm:hierBranch val="init"/>
        </dgm:presLayoutVars>
      </dgm:prSet>
      <dgm:spPr/>
    </dgm:pt>
    <dgm:pt modelId="{6C7B8635-F81C-43E3-93DA-092E693AACDA}" type="pres">
      <dgm:prSet presAssocID="{159FACF4-D237-455A-933E-4314D0A5F512}" presName="rootComposite1" presStyleCnt="0"/>
      <dgm:spPr/>
    </dgm:pt>
    <dgm:pt modelId="{5D2F8BD4-A16E-4FAD-B71F-1A6996C57D87}" type="pres">
      <dgm:prSet presAssocID="{159FACF4-D237-455A-933E-4314D0A5F51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E8B4D53-4CCC-4DC3-92DA-1FADFFD64FC9}" type="pres">
      <dgm:prSet presAssocID="{159FACF4-D237-455A-933E-4314D0A5F512}" presName="rootConnector1" presStyleLbl="node1" presStyleIdx="0" presStyleCnt="0"/>
      <dgm:spPr/>
    </dgm:pt>
    <dgm:pt modelId="{05146E8A-F728-438D-A0F3-0F3A359A72B9}" type="pres">
      <dgm:prSet presAssocID="{159FACF4-D237-455A-933E-4314D0A5F512}" presName="hierChild2" presStyleCnt="0"/>
      <dgm:spPr/>
    </dgm:pt>
    <dgm:pt modelId="{7025DCE8-58DC-46CC-8846-945762B4E72C}" type="pres">
      <dgm:prSet presAssocID="{C0B82B4B-F08C-4214-81F3-5EF828EEFCE6}" presName="Name37" presStyleLbl="parChTrans1D2" presStyleIdx="0" presStyleCnt="6"/>
      <dgm:spPr/>
    </dgm:pt>
    <dgm:pt modelId="{C28845CF-CF98-4139-ABC8-F3432870D7B1}" type="pres">
      <dgm:prSet presAssocID="{DEF583F6-1A1B-4150-BE92-163244D0FF44}" presName="hierRoot2" presStyleCnt="0">
        <dgm:presLayoutVars>
          <dgm:hierBranch val="init"/>
        </dgm:presLayoutVars>
      </dgm:prSet>
      <dgm:spPr/>
    </dgm:pt>
    <dgm:pt modelId="{F032F640-F216-4A23-B445-A3360FF0F6D6}" type="pres">
      <dgm:prSet presAssocID="{DEF583F6-1A1B-4150-BE92-163244D0FF44}" presName="rootComposite" presStyleCnt="0"/>
      <dgm:spPr/>
    </dgm:pt>
    <dgm:pt modelId="{40C66198-FC93-4618-8A69-DF8A82ED4E03}" type="pres">
      <dgm:prSet presAssocID="{DEF583F6-1A1B-4150-BE92-163244D0FF44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701932-7463-4B44-93D2-743A9A698191}" type="pres">
      <dgm:prSet presAssocID="{DEF583F6-1A1B-4150-BE92-163244D0FF44}" presName="rootConnector" presStyleLbl="node2" presStyleIdx="0" presStyleCnt="4"/>
      <dgm:spPr/>
    </dgm:pt>
    <dgm:pt modelId="{1E62D570-4962-49A1-9E8B-2702434E738C}" type="pres">
      <dgm:prSet presAssocID="{DEF583F6-1A1B-4150-BE92-163244D0FF44}" presName="hierChild4" presStyleCnt="0"/>
      <dgm:spPr/>
    </dgm:pt>
    <dgm:pt modelId="{320A9629-27AB-4791-BE9D-AAD3610188AC}" type="pres">
      <dgm:prSet presAssocID="{6803A293-02E5-4281-9FDB-172121ECE5A2}" presName="Name37" presStyleLbl="parChTrans1D3" presStyleIdx="0" presStyleCnt="6"/>
      <dgm:spPr/>
    </dgm:pt>
    <dgm:pt modelId="{0D4F575D-ABA7-4945-A493-D08D74C7577B}" type="pres">
      <dgm:prSet presAssocID="{7F75B9C0-1FCB-436A-BD04-62DDCFA7B66A}" presName="hierRoot2" presStyleCnt="0">
        <dgm:presLayoutVars>
          <dgm:hierBranch val="init"/>
        </dgm:presLayoutVars>
      </dgm:prSet>
      <dgm:spPr/>
    </dgm:pt>
    <dgm:pt modelId="{2A9E2DEB-EB5B-49F9-BDEA-91CA3D1D20D3}" type="pres">
      <dgm:prSet presAssocID="{7F75B9C0-1FCB-436A-BD04-62DDCFA7B66A}" presName="rootComposite" presStyleCnt="0"/>
      <dgm:spPr/>
    </dgm:pt>
    <dgm:pt modelId="{A58AD458-8539-4D26-8CD1-D7FFE893DC60}" type="pres">
      <dgm:prSet presAssocID="{7F75B9C0-1FCB-436A-BD04-62DDCFA7B66A}" presName="rootText" presStyleLbl="node3" presStyleIdx="0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B98F331-7105-4ED2-A86A-CC4AD2010367}" type="pres">
      <dgm:prSet presAssocID="{7F75B9C0-1FCB-436A-BD04-62DDCFA7B66A}" presName="rootConnector" presStyleLbl="node3" presStyleIdx="0" presStyleCnt="6"/>
      <dgm:spPr/>
    </dgm:pt>
    <dgm:pt modelId="{00FF1B43-00FA-40D9-ABB6-15B4FD3C08A3}" type="pres">
      <dgm:prSet presAssocID="{7F75B9C0-1FCB-436A-BD04-62DDCFA7B66A}" presName="hierChild4" presStyleCnt="0"/>
      <dgm:spPr/>
    </dgm:pt>
    <dgm:pt modelId="{8E546BD9-3DBE-4F1B-9C7B-C4BB017BB02E}" type="pres">
      <dgm:prSet presAssocID="{7F75B9C0-1FCB-436A-BD04-62DDCFA7B66A}" presName="hierChild5" presStyleCnt="0"/>
      <dgm:spPr/>
    </dgm:pt>
    <dgm:pt modelId="{E9AF7088-93DE-45BA-809C-5D366C4C06A9}" type="pres">
      <dgm:prSet presAssocID="{53BB71FC-EA0C-4F97-B3D6-AF21FECE883A}" presName="Name37" presStyleLbl="parChTrans1D3" presStyleIdx="1" presStyleCnt="6"/>
      <dgm:spPr/>
    </dgm:pt>
    <dgm:pt modelId="{AEE0D8AE-E6C2-43F1-9997-51B1F49AFD19}" type="pres">
      <dgm:prSet presAssocID="{D432CD36-2197-4567-84FB-124EDAE890BA}" presName="hierRoot2" presStyleCnt="0">
        <dgm:presLayoutVars>
          <dgm:hierBranch val="init"/>
        </dgm:presLayoutVars>
      </dgm:prSet>
      <dgm:spPr/>
    </dgm:pt>
    <dgm:pt modelId="{596797E8-A669-42D3-AB08-C96266F96698}" type="pres">
      <dgm:prSet presAssocID="{D432CD36-2197-4567-84FB-124EDAE890BA}" presName="rootComposite" presStyleCnt="0"/>
      <dgm:spPr/>
    </dgm:pt>
    <dgm:pt modelId="{50B24B75-F63D-46B2-9B22-29F0921958C1}" type="pres">
      <dgm:prSet presAssocID="{D432CD36-2197-4567-84FB-124EDAE890BA}" presName="rootText" presStyleLbl="node3" presStyleIdx="1" presStyleCnt="6">
        <dgm:presLayoutVars>
          <dgm:chPref val="3"/>
        </dgm:presLayoutVars>
      </dgm:prSet>
      <dgm:spPr/>
    </dgm:pt>
    <dgm:pt modelId="{DB464C19-E911-4F92-B85C-66BF57110301}" type="pres">
      <dgm:prSet presAssocID="{D432CD36-2197-4567-84FB-124EDAE890BA}" presName="rootConnector" presStyleLbl="node3" presStyleIdx="1" presStyleCnt="6"/>
      <dgm:spPr/>
    </dgm:pt>
    <dgm:pt modelId="{7A2CCD96-07E0-4C89-8807-B362559C4B69}" type="pres">
      <dgm:prSet presAssocID="{D432CD36-2197-4567-84FB-124EDAE890BA}" presName="hierChild4" presStyleCnt="0"/>
      <dgm:spPr/>
    </dgm:pt>
    <dgm:pt modelId="{DFBB1202-1811-4DC1-8357-264AE5E79106}" type="pres">
      <dgm:prSet presAssocID="{D432CD36-2197-4567-84FB-124EDAE890BA}" presName="hierChild5" presStyleCnt="0"/>
      <dgm:spPr/>
    </dgm:pt>
    <dgm:pt modelId="{783059D3-F04C-4880-89DB-C7C5504BD148}" type="pres">
      <dgm:prSet presAssocID="{0A005C9D-2A77-41DA-B9AA-92DD08CB8C15}" presName="Name37" presStyleLbl="parChTrans1D3" presStyleIdx="2" presStyleCnt="6"/>
      <dgm:spPr/>
    </dgm:pt>
    <dgm:pt modelId="{1096FBF3-C823-45F7-9475-22910088C916}" type="pres">
      <dgm:prSet presAssocID="{E62C38C8-EF2E-42B2-A3C8-3ABF3FB45696}" presName="hierRoot2" presStyleCnt="0">
        <dgm:presLayoutVars>
          <dgm:hierBranch val="init"/>
        </dgm:presLayoutVars>
      </dgm:prSet>
      <dgm:spPr/>
    </dgm:pt>
    <dgm:pt modelId="{568C43FB-6799-4AD0-A268-50F29095C21F}" type="pres">
      <dgm:prSet presAssocID="{E62C38C8-EF2E-42B2-A3C8-3ABF3FB45696}" presName="rootComposite" presStyleCnt="0"/>
      <dgm:spPr/>
    </dgm:pt>
    <dgm:pt modelId="{EB2508E1-7234-4BAB-966A-317E0177CE0A}" type="pres">
      <dgm:prSet presAssocID="{E62C38C8-EF2E-42B2-A3C8-3ABF3FB45696}" presName="rootText" presStyleLbl="node3" presStyleIdx="2" presStyleCnt="6">
        <dgm:presLayoutVars>
          <dgm:chPref val="3"/>
        </dgm:presLayoutVars>
      </dgm:prSet>
      <dgm:spPr/>
    </dgm:pt>
    <dgm:pt modelId="{115F7170-E1E3-4BBD-AAAB-0D2D4ABEC88E}" type="pres">
      <dgm:prSet presAssocID="{E62C38C8-EF2E-42B2-A3C8-3ABF3FB45696}" presName="rootConnector" presStyleLbl="node3" presStyleIdx="2" presStyleCnt="6"/>
      <dgm:spPr/>
    </dgm:pt>
    <dgm:pt modelId="{93FA08A9-885C-4C61-9096-B9CD5C4C7D97}" type="pres">
      <dgm:prSet presAssocID="{E62C38C8-EF2E-42B2-A3C8-3ABF3FB45696}" presName="hierChild4" presStyleCnt="0"/>
      <dgm:spPr/>
    </dgm:pt>
    <dgm:pt modelId="{A998B139-A1C6-446C-8D57-567485653652}" type="pres">
      <dgm:prSet presAssocID="{E62C38C8-EF2E-42B2-A3C8-3ABF3FB45696}" presName="hierChild5" presStyleCnt="0"/>
      <dgm:spPr/>
    </dgm:pt>
    <dgm:pt modelId="{C5FB6A53-336B-481F-A2AB-59CECC53A57D}" type="pres">
      <dgm:prSet presAssocID="{DEF583F6-1A1B-4150-BE92-163244D0FF44}" presName="hierChild5" presStyleCnt="0"/>
      <dgm:spPr/>
    </dgm:pt>
    <dgm:pt modelId="{FF7D5326-ACA0-4038-8CE9-1C4DA9575A43}" type="pres">
      <dgm:prSet presAssocID="{A5D5B5F3-2F1E-4B65-A238-99D414685E3D}" presName="Name37" presStyleLbl="parChTrans1D2" presStyleIdx="1" presStyleCnt="6"/>
      <dgm:spPr/>
    </dgm:pt>
    <dgm:pt modelId="{A586D52E-7E8B-4EA1-9B56-1D61F758961A}" type="pres">
      <dgm:prSet presAssocID="{49467C94-6BCC-4580-8B9C-A66D8749A2AA}" presName="hierRoot2" presStyleCnt="0">
        <dgm:presLayoutVars>
          <dgm:hierBranch val="init"/>
        </dgm:presLayoutVars>
      </dgm:prSet>
      <dgm:spPr/>
    </dgm:pt>
    <dgm:pt modelId="{543BF82D-CB89-47AE-856F-7C902E41C683}" type="pres">
      <dgm:prSet presAssocID="{49467C94-6BCC-4580-8B9C-A66D8749A2AA}" presName="rootComposite" presStyleCnt="0"/>
      <dgm:spPr/>
    </dgm:pt>
    <dgm:pt modelId="{FA54B241-2E5A-4E37-8425-1854E6769FEF}" type="pres">
      <dgm:prSet presAssocID="{49467C94-6BCC-4580-8B9C-A66D8749A2AA}" presName="rootText" presStyleLbl="node2" presStyleIdx="1" presStyleCnt="4">
        <dgm:presLayoutVars>
          <dgm:chPref val="3"/>
        </dgm:presLayoutVars>
      </dgm:prSet>
      <dgm:spPr/>
    </dgm:pt>
    <dgm:pt modelId="{53AFE31C-C808-4B2A-A8DE-50F0BD216AD0}" type="pres">
      <dgm:prSet presAssocID="{49467C94-6BCC-4580-8B9C-A66D8749A2AA}" presName="rootConnector" presStyleLbl="node2" presStyleIdx="1" presStyleCnt="4"/>
      <dgm:spPr/>
    </dgm:pt>
    <dgm:pt modelId="{175191A7-5EF3-4AFC-B629-4EDAE531C277}" type="pres">
      <dgm:prSet presAssocID="{49467C94-6BCC-4580-8B9C-A66D8749A2AA}" presName="hierChild4" presStyleCnt="0"/>
      <dgm:spPr/>
    </dgm:pt>
    <dgm:pt modelId="{0AFCFEB7-5449-4CC8-91EC-96C0A8157437}" type="pres">
      <dgm:prSet presAssocID="{B5A356D8-C2F3-4FC1-BE8E-8B96273D53F0}" presName="Name37" presStyleLbl="parChTrans1D3" presStyleIdx="3" presStyleCnt="6"/>
      <dgm:spPr/>
    </dgm:pt>
    <dgm:pt modelId="{98185BB4-78B3-4E3F-83B4-7ECD614B2F3F}" type="pres">
      <dgm:prSet presAssocID="{E1CB0442-101B-4B1B-8566-6E06F750CB51}" presName="hierRoot2" presStyleCnt="0">
        <dgm:presLayoutVars>
          <dgm:hierBranch val="init"/>
        </dgm:presLayoutVars>
      </dgm:prSet>
      <dgm:spPr/>
    </dgm:pt>
    <dgm:pt modelId="{27141CBB-D6DD-49B7-9913-1A92E5DBC163}" type="pres">
      <dgm:prSet presAssocID="{E1CB0442-101B-4B1B-8566-6E06F750CB51}" presName="rootComposite" presStyleCnt="0"/>
      <dgm:spPr/>
    </dgm:pt>
    <dgm:pt modelId="{1A536B15-EB43-478B-8AC0-10B8755A2CEB}" type="pres">
      <dgm:prSet presAssocID="{E1CB0442-101B-4B1B-8566-6E06F750CB51}" presName="rootText" presStyleLbl="node3" presStyleIdx="3" presStyleCnt="6">
        <dgm:presLayoutVars>
          <dgm:chPref val="3"/>
        </dgm:presLayoutVars>
      </dgm:prSet>
      <dgm:spPr/>
    </dgm:pt>
    <dgm:pt modelId="{9E91F16D-286A-4783-B5F0-EB7C3564E466}" type="pres">
      <dgm:prSet presAssocID="{E1CB0442-101B-4B1B-8566-6E06F750CB51}" presName="rootConnector" presStyleLbl="node3" presStyleIdx="3" presStyleCnt="6"/>
      <dgm:spPr/>
    </dgm:pt>
    <dgm:pt modelId="{C5295D8A-4FA9-42CA-9131-9B14FB25A35A}" type="pres">
      <dgm:prSet presAssocID="{E1CB0442-101B-4B1B-8566-6E06F750CB51}" presName="hierChild4" presStyleCnt="0"/>
      <dgm:spPr/>
    </dgm:pt>
    <dgm:pt modelId="{C1199AF4-FA48-4A6B-83FB-D815B4781DD5}" type="pres">
      <dgm:prSet presAssocID="{E1CB0442-101B-4B1B-8566-6E06F750CB51}" presName="hierChild5" presStyleCnt="0"/>
      <dgm:spPr/>
    </dgm:pt>
    <dgm:pt modelId="{59E4055A-8267-4C94-A6F6-E53AC87FB998}" type="pres">
      <dgm:prSet presAssocID="{49467C94-6BCC-4580-8B9C-A66D8749A2AA}" presName="hierChild5" presStyleCnt="0"/>
      <dgm:spPr/>
    </dgm:pt>
    <dgm:pt modelId="{A0261751-29B0-4CB3-A4A2-090AD55E8217}" type="pres">
      <dgm:prSet presAssocID="{D6455BA3-D787-4244-B156-14483E3661C4}" presName="Name37" presStyleLbl="parChTrans1D2" presStyleIdx="2" presStyleCnt="6"/>
      <dgm:spPr/>
    </dgm:pt>
    <dgm:pt modelId="{F2DEFA58-15FC-45DA-A9B0-A27BA8ED3E3D}" type="pres">
      <dgm:prSet presAssocID="{0B72A88F-4C87-42C4-A893-B66DB31BB967}" presName="hierRoot2" presStyleCnt="0">
        <dgm:presLayoutVars>
          <dgm:hierBranch val="init"/>
        </dgm:presLayoutVars>
      </dgm:prSet>
      <dgm:spPr/>
    </dgm:pt>
    <dgm:pt modelId="{680E4F2F-80F3-4943-90BF-3BD9762DC909}" type="pres">
      <dgm:prSet presAssocID="{0B72A88F-4C87-42C4-A893-B66DB31BB967}" presName="rootComposite" presStyleCnt="0"/>
      <dgm:spPr/>
    </dgm:pt>
    <dgm:pt modelId="{5EC68DF6-329D-4384-9D33-55CE967F5445}" type="pres">
      <dgm:prSet presAssocID="{0B72A88F-4C87-42C4-A893-B66DB31BB967}" presName="rootText" presStyleLbl="node2" presStyleIdx="2" presStyleCnt="4">
        <dgm:presLayoutVars>
          <dgm:chPref val="3"/>
        </dgm:presLayoutVars>
      </dgm:prSet>
      <dgm:spPr/>
    </dgm:pt>
    <dgm:pt modelId="{BF6460A7-816C-48E3-9B3D-5540ACB6E023}" type="pres">
      <dgm:prSet presAssocID="{0B72A88F-4C87-42C4-A893-B66DB31BB967}" presName="rootConnector" presStyleLbl="node2" presStyleIdx="2" presStyleCnt="4"/>
      <dgm:spPr/>
    </dgm:pt>
    <dgm:pt modelId="{F315A905-0016-415C-B298-84D5C02017C7}" type="pres">
      <dgm:prSet presAssocID="{0B72A88F-4C87-42C4-A893-B66DB31BB967}" presName="hierChild4" presStyleCnt="0"/>
      <dgm:spPr/>
    </dgm:pt>
    <dgm:pt modelId="{8FE4B62C-2A81-47A5-846C-44B26FB00475}" type="pres">
      <dgm:prSet presAssocID="{6F49950B-FFDA-4BB9-B499-BBFBC95DA0C4}" presName="Name37" presStyleLbl="parChTrans1D3" presStyleIdx="4" presStyleCnt="6"/>
      <dgm:spPr/>
    </dgm:pt>
    <dgm:pt modelId="{7EA057E2-BC10-44B9-B41E-C5D84A10F20F}" type="pres">
      <dgm:prSet presAssocID="{2F7D99E0-CC98-48DE-ABB9-CEADFB5C1794}" presName="hierRoot2" presStyleCnt="0">
        <dgm:presLayoutVars>
          <dgm:hierBranch val="init"/>
        </dgm:presLayoutVars>
      </dgm:prSet>
      <dgm:spPr/>
    </dgm:pt>
    <dgm:pt modelId="{ACA7E2EE-26E2-409A-BDD9-934ABBB89C83}" type="pres">
      <dgm:prSet presAssocID="{2F7D99E0-CC98-48DE-ABB9-CEADFB5C1794}" presName="rootComposite" presStyleCnt="0"/>
      <dgm:spPr/>
    </dgm:pt>
    <dgm:pt modelId="{E14C02B1-8D2D-4408-8F50-C9AA735F5F1E}" type="pres">
      <dgm:prSet presAssocID="{2F7D99E0-CC98-48DE-ABB9-CEADFB5C1794}" presName="rootText" presStyleLbl="node3" presStyleIdx="4" presStyleCnt="6">
        <dgm:presLayoutVars>
          <dgm:chPref val="3"/>
        </dgm:presLayoutVars>
      </dgm:prSet>
      <dgm:spPr/>
    </dgm:pt>
    <dgm:pt modelId="{70CC5314-A0BD-44B8-A032-8E88B6062433}" type="pres">
      <dgm:prSet presAssocID="{2F7D99E0-CC98-48DE-ABB9-CEADFB5C1794}" presName="rootConnector" presStyleLbl="node3" presStyleIdx="4" presStyleCnt="6"/>
      <dgm:spPr/>
    </dgm:pt>
    <dgm:pt modelId="{5A992BF2-635A-4B2A-A0A5-F8E649B92B6A}" type="pres">
      <dgm:prSet presAssocID="{2F7D99E0-CC98-48DE-ABB9-CEADFB5C1794}" presName="hierChild4" presStyleCnt="0"/>
      <dgm:spPr/>
    </dgm:pt>
    <dgm:pt modelId="{ED230405-1C98-4063-97F2-3EFCAA116387}" type="pres">
      <dgm:prSet presAssocID="{2F7D99E0-CC98-48DE-ABB9-CEADFB5C1794}" presName="hierChild5" presStyleCnt="0"/>
      <dgm:spPr/>
    </dgm:pt>
    <dgm:pt modelId="{6BD0D297-A83A-4D5D-AD53-17CC8EAA2556}" type="pres">
      <dgm:prSet presAssocID="{22A39D98-2D58-4B8A-A542-1EC792BA7ABA}" presName="Name37" presStyleLbl="parChTrans1D3" presStyleIdx="5" presStyleCnt="6"/>
      <dgm:spPr/>
    </dgm:pt>
    <dgm:pt modelId="{863FB97D-B5CC-4571-9821-D84F773D92CE}" type="pres">
      <dgm:prSet presAssocID="{E5272BC3-2AA5-4336-91CE-8931AA3D4CF4}" presName="hierRoot2" presStyleCnt="0">
        <dgm:presLayoutVars>
          <dgm:hierBranch val="init"/>
        </dgm:presLayoutVars>
      </dgm:prSet>
      <dgm:spPr/>
    </dgm:pt>
    <dgm:pt modelId="{B6CB5D23-8ADF-4FE8-970B-5FBC2096B30E}" type="pres">
      <dgm:prSet presAssocID="{E5272BC3-2AA5-4336-91CE-8931AA3D4CF4}" presName="rootComposite" presStyleCnt="0"/>
      <dgm:spPr/>
    </dgm:pt>
    <dgm:pt modelId="{0CCCCEBE-2A39-4947-8130-ACFCC0E6A057}" type="pres">
      <dgm:prSet presAssocID="{E5272BC3-2AA5-4336-91CE-8931AA3D4CF4}" presName="rootText" presStyleLbl="node3" presStyleIdx="5" presStyleCnt="6">
        <dgm:presLayoutVars>
          <dgm:chPref val="3"/>
        </dgm:presLayoutVars>
      </dgm:prSet>
      <dgm:spPr/>
    </dgm:pt>
    <dgm:pt modelId="{0663D038-DF0D-4EFC-874F-69EE6BF54A2B}" type="pres">
      <dgm:prSet presAssocID="{E5272BC3-2AA5-4336-91CE-8931AA3D4CF4}" presName="rootConnector" presStyleLbl="node3" presStyleIdx="5" presStyleCnt="6"/>
      <dgm:spPr/>
    </dgm:pt>
    <dgm:pt modelId="{DD135CF9-F471-4E08-968C-CECA6A525E7A}" type="pres">
      <dgm:prSet presAssocID="{E5272BC3-2AA5-4336-91CE-8931AA3D4CF4}" presName="hierChild4" presStyleCnt="0"/>
      <dgm:spPr/>
    </dgm:pt>
    <dgm:pt modelId="{883C61ED-DC01-4100-887D-02421B2A159B}" type="pres">
      <dgm:prSet presAssocID="{E5272BC3-2AA5-4336-91CE-8931AA3D4CF4}" presName="hierChild5" presStyleCnt="0"/>
      <dgm:spPr/>
    </dgm:pt>
    <dgm:pt modelId="{983B5144-D3A6-4189-9B48-873795652EC1}" type="pres">
      <dgm:prSet presAssocID="{0B72A88F-4C87-42C4-A893-B66DB31BB967}" presName="hierChild5" presStyleCnt="0"/>
      <dgm:spPr/>
    </dgm:pt>
    <dgm:pt modelId="{51392F04-7ABD-40C9-89A5-A973B838025D}" type="pres">
      <dgm:prSet presAssocID="{82A38565-C974-4A50-9D3F-3C07293BE614}" presName="Name37" presStyleLbl="parChTrans1D2" presStyleIdx="3" presStyleCnt="6"/>
      <dgm:spPr/>
    </dgm:pt>
    <dgm:pt modelId="{0A32F05F-1F34-4D7F-A2FF-5B049353C659}" type="pres">
      <dgm:prSet presAssocID="{DCBFBFC6-CAD6-4DB5-A372-EF9B249A5C7E}" presName="hierRoot2" presStyleCnt="0">
        <dgm:presLayoutVars>
          <dgm:hierBranch val="init"/>
        </dgm:presLayoutVars>
      </dgm:prSet>
      <dgm:spPr/>
    </dgm:pt>
    <dgm:pt modelId="{BF7D3E37-5F14-4F6E-94C5-C245CF08F859}" type="pres">
      <dgm:prSet presAssocID="{DCBFBFC6-CAD6-4DB5-A372-EF9B249A5C7E}" presName="rootComposite" presStyleCnt="0"/>
      <dgm:spPr/>
    </dgm:pt>
    <dgm:pt modelId="{3CCB0417-3D5C-49AD-BC09-515B47009B06}" type="pres">
      <dgm:prSet presAssocID="{DCBFBFC6-CAD6-4DB5-A372-EF9B249A5C7E}" presName="rootText" presStyleLbl="node2" presStyleIdx="3" presStyleCnt="4">
        <dgm:presLayoutVars>
          <dgm:chPref val="3"/>
        </dgm:presLayoutVars>
      </dgm:prSet>
      <dgm:spPr/>
    </dgm:pt>
    <dgm:pt modelId="{2353791B-1F23-439E-ACC7-B6BA0759005A}" type="pres">
      <dgm:prSet presAssocID="{DCBFBFC6-CAD6-4DB5-A372-EF9B249A5C7E}" presName="rootConnector" presStyleLbl="node2" presStyleIdx="3" presStyleCnt="4"/>
      <dgm:spPr/>
    </dgm:pt>
    <dgm:pt modelId="{9B2EA8D1-6D72-4220-A712-6E2EC13E16A6}" type="pres">
      <dgm:prSet presAssocID="{DCBFBFC6-CAD6-4DB5-A372-EF9B249A5C7E}" presName="hierChild4" presStyleCnt="0"/>
      <dgm:spPr/>
    </dgm:pt>
    <dgm:pt modelId="{40E3FE93-B291-4D9C-85C9-DDAAAA73687D}" type="pres">
      <dgm:prSet presAssocID="{DCBFBFC6-CAD6-4DB5-A372-EF9B249A5C7E}" presName="hierChild5" presStyleCnt="0"/>
      <dgm:spPr/>
    </dgm:pt>
    <dgm:pt modelId="{1EDFD290-FC3F-4EFE-BE12-13EAE250703F}" type="pres">
      <dgm:prSet presAssocID="{159FACF4-D237-455A-933E-4314D0A5F512}" presName="hierChild3" presStyleCnt="0"/>
      <dgm:spPr/>
    </dgm:pt>
    <dgm:pt modelId="{C89CC323-EB67-45EC-BE6B-10D3A44DBBE6}" type="pres">
      <dgm:prSet presAssocID="{2CBACCCB-711C-418D-8252-6EF498432880}" presName="Name111" presStyleLbl="parChTrans1D2" presStyleIdx="4" presStyleCnt="6"/>
      <dgm:spPr/>
    </dgm:pt>
    <dgm:pt modelId="{D575D580-0C87-44DC-86FC-CCBD5954A3ED}" type="pres">
      <dgm:prSet presAssocID="{AA5A3D74-F168-40FA-8093-2869B0B5CBCD}" presName="hierRoot3" presStyleCnt="0">
        <dgm:presLayoutVars>
          <dgm:hierBranch val="init"/>
        </dgm:presLayoutVars>
      </dgm:prSet>
      <dgm:spPr/>
    </dgm:pt>
    <dgm:pt modelId="{99B49193-FF01-44BD-B861-4B92EB496082}" type="pres">
      <dgm:prSet presAssocID="{AA5A3D74-F168-40FA-8093-2869B0B5CBCD}" presName="rootComposite3" presStyleCnt="0"/>
      <dgm:spPr/>
    </dgm:pt>
    <dgm:pt modelId="{780C02C3-FF7E-40DC-B9A7-B296813C4988}" type="pres">
      <dgm:prSet presAssocID="{AA5A3D74-F168-40FA-8093-2869B0B5CBCD}" presName="rootText3" presStyleLbl="asst1" presStyleIdx="0" presStyleCnt="2" custLinFactX="84333" custLinFactY="-41881" custLinFactNeighborX="100000" custLinFactNeighborY="-100000">
        <dgm:presLayoutVars>
          <dgm:chPref val="3"/>
        </dgm:presLayoutVars>
      </dgm:prSet>
      <dgm:spPr/>
    </dgm:pt>
    <dgm:pt modelId="{F3610C2D-9238-4AC6-B766-D9E689C665EA}" type="pres">
      <dgm:prSet presAssocID="{AA5A3D74-F168-40FA-8093-2869B0B5CBCD}" presName="rootConnector3" presStyleLbl="asst1" presStyleIdx="0" presStyleCnt="2"/>
      <dgm:spPr/>
    </dgm:pt>
    <dgm:pt modelId="{7AB7510B-D2BD-4DF6-AAE7-B65C88BBCB56}" type="pres">
      <dgm:prSet presAssocID="{AA5A3D74-F168-40FA-8093-2869B0B5CBCD}" presName="hierChild6" presStyleCnt="0"/>
      <dgm:spPr/>
    </dgm:pt>
    <dgm:pt modelId="{E6FE477B-07E4-43D2-A5DA-DD8C45292D49}" type="pres">
      <dgm:prSet presAssocID="{AA5A3D74-F168-40FA-8093-2869B0B5CBCD}" presName="hierChild7" presStyleCnt="0"/>
      <dgm:spPr/>
    </dgm:pt>
    <dgm:pt modelId="{0EA34D90-868D-41FD-BDE1-13497DDEBFF3}" type="pres">
      <dgm:prSet presAssocID="{DCA4A017-6C58-42F8-ADEF-EFD040D1FAE4}" presName="Name111" presStyleLbl="parChTrans1D2" presStyleIdx="5" presStyleCnt="6"/>
      <dgm:spPr/>
    </dgm:pt>
    <dgm:pt modelId="{7ECBFC02-8043-49D8-AA11-E9396FBF908A}" type="pres">
      <dgm:prSet presAssocID="{7A966831-D5B7-42D3-89FA-6BD9221EEF69}" presName="hierRoot3" presStyleCnt="0">
        <dgm:presLayoutVars>
          <dgm:hierBranch val="init"/>
        </dgm:presLayoutVars>
      </dgm:prSet>
      <dgm:spPr/>
    </dgm:pt>
    <dgm:pt modelId="{714606CF-6D1E-4A1F-8EA1-FE13819EF455}" type="pres">
      <dgm:prSet presAssocID="{7A966831-D5B7-42D3-89FA-6BD9221EEF69}" presName="rootComposite3" presStyleCnt="0"/>
      <dgm:spPr/>
    </dgm:pt>
    <dgm:pt modelId="{D84AA230-0509-4CB0-9293-76AFACF5D51A}" type="pres">
      <dgm:prSet presAssocID="{7A966831-D5B7-42D3-89FA-6BD9221EEF69}" presName="rootText3" presStyleLbl="asst1" presStyleIdx="1" presStyleCnt="2" custLinFactX="85534" custLinFactY="-42867" custLinFactNeighborX="100000" custLinFactNeighborY="-100000">
        <dgm:presLayoutVars>
          <dgm:chPref val="3"/>
        </dgm:presLayoutVars>
      </dgm:prSet>
      <dgm:spPr/>
    </dgm:pt>
    <dgm:pt modelId="{9D699835-CB1F-4DBA-9E9A-0B9BD1503A0B}" type="pres">
      <dgm:prSet presAssocID="{7A966831-D5B7-42D3-89FA-6BD9221EEF69}" presName="rootConnector3" presStyleLbl="asst1" presStyleIdx="1" presStyleCnt="2"/>
      <dgm:spPr/>
    </dgm:pt>
    <dgm:pt modelId="{DA500158-8462-412A-8EA0-4938979AF9FC}" type="pres">
      <dgm:prSet presAssocID="{7A966831-D5B7-42D3-89FA-6BD9221EEF69}" presName="hierChild6" presStyleCnt="0"/>
      <dgm:spPr/>
    </dgm:pt>
    <dgm:pt modelId="{FDCA7684-C623-49F6-9682-40E0008116FB}" type="pres">
      <dgm:prSet presAssocID="{7A966831-D5B7-42D3-89FA-6BD9221EEF69}" presName="hierChild7" presStyleCnt="0"/>
      <dgm:spPr/>
    </dgm:pt>
  </dgm:ptLst>
  <dgm:cxnLst>
    <dgm:cxn modelId="{CB4C344F-2A59-4CE6-818A-EAB84531D252}" type="presOf" srcId="{D432CD36-2197-4567-84FB-124EDAE890BA}" destId="{50B24B75-F63D-46B2-9B22-29F0921958C1}" srcOrd="0" destOrd="0" presId="urn:microsoft.com/office/officeart/2005/8/layout/orgChart1"/>
    <dgm:cxn modelId="{5C13D8F4-EC3C-47C8-B16C-9F7BA352E2D6}" type="presOf" srcId="{2F7D99E0-CC98-48DE-ABB9-CEADFB5C1794}" destId="{70CC5314-A0BD-44B8-A032-8E88B6062433}" srcOrd="1" destOrd="0" presId="urn:microsoft.com/office/officeart/2005/8/layout/orgChart1"/>
    <dgm:cxn modelId="{66FD5EDE-0ED4-4C5E-80D2-D3165009F597}" type="presOf" srcId="{2F7D99E0-CC98-48DE-ABB9-CEADFB5C1794}" destId="{E14C02B1-8D2D-4408-8F50-C9AA735F5F1E}" srcOrd="0" destOrd="0" presId="urn:microsoft.com/office/officeart/2005/8/layout/orgChart1"/>
    <dgm:cxn modelId="{509E275F-8322-4720-81AA-862445F60914}" type="presOf" srcId="{7F75B9C0-1FCB-436A-BD04-62DDCFA7B66A}" destId="{6B98F331-7105-4ED2-A86A-CC4AD2010367}" srcOrd="1" destOrd="0" presId="urn:microsoft.com/office/officeart/2005/8/layout/orgChart1"/>
    <dgm:cxn modelId="{C0907C90-5358-47EB-8D80-0F008DCFAB51}" type="presOf" srcId="{DEF583F6-1A1B-4150-BE92-163244D0FF44}" destId="{06701932-7463-4B44-93D2-743A9A698191}" srcOrd="1" destOrd="0" presId="urn:microsoft.com/office/officeart/2005/8/layout/orgChart1"/>
    <dgm:cxn modelId="{25819BB3-114E-462A-9AC0-B7EBD7D961C3}" srcId="{DEF583F6-1A1B-4150-BE92-163244D0FF44}" destId="{D432CD36-2197-4567-84FB-124EDAE890BA}" srcOrd="1" destOrd="0" parTransId="{53BB71FC-EA0C-4F97-B3D6-AF21FECE883A}" sibTransId="{27751189-1A3D-4C74-9693-677072FADD16}"/>
    <dgm:cxn modelId="{0D11D862-B963-4EA2-9A83-4C460CD4E6D3}" type="presOf" srcId="{22A39D98-2D58-4B8A-A542-1EC792BA7ABA}" destId="{6BD0D297-A83A-4D5D-AD53-17CC8EAA2556}" srcOrd="0" destOrd="0" presId="urn:microsoft.com/office/officeart/2005/8/layout/orgChart1"/>
    <dgm:cxn modelId="{9D441400-8608-49DF-B22B-FA2067B9BE3E}" type="presOf" srcId="{0B72A88F-4C87-42C4-A893-B66DB31BB967}" destId="{BF6460A7-816C-48E3-9B3D-5540ACB6E023}" srcOrd="1" destOrd="0" presId="urn:microsoft.com/office/officeart/2005/8/layout/orgChart1"/>
    <dgm:cxn modelId="{4ACB4137-673B-4029-A703-A9E08226048F}" type="presOf" srcId="{BD0328E7-E13C-4589-9D9A-F13762C673FF}" destId="{02FC549D-37D8-4FF5-A9D3-4701F0BB9477}" srcOrd="0" destOrd="0" presId="urn:microsoft.com/office/officeart/2005/8/layout/orgChart1"/>
    <dgm:cxn modelId="{1EEDA2FD-E74C-4340-8CD2-E52B46B047E0}" type="presOf" srcId="{C0B82B4B-F08C-4214-81F3-5EF828EEFCE6}" destId="{7025DCE8-58DC-46CC-8846-945762B4E72C}" srcOrd="0" destOrd="0" presId="urn:microsoft.com/office/officeart/2005/8/layout/orgChart1"/>
    <dgm:cxn modelId="{978906B9-A3C8-4B7F-AA7E-57A43B812BAA}" type="presOf" srcId="{0A005C9D-2A77-41DA-B9AA-92DD08CB8C15}" destId="{783059D3-F04C-4880-89DB-C7C5504BD148}" srcOrd="0" destOrd="0" presId="urn:microsoft.com/office/officeart/2005/8/layout/orgChart1"/>
    <dgm:cxn modelId="{272CE646-2C35-4AAD-88EA-2C34380BF982}" srcId="{159FACF4-D237-455A-933E-4314D0A5F512}" destId="{AA5A3D74-F168-40FA-8093-2869B0B5CBCD}" srcOrd="0" destOrd="0" parTransId="{2CBACCCB-711C-418D-8252-6EF498432880}" sibTransId="{44D55C19-7214-4ADB-A261-424E74CF44BB}"/>
    <dgm:cxn modelId="{9CB11409-2FBB-4B95-B0A8-0C8824054B46}" type="presOf" srcId="{53BB71FC-EA0C-4F97-B3D6-AF21FECE883A}" destId="{E9AF7088-93DE-45BA-809C-5D366C4C06A9}" srcOrd="0" destOrd="0" presId="urn:microsoft.com/office/officeart/2005/8/layout/orgChart1"/>
    <dgm:cxn modelId="{C845814D-FD34-4603-8A24-E368E6BD48AD}" srcId="{BD0328E7-E13C-4589-9D9A-F13762C673FF}" destId="{159FACF4-D237-455A-933E-4314D0A5F512}" srcOrd="0" destOrd="0" parTransId="{F3400A99-5390-4E4A-BD1A-7E53854B710C}" sibTransId="{42C1AE5E-AC96-499F-A42E-B4B46590604D}"/>
    <dgm:cxn modelId="{270E3E7E-420E-46C1-9A77-0E6993856F2A}" type="presOf" srcId="{DCBFBFC6-CAD6-4DB5-A372-EF9B249A5C7E}" destId="{3CCB0417-3D5C-49AD-BC09-515B47009B06}" srcOrd="0" destOrd="0" presId="urn:microsoft.com/office/officeart/2005/8/layout/orgChart1"/>
    <dgm:cxn modelId="{6DBB729D-F5AA-40F3-AD22-8473A1136DFE}" type="presOf" srcId="{AA5A3D74-F168-40FA-8093-2869B0B5CBCD}" destId="{780C02C3-FF7E-40DC-B9A7-B296813C4988}" srcOrd="0" destOrd="0" presId="urn:microsoft.com/office/officeart/2005/8/layout/orgChart1"/>
    <dgm:cxn modelId="{4278E154-8E20-4196-AB26-C37FC7F4103F}" srcId="{0B72A88F-4C87-42C4-A893-B66DB31BB967}" destId="{2F7D99E0-CC98-48DE-ABB9-CEADFB5C1794}" srcOrd="0" destOrd="0" parTransId="{6F49950B-FFDA-4BB9-B499-BBFBC95DA0C4}" sibTransId="{963F15ED-AFB6-4549-96EB-8A3A485B2462}"/>
    <dgm:cxn modelId="{ADE7E130-FA01-4169-9A54-65A6E9FE9231}" type="presOf" srcId="{159FACF4-D237-455A-933E-4314D0A5F512}" destId="{5E8B4D53-4CCC-4DC3-92DA-1FADFFD64FC9}" srcOrd="1" destOrd="0" presId="urn:microsoft.com/office/officeart/2005/8/layout/orgChart1"/>
    <dgm:cxn modelId="{84A59B89-4187-47E8-9E8A-9597D176B954}" type="presOf" srcId="{7A966831-D5B7-42D3-89FA-6BD9221EEF69}" destId="{9D699835-CB1F-4DBA-9E9A-0B9BD1503A0B}" srcOrd="1" destOrd="0" presId="urn:microsoft.com/office/officeart/2005/8/layout/orgChart1"/>
    <dgm:cxn modelId="{F9233452-D707-4BDF-B85B-FF155B005F4F}" srcId="{159FACF4-D237-455A-933E-4314D0A5F512}" destId="{DEF583F6-1A1B-4150-BE92-163244D0FF44}" srcOrd="1" destOrd="0" parTransId="{C0B82B4B-F08C-4214-81F3-5EF828EEFCE6}" sibTransId="{A3F49CC0-A86C-4AC6-8D51-8517CE4D8F75}"/>
    <dgm:cxn modelId="{E4F342C6-4592-4373-B1D7-29C869EDC6B9}" type="presOf" srcId="{2CBACCCB-711C-418D-8252-6EF498432880}" destId="{C89CC323-EB67-45EC-BE6B-10D3A44DBBE6}" srcOrd="0" destOrd="0" presId="urn:microsoft.com/office/officeart/2005/8/layout/orgChart1"/>
    <dgm:cxn modelId="{E6336283-F27C-4AA0-AA0A-D6F6E755FF01}" type="presOf" srcId="{159FACF4-D237-455A-933E-4314D0A5F512}" destId="{5D2F8BD4-A16E-4FAD-B71F-1A6996C57D87}" srcOrd="0" destOrd="0" presId="urn:microsoft.com/office/officeart/2005/8/layout/orgChart1"/>
    <dgm:cxn modelId="{16351270-B148-4A2C-931C-1EA3012BABA4}" srcId="{0B72A88F-4C87-42C4-A893-B66DB31BB967}" destId="{E5272BC3-2AA5-4336-91CE-8931AA3D4CF4}" srcOrd="1" destOrd="0" parTransId="{22A39D98-2D58-4B8A-A542-1EC792BA7ABA}" sibTransId="{E570570F-4DED-4DBC-B70B-D8F3FE113BE8}"/>
    <dgm:cxn modelId="{8E2C1623-A93A-4206-AFC2-3C0B1E530978}" type="presOf" srcId="{DEF583F6-1A1B-4150-BE92-163244D0FF44}" destId="{40C66198-FC93-4618-8A69-DF8A82ED4E03}" srcOrd="0" destOrd="0" presId="urn:microsoft.com/office/officeart/2005/8/layout/orgChart1"/>
    <dgm:cxn modelId="{A848D621-E452-4FBB-A725-14D48D0F5FA6}" type="presOf" srcId="{E1CB0442-101B-4B1B-8566-6E06F750CB51}" destId="{1A536B15-EB43-478B-8AC0-10B8755A2CEB}" srcOrd="0" destOrd="0" presId="urn:microsoft.com/office/officeart/2005/8/layout/orgChart1"/>
    <dgm:cxn modelId="{428ED9A0-711F-444A-A67F-A7D8B797EDFE}" type="presOf" srcId="{E5272BC3-2AA5-4336-91CE-8931AA3D4CF4}" destId="{0CCCCEBE-2A39-4947-8130-ACFCC0E6A057}" srcOrd="0" destOrd="0" presId="urn:microsoft.com/office/officeart/2005/8/layout/orgChart1"/>
    <dgm:cxn modelId="{409EA999-EFD0-4C39-85D1-830469A6096B}" type="presOf" srcId="{49467C94-6BCC-4580-8B9C-A66D8749A2AA}" destId="{53AFE31C-C808-4B2A-A8DE-50F0BD216AD0}" srcOrd="1" destOrd="0" presId="urn:microsoft.com/office/officeart/2005/8/layout/orgChart1"/>
    <dgm:cxn modelId="{B579A84B-8058-42B0-8E19-BDDAB448F5AA}" srcId="{159FACF4-D237-455A-933E-4314D0A5F512}" destId="{49467C94-6BCC-4580-8B9C-A66D8749A2AA}" srcOrd="2" destOrd="0" parTransId="{A5D5B5F3-2F1E-4B65-A238-99D414685E3D}" sibTransId="{CE4290DA-9470-4515-B7EE-D1DC5DB15C76}"/>
    <dgm:cxn modelId="{3C1F6A0D-2E4A-4752-ADF9-C99A666AD675}" srcId="{159FACF4-D237-455A-933E-4314D0A5F512}" destId="{0B72A88F-4C87-42C4-A893-B66DB31BB967}" srcOrd="3" destOrd="0" parTransId="{D6455BA3-D787-4244-B156-14483E3661C4}" sibTransId="{55A6A3AF-F4F6-4D49-B95D-228D4F953A30}"/>
    <dgm:cxn modelId="{9E8E38A8-E417-4BB1-A98E-A8647393CB49}" type="presOf" srcId="{DCBFBFC6-CAD6-4DB5-A372-EF9B249A5C7E}" destId="{2353791B-1F23-439E-ACC7-B6BA0759005A}" srcOrd="1" destOrd="0" presId="urn:microsoft.com/office/officeart/2005/8/layout/orgChart1"/>
    <dgm:cxn modelId="{BF8C64FD-EAA6-429D-8A3B-1723F3146D58}" srcId="{159FACF4-D237-455A-933E-4314D0A5F512}" destId="{7A966831-D5B7-42D3-89FA-6BD9221EEF69}" srcOrd="5" destOrd="0" parTransId="{DCA4A017-6C58-42F8-ADEF-EFD040D1FAE4}" sibTransId="{B2183C22-4D1F-44B6-9FF7-7F86B3A30157}"/>
    <dgm:cxn modelId="{81C82918-E35A-4BE7-B8A0-3EC52068D2DA}" type="presOf" srcId="{0B72A88F-4C87-42C4-A893-B66DB31BB967}" destId="{5EC68DF6-329D-4384-9D33-55CE967F5445}" srcOrd="0" destOrd="0" presId="urn:microsoft.com/office/officeart/2005/8/layout/orgChart1"/>
    <dgm:cxn modelId="{07CA6F13-5E3D-4D46-B61B-6F7C496A3B52}" type="presOf" srcId="{6F49950B-FFDA-4BB9-B499-BBFBC95DA0C4}" destId="{8FE4B62C-2A81-47A5-846C-44B26FB00475}" srcOrd="0" destOrd="0" presId="urn:microsoft.com/office/officeart/2005/8/layout/orgChart1"/>
    <dgm:cxn modelId="{A082C7A9-7D2E-42C7-9E44-CB13C3510828}" type="presOf" srcId="{B5A356D8-C2F3-4FC1-BE8E-8B96273D53F0}" destId="{0AFCFEB7-5449-4CC8-91EC-96C0A8157437}" srcOrd="0" destOrd="0" presId="urn:microsoft.com/office/officeart/2005/8/layout/orgChart1"/>
    <dgm:cxn modelId="{0CAE8D6A-F793-4675-8C9F-07C69703A680}" srcId="{49467C94-6BCC-4580-8B9C-A66D8749A2AA}" destId="{E1CB0442-101B-4B1B-8566-6E06F750CB51}" srcOrd="0" destOrd="0" parTransId="{B5A356D8-C2F3-4FC1-BE8E-8B96273D53F0}" sibTransId="{6D6A1824-6518-45D1-B4B8-5B14E1DDE01D}"/>
    <dgm:cxn modelId="{0F4A75EA-72E0-43B1-AFFF-A3CE6030FAC7}" type="presOf" srcId="{7A966831-D5B7-42D3-89FA-6BD9221EEF69}" destId="{D84AA230-0509-4CB0-9293-76AFACF5D51A}" srcOrd="0" destOrd="0" presId="urn:microsoft.com/office/officeart/2005/8/layout/orgChart1"/>
    <dgm:cxn modelId="{C5BCC6F5-660A-494A-9CC4-AEEF8A9A4AE2}" type="presOf" srcId="{E1CB0442-101B-4B1B-8566-6E06F750CB51}" destId="{9E91F16D-286A-4783-B5F0-EB7C3564E466}" srcOrd="1" destOrd="0" presId="urn:microsoft.com/office/officeart/2005/8/layout/orgChart1"/>
    <dgm:cxn modelId="{D62F1628-3E0A-4848-8CB6-D9D8674CDB04}" type="presOf" srcId="{DCA4A017-6C58-42F8-ADEF-EFD040D1FAE4}" destId="{0EA34D90-868D-41FD-BDE1-13497DDEBFF3}" srcOrd="0" destOrd="0" presId="urn:microsoft.com/office/officeart/2005/8/layout/orgChart1"/>
    <dgm:cxn modelId="{4534AB28-3196-4EFF-82E9-FECF8BF1E83A}" srcId="{DEF583F6-1A1B-4150-BE92-163244D0FF44}" destId="{7F75B9C0-1FCB-436A-BD04-62DDCFA7B66A}" srcOrd="0" destOrd="0" parTransId="{6803A293-02E5-4281-9FDB-172121ECE5A2}" sibTransId="{C06C8043-AE97-4C59-9482-6902D542352C}"/>
    <dgm:cxn modelId="{91F904A4-81A0-41DD-8590-C8F2D540A48A}" type="presOf" srcId="{6803A293-02E5-4281-9FDB-172121ECE5A2}" destId="{320A9629-27AB-4791-BE9D-AAD3610188AC}" srcOrd="0" destOrd="0" presId="urn:microsoft.com/office/officeart/2005/8/layout/orgChart1"/>
    <dgm:cxn modelId="{84D7F2AA-335F-4CC9-B799-8D2323DA7B3C}" type="presOf" srcId="{AA5A3D74-F168-40FA-8093-2869B0B5CBCD}" destId="{F3610C2D-9238-4AC6-B766-D9E689C665EA}" srcOrd="1" destOrd="0" presId="urn:microsoft.com/office/officeart/2005/8/layout/orgChart1"/>
    <dgm:cxn modelId="{02A1D99B-E64B-48CD-90AC-680DF36477DA}" type="presOf" srcId="{E62C38C8-EF2E-42B2-A3C8-3ABF3FB45696}" destId="{EB2508E1-7234-4BAB-966A-317E0177CE0A}" srcOrd="0" destOrd="0" presId="urn:microsoft.com/office/officeart/2005/8/layout/orgChart1"/>
    <dgm:cxn modelId="{716AEDE3-A8FD-401D-AEF6-2FD746570E4B}" type="presOf" srcId="{49467C94-6BCC-4580-8B9C-A66D8749A2AA}" destId="{FA54B241-2E5A-4E37-8425-1854E6769FEF}" srcOrd="0" destOrd="0" presId="urn:microsoft.com/office/officeart/2005/8/layout/orgChart1"/>
    <dgm:cxn modelId="{D9001B2E-8A66-4733-AD33-D25A3C24D97A}" type="presOf" srcId="{D6455BA3-D787-4244-B156-14483E3661C4}" destId="{A0261751-29B0-4CB3-A4A2-090AD55E8217}" srcOrd="0" destOrd="0" presId="urn:microsoft.com/office/officeart/2005/8/layout/orgChart1"/>
    <dgm:cxn modelId="{A1708630-56B0-464E-BB72-B05A7C1B6F3D}" type="presOf" srcId="{E5272BC3-2AA5-4336-91CE-8931AA3D4CF4}" destId="{0663D038-DF0D-4EFC-874F-69EE6BF54A2B}" srcOrd="1" destOrd="0" presId="urn:microsoft.com/office/officeart/2005/8/layout/orgChart1"/>
    <dgm:cxn modelId="{AF453026-F7F0-48FE-811D-D484288FA170}" type="presOf" srcId="{E62C38C8-EF2E-42B2-A3C8-3ABF3FB45696}" destId="{115F7170-E1E3-4BBD-AAAB-0D2D4ABEC88E}" srcOrd="1" destOrd="0" presId="urn:microsoft.com/office/officeart/2005/8/layout/orgChart1"/>
    <dgm:cxn modelId="{9FFC7C23-27BB-4BD2-8952-109BB1EE6007}" type="presOf" srcId="{D432CD36-2197-4567-84FB-124EDAE890BA}" destId="{DB464C19-E911-4F92-B85C-66BF57110301}" srcOrd="1" destOrd="0" presId="urn:microsoft.com/office/officeart/2005/8/layout/orgChart1"/>
    <dgm:cxn modelId="{CB158EF1-BD5D-449B-AC9D-C2CAB0BDD292}" type="presOf" srcId="{82A38565-C974-4A50-9D3F-3C07293BE614}" destId="{51392F04-7ABD-40C9-89A5-A973B838025D}" srcOrd="0" destOrd="0" presId="urn:microsoft.com/office/officeart/2005/8/layout/orgChart1"/>
    <dgm:cxn modelId="{FF7C4D14-8F5C-4D80-A09D-8401921E51C5}" type="presOf" srcId="{A5D5B5F3-2F1E-4B65-A238-99D414685E3D}" destId="{FF7D5326-ACA0-4038-8CE9-1C4DA9575A43}" srcOrd="0" destOrd="0" presId="urn:microsoft.com/office/officeart/2005/8/layout/orgChart1"/>
    <dgm:cxn modelId="{BE604F4E-0E28-4DFA-9BB6-0F50EFDCF81D}" type="presOf" srcId="{7F75B9C0-1FCB-436A-BD04-62DDCFA7B66A}" destId="{A58AD458-8539-4D26-8CD1-D7FFE893DC60}" srcOrd="0" destOrd="0" presId="urn:microsoft.com/office/officeart/2005/8/layout/orgChart1"/>
    <dgm:cxn modelId="{4C206A14-9C93-4173-98EB-2A3271C18C46}" srcId="{159FACF4-D237-455A-933E-4314D0A5F512}" destId="{DCBFBFC6-CAD6-4DB5-A372-EF9B249A5C7E}" srcOrd="4" destOrd="0" parTransId="{82A38565-C974-4A50-9D3F-3C07293BE614}" sibTransId="{D2260458-6573-4931-863F-A42CF74E8EA9}"/>
    <dgm:cxn modelId="{B746BD13-1CA1-4A9A-88D0-92E5ED372EF4}" srcId="{DEF583F6-1A1B-4150-BE92-163244D0FF44}" destId="{E62C38C8-EF2E-42B2-A3C8-3ABF3FB45696}" srcOrd="2" destOrd="0" parTransId="{0A005C9D-2A77-41DA-B9AA-92DD08CB8C15}" sibTransId="{2EFF4B43-1E62-408C-91FD-C500546CBE6F}"/>
    <dgm:cxn modelId="{0B956978-4AA4-4EA2-BE2A-AD6060F0F032}" type="presParOf" srcId="{02FC549D-37D8-4FF5-A9D3-4701F0BB9477}" destId="{14B89D2A-4B5B-4881-A395-6E89207C7E6E}" srcOrd="0" destOrd="0" presId="urn:microsoft.com/office/officeart/2005/8/layout/orgChart1"/>
    <dgm:cxn modelId="{52934CF9-7615-48C3-9639-4ED5B78C7B01}" type="presParOf" srcId="{14B89D2A-4B5B-4881-A395-6E89207C7E6E}" destId="{6C7B8635-F81C-43E3-93DA-092E693AACDA}" srcOrd="0" destOrd="0" presId="urn:microsoft.com/office/officeart/2005/8/layout/orgChart1"/>
    <dgm:cxn modelId="{5FDA7115-BFD8-446E-9660-093FF143D722}" type="presParOf" srcId="{6C7B8635-F81C-43E3-93DA-092E693AACDA}" destId="{5D2F8BD4-A16E-4FAD-B71F-1A6996C57D87}" srcOrd="0" destOrd="0" presId="urn:microsoft.com/office/officeart/2005/8/layout/orgChart1"/>
    <dgm:cxn modelId="{CBCDE2CD-0AFD-4342-91B6-1466E129662C}" type="presParOf" srcId="{6C7B8635-F81C-43E3-93DA-092E693AACDA}" destId="{5E8B4D53-4CCC-4DC3-92DA-1FADFFD64FC9}" srcOrd="1" destOrd="0" presId="urn:microsoft.com/office/officeart/2005/8/layout/orgChart1"/>
    <dgm:cxn modelId="{2EEFBDA2-2DE4-438A-A64E-6CA69982241C}" type="presParOf" srcId="{14B89D2A-4B5B-4881-A395-6E89207C7E6E}" destId="{05146E8A-F728-438D-A0F3-0F3A359A72B9}" srcOrd="1" destOrd="0" presId="urn:microsoft.com/office/officeart/2005/8/layout/orgChart1"/>
    <dgm:cxn modelId="{946D6827-ACF9-4804-BA49-CCA62649606B}" type="presParOf" srcId="{05146E8A-F728-438D-A0F3-0F3A359A72B9}" destId="{7025DCE8-58DC-46CC-8846-945762B4E72C}" srcOrd="0" destOrd="0" presId="urn:microsoft.com/office/officeart/2005/8/layout/orgChart1"/>
    <dgm:cxn modelId="{AF00946F-A35B-403F-8394-F652E9A26997}" type="presParOf" srcId="{05146E8A-F728-438D-A0F3-0F3A359A72B9}" destId="{C28845CF-CF98-4139-ABC8-F3432870D7B1}" srcOrd="1" destOrd="0" presId="urn:microsoft.com/office/officeart/2005/8/layout/orgChart1"/>
    <dgm:cxn modelId="{D749C495-1159-40FD-8493-B73020C97C43}" type="presParOf" srcId="{C28845CF-CF98-4139-ABC8-F3432870D7B1}" destId="{F032F640-F216-4A23-B445-A3360FF0F6D6}" srcOrd="0" destOrd="0" presId="urn:microsoft.com/office/officeart/2005/8/layout/orgChart1"/>
    <dgm:cxn modelId="{AEC9D0AD-9329-4635-A7A8-6BDE7C356025}" type="presParOf" srcId="{F032F640-F216-4A23-B445-A3360FF0F6D6}" destId="{40C66198-FC93-4618-8A69-DF8A82ED4E03}" srcOrd="0" destOrd="0" presId="urn:microsoft.com/office/officeart/2005/8/layout/orgChart1"/>
    <dgm:cxn modelId="{E1CA726A-7732-4578-95CC-9B7B6D2B66B5}" type="presParOf" srcId="{F032F640-F216-4A23-B445-A3360FF0F6D6}" destId="{06701932-7463-4B44-93D2-743A9A698191}" srcOrd="1" destOrd="0" presId="urn:microsoft.com/office/officeart/2005/8/layout/orgChart1"/>
    <dgm:cxn modelId="{0B08FD52-797C-4658-A2C8-F35467EAC03A}" type="presParOf" srcId="{C28845CF-CF98-4139-ABC8-F3432870D7B1}" destId="{1E62D570-4962-49A1-9E8B-2702434E738C}" srcOrd="1" destOrd="0" presId="urn:microsoft.com/office/officeart/2005/8/layout/orgChart1"/>
    <dgm:cxn modelId="{074D68A2-760D-4ED2-87FB-1109BE720FD8}" type="presParOf" srcId="{1E62D570-4962-49A1-9E8B-2702434E738C}" destId="{320A9629-27AB-4791-BE9D-AAD3610188AC}" srcOrd="0" destOrd="0" presId="urn:microsoft.com/office/officeart/2005/8/layout/orgChart1"/>
    <dgm:cxn modelId="{73012956-E01E-4378-9B58-8C4120634646}" type="presParOf" srcId="{1E62D570-4962-49A1-9E8B-2702434E738C}" destId="{0D4F575D-ABA7-4945-A493-D08D74C7577B}" srcOrd="1" destOrd="0" presId="urn:microsoft.com/office/officeart/2005/8/layout/orgChart1"/>
    <dgm:cxn modelId="{C7539FCA-4801-46DC-8BB5-E7E05BBB88C4}" type="presParOf" srcId="{0D4F575D-ABA7-4945-A493-D08D74C7577B}" destId="{2A9E2DEB-EB5B-49F9-BDEA-91CA3D1D20D3}" srcOrd="0" destOrd="0" presId="urn:microsoft.com/office/officeart/2005/8/layout/orgChart1"/>
    <dgm:cxn modelId="{881C9215-47F1-467A-A376-34156203290A}" type="presParOf" srcId="{2A9E2DEB-EB5B-49F9-BDEA-91CA3D1D20D3}" destId="{A58AD458-8539-4D26-8CD1-D7FFE893DC60}" srcOrd="0" destOrd="0" presId="urn:microsoft.com/office/officeart/2005/8/layout/orgChart1"/>
    <dgm:cxn modelId="{964EBDAF-EDAC-4DF6-AE4C-7756D7386640}" type="presParOf" srcId="{2A9E2DEB-EB5B-49F9-BDEA-91CA3D1D20D3}" destId="{6B98F331-7105-4ED2-A86A-CC4AD2010367}" srcOrd="1" destOrd="0" presId="urn:microsoft.com/office/officeart/2005/8/layout/orgChart1"/>
    <dgm:cxn modelId="{9A79B28F-6EAE-44D1-9BF7-ABB3092B7192}" type="presParOf" srcId="{0D4F575D-ABA7-4945-A493-D08D74C7577B}" destId="{00FF1B43-00FA-40D9-ABB6-15B4FD3C08A3}" srcOrd="1" destOrd="0" presId="urn:microsoft.com/office/officeart/2005/8/layout/orgChart1"/>
    <dgm:cxn modelId="{12FE06C2-F7CC-4F47-A2A4-FBFA4642C8A3}" type="presParOf" srcId="{0D4F575D-ABA7-4945-A493-D08D74C7577B}" destId="{8E546BD9-3DBE-4F1B-9C7B-C4BB017BB02E}" srcOrd="2" destOrd="0" presId="urn:microsoft.com/office/officeart/2005/8/layout/orgChart1"/>
    <dgm:cxn modelId="{EC81B30C-D230-4766-8181-0C0277933279}" type="presParOf" srcId="{1E62D570-4962-49A1-9E8B-2702434E738C}" destId="{E9AF7088-93DE-45BA-809C-5D366C4C06A9}" srcOrd="2" destOrd="0" presId="urn:microsoft.com/office/officeart/2005/8/layout/orgChart1"/>
    <dgm:cxn modelId="{A9EF5547-011F-4AA7-AEF8-3B72D8A0F436}" type="presParOf" srcId="{1E62D570-4962-49A1-9E8B-2702434E738C}" destId="{AEE0D8AE-E6C2-43F1-9997-51B1F49AFD19}" srcOrd="3" destOrd="0" presId="urn:microsoft.com/office/officeart/2005/8/layout/orgChart1"/>
    <dgm:cxn modelId="{0F06054B-6FCA-4C8C-A7CF-8A325D10CCF4}" type="presParOf" srcId="{AEE0D8AE-E6C2-43F1-9997-51B1F49AFD19}" destId="{596797E8-A669-42D3-AB08-C96266F96698}" srcOrd="0" destOrd="0" presId="urn:microsoft.com/office/officeart/2005/8/layout/orgChart1"/>
    <dgm:cxn modelId="{1F0B4175-9C0A-4BD4-B3C6-5BE19801E63E}" type="presParOf" srcId="{596797E8-A669-42D3-AB08-C96266F96698}" destId="{50B24B75-F63D-46B2-9B22-29F0921958C1}" srcOrd="0" destOrd="0" presId="urn:microsoft.com/office/officeart/2005/8/layout/orgChart1"/>
    <dgm:cxn modelId="{F852B339-967C-4165-BC9F-9BB81A553928}" type="presParOf" srcId="{596797E8-A669-42D3-AB08-C96266F96698}" destId="{DB464C19-E911-4F92-B85C-66BF57110301}" srcOrd="1" destOrd="0" presId="urn:microsoft.com/office/officeart/2005/8/layout/orgChart1"/>
    <dgm:cxn modelId="{AB0FE525-46BB-483D-9C92-1E175A56033A}" type="presParOf" srcId="{AEE0D8AE-E6C2-43F1-9997-51B1F49AFD19}" destId="{7A2CCD96-07E0-4C89-8807-B362559C4B69}" srcOrd="1" destOrd="0" presId="urn:microsoft.com/office/officeart/2005/8/layout/orgChart1"/>
    <dgm:cxn modelId="{DFA9964D-2B7C-4002-98A8-E5B7DF3AFDE9}" type="presParOf" srcId="{AEE0D8AE-E6C2-43F1-9997-51B1F49AFD19}" destId="{DFBB1202-1811-4DC1-8357-264AE5E79106}" srcOrd="2" destOrd="0" presId="urn:microsoft.com/office/officeart/2005/8/layout/orgChart1"/>
    <dgm:cxn modelId="{668C9166-5A30-4764-8AB9-0D54A7BF2235}" type="presParOf" srcId="{1E62D570-4962-49A1-9E8B-2702434E738C}" destId="{783059D3-F04C-4880-89DB-C7C5504BD148}" srcOrd="4" destOrd="0" presId="urn:microsoft.com/office/officeart/2005/8/layout/orgChart1"/>
    <dgm:cxn modelId="{C0823933-4DAC-46C4-BBF0-AA61942462EF}" type="presParOf" srcId="{1E62D570-4962-49A1-9E8B-2702434E738C}" destId="{1096FBF3-C823-45F7-9475-22910088C916}" srcOrd="5" destOrd="0" presId="urn:microsoft.com/office/officeart/2005/8/layout/orgChart1"/>
    <dgm:cxn modelId="{08BCB8ED-8AB0-40E8-A3F8-2AD1ADCC46AE}" type="presParOf" srcId="{1096FBF3-C823-45F7-9475-22910088C916}" destId="{568C43FB-6799-4AD0-A268-50F29095C21F}" srcOrd="0" destOrd="0" presId="urn:microsoft.com/office/officeart/2005/8/layout/orgChart1"/>
    <dgm:cxn modelId="{3503E8A1-8363-4B70-ABAD-2F08A61C3761}" type="presParOf" srcId="{568C43FB-6799-4AD0-A268-50F29095C21F}" destId="{EB2508E1-7234-4BAB-966A-317E0177CE0A}" srcOrd="0" destOrd="0" presId="urn:microsoft.com/office/officeart/2005/8/layout/orgChart1"/>
    <dgm:cxn modelId="{A4886D9C-2859-43F1-9318-CA8C0DA02085}" type="presParOf" srcId="{568C43FB-6799-4AD0-A268-50F29095C21F}" destId="{115F7170-E1E3-4BBD-AAAB-0D2D4ABEC88E}" srcOrd="1" destOrd="0" presId="urn:microsoft.com/office/officeart/2005/8/layout/orgChart1"/>
    <dgm:cxn modelId="{02AC0325-6D69-4999-855F-2F8B8F19A816}" type="presParOf" srcId="{1096FBF3-C823-45F7-9475-22910088C916}" destId="{93FA08A9-885C-4C61-9096-B9CD5C4C7D97}" srcOrd="1" destOrd="0" presId="urn:microsoft.com/office/officeart/2005/8/layout/orgChart1"/>
    <dgm:cxn modelId="{16849132-1AC1-4307-99ED-2A2C6B08A2DB}" type="presParOf" srcId="{1096FBF3-C823-45F7-9475-22910088C916}" destId="{A998B139-A1C6-446C-8D57-567485653652}" srcOrd="2" destOrd="0" presId="urn:microsoft.com/office/officeart/2005/8/layout/orgChart1"/>
    <dgm:cxn modelId="{76C77AC4-0CA4-4FB1-BAA1-1A0960537436}" type="presParOf" srcId="{C28845CF-CF98-4139-ABC8-F3432870D7B1}" destId="{C5FB6A53-336B-481F-A2AB-59CECC53A57D}" srcOrd="2" destOrd="0" presId="urn:microsoft.com/office/officeart/2005/8/layout/orgChart1"/>
    <dgm:cxn modelId="{E3E41E88-2D89-4DB3-8131-9789D91D5E8D}" type="presParOf" srcId="{05146E8A-F728-438D-A0F3-0F3A359A72B9}" destId="{FF7D5326-ACA0-4038-8CE9-1C4DA9575A43}" srcOrd="2" destOrd="0" presId="urn:microsoft.com/office/officeart/2005/8/layout/orgChart1"/>
    <dgm:cxn modelId="{EE3CF3C8-0745-4B3C-BAC6-B23360D38F59}" type="presParOf" srcId="{05146E8A-F728-438D-A0F3-0F3A359A72B9}" destId="{A586D52E-7E8B-4EA1-9B56-1D61F758961A}" srcOrd="3" destOrd="0" presId="urn:microsoft.com/office/officeart/2005/8/layout/orgChart1"/>
    <dgm:cxn modelId="{891ADCDA-3F59-448D-ACE6-22883D666D6E}" type="presParOf" srcId="{A586D52E-7E8B-4EA1-9B56-1D61F758961A}" destId="{543BF82D-CB89-47AE-856F-7C902E41C683}" srcOrd="0" destOrd="0" presId="urn:microsoft.com/office/officeart/2005/8/layout/orgChart1"/>
    <dgm:cxn modelId="{D6A6CC19-4D3F-42CA-BD76-9D920D48D9A2}" type="presParOf" srcId="{543BF82D-CB89-47AE-856F-7C902E41C683}" destId="{FA54B241-2E5A-4E37-8425-1854E6769FEF}" srcOrd="0" destOrd="0" presId="urn:microsoft.com/office/officeart/2005/8/layout/orgChart1"/>
    <dgm:cxn modelId="{7B0CC8DD-C163-4A04-826A-189DDD8FC544}" type="presParOf" srcId="{543BF82D-CB89-47AE-856F-7C902E41C683}" destId="{53AFE31C-C808-4B2A-A8DE-50F0BD216AD0}" srcOrd="1" destOrd="0" presId="urn:microsoft.com/office/officeart/2005/8/layout/orgChart1"/>
    <dgm:cxn modelId="{E24B73B0-3FE7-4AF1-814F-995373D6D84B}" type="presParOf" srcId="{A586D52E-7E8B-4EA1-9B56-1D61F758961A}" destId="{175191A7-5EF3-4AFC-B629-4EDAE531C277}" srcOrd="1" destOrd="0" presId="urn:microsoft.com/office/officeart/2005/8/layout/orgChart1"/>
    <dgm:cxn modelId="{AEC90A68-7AE8-4F98-A7F1-2392EE5F2CF0}" type="presParOf" srcId="{175191A7-5EF3-4AFC-B629-4EDAE531C277}" destId="{0AFCFEB7-5449-4CC8-91EC-96C0A8157437}" srcOrd="0" destOrd="0" presId="urn:microsoft.com/office/officeart/2005/8/layout/orgChart1"/>
    <dgm:cxn modelId="{63A845D8-7E6B-4E2B-9E2B-E264CBBD044A}" type="presParOf" srcId="{175191A7-5EF3-4AFC-B629-4EDAE531C277}" destId="{98185BB4-78B3-4E3F-83B4-7ECD614B2F3F}" srcOrd="1" destOrd="0" presId="urn:microsoft.com/office/officeart/2005/8/layout/orgChart1"/>
    <dgm:cxn modelId="{048FD0FE-08D9-46DA-8D0F-22C30515DE3C}" type="presParOf" srcId="{98185BB4-78B3-4E3F-83B4-7ECD614B2F3F}" destId="{27141CBB-D6DD-49B7-9913-1A92E5DBC163}" srcOrd="0" destOrd="0" presId="urn:microsoft.com/office/officeart/2005/8/layout/orgChart1"/>
    <dgm:cxn modelId="{ADDA1814-B95F-4970-8A25-1C3553B03B10}" type="presParOf" srcId="{27141CBB-D6DD-49B7-9913-1A92E5DBC163}" destId="{1A536B15-EB43-478B-8AC0-10B8755A2CEB}" srcOrd="0" destOrd="0" presId="urn:microsoft.com/office/officeart/2005/8/layout/orgChart1"/>
    <dgm:cxn modelId="{5DB37A38-F9F0-4260-9CB7-E7C714ECB36C}" type="presParOf" srcId="{27141CBB-D6DD-49B7-9913-1A92E5DBC163}" destId="{9E91F16D-286A-4783-B5F0-EB7C3564E466}" srcOrd="1" destOrd="0" presId="urn:microsoft.com/office/officeart/2005/8/layout/orgChart1"/>
    <dgm:cxn modelId="{448B95D9-DFDB-47C2-AC70-D74FFFE04171}" type="presParOf" srcId="{98185BB4-78B3-4E3F-83B4-7ECD614B2F3F}" destId="{C5295D8A-4FA9-42CA-9131-9B14FB25A35A}" srcOrd="1" destOrd="0" presId="urn:microsoft.com/office/officeart/2005/8/layout/orgChart1"/>
    <dgm:cxn modelId="{DF94F15D-DAB7-4568-8A2C-B0CD872E5186}" type="presParOf" srcId="{98185BB4-78B3-4E3F-83B4-7ECD614B2F3F}" destId="{C1199AF4-FA48-4A6B-83FB-D815B4781DD5}" srcOrd="2" destOrd="0" presId="urn:microsoft.com/office/officeart/2005/8/layout/orgChart1"/>
    <dgm:cxn modelId="{83B7E904-485B-4E0B-BD67-0E83AED4616C}" type="presParOf" srcId="{A586D52E-7E8B-4EA1-9B56-1D61F758961A}" destId="{59E4055A-8267-4C94-A6F6-E53AC87FB998}" srcOrd="2" destOrd="0" presId="urn:microsoft.com/office/officeart/2005/8/layout/orgChart1"/>
    <dgm:cxn modelId="{9B2C4F98-C323-45E4-B2A2-7A0927935C9C}" type="presParOf" srcId="{05146E8A-F728-438D-A0F3-0F3A359A72B9}" destId="{A0261751-29B0-4CB3-A4A2-090AD55E8217}" srcOrd="4" destOrd="0" presId="urn:microsoft.com/office/officeart/2005/8/layout/orgChart1"/>
    <dgm:cxn modelId="{B042FC72-EA56-4444-9BBD-609772256816}" type="presParOf" srcId="{05146E8A-F728-438D-A0F3-0F3A359A72B9}" destId="{F2DEFA58-15FC-45DA-A9B0-A27BA8ED3E3D}" srcOrd="5" destOrd="0" presId="urn:microsoft.com/office/officeart/2005/8/layout/orgChart1"/>
    <dgm:cxn modelId="{2604E0DA-1BC6-4CB9-ACFD-71495277DEFC}" type="presParOf" srcId="{F2DEFA58-15FC-45DA-A9B0-A27BA8ED3E3D}" destId="{680E4F2F-80F3-4943-90BF-3BD9762DC909}" srcOrd="0" destOrd="0" presId="urn:microsoft.com/office/officeart/2005/8/layout/orgChart1"/>
    <dgm:cxn modelId="{4AEAFBB6-0E0B-41E7-BD3C-05D9AF9A1AF3}" type="presParOf" srcId="{680E4F2F-80F3-4943-90BF-3BD9762DC909}" destId="{5EC68DF6-329D-4384-9D33-55CE967F5445}" srcOrd="0" destOrd="0" presId="urn:microsoft.com/office/officeart/2005/8/layout/orgChart1"/>
    <dgm:cxn modelId="{DE97CEF3-CA93-49F1-9875-AFCFF4560467}" type="presParOf" srcId="{680E4F2F-80F3-4943-90BF-3BD9762DC909}" destId="{BF6460A7-816C-48E3-9B3D-5540ACB6E023}" srcOrd="1" destOrd="0" presId="urn:microsoft.com/office/officeart/2005/8/layout/orgChart1"/>
    <dgm:cxn modelId="{D670EF49-896D-4E6A-83A3-06A61C9998B6}" type="presParOf" srcId="{F2DEFA58-15FC-45DA-A9B0-A27BA8ED3E3D}" destId="{F315A905-0016-415C-B298-84D5C02017C7}" srcOrd="1" destOrd="0" presId="urn:microsoft.com/office/officeart/2005/8/layout/orgChart1"/>
    <dgm:cxn modelId="{707E3A17-0B71-472E-9D21-181FD53BCBF2}" type="presParOf" srcId="{F315A905-0016-415C-B298-84D5C02017C7}" destId="{8FE4B62C-2A81-47A5-846C-44B26FB00475}" srcOrd="0" destOrd="0" presId="urn:microsoft.com/office/officeart/2005/8/layout/orgChart1"/>
    <dgm:cxn modelId="{ACF4F540-5C20-4BFD-BD4C-9C233FE7C935}" type="presParOf" srcId="{F315A905-0016-415C-B298-84D5C02017C7}" destId="{7EA057E2-BC10-44B9-B41E-C5D84A10F20F}" srcOrd="1" destOrd="0" presId="urn:microsoft.com/office/officeart/2005/8/layout/orgChart1"/>
    <dgm:cxn modelId="{6AF62FDE-787E-4F6D-9E14-66BEB5CC4973}" type="presParOf" srcId="{7EA057E2-BC10-44B9-B41E-C5D84A10F20F}" destId="{ACA7E2EE-26E2-409A-BDD9-934ABBB89C83}" srcOrd="0" destOrd="0" presId="urn:microsoft.com/office/officeart/2005/8/layout/orgChart1"/>
    <dgm:cxn modelId="{AB6E510F-F93F-4B06-A4AC-9E48D2F0EDD2}" type="presParOf" srcId="{ACA7E2EE-26E2-409A-BDD9-934ABBB89C83}" destId="{E14C02B1-8D2D-4408-8F50-C9AA735F5F1E}" srcOrd="0" destOrd="0" presId="urn:microsoft.com/office/officeart/2005/8/layout/orgChart1"/>
    <dgm:cxn modelId="{89DD8B9B-D52A-41CA-85BE-D968B3376B14}" type="presParOf" srcId="{ACA7E2EE-26E2-409A-BDD9-934ABBB89C83}" destId="{70CC5314-A0BD-44B8-A032-8E88B6062433}" srcOrd="1" destOrd="0" presId="urn:microsoft.com/office/officeart/2005/8/layout/orgChart1"/>
    <dgm:cxn modelId="{BD05BD90-0D8E-4B46-83C5-1BF97B1550C4}" type="presParOf" srcId="{7EA057E2-BC10-44B9-B41E-C5D84A10F20F}" destId="{5A992BF2-635A-4B2A-A0A5-F8E649B92B6A}" srcOrd="1" destOrd="0" presId="urn:microsoft.com/office/officeart/2005/8/layout/orgChart1"/>
    <dgm:cxn modelId="{1F5CDFFE-1E12-4844-964C-718BECD74022}" type="presParOf" srcId="{7EA057E2-BC10-44B9-B41E-C5D84A10F20F}" destId="{ED230405-1C98-4063-97F2-3EFCAA116387}" srcOrd="2" destOrd="0" presId="urn:microsoft.com/office/officeart/2005/8/layout/orgChart1"/>
    <dgm:cxn modelId="{B85D293C-258E-4879-8AEA-B7C606388F87}" type="presParOf" srcId="{F315A905-0016-415C-B298-84D5C02017C7}" destId="{6BD0D297-A83A-4D5D-AD53-17CC8EAA2556}" srcOrd="2" destOrd="0" presId="urn:microsoft.com/office/officeart/2005/8/layout/orgChart1"/>
    <dgm:cxn modelId="{5A02A00D-96FD-498D-B07D-CEDE205C9F41}" type="presParOf" srcId="{F315A905-0016-415C-B298-84D5C02017C7}" destId="{863FB97D-B5CC-4571-9821-D84F773D92CE}" srcOrd="3" destOrd="0" presId="urn:microsoft.com/office/officeart/2005/8/layout/orgChart1"/>
    <dgm:cxn modelId="{21725839-BFA7-4A35-8F23-DBF152223CB4}" type="presParOf" srcId="{863FB97D-B5CC-4571-9821-D84F773D92CE}" destId="{B6CB5D23-8ADF-4FE8-970B-5FBC2096B30E}" srcOrd="0" destOrd="0" presId="urn:microsoft.com/office/officeart/2005/8/layout/orgChart1"/>
    <dgm:cxn modelId="{157DF380-41C1-4E00-83D9-C3C3A5F128C4}" type="presParOf" srcId="{B6CB5D23-8ADF-4FE8-970B-5FBC2096B30E}" destId="{0CCCCEBE-2A39-4947-8130-ACFCC0E6A057}" srcOrd="0" destOrd="0" presId="urn:microsoft.com/office/officeart/2005/8/layout/orgChart1"/>
    <dgm:cxn modelId="{DBE871C5-FE79-4CDF-98A2-618E174FB810}" type="presParOf" srcId="{B6CB5D23-8ADF-4FE8-970B-5FBC2096B30E}" destId="{0663D038-DF0D-4EFC-874F-69EE6BF54A2B}" srcOrd="1" destOrd="0" presId="urn:microsoft.com/office/officeart/2005/8/layout/orgChart1"/>
    <dgm:cxn modelId="{24A7525F-9195-4408-8370-5501B325707D}" type="presParOf" srcId="{863FB97D-B5CC-4571-9821-D84F773D92CE}" destId="{DD135CF9-F471-4E08-968C-CECA6A525E7A}" srcOrd="1" destOrd="0" presId="urn:microsoft.com/office/officeart/2005/8/layout/orgChart1"/>
    <dgm:cxn modelId="{8AB15DC8-E2CE-4FF8-9236-906935791A09}" type="presParOf" srcId="{863FB97D-B5CC-4571-9821-D84F773D92CE}" destId="{883C61ED-DC01-4100-887D-02421B2A159B}" srcOrd="2" destOrd="0" presId="urn:microsoft.com/office/officeart/2005/8/layout/orgChart1"/>
    <dgm:cxn modelId="{2C051E6A-622F-48A8-997A-BF82E2B520F1}" type="presParOf" srcId="{F2DEFA58-15FC-45DA-A9B0-A27BA8ED3E3D}" destId="{983B5144-D3A6-4189-9B48-873795652EC1}" srcOrd="2" destOrd="0" presId="urn:microsoft.com/office/officeart/2005/8/layout/orgChart1"/>
    <dgm:cxn modelId="{DC7BCD6B-75BF-4296-87E6-4D0B86215B66}" type="presParOf" srcId="{05146E8A-F728-438D-A0F3-0F3A359A72B9}" destId="{51392F04-7ABD-40C9-89A5-A973B838025D}" srcOrd="6" destOrd="0" presId="urn:microsoft.com/office/officeart/2005/8/layout/orgChart1"/>
    <dgm:cxn modelId="{310E933B-22F0-4CCF-A178-22C90C8A8D32}" type="presParOf" srcId="{05146E8A-F728-438D-A0F3-0F3A359A72B9}" destId="{0A32F05F-1F34-4D7F-A2FF-5B049353C659}" srcOrd="7" destOrd="0" presId="urn:microsoft.com/office/officeart/2005/8/layout/orgChart1"/>
    <dgm:cxn modelId="{74A601D1-7A48-4DF5-972B-C88F0BAF2731}" type="presParOf" srcId="{0A32F05F-1F34-4D7F-A2FF-5B049353C659}" destId="{BF7D3E37-5F14-4F6E-94C5-C245CF08F859}" srcOrd="0" destOrd="0" presId="urn:microsoft.com/office/officeart/2005/8/layout/orgChart1"/>
    <dgm:cxn modelId="{0EC89DFC-57A4-4041-B612-D93FA08CF029}" type="presParOf" srcId="{BF7D3E37-5F14-4F6E-94C5-C245CF08F859}" destId="{3CCB0417-3D5C-49AD-BC09-515B47009B06}" srcOrd="0" destOrd="0" presId="urn:microsoft.com/office/officeart/2005/8/layout/orgChart1"/>
    <dgm:cxn modelId="{A1AE6A8F-E125-47A9-B54F-10C38F188039}" type="presParOf" srcId="{BF7D3E37-5F14-4F6E-94C5-C245CF08F859}" destId="{2353791B-1F23-439E-ACC7-B6BA0759005A}" srcOrd="1" destOrd="0" presId="urn:microsoft.com/office/officeart/2005/8/layout/orgChart1"/>
    <dgm:cxn modelId="{2C6AEB40-06C1-4667-8651-CE0433E01D9B}" type="presParOf" srcId="{0A32F05F-1F34-4D7F-A2FF-5B049353C659}" destId="{9B2EA8D1-6D72-4220-A712-6E2EC13E16A6}" srcOrd="1" destOrd="0" presId="urn:microsoft.com/office/officeart/2005/8/layout/orgChart1"/>
    <dgm:cxn modelId="{4BE68C4E-6097-4AE2-BDC4-8EAD77D07976}" type="presParOf" srcId="{0A32F05F-1F34-4D7F-A2FF-5B049353C659}" destId="{40E3FE93-B291-4D9C-85C9-DDAAAA73687D}" srcOrd="2" destOrd="0" presId="urn:microsoft.com/office/officeart/2005/8/layout/orgChart1"/>
    <dgm:cxn modelId="{7007849D-6F50-497B-AA46-A2714373BE73}" type="presParOf" srcId="{14B89D2A-4B5B-4881-A395-6E89207C7E6E}" destId="{1EDFD290-FC3F-4EFE-BE12-13EAE250703F}" srcOrd="2" destOrd="0" presId="urn:microsoft.com/office/officeart/2005/8/layout/orgChart1"/>
    <dgm:cxn modelId="{D7EE4AEF-2665-4F78-8B1F-137DAA1BDA37}" type="presParOf" srcId="{1EDFD290-FC3F-4EFE-BE12-13EAE250703F}" destId="{C89CC323-EB67-45EC-BE6B-10D3A44DBBE6}" srcOrd="0" destOrd="0" presId="urn:microsoft.com/office/officeart/2005/8/layout/orgChart1"/>
    <dgm:cxn modelId="{87B1110B-9C31-4708-8761-4D9BCFE01C82}" type="presParOf" srcId="{1EDFD290-FC3F-4EFE-BE12-13EAE250703F}" destId="{D575D580-0C87-44DC-86FC-CCBD5954A3ED}" srcOrd="1" destOrd="0" presId="urn:microsoft.com/office/officeart/2005/8/layout/orgChart1"/>
    <dgm:cxn modelId="{57A6A868-26D9-4CE1-9AE4-D543F9130579}" type="presParOf" srcId="{D575D580-0C87-44DC-86FC-CCBD5954A3ED}" destId="{99B49193-FF01-44BD-B861-4B92EB496082}" srcOrd="0" destOrd="0" presId="urn:microsoft.com/office/officeart/2005/8/layout/orgChart1"/>
    <dgm:cxn modelId="{C8E43AE4-31BF-404D-928F-45337612BA96}" type="presParOf" srcId="{99B49193-FF01-44BD-B861-4B92EB496082}" destId="{780C02C3-FF7E-40DC-B9A7-B296813C4988}" srcOrd="0" destOrd="0" presId="urn:microsoft.com/office/officeart/2005/8/layout/orgChart1"/>
    <dgm:cxn modelId="{BABDE624-0F57-4E2F-89E5-5EF6DCCB6561}" type="presParOf" srcId="{99B49193-FF01-44BD-B861-4B92EB496082}" destId="{F3610C2D-9238-4AC6-B766-D9E689C665EA}" srcOrd="1" destOrd="0" presId="urn:microsoft.com/office/officeart/2005/8/layout/orgChart1"/>
    <dgm:cxn modelId="{2B008708-D83F-4E01-AFFA-FB6ADB5359F0}" type="presParOf" srcId="{D575D580-0C87-44DC-86FC-CCBD5954A3ED}" destId="{7AB7510B-D2BD-4DF6-AAE7-B65C88BBCB56}" srcOrd="1" destOrd="0" presId="urn:microsoft.com/office/officeart/2005/8/layout/orgChart1"/>
    <dgm:cxn modelId="{1FBE3291-3E51-4591-83FB-2E57FD2B54C0}" type="presParOf" srcId="{D575D580-0C87-44DC-86FC-CCBD5954A3ED}" destId="{E6FE477B-07E4-43D2-A5DA-DD8C45292D49}" srcOrd="2" destOrd="0" presId="urn:microsoft.com/office/officeart/2005/8/layout/orgChart1"/>
    <dgm:cxn modelId="{4F6E405C-0D71-46C6-9896-3A18C5998030}" type="presParOf" srcId="{1EDFD290-FC3F-4EFE-BE12-13EAE250703F}" destId="{0EA34D90-868D-41FD-BDE1-13497DDEBFF3}" srcOrd="2" destOrd="0" presId="urn:microsoft.com/office/officeart/2005/8/layout/orgChart1"/>
    <dgm:cxn modelId="{33D76940-157C-4D73-A9C6-8E9F559A7FCB}" type="presParOf" srcId="{1EDFD290-FC3F-4EFE-BE12-13EAE250703F}" destId="{7ECBFC02-8043-49D8-AA11-E9396FBF908A}" srcOrd="3" destOrd="0" presId="urn:microsoft.com/office/officeart/2005/8/layout/orgChart1"/>
    <dgm:cxn modelId="{96D6A54A-0E25-41C8-85CD-88262F20FB51}" type="presParOf" srcId="{7ECBFC02-8043-49D8-AA11-E9396FBF908A}" destId="{714606CF-6D1E-4A1F-8EA1-FE13819EF455}" srcOrd="0" destOrd="0" presId="urn:microsoft.com/office/officeart/2005/8/layout/orgChart1"/>
    <dgm:cxn modelId="{4E20B79C-3B60-457F-B753-670EAFCAB499}" type="presParOf" srcId="{714606CF-6D1E-4A1F-8EA1-FE13819EF455}" destId="{D84AA230-0509-4CB0-9293-76AFACF5D51A}" srcOrd="0" destOrd="0" presId="urn:microsoft.com/office/officeart/2005/8/layout/orgChart1"/>
    <dgm:cxn modelId="{BD393FC3-B7DF-461D-A647-D1C11C22E0CA}" type="presParOf" srcId="{714606CF-6D1E-4A1F-8EA1-FE13819EF455}" destId="{9D699835-CB1F-4DBA-9E9A-0B9BD1503A0B}" srcOrd="1" destOrd="0" presId="urn:microsoft.com/office/officeart/2005/8/layout/orgChart1"/>
    <dgm:cxn modelId="{098DF127-76EB-4D19-85FB-A037DF28379A}" type="presParOf" srcId="{7ECBFC02-8043-49D8-AA11-E9396FBF908A}" destId="{DA500158-8462-412A-8EA0-4938979AF9FC}" srcOrd="1" destOrd="0" presId="urn:microsoft.com/office/officeart/2005/8/layout/orgChart1"/>
    <dgm:cxn modelId="{C81EB1BC-A79D-480F-9573-FF1143209759}" type="presParOf" srcId="{7ECBFC02-8043-49D8-AA11-E9396FBF908A}" destId="{FDCA7684-C623-49F6-9682-40E0008116F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34D90-868D-41FD-BDE1-13497DDEBFF3}">
      <dsp:nvSpPr>
        <dsp:cNvPr id="0" name=""/>
        <dsp:cNvSpPr/>
      </dsp:nvSpPr>
      <dsp:spPr>
        <a:xfrm>
          <a:off x="4064000" y="334243"/>
          <a:ext cx="2620920" cy="336207"/>
        </a:xfrm>
        <a:custGeom>
          <a:avLst/>
          <a:gdLst/>
          <a:ahLst/>
          <a:cxnLst/>
          <a:rect l="0" t="0" r="0" b="0"/>
          <a:pathLst>
            <a:path>
              <a:moveTo>
                <a:pt x="0" y="336207"/>
              </a:moveTo>
              <a:lnTo>
                <a:pt x="2620920" y="0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CC323-EB67-45EC-BE6B-10D3A44DBBE6}">
      <dsp:nvSpPr>
        <dsp:cNvPr id="0" name=""/>
        <dsp:cNvSpPr/>
      </dsp:nvSpPr>
      <dsp:spPr>
        <a:xfrm>
          <a:off x="4064000" y="337002"/>
          <a:ext cx="987127" cy="333447"/>
        </a:xfrm>
        <a:custGeom>
          <a:avLst/>
          <a:gdLst/>
          <a:ahLst/>
          <a:cxnLst/>
          <a:rect l="0" t="0" r="0" b="0"/>
          <a:pathLst>
            <a:path>
              <a:moveTo>
                <a:pt x="0" y="333447"/>
              </a:moveTo>
              <a:lnTo>
                <a:pt x="987127" y="0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392F04-7ABD-40C9-89A5-A973B838025D}">
      <dsp:nvSpPr>
        <dsp:cNvPr id="0" name=""/>
        <dsp:cNvSpPr/>
      </dsp:nvSpPr>
      <dsp:spPr>
        <a:xfrm>
          <a:off x="4064000" y="670450"/>
          <a:ext cx="2426605" cy="1230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9632"/>
              </a:lnTo>
              <a:lnTo>
                <a:pt x="2426605" y="1089632"/>
              </a:lnTo>
              <a:lnTo>
                <a:pt x="2426605" y="1230014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D0D297-A83A-4D5D-AD53-17CC8EAA2556}">
      <dsp:nvSpPr>
        <dsp:cNvPr id="0" name=""/>
        <dsp:cNvSpPr/>
      </dsp:nvSpPr>
      <dsp:spPr>
        <a:xfrm>
          <a:off x="4338079" y="2568951"/>
          <a:ext cx="200545" cy="1564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258"/>
              </a:lnTo>
              <a:lnTo>
                <a:pt x="200545" y="1564258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E4B62C-2A81-47A5-846C-44B26FB00475}">
      <dsp:nvSpPr>
        <dsp:cNvPr id="0" name=""/>
        <dsp:cNvSpPr/>
      </dsp:nvSpPr>
      <dsp:spPr>
        <a:xfrm>
          <a:off x="4338079" y="2568951"/>
          <a:ext cx="200545" cy="6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07"/>
              </a:lnTo>
              <a:lnTo>
                <a:pt x="200545" y="615007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61751-29B0-4CB3-A4A2-090AD55E8217}">
      <dsp:nvSpPr>
        <dsp:cNvPr id="0" name=""/>
        <dsp:cNvSpPr/>
      </dsp:nvSpPr>
      <dsp:spPr>
        <a:xfrm>
          <a:off x="4064000" y="670450"/>
          <a:ext cx="808868" cy="1230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9632"/>
              </a:lnTo>
              <a:lnTo>
                <a:pt x="808868" y="1089632"/>
              </a:lnTo>
              <a:lnTo>
                <a:pt x="808868" y="1230014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FCFEB7-5449-4CC8-91EC-96C0A8157437}">
      <dsp:nvSpPr>
        <dsp:cNvPr id="0" name=""/>
        <dsp:cNvSpPr/>
      </dsp:nvSpPr>
      <dsp:spPr>
        <a:xfrm>
          <a:off x="2720342" y="2568951"/>
          <a:ext cx="200545" cy="6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07"/>
              </a:lnTo>
              <a:lnTo>
                <a:pt x="200545" y="615007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7D5326-ACA0-4038-8CE9-1C4DA9575A43}">
      <dsp:nvSpPr>
        <dsp:cNvPr id="0" name=""/>
        <dsp:cNvSpPr/>
      </dsp:nvSpPr>
      <dsp:spPr>
        <a:xfrm>
          <a:off x="3255131" y="670450"/>
          <a:ext cx="808868" cy="1230014"/>
        </a:xfrm>
        <a:custGeom>
          <a:avLst/>
          <a:gdLst/>
          <a:ahLst/>
          <a:cxnLst/>
          <a:rect l="0" t="0" r="0" b="0"/>
          <a:pathLst>
            <a:path>
              <a:moveTo>
                <a:pt x="808868" y="0"/>
              </a:moveTo>
              <a:lnTo>
                <a:pt x="808868" y="1089632"/>
              </a:lnTo>
              <a:lnTo>
                <a:pt x="0" y="1089632"/>
              </a:lnTo>
              <a:lnTo>
                <a:pt x="0" y="1230014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3059D3-F04C-4880-89DB-C7C5504BD148}">
      <dsp:nvSpPr>
        <dsp:cNvPr id="0" name=""/>
        <dsp:cNvSpPr/>
      </dsp:nvSpPr>
      <dsp:spPr>
        <a:xfrm>
          <a:off x="1102605" y="2568951"/>
          <a:ext cx="200545" cy="2513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3508"/>
              </a:lnTo>
              <a:lnTo>
                <a:pt x="200545" y="2513508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F7088-93DE-45BA-809C-5D366C4C06A9}">
      <dsp:nvSpPr>
        <dsp:cNvPr id="0" name=""/>
        <dsp:cNvSpPr/>
      </dsp:nvSpPr>
      <dsp:spPr>
        <a:xfrm>
          <a:off x="1102605" y="2568951"/>
          <a:ext cx="200545" cy="1564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258"/>
              </a:lnTo>
              <a:lnTo>
                <a:pt x="200545" y="1564258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A9629-27AB-4791-BE9D-AAD3610188AC}">
      <dsp:nvSpPr>
        <dsp:cNvPr id="0" name=""/>
        <dsp:cNvSpPr/>
      </dsp:nvSpPr>
      <dsp:spPr>
        <a:xfrm>
          <a:off x="1102605" y="2568951"/>
          <a:ext cx="200545" cy="6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07"/>
              </a:lnTo>
              <a:lnTo>
                <a:pt x="200545" y="615007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5DCE8-58DC-46CC-8846-945762B4E72C}">
      <dsp:nvSpPr>
        <dsp:cNvPr id="0" name=""/>
        <dsp:cNvSpPr/>
      </dsp:nvSpPr>
      <dsp:spPr>
        <a:xfrm>
          <a:off x="1637394" y="670450"/>
          <a:ext cx="2426605" cy="1230014"/>
        </a:xfrm>
        <a:custGeom>
          <a:avLst/>
          <a:gdLst/>
          <a:ahLst/>
          <a:cxnLst/>
          <a:rect l="0" t="0" r="0" b="0"/>
          <a:pathLst>
            <a:path>
              <a:moveTo>
                <a:pt x="2426605" y="0"/>
              </a:moveTo>
              <a:lnTo>
                <a:pt x="2426605" y="1089632"/>
              </a:lnTo>
              <a:lnTo>
                <a:pt x="0" y="1089632"/>
              </a:lnTo>
              <a:lnTo>
                <a:pt x="0" y="1230014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2F8BD4-A16E-4FAD-B71F-1A6996C57D87}">
      <dsp:nvSpPr>
        <dsp:cNvPr id="0" name=""/>
        <dsp:cNvSpPr/>
      </dsp:nvSpPr>
      <dsp:spPr>
        <a:xfrm>
          <a:off x="3395513" y="1963"/>
          <a:ext cx="1336972" cy="668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메인 </a:t>
          </a:r>
          <a:r>
            <a:rPr lang="ko-KR" altLang="en-US" sz="1600" kern="1200" dirty="0" err="1" smtClean="0"/>
            <a:t>인트로</a:t>
          </a:r>
          <a:endParaRPr lang="ko-KR" altLang="en-US" sz="1600" kern="1200" dirty="0"/>
        </a:p>
      </dsp:txBody>
      <dsp:txXfrm>
        <a:off x="3395513" y="1963"/>
        <a:ext cx="1336972" cy="668486"/>
      </dsp:txXfrm>
    </dsp:sp>
    <dsp:sp modelId="{40C66198-FC93-4618-8A69-DF8A82ED4E03}">
      <dsp:nvSpPr>
        <dsp:cNvPr id="0" name=""/>
        <dsp:cNvSpPr/>
      </dsp:nvSpPr>
      <dsp:spPr>
        <a:xfrm>
          <a:off x="968908" y="1900465"/>
          <a:ext cx="1336972" cy="668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팀 관리</a:t>
          </a:r>
          <a:r>
            <a:rPr lang="en-US" altLang="ko-KR" sz="1600" kern="1200" dirty="0" smtClean="0"/>
            <a:t>	</a:t>
          </a:r>
          <a:endParaRPr lang="ko-KR" altLang="en-US" sz="1600" kern="1200" dirty="0"/>
        </a:p>
      </dsp:txBody>
      <dsp:txXfrm>
        <a:off x="968908" y="1900465"/>
        <a:ext cx="1336972" cy="668486"/>
      </dsp:txXfrm>
    </dsp:sp>
    <dsp:sp modelId="{A58AD458-8539-4D26-8CD1-D7FFE893DC60}">
      <dsp:nvSpPr>
        <dsp:cNvPr id="0" name=""/>
        <dsp:cNvSpPr/>
      </dsp:nvSpPr>
      <dsp:spPr>
        <a:xfrm>
          <a:off x="1303151" y="2849715"/>
          <a:ext cx="1336972" cy="668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선수 등록</a:t>
          </a:r>
          <a:endParaRPr lang="ko-KR" altLang="en-US" sz="1600" kern="1200" dirty="0"/>
        </a:p>
      </dsp:txBody>
      <dsp:txXfrm>
        <a:off x="1303151" y="2849715"/>
        <a:ext cx="1336972" cy="668486"/>
      </dsp:txXfrm>
    </dsp:sp>
    <dsp:sp modelId="{50B24B75-F63D-46B2-9B22-29F0921958C1}">
      <dsp:nvSpPr>
        <dsp:cNvPr id="0" name=""/>
        <dsp:cNvSpPr/>
      </dsp:nvSpPr>
      <dsp:spPr>
        <a:xfrm>
          <a:off x="1303151" y="3798966"/>
          <a:ext cx="1336972" cy="668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선수 명단 구성</a:t>
          </a:r>
          <a:endParaRPr lang="ko-KR" altLang="en-US" sz="1600" kern="1200" dirty="0"/>
        </a:p>
      </dsp:txBody>
      <dsp:txXfrm>
        <a:off x="1303151" y="3798966"/>
        <a:ext cx="1336972" cy="668486"/>
      </dsp:txXfrm>
    </dsp:sp>
    <dsp:sp modelId="{EB2508E1-7234-4BAB-966A-317E0177CE0A}">
      <dsp:nvSpPr>
        <dsp:cNvPr id="0" name=""/>
        <dsp:cNvSpPr/>
      </dsp:nvSpPr>
      <dsp:spPr>
        <a:xfrm>
          <a:off x="1303151" y="4748216"/>
          <a:ext cx="1336972" cy="668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팀 일정 관리</a:t>
          </a:r>
          <a:endParaRPr lang="ko-KR" altLang="en-US" sz="1600" kern="1200" dirty="0"/>
        </a:p>
      </dsp:txBody>
      <dsp:txXfrm>
        <a:off x="1303151" y="4748216"/>
        <a:ext cx="1336972" cy="668486"/>
      </dsp:txXfrm>
    </dsp:sp>
    <dsp:sp modelId="{FA54B241-2E5A-4E37-8425-1854E6769FEF}">
      <dsp:nvSpPr>
        <dsp:cNvPr id="0" name=""/>
        <dsp:cNvSpPr/>
      </dsp:nvSpPr>
      <dsp:spPr>
        <a:xfrm>
          <a:off x="2586645" y="1900465"/>
          <a:ext cx="1336972" cy="668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smtClean="0"/>
            <a:t>선수 관리</a:t>
          </a:r>
          <a:endParaRPr lang="ko-KR" altLang="en-US" sz="1600" kern="1200" dirty="0"/>
        </a:p>
      </dsp:txBody>
      <dsp:txXfrm>
        <a:off x="2586645" y="1900465"/>
        <a:ext cx="1336972" cy="668486"/>
      </dsp:txXfrm>
    </dsp:sp>
    <dsp:sp modelId="{1A536B15-EB43-478B-8AC0-10B8755A2CEB}">
      <dsp:nvSpPr>
        <dsp:cNvPr id="0" name=""/>
        <dsp:cNvSpPr/>
      </dsp:nvSpPr>
      <dsp:spPr>
        <a:xfrm>
          <a:off x="2920888" y="2849715"/>
          <a:ext cx="1336972" cy="668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성적 기록</a:t>
          </a:r>
          <a:endParaRPr lang="ko-KR" altLang="en-US" sz="1600" kern="1200" dirty="0"/>
        </a:p>
      </dsp:txBody>
      <dsp:txXfrm>
        <a:off x="2920888" y="2849715"/>
        <a:ext cx="1336972" cy="668486"/>
      </dsp:txXfrm>
    </dsp:sp>
    <dsp:sp modelId="{5EC68DF6-329D-4384-9D33-55CE967F5445}">
      <dsp:nvSpPr>
        <dsp:cNvPr id="0" name=""/>
        <dsp:cNvSpPr/>
      </dsp:nvSpPr>
      <dsp:spPr>
        <a:xfrm>
          <a:off x="4204382" y="1900465"/>
          <a:ext cx="1336972" cy="668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리그 관리</a:t>
          </a:r>
          <a:endParaRPr lang="ko-KR" altLang="en-US" sz="1600" kern="1200" dirty="0"/>
        </a:p>
      </dsp:txBody>
      <dsp:txXfrm>
        <a:off x="4204382" y="1900465"/>
        <a:ext cx="1336972" cy="668486"/>
      </dsp:txXfrm>
    </dsp:sp>
    <dsp:sp modelId="{E14C02B1-8D2D-4408-8F50-C9AA735F5F1E}">
      <dsp:nvSpPr>
        <dsp:cNvPr id="0" name=""/>
        <dsp:cNvSpPr/>
      </dsp:nvSpPr>
      <dsp:spPr>
        <a:xfrm>
          <a:off x="4538625" y="2849715"/>
          <a:ext cx="1336972" cy="668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리그 개최</a:t>
          </a:r>
          <a:endParaRPr lang="ko-KR" altLang="en-US" sz="1600" kern="1200" dirty="0"/>
        </a:p>
      </dsp:txBody>
      <dsp:txXfrm>
        <a:off x="4538625" y="2849715"/>
        <a:ext cx="1336972" cy="668486"/>
      </dsp:txXfrm>
    </dsp:sp>
    <dsp:sp modelId="{0CCCCEBE-2A39-4947-8130-ACFCC0E6A057}">
      <dsp:nvSpPr>
        <dsp:cNvPr id="0" name=""/>
        <dsp:cNvSpPr/>
      </dsp:nvSpPr>
      <dsp:spPr>
        <a:xfrm>
          <a:off x="4538625" y="3798966"/>
          <a:ext cx="1336972" cy="668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리그 참가</a:t>
          </a:r>
          <a:endParaRPr lang="ko-KR" altLang="en-US" sz="1600" kern="1200" dirty="0"/>
        </a:p>
      </dsp:txBody>
      <dsp:txXfrm>
        <a:off x="4538625" y="3798966"/>
        <a:ext cx="1336972" cy="668486"/>
      </dsp:txXfrm>
    </dsp:sp>
    <dsp:sp modelId="{3CCB0417-3D5C-49AD-BC09-515B47009B06}">
      <dsp:nvSpPr>
        <dsp:cNvPr id="0" name=""/>
        <dsp:cNvSpPr/>
      </dsp:nvSpPr>
      <dsp:spPr>
        <a:xfrm>
          <a:off x="5822119" y="1900465"/>
          <a:ext cx="1336972" cy="668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smtClean="0"/>
            <a:t>미정</a:t>
          </a:r>
          <a:endParaRPr lang="ko-KR" altLang="en-US" sz="1600" kern="1200" dirty="0"/>
        </a:p>
      </dsp:txBody>
      <dsp:txXfrm>
        <a:off x="5822119" y="1900465"/>
        <a:ext cx="1336972" cy="668486"/>
      </dsp:txXfrm>
    </dsp:sp>
    <dsp:sp modelId="{780C02C3-FF7E-40DC-B9A7-B296813C4988}">
      <dsp:nvSpPr>
        <dsp:cNvPr id="0" name=""/>
        <dsp:cNvSpPr/>
      </dsp:nvSpPr>
      <dsp:spPr>
        <a:xfrm>
          <a:off x="5051127" y="2759"/>
          <a:ext cx="1336972" cy="668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bg2">
                  <a:lumMod val="75000"/>
                </a:schemeClr>
              </a:solidFill>
            </a:rPr>
            <a:t>회원가입</a:t>
          </a:r>
          <a:endParaRPr lang="ko-KR" altLang="en-US" sz="16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5051127" y="2759"/>
        <a:ext cx="1336972" cy="668486"/>
      </dsp:txXfrm>
    </dsp:sp>
    <dsp:sp modelId="{D84AA230-0509-4CB0-9293-76AFACF5D51A}">
      <dsp:nvSpPr>
        <dsp:cNvPr id="0" name=""/>
        <dsp:cNvSpPr/>
      </dsp:nvSpPr>
      <dsp:spPr>
        <a:xfrm>
          <a:off x="6684920" y="0"/>
          <a:ext cx="1336972" cy="668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팀 창단</a:t>
          </a:r>
          <a:endParaRPr lang="ko-KR" altLang="en-US" sz="1600" kern="1200" dirty="0"/>
        </a:p>
      </dsp:txBody>
      <dsp:txXfrm>
        <a:off x="6684920" y="0"/>
        <a:ext cx="1336972" cy="6684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34D90-868D-41FD-BDE1-13497DDEBFF3}">
      <dsp:nvSpPr>
        <dsp:cNvPr id="0" name=""/>
        <dsp:cNvSpPr/>
      </dsp:nvSpPr>
      <dsp:spPr>
        <a:xfrm>
          <a:off x="4064000" y="334243"/>
          <a:ext cx="2620920" cy="336207"/>
        </a:xfrm>
        <a:custGeom>
          <a:avLst/>
          <a:gdLst/>
          <a:ahLst/>
          <a:cxnLst/>
          <a:rect l="0" t="0" r="0" b="0"/>
          <a:pathLst>
            <a:path>
              <a:moveTo>
                <a:pt x="0" y="336207"/>
              </a:moveTo>
              <a:lnTo>
                <a:pt x="2620920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CC323-EB67-45EC-BE6B-10D3A44DBBE6}">
      <dsp:nvSpPr>
        <dsp:cNvPr id="0" name=""/>
        <dsp:cNvSpPr/>
      </dsp:nvSpPr>
      <dsp:spPr>
        <a:xfrm>
          <a:off x="4064000" y="337002"/>
          <a:ext cx="987127" cy="333447"/>
        </a:xfrm>
        <a:custGeom>
          <a:avLst/>
          <a:gdLst/>
          <a:ahLst/>
          <a:cxnLst/>
          <a:rect l="0" t="0" r="0" b="0"/>
          <a:pathLst>
            <a:path>
              <a:moveTo>
                <a:pt x="0" y="333447"/>
              </a:moveTo>
              <a:lnTo>
                <a:pt x="987127" y="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392F04-7ABD-40C9-89A5-A973B838025D}">
      <dsp:nvSpPr>
        <dsp:cNvPr id="0" name=""/>
        <dsp:cNvSpPr/>
      </dsp:nvSpPr>
      <dsp:spPr>
        <a:xfrm>
          <a:off x="4064000" y="670450"/>
          <a:ext cx="2426605" cy="1230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9632"/>
              </a:lnTo>
              <a:lnTo>
                <a:pt x="2426605" y="1089632"/>
              </a:lnTo>
              <a:lnTo>
                <a:pt x="2426605" y="12300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D0D297-A83A-4D5D-AD53-17CC8EAA2556}">
      <dsp:nvSpPr>
        <dsp:cNvPr id="0" name=""/>
        <dsp:cNvSpPr/>
      </dsp:nvSpPr>
      <dsp:spPr>
        <a:xfrm>
          <a:off x="4338079" y="2568951"/>
          <a:ext cx="200545" cy="1564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258"/>
              </a:lnTo>
              <a:lnTo>
                <a:pt x="200545" y="156425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E4B62C-2A81-47A5-846C-44B26FB00475}">
      <dsp:nvSpPr>
        <dsp:cNvPr id="0" name=""/>
        <dsp:cNvSpPr/>
      </dsp:nvSpPr>
      <dsp:spPr>
        <a:xfrm>
          <a:off x="4338079" y="2568951"/>
          <a:ext cx="200545" cy="6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07"/>
              </a:lnTo>
              <a:lnTo>
                <a:pt x="200545" y="61500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61751-29B0-4CB3-A4A2-090AD55E8217}">
      <dsp:nvSpPr>
        <dsp:cNvPr id="0" name=""/>
        <dsp:cNvSpPr/>
      </dsp:nvSpPr>
      <dsp:spPr>
        <a:xfrm>
          <a:off x="4064000" y="670450"/>
          <a:ext cx="808868" cy="12300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9632"/>
              </a:lnTo>
              <a:lnTo>
                <a:pt x="808868" y="1089632"/>
              </a:lnTo>
              <a:lnTo>
                <a:pt x="808868" y="12300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FCFEB7-5449-4CC8-91EC-96C0A8157437}">
      <dsp:nvSpPr>
        <dsp:cNvPr id="0" name=""/>
        <dsp:cNvSpPr/>
      </dsp:nvSpPr>
      <dsp:spPr>
        <a:xfrm>
          <a:off x="2720342" y="2568951"/>
          <a:ext cx="200545" cy="6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07"/>
              </a:lnTo>
              <a:lnTo>
                <a:pt x="200545" y="61500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7D5326-ACA0-4038-8CE9-1C4DA9575A43}">
      <dsp:nvSpPr>
        <dsp:cNvPr id="0" name=""/>
        <dsp:cNvSpPr/>
      </dsp:nvSpPr>
      <dsp:spPr>
        <a:xfrm>
          <a:off x="3255131" y="670450"/>
          <a:ext cx="808868" cy="1230014"/>
        </a:xfrm>
        <a:custGeom>
          <a:avLst/>
          <a:gdLst/>
          <a:ahLst/>
          <a:cxnLst/>
          <a:rect l="0" t="0" r="0" b="0"/>
          <a:pathLst>
            <a:path>
              <a:moveTo>
                <a:pt x="808868" y="0"/>
              </a:moveTo>
              <a:lnTo>
                <a:pt x="808868" y="1089632"/>
              </a:lnTo>
              <a:lnTo>
                <a:pt x="0" y="1089632"/>
              </a:lnTo>
              <a:lnTo>
                <a:pt x="0" y="12300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3059D3-F04C-4880-89DB-C7C5504BD148}">
      <dsp:nvSpPr>
        <dsp:cNvPr id="0" name=""/>
        <dsp:cNvSpPr/>
      </dsp:nvSpPr>
      <dsp:spPr>
        <a:xfrm>
          <a:off x="1102605" y="2568951"/>
          <a:ext cx="200545" cy="2513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3508"/>
              </a:lnTo>
              <a:lnTo>
                <a:pt x="200545" y="251350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AF7088-93DE-45BA-809C-5D366C4C06A9}">
      <dsp:nvSpPr>
        <dsp:cNvPr id="0" name=""/>
        <dsp:cNvSpPr/>
      </dsp:nvSpPr>
      <dsp:spPr>
        <a:xfrm>
          <a:off x="1102605" y="2568951"/>
          <a:ext cx="200545" cy="1564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258"/>
              </a:lnTo>
              <a:lnTo>
                <a:pt x="200545" y="1564258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0A9629-27AB-4791-BE9D-AAD3610188AC}">
      <dsp:nvSpPr>
        <dsp:cNvPr id="0" name=""/>
        <dsp:cNvSpPr/>
      </dsp:nvSpPr>
      <dsp:spPr>
        <a:xfrm>
          <a:off x="1102605" y="2568951"/>
          <a:ext cx="200545" cy="6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07"/>
              </a:lnTo>
              <a:lnTo>
                <a:pt x="200545" y="61500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5DCE8-58DC-46CC-8846-945762B4E72C}">
      <dsp:nvSpPr>
        <dsp:cNvPr id="0" name=""/>
        <dsp:cNvSpPr/>
      </dsp:nvSpPr>
      <dsp:spPr>
        <a:xfrm>
          <a:off x="1637394" y="670450"/>
          <a:ext cx="2426605" cy="1230014"/>
        </a:xfrm>
        <a:custGeom>
          <a:avLst/>
          <a:gdLst/>
          <a:ahLst/>
          <a:cxnLst/>
          <a:rect l="0" t="0" r="0" b="0"/>
          <a:pathLst>
            <a:path>
              <a:moveTo>
                <a:pt x="2426605" y="0"/>
              </a:moveTo>
              <a:lnTo>
                <a:pt x="2426605" y="1089632"/>
              </a:lnTo>
              <a:lnTo>
                <a:pt x="0" y="1089632"/>
              </a:lnTo>
              <a:lnTo>
                <a:pt x="0" y="1230014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2F8BD4-A16E-4FAD-B71F-1A6996C57D87}">
      <dsp:nvSpPr>
        <dsp:cNvPr id="0" name=""/>
        <dsp:cNvSpPr/>
      </dsp:nvSpPr>
      <dsp:spPr>
        <a:xfrm>
          <a:off x="3395513" y="1963"/>
          <a:ext cx="1336972" cy="668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메인 </a:t>
          </a:r>
          <a:r>
            <a:rPr lang="ko-KR" altLang="en-US" sz="1600" kern="1200" dirty="0" err="1" smtClean="0"/>
            <a:t>인트로</a:t>
          </a:r>
          <a:endParaRPr lang="ko-KR" altLang="en-US" sz="1600" kern="1200" dirty="0"/>
        </a:p>
      </dsp:txBody>
      <dsp:txXfrm>
        <a:off x="3395513" y="1963"/>
        <a:ext cx="1336972" cy="668486"/>
      </dsp:txXfrm>
    </dsp:sp>
    <dsp:sp modelId="{40C66198-FC93-4618-8A69-DF8A82ED4E03}">
      <dsp:nvSpPr>
        <dsp:cNvPr id="0" name=""/>
        <dsp:cNvSpPr/>
      </dsp:nvSpPr>
      <dsp:spPr>
        <a:xfrm>
          <a:off x="968908" y="1900465"/>
          <a:ext cx="1336972" cy="668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팀 관리</a:t>
          </a:r>
          <a:r>
            <a:rPr lang="en-US" altLang="ko-KR" sz="1600" kern="1200" dirty="0" smtClean="0"/>
            <a:t>	</a:t>
          </a:r>
          <a:endParaRPr lang="ko-KR" altLang="en-US" sz="1600" kern="1200" dirty="0"/>
        </a:p>
      </dsp:txBody>
      <dsp:txXfrm>
        <a:off x="968908" y="1900465"/>
        <a:ext cx="1336972" cy="668486"/>
      </dsp:txXfrm>
    </dsp:sp>
    <dsp:sp modelId="{A58AD458-8539-4D26-8CD1-D7FFE893DC60}">
      <dsp:nvSpPr>
        <dsp:cNvPr id="0" name=""/>
        <dsp:cNvSpPr/>
      </dsp:nvSpPr>
      <dsp:spPr>
        <a:xfrm>
          <a:off x="1303151" y="2849715"/>
          <a:ext cx="1336972" cy="668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선수 등록</a:t>
          </a:r>
          <a:endParaRPr lang="ko-KR" altLang="en-US" sz="1600" kern="1200" dirty="0"/>
        </a:p>
      </dsp:txBody>
      <dsp:txXfrm>
        <a:off x="1303151" y="2849715"/>
        <a:ext cx="1336972" cy="668486"/>
      </dsp:txXfrm>
    </dsp:sp>
    <dsp:sp modelId="{50B24B75-F63D-46B2-9B22-29F0921958C1}">
      <dsp:nvSpPr>
        <dsp:cNvPr id="0" name=""/>
        <dsp:cNvSpPr/>
      </dsp:nvSpPr>
      <dsp:spPr>
        <a:xfrm>
          <a:off x="1303151" y="3798966"/>
          <a:ext cx="1336972" cy="668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선수 명단 구성</a:t>
          </a:r>
          <a:endParaRPr lang="ko-KR" altLang="en-US" sz="1600" kern="1200" dirty="0"/>
        </a:p>
      </dsp:txBody>
      <dsp:txXfrm>
        <a:off x="1303151" y="3798966"/>
        <a:ext cx="1336972" cy="668486"/>
      </dsp:txXfrm>
    </dsp:sp>
    <dsp:sp modelId="{EB2508E1-7234-4BAB-966A-317E0177CE0A}">
      <dsp:nvSpPr>
        <dsp:cNvPr id="0" name=""/>
        <dsp:cNvSpPr/>
      </dsp:nvSpPr>
      <dsp:spPr>
        <a:xfrm>
          <a:off x="1303151" y="4748216"/>
          <a:ext cx="1336972" cy="668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팀 일정 관리</a:t>
          </a:r>
          <a:endParaRPr lang="ko-KR" altLang="en-US" sz="1600" kern="1200" dirty="0"/>
        </a:p>
      </dsp:txBody>
      <dsp:txXfrm>
        <a:off x="1303151" y="4748216"/>
        <a:ext cx="1336972" cy="668486"/>
      </dsp:txXfrm>
    </dsp:sp>
    <dsp:sp modelId="{FA54B241-2E5A-4E37-8425-1854E6769FEF}">
      <dsp:nvSpPr>
        <dsp:cNvPr id="0" name=""/>
        <dsp:cNvSpPr/>
      </dsp:nvSpPr>
      <dsp:spPr>
        <a:xfrm>
          <a:off x="2586645" y="1900465"/>
          <a:ext cx="1336972" cy="668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smtClean="0"/>
            <a:t>선수 관리</a:t>
          </a:r>
          <a:endParaRPr lang="ko-KR" altLang="en-US" sz="1600" kern="1200" dirty="0"/>
        </a:p>
      </dsp:txBody>
      <dsp:txXfrm>
        <a:off x="2586645" y="1900465"/>
        <a:ext cx="1336972" cy="668486"/>
      </dsp:txXfrm>
    </dsp:sp>
    <dsp:sp modelId="{1A536B15-EB43-478B-8AC0-10B8755A2CEB}">
      <dsp:nvSpPr>
        <dsp:cNvPr id="0" name=""/>
        <dsp:cNvSpPr/>
      </dsp:nvSpPr>
      <dsp:spPr>
        <a:xfrm>
          <a:off x="2920888" y="2849715"/>
          <a:ext cx="1336972" cy="668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성적 기록</a:t>
          </a:r>
          <a:endParaRPr lang="ko-KR" altLang="en-US" sz="1600" kern="1200" dirty="0"/>
        </a:p>
      </dsp:txBody>
      <dsp:txXfrm>
        <a:off x="2920888" y="2849715"/>
        <a:ext cx="1336972" cy="668486"/>
      </dsp:txXfrm>
    </dsp:sp>
    <dsp:sp modelId="{5EC68DF6-329D-4384-9D33-55CE967F5445}">
      <dsp:nvSpPr>
        <dsp:cNvPr id="0" name=""/>
        <dsp:cNvSpPr/>
      </dsp:nvSpPr>
      <dsp:spPr>
        <a:xfrm>
          <a:off x="4204382" y="1900465"/>
          <a:ext cx="1336972" cy="668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리그 관리</a:t>
          </a:r>
          <a:endParaRPr lang="ko-KR" altLang="en-US" sz="1600" kern="1200" dirty="0"/>
        </a:p>
      </dsp:txBody>
      <dsp:txXfrm>
        <a:off x="4204382" y="1900465"/>
        <a:ext cx="1336972" cy="668486"/>
      </dsp:txXfrm>
    </dsp:sp>
    <dsp:sp modelId="{E14C02B1-8D2D-4408-8F50-C9AA735F5F1E}">
      <dsp:nvSpPr>
        <dsp:cNvPr id="0" name=""/>
        <dsp:cNvSpPr/>
      </dsp:nvSpPr>
      <dsp:spPr>
        <a:xfrm>
          <a:off x="4538625" y="2849715"/>
          <a:ext cx="1336972" cy="668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리그 개최</a:t>
          </a:r>
          <a:endParaRPr lang="ko-KR" altLang="en-US" sz="1600" kern="1200" dirty="0"/>
        </a:p>
      </dsp:txBody>
      <dsp:txXfrm>
        <a:off x="4538625" y="2849715"/>
        <a:ext cx="1336972" cy="668486"/>
      </dsp:txXfrm>
    </dsp:sp>
    <dsp:sp modelId="{0CCCCEBE-2A39-4947-8130-ACFCC0E6A057}">
      <dsp:nvSpPr>
        <dsp:cNvPr id="0" name=""/>
        <dsp:cNvSpPr/>
      </dsp:nvSpPr>
      <dsp:spPr>
        <a:xfrm>
          <a:off x="4538625" y="3798966"/>
          <a:ext cx="1336972" cy="668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리그 참가</a:t>
          </a:r>
          <a:endParaRPr lang="ko-KR" altLang="en-US" sz="1600" kern="1200" dirty="0"/>
        </a:p>
      </dsp:txBody>
      <dsp:txXfrm>
        <a:off x="4538625" y="3798966"/>
        <a:ext cx="1336972" cy="668486"/>
      </dsp:txXfrm>
    </dsp:sp>
    <dsp:sp modelId="{3CCB0417-3D5C-49AD-BC09-515B47009B06}">
      <dsp:nvSpPr>
        <dsp:cNvPr id="0" name=""/>
        <dsp:cNvSpPr/>
      </dsp:nvSpPr>
      <dsp:spPr>
        <a:xfrm>
          <a:off x="5822119" y="1900465"/>
          <a:ext cx="1336972" cy="668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smtClean="0"/>
            <a:t>미정</a:t>
          </a:r>
          <a:endParaRPr lang="ko-KR" altLang="en-US" sz="1600" kern="1200" dirty="0"/>
        </a:p>
      </dsp:txBody>
      <dsp:txXfrm>
        <a:off x="5822119" y="1900465"/>
        <a:ext cx="1336972" cy="668486"/>
      </dsp:txXfrm>
    </dsp:sp>
    <dsp:sp modelId="{780C02C3-FF7E-40DC-B9A7-B296813C4988}">
      <dsp:nvSpPr>
        <dsp:cNvPr id="0" name=""/>
        <dsp:cNvSpPr/>
      </dsp:nvSpPr>
      <dsp:spPr>
        <a:xfrm>
          <a:off x="5051127" y="2759"/>
          <a:ext cx="1336972" cy="668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>
              <a:solidFill>
                <a:schemeClr val="bg2">
                  <a:lumMod val="75000"/>
                </a:schemeClr>
              </a:solidFill>
            </a:rPr>
            <a:t>회원가입</a:t>
          </a:r>
          <a:endParaRPr lang="ko-KR" altLang="en-US" sz="1600" kern="1200" dirty="0">
            <a:solidFill>
              <a:schemeClr val="bg2">
                <a:lumMod val="75000"/>
              </a:schemeClr>
            </a:solidFill>
          </a:endParaRPr>
        </a:p>
      </dsp:txBody>
      <dsp:txXfrm>
        <a:off x="5051127" y="2759"/>
        <a:ext cx="1336972" cy="668486"/>
      </dsp:txXfrm>
    </dsp:sp>
    <dsp:sp modelId="{D84AA230-0509-4CB0-9293-76AFACF5D51A}">
      <dsp:nvSpPr>
        <dsp:cNvPr id="0" name=""/>
        <dsp:cNvSpPr/>
      </dsp:nvSpPr>
      <dsp:spPr>
        <a:xfrm>
          <a:off x="6684920" y="0"/>
          <a:ext cx="1336972" cy="6684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600" kern="1200" dirty="0" smtClean="0"/>
            <a:t>팀 창단</a:t>
          </a:r>
          <a:endParaRPr lang="ko-KR" altLang="en-US" sz="1600" kern="1200" dirty="0"/>
        </a:p>
      </dsp:txBody>
      <dsp:txXfrm>
        <a:off x="6684920" y="0"/>
        <a:ext cx="1336972" cy="668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93562-156E-499A-AB04-60195B747885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0436D-C471-48EC-AF01-EF568710A8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48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사이트맵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Pc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가로 </a:t>
            </a:r>
            <a:r>
              <a:rPr lang="en-US" altLang="ko-KR" dirty="0" smtClean="0"/>
              <a:t>max</a:t>
            </a:r>
            <a:r>
              <a:rPr lang="en-US" altLang="ko-KR" baseline="0" dirty="0" smtClean="0"/>
              <a:t> 1900px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0436D-C471-48EC-AF01-EF568710A8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925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리그관리 페이지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Pc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가로 </a:t>
            </a:r>
            <a:r>
              <a:rPr lang="en-US" altLang="ko-KR" dirty="0" smtClean="0"/>
              <a:t>max</a:t>
            </a:r>
            <a:r>
              <a:rPr lang="en-US" altLang="ko-KR" baseline="0" dirty="0" smtClean="0"/>
              <a:t> 1900px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0436D-C471-48EC-AF01-EF568710A8B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79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ko-KR" altLang="en-US" dirty="0" err="1" smtClean="0"/>
              <a:t>인트로</a:t>
            </a:r>
            <a:r>
              <a:rPr lang="ko-KR" altLang="en-US" dirty="0" smtClean="0"/>
              <a:t> 페이지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Pc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가로 </a:t>
            </a:r>
            <a:r>
              <a:rPr lang="en-US" altLang="ko-KR" dirty="0" smtClean="0"/>
              <a:t>max</a:t>
            </a:r>
            <a:r>
              <a:rPr lang="en-US" altLang="ko-KR" baseline="0" dirty="0" smtClean="0"/>
              <a:t> 1900px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0436D-C471-48EC-AF01-EF568710A8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268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팀 관리 페이지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선수 등록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선수 명단 구성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팀 일정 관리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Pc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가로 </a:t>
            </a:r>
            <a:r>
              <a:rPr lang="en-US" altLang="ko-KR" dirty="0" smtClean="0"/>
              <a:t>max</a:t>
            </a:r>
            <a:r>
              <a:rPr lang="en-US" altLang="ko-KR" baseline="0" dirty="0" smtClean="0"/>
              <a:t> 1900px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0436D-C471-48EC-AF01-EF568710A8B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694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선수</a:t>
            </a:r>
            <a:r>
              <a:rPr lang="ko-KR" altLang="en-US" dirty="0" smtClean="0"/>
              <a:t> </a:t>
            </a:r>
            <a:r>
              <a:rPr lang="ko-KR" altLang="en-US" dirty="0" smtClean="0"/>
              <a:t>관리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성적 기록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Pc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가로 </a:t>
            </a:r>
            <a:r>
              <a:rPr lang="en-US" altLang="ko-KR" dirty="0" smtClean="0"/>
              <a:t>max</a:t>
            </a:r>
            <a:r>
              <a:rPr lang="en-US" altLang="ko-KR" baseline="0" dirty="0" smtClean="0"/>
              <a:t> 1900px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0436D-C471-48EC-AF01-EF568710A8B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794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리그</a:t>
            </a:r>
            <a:r>
              <a:rPr lang="ko-KR" altLang="en-US" dirty="0" smtClean="0"/>
              <a:t> </a:t>
            </a:r>
            <a:r>
              <a:rPr lang="ko-KR" altLang="en-US" dirty="0" smtClean="0"/>
              <a:t>관리 </a:t>
            </a:r>
            <a:r>
              <a:rPr lang="ko-KR" altLang="en-US" dirty="0" smtClean="0"/>
              <a:t>페이지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리그 개최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리그 참가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Pc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가로 </a:t>
            </a:r>
            <a:r>
              <a:rPr lang="en-US" altLang="ko-KR" dirty="0" smtClean="0"/>
              <a:t>max</a:t>
            </a:r>
            <a:r>
              <a:rPr lang="en-US" altLang="ko-KR" baseline="0" dirty="0" smtClean="0"/>
              <a:t> 1900px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0436D-C471-48EC-AF01-EF568710A8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195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*</a:t>
            </a:r>
            <a:r>
              <a:rPr lang="ko-KR" altLang="en-US" baseline="0" dirty="0" smtClean="0"/>
              <a:t>미정</a:t>
            </a:r>
            <a:r>
              <a:rPr lang="en-US" altLang="ko-KR" baseline="0" dirty="0" smtClean="0"/>
              <a:t>*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Pc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가로 </a:t>
            </a:r>
            <a:r>
              <a:rPr lang="en-US" altLang="ko-KR" dirty="0" smtClean="0"/>
              <a:t>max</a:t>
            </a:r>
            <a:r>
              <a:rPr lang="en-US" altLang="ko-KR" baseline="0" dirty="0" smtClean="0"/>
              <a:t> 1900px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0436D-C471-48EC-AF01-EF568710A8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329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팀 관리 페이지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Pc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가로 </a:t>
            </a:r>
            <a:r>
              <a:rPr lang="en-US" altLang="ko-KR" dirty="0" smtClean="0"/>
              <a:t>max</a:t>
            </a:r>
            <a:r>
              <a:rPr lang="en-US" altLang="ko-KR" baseline="0" dirty="0" smtClean="0"/>
              <a:t> 1900px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0436D-C471-48EC-AF01-EF568710A8B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256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팀 관리 페이지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Pc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가로 </a:t>
            </a:r>
            <a:r>
              <a:rPr lang="en-US" altLang="ko-KR" dirty="0" smtClean="0"/>
              <a:t>max</a:t>
            </a:r>
            <a:r>
              <a:rPr lang="en-US" altLang="ko-KR" baseline="0" dirty="0" smtClean="0"/>
              <a:t> 1900px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0436D-C471-48EC-AF01-EF568710A8B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046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선수관리 페이지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Pc</a:t>
            </a:r>
            <a:r>
              <a:rPr lang="en-US" altLang="ko-KR" baseline="0" dirty="0" smtClean="0"/>
              <a:t> </a:t>
            </a:r>
            <a:r>
              <a:rPr lang="ko-KR" altLang="en-US" dirty="0" smtClean="0"/>
              <a:t>가로 </a:t>
            </a:r>
            <a:r>
              <a:rPr lang="en-US" altLang="ko-KR" dirty="0" smtClean="0"/>
              <a:t>max</a:t>
            </a:r>
            <a:r>
              <a:rPr lang="en-US" altLang="ko-KR" baseline="0" dirty="0" smtClean="0"/>
              <a:t> 1900px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70436D-C471-48EC-AF01-EF568710A8B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707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96BC-4AD4-4992-898E-12866E84FA4F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6720-5479-4C17-B5A8-773D9E652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86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96BC-4AD4-4992-898E-12866E84FA4F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6720-5479-4C17-B5A8-773D9E652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5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96BC-4AD4-4992-898E-12866E84FA4F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6720-5479-4C17-B5A8-773D9E652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593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962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ㅇ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411894"/>
            <a:ext cx="12192000" cy="568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40044" y="477796"/>
            <a:ext cx="122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메인로고</a:t>
            </a:r>
            <a:endParaRPr lang="ko-KR" alt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7405816" y="477796"/>
            <a:ext cx="463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일정</a:t>
            </a:r>
            <a:r>
              <a:rPr lang="en-US" altLang="ko-KR" dirty="0" smtClean="0"/>
              <a:t>/</a:t>
            </a:r>
            <a:r>
              <a:rPr lang="ko-KR" altLang="en-US" dirty="0" smtClean="0"/>
              <a:t>결과  순위  </a:t>
            </a:r>
            <a:r>
              <a:rPr lang="en-US" altLang="ko-KR" dirty="0" smtClean="0"/>
              <a:t>NEWS </a:t>
            </a:r>
            <a:r>
              <a:rPr lang="ko-KR" altLang="en-US" dirty="0" smtClean="0"/>
              <a:t>게시판</a:t>
            </a:r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12192000" cy="4118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30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96BC-4AD4-4992-898E-12866E84FA4F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6720-5479-4C17-B5A8-773D9E652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01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96BC-4AD4-4992-898E-12866E84FA4F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6720-5479-4C17-B5A8-773D9E652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48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96BC-4AD4-4992-898E-12866E84FA4F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6720-5479-4C17-B5A8-773D9E652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48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96BC-4AD4-4992-898E-12866E84FA4F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6720-5479-4C17-B5A8-773D9E652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21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96BC-4AD4-4992-898E-12866E84FA4F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6720-5479-4C17-B5A8-773D9E652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72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96BC-4AD4-4992-898E-12866E84FA4F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6720-5479-4C17-B5A8-773D9E652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1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96BC-4AD4-4992-898E-12866E84FA4F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6720-5479-4C17-B5A8-773D9E652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9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E96BC-4AD4-4992-898E-12866E84FA4F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B6720-5479-4C17-B5A8-773D9E652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74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E96BC-4AD4-4992-898E-12866E84FA4F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B6720-5479-4C17-B5A8-773D9E652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792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31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197100" y="1206500"/>
            <a:ext cx="2286000" cy="52841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-834"/>
            <a:ext cx="12192000" cy="685883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849364681"/>
              </p:ext>
            </p:extLst>
          </p:nvPr>
        </p:nvGraphicFramePr>
        <p:xfrm>
          <a:off x="2966824" y="71924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35703" y="719249"/>
            <a:ext cx="4135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SITE MAP</a:t>
            </a:r>
            <a:endParaRPr lang="ko-KR" altLang="en-US" sz="6000" dirty="0">
              <a:solidFill>
                <a:schemeClr val="bg2">
                  <a:lumMod val="7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434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2" y="23649"/>
            <a:ext cx="21046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1" cy="896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303986" y="144516"/>
            <a:ext cx="667492" cy="606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기능아이콘</a:t>
            </a:r>
            <a:endParaRPr lang="en-US" altLang="ko-KR" sz="700" dirty="0" smtClean="0"/>
          </a:p>
          <a:p>
            <a:pPr algn="ctr"/>
            <a:r>
              <a:rPr lang="en-US" altLang="ko-KR" sz="700" dirty="0" smtClean="0"/>
              <a:t>(</a:t>
            </a:r>
            <a:r>
              <a:rPr lang="ko-KR" altLang="en-US" sz="700" dirty="0" err="1" smtClean="0"/>
              <a:t>팀관리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sp>
        <p:nvSpPr>
          <p:cNvPr id="8" name="직사각형 7"/>
          <p:cNvSpPr/>
          <p:nvPr/>
        </p:nvSpPr>
        <p:spPr>
          <a:xfrm>
            <a:off x="5277047" y="144516"/>
            <a:ext cx="667492" cy="606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기능아이콘</a:t>
            </a:r>
            <a:endParaRPr lang="en-US" altLang="ko-KR" sz="700" dirty="0" smtClean="0"/>
          </a:p>
          <a:p>
            <a:pPr algn="ctr"/>
            <a:r>
              <a:rPr lang="en-US" altLang="ko-KR" sz="700" dirty="0" smtClean="0"/>
              <a:t>(</a:t>
            </a:r>
            <a:r>
              <a:rPr lang="ko-KR" altLang="en-US" sz="700" dirty="0" smtClean="0"/>
              <a:t>선수관리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sp>
        <p:nvSpPr>
          <p:cNvPr id="9" name="직사각형 8"/>
          <p:cNvSpPr/>
          <p:nvPr/>
        </p:nvSpPr>
        <p:spPr>
          <a:xfrm>
            <a:off x="6250108" y="144516"/>
            <a:ext cx="667492" cy="606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기능아이콘</a:t>
            </a:r>
            <a:endParaRPr lang="en-US" altLang="ko-KR" sz="700" dirty="0" smtClean="0"/>
          </a:p>
          <a:p>
            <a:pPr algn="ctr"/>
            <a:r>
              <a:rPr lang="en-US" altLang="ko-KR" sz="700" dirty="0" smtClean="0"/>
              <a:t>(</a:t>
            </a:r>
            <a:r>
              <a:rPr lang="ko-KR" altLang="en-US" sz="700" dirty="0" smtClean="0"/>
              <a:t>리그관리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sp>
        <p:nvSpPr>
          <p:cNvPr id="10" name="직사각형 9"/>
          <p:cNvSpPr/>
          <p:nvPr/>
        </p:nvSpPr>
        <p:spPr>
          <a:xfrm>
            <a:off x="7223170" y="144516"/>
            <a:ext cx="667492" cy="606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기능아이콘</a:t>
            </a:r>
            <a:endParaRPr lang="en-US" altLang="ko-KR" sz="700" dirty="0" smtClean="0"/>
          </a:p>
          <a:p>
            <a:pPr algn="ctr"/>
            <a:r>
              <a:rPr lang="en-US" altLang="ko-KR" sz="700" dirty="0" smtClean="0"/>
              <a:t>(</a:t>
            </a:r>
            <a:r>
              <a:rPr lang="ko-KR" altLang="en-US" sz="700" dirty="0" smtClean="0"/>
              <a:t>미정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sp>
        <p:nvSpPr>
          <p:cNvPr id="12" name="직사각형 11"/>
          <p:cNvSpPr/>
          <p:nvPr/>
        </p:nvSpPr>
        <p:spPr>
          <a:xfrm>
            <a:off x="2609191" y="3732425"/>
            <a:ext cx="8393527" cy="294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2609191" y="1491092"/>
            <a:ext cx="8393527" cy="202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928878" y="3934047"/>
            <a:ext cx="7754151" cy="26656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대진표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04496" y="1211315"/>
            <a:ext cx="981704" cy="1165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팀 로고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38881" y="117584"/>
            <a:ext cx="1519759" cy="606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사이트 로고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81146" y="2502714"/>
            <a:ext cx="1028404" cy="276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My team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2928878" y="1642246"/>
            <a:ext cx="7754151" cy="17867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참가중인 대회 정보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928878" y="1040524"/>
            <a:ext cx="1375108" cy="369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대회 찾기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440615" y="1047161"/>
            <a:ext cx="1375108" cy="369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대회 찾기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73418" y="2980700"/>
            <a:ext cx="1757855" cy="528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팀 관리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173417" y="3686207"/>
            <a:ext cx="1757855" cy="528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선수 관리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173416" y="4391714"/>
            <a:ext cx="1757855" cy="528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리그 관리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173416" y="5097221"/>
            <a:ext cx="1757855" cy="528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미정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918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4518712" y="2470337"/>
            <a:ext cx="3154573" cy="2856406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선수 관리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49841" y="2446688"/>
            <a:ext cx="3154573" cy="2880055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팀 관리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087583" y="2470337"/>
            <a:ext cx="3154573" cy="2856406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bg2">
                    <a:lumMod val="75000"/>
                  </a:schemeClr>
                </a:solidFill>
              </a:rPr>
              <a:t>대회 관리</a:t>
            </a:r>
            <a:endParaRPr lang="ko-KR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28203" y="1038613"/>
            <a:ext cx="4135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SITE LOGO</a:t>
            </a:r>
            <a:endParaRPr lang="ko-KR" altLang="en-US" sz="6000" dirty="0">
              <a:solidFill>
                <a:schemeClr val="bg2">
                  <a:lumMod val="7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811" y="129661"/>
            <a:ext cx="324264" cy="324264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0" y="-834"/>
            <a:ext cx="12192000" cy="685883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26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1"/>
            <a:ext cx="12192001" cy="5131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5" name="직사각형 4"/>
          <p:cNvSpPr/>
          <p:nvPr/>
        </p:nvSpPr>
        <p:spPr>
          <a:xfrm>
            <a:off x="-2" y="-833"/>
            <a:ext cx="2104697" cy="68588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671" y="126933"/>
            <a:ext cx="331371" cy="33137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200" y="64083"/>
            <a:ext cx="492493" cy="49249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421" y="110858"/>
            <a:ext cx="351534" cy="35153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16" y="13795"/>
            <a:ext cx="563374" cy="563374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11580730" y="-834"/>
            <a:ext cx="613652" cy="60703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25400" dir="11400000" algn="ctr" rotWithShape="0">
              <a:schemeClr val="bg2">
                <a:lumMod val="7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23747" y="2234698"/>
            <a:ext cx="1216368" cy="2188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104216" y="-834"/>
            <a:ext cx="10087784" cy="607031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51176" y="1205506"/>
            <a:ext cx="13789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TEAM</a:t>
            </a:r>
          </a:p>
          <a:p>
            <a:pPr algn="ctr"/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LOGO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1221" y="197923"/>
            <a:ext cx="1641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SITE LOGO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064" y="134423"/>
            <a:ext cx="330724" cy="330724"/>
          </a:xfrm>
          <a:prstGeom prst="rect">
            <a:avLst/>
          </a:prstGeom>
        </p:spPr>
      </p:pic>
      <p:sp>
        <p:nvSpPr>
          <p:cNvPr id="42" name="직사각형 41"/>
          <p:cNvSpPr/>
          <p:nvPr/>
        </p:nvSpPr>
        <p:spPr>
          <a:xfrm>
            <a:off x="-2384" y="2980700"/>
            <a:ext cx="2106600" cy="5281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팀 관리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" y="3686207"/>
            <a:ext cx="2104216" cy="5281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선수 관리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0" y="4391714"/>
            <a:ext cx="2104216" cy="5281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리그 관리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0" y="5097221"/>
            <a:ext cx="2104216" cy="5281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미정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-834"/>
            <a:ext cx="12192000" cy="685883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0" y="0"/>
            <a:ext cx="2104216" cy="6857999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/>
          <p:cNvGrpSpPr/>
          <p:nvPr/>
        </p:nvGrpSpPr>
        <p:grpSpPr>
          <a:xfrm>
            <a:off x="2700845" y="1093843"/>
            <a:ext cx="1672256" cy="1886857"/>
            <a:chOff x="2700845" y="1093843"/>
            <a:chExt cx="1672256" cy="1886857"/>
          </a:xfrm>
        </p:grpSpPr>
        <p:sp>
          <p:nvSpPr>
            <p:cNvPr id="47" name="직사각형 46"/>
            <p:cNvSpPr/>
            <p:nvPr/>
          </p:nvSpPr>
          <p:spPr>
            <a:xfrm>
              <a:off x="2700845" y="1093843"/>
              <a:ext cx="1672256" cy="1886857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70664" y="1536118"/>
              <a:ext cx="1378951" cy="107721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2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TEAM</a:t>
              </a:r>
            </a:p>
            <a:p>
              <a:pPr algn="ctr"/>
              <a:r>
                <a:rPr lang="en-US" altLang="ko-KR" sz="3200" dirty="0" smtClean="0">
                  <a:solidFill>
                    <a:schemeClr val="bg2">
                      <a:lumMod val="75000"/>
                    </a:schemeClr>
                  </a:solidFill>
                  <a:latin typeface="Adobe 고딕 Std B" panose="020B0800000000000000" pitchFamily="34" charset="-127"/>
                  <a:ea typeface="Adobe 고딕 Std B" panose="020B0800000000000000" pitchFamily="34" charset="-127"/>
                </a:rPr>
                <a:t>LOGO</a:t>
              </a:r>
              <a:endParaRPr lang="ko-KR" altLang="en-US" sz="3200" dirty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700845" y="3234019"/>
            <a:ext cx="4306752" cy="3133327"/>
            <a:chOff x="4803448" y="1093842"/>
            <a:chExt cx="6777282" cy="2315389"/>
          </a:xfrm>
        </p:grpSpPr>
        <p:sp>
          <p:nvSpPr>
            <p:cNvPr id="52" name="직사각형 51"/>
            <p:cNvSpPr/>
            <p:nvPr/>
          </p:nvSpPr>
          <p:spPr>
            <a:xfrm>
              <a:off x="4803448" y="1093843"/>
              <a:ext cx="6777282" cy="2315388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803448" y="1093842"/>
              <a:ext cx="6777282" cy="44227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400" dirty="0" smtClean="0">
                  <a:solidFill>
                    <a:schemeClr val="bg2">
                      <a:lumMod val="75000"/>
                    </a:schemeClr>
                  </a:solidFill>
                </a:rPr>
                <a:t>팀 일정 관리</a:t>
              </a:r>
              <a:endParaRPr lang="ko-KR" altLang="en-US" sz="1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58" name="직사각형 57"/>
          <p:cNvSpPr/>
          <p:nvPr/>
        </p:nvSpPr>
        <p:spPr>
          <a:xfrm>
            <a:off x="7318298" y="1093842"/>
            <a:ext cx="4262432" cy="527350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선수 명단</a:t>
            </a:r>
            <a:endParaRPr lang="ko-KR" altLang="en-US" sz="1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3192900" y="4308729"/>
            <a:ext cx="3377190" cy="1491353"/>
            <a:chOff x="3192900" y="4308729"/>
            <a:chExt cx="3377190" cy="1491353"/>
          </a:xfrm>
        </p:grpSpPr>
        <p:grpSp>
          <p:nvGrpSpPr>
            <p:cNvPr id="66" name="그룹 65"/>
            <p:cNvGrpSpPr/>
            <p:nvPr/>
          </p:nvGrpSpPr>
          <p:grpSpPr>
            <a:xfrm>
              <a:off x="3192900" y="4308729"/>
              <a:ext cx="3377190" cy="91068"/>
              <a:chOff x="3192900" y="4123282"/>
              <a:chExt cx="3377190" cy="91068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192900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3740587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4288274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4835961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5383648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5931335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6479022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3192900" y="4770692"/>
              <a:ext cx="3377190" cy="91068"/>
              <a:chOff x="3192900" y="4123282"/>
              <a:chExt cx="3377190" cy="91068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192900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3740587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88274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4835961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5383648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5931335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6479022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3192900" y="5239853"/>
              <a:ext cx="3377190" cy="91068"/>
              <a:chOff x="3192900" y="4123282"/>
              <a:chExt cx="3377190" cy="91068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192900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3740587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288274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4835961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5383648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5931335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6479022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3192900" y="5709014"/>
              <a:ext cx="3377190" cy="91068"/>
              <a:chOff x="3192900" y="4123282"/>
              <a:chExt cx="3377190" cy="91068"/>
            </a:xfrm>
          </p:grpSpPr>
          <p:sp>
            <p:nvSpPr>
              <p:cNvPr id="84" name="직사각형 83"/>
              <p:cNvSpPr/>
              <p:nvPr/>
            </p:nvSpPr>
            <p:spPr>
              <a:xfrm>
                <a:off x="3192900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3740587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4288274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4835961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5383648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5931335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6479022" y="4123282"/>
                <a:ext cx="91068" cy="91068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92" name="직사각형 91"/>
          <p:cNvSpPr/>
          <p:nvPr/>
        </p:nvSpPr>
        <p:spPr>
          <a:xfrm>
            <a:off x="7450632" y="1205506"/>
            <a:ext cx="4017468" cy="420094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선수 등록</a:t>
            </a:r>
            <a:endParaRPr lang="ko-KR" altLang="en-US" sz="14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grpSp>
        <p:nvGrpSpPr>
          <p:cNvPr id="101" name="그룹 100"/>
          <p:cNvGrpSpPr/>
          <p:nvPr/>
        </p:nvGrpSpPr>
        <p:grpSpPr>
          <a:xfrm>
            <a:off x="10796065" y="1281005"/>
            <a:ext cx="273923" cy="273923"/>
            <a:chOff x="8039100" y="2659345"/>
            <a:chExt cx="574674" cy="574674"/>
          </a:xfrm>
        </p:grpSpPr>
        <p:sp>
          <p:nvSpPr>
            <p:cNvPr id="97" name="직사각형 96"/>
            <p:cNvSpPr/>
            <p:nvPr/>
          </p:nvSpPr>
          <p:spPr>
            <a:xfrm>
              <a:off x="8039100" y="2659345"/>
              <a:ext cx="574674" cy="57467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0" name="그룹 99"/>
            <p:cNvGrpSpPr/>
            <p:nvPr/>
          </p:nvGrpSpPr>
          <p:grpSpPr>
            <a:xfrm>
              <a:off x="8141262" y="2748897"/>
              <a:ext cx="370350" cy="395569"/>
              <a:chOff x="9100082" y="2876549"/>
              <a:chExt cx="370350" cy="395569"/>
            </a:xfrm>
          </p:grpSpPr>
          <p:sp>
            <p:nvSpPr>
              <p:cNvPr id="98" name="직사각형 97"/>
              <p:cNvSpPr/>
              <p:nvPr/>
            </p:nvSpPr>
            <p:spPr>
              <a:xfrm>
                <a:off x="9258300" y="2876549"/>
                <a:ext cx="45719" cy="395569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/>
              <p:cNvSpPr/>
              <p:nvPr/>
            </p:nvSpPr>
            <p:spPr>
              <a:xfrm flipH="1">
                <a:off x="9100082" y="3050607"/>
                <a:ext cx="370350" cy="5050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7" name="그룹 106"/>
          <p:cNvGrpSpPr/>
          <p:nvPr/>
        </p:nvGrpSpPr>
        <p:grpSpPr>
          <a:xfrm>
            <a:off x="11124771" y="1281005"/>
            <a:ext cx="273923" cy="273923"/>
            <a:chOff x="9162177" y="2693363"/>
            <a:chExt cx="574674" cy="574674"/>
          </a:xfrm>
        </p:grpSpPr>
        <p:sp>
          <p:nvSpPr>
            <p:cNvPr id="103" name="직사각형 102"/>
            <p:cNvSpPr/>
            <p:nvPr/>
          </p:nvSpPr>
          <p:spPr>
            <a:xfrm>
              <a:off x="9162177" y="2693363"/>
              <a:ext cx="574674" cy="57467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1349" y="2774818"/>
              <a:ext cx="416329" cy="416329"/>
            </a:xfrm>
            <a:prstGeom prst="rect">
              <a:avLst/>
            </a:prstGeom>
          </p:spPr>
        </p:pic>
      </p:grpSp>
      <p:grpSp>
        <p:nvGrpSpPr>
          <p:cNvPr id="123" name="그룹 122"/>
          <p:cNvGrpSpPr/>
          <p:nvPr/>
        </p:nvGrpSpPr>
        <p:grpSpPr>
          <a:xfrm>
            <a:off x="9556974" y="3098179"/>
            <a:ext cx="45719" cy="253620"/>
            <a:chOff x="9556974" y="3098179"/>
            <a:chExt cx="45719" cy="253620"/>
          </a:xfrm>
        </p:grpSpPr>
        <p:sp>
          <p:nvSpPr>
            <p:cNvPr id="120" name="직사각형 119"/>
            <p:cNvSpPr/>
            <p:nvPr/>
          </p:nvSpPr>
          <p:spPr>
            <a:xfrm>
              <a:off x="9556974" y="3098179"/>
              <a:ext cx="45719" cy="478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9556974" y="3199779"/>
              <a:ext cx="45719" cy="478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9556974" y="3303933"/>
              <a:ext cx="45719" cy="478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5" name="그룹 124"/>
          <p:cNvGrpSpPr/>
          <p:nvPr/>
        </p:nvGrpSpPr>
        <p:grpSpPr>
          <a:xfrm>
            <a:off x="7626636" y="1920274"/>
            <a:ext cx="3535872" cy="274352"/>
            <a:chOff x="7626636" y="1920274"/>
            <a:chExt cx="3535872" cy="274352"/>
          </a:xfrm>
        </p:grpSpPr>
        <p:grpSp>
          <p:nvGrpSpPr>
            <p:cNvPr id="117" name="그룹 116"/>
            <p:cNvGrpSpPr/>
            <p:nvPr/>
          </p:nvGrpSpPr>
          <p:grpSpPr>
            <a:xfrm>
              <a:off x="7626636" y="1983755"/>
              <a:ext cx="3535872" cy="159257"/>
              <a:chOff x="7626636" y="1983755"/>
              <a:chExt cx="3535872" cy="159257"/>
            </a:xfrm>
          </p:grpSpPr>
          <p:sp>
            <p:nvSpPr>
              <p:cNvPr id="108" name="직사각형 107"/>
              <p:cNvSpPr/>
              <p:nvPr/>
            </p:nvSpPr>
            <p:spPr>
              <a:xfrm>
                <a:off x="7626636" y="1983755"/>
                <a:ext cx="152114" cy="15925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8532261" y="1983755"/>
                <a:ext cx="2630247" cy="15925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4" name="타원 123"/>
            <p:cNvSpPr/>
            <p:nvPr/>
          </p:nvSpPr>
          <p:spPr>
            <a:xfrm>
              <a:off x="8018329" y="1920274"/>
              <a:ext cx="274352" cy="27435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7626636" y="2286359"/>
            <a:ext cx="3535872" cy="274352"/>
            <a:chOff x="7626636" y="1920274"/>
            <a:chExt cx="3535872" cy="274352"/>
          </a:xfrm>
        </p:grpSpPr>
        <p:grpSp>
          <p:nvGrpSpPr>
            <p:cNvPr id="127" name="그룹 126"/>
            <p:cNvGrpSpPr/>
            <p:nvPr/>
          </p:nvGrpSpPr>
          <p:grpSpPr>
            <a:xfrm>
              <a:off x="7626636" y="1983755"/>
              <a:ext cx="3535872" cy="159257"/>
              <a:chOff x="7626636" y="1983755"/>
              <a:chExt cx="3535872" cy="159257"/>
            </a:xfrm>
          </p:grpSpPr>
          <p:sp>
            <p:nvSpPr>
              <p:cNvPr id="129" name="직사각형 128"/>
              <p:cNvSpPr/>
              <p:nvPr/>
            </p:nvSpPr>
            <p:spPr>
              <a:xfrm>
                <a:off x="7626636" y="1983755"/>
                <a:ext cx="152114" cy="15925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8532261" y="1983755"/>
                <a:ext cx="2630247" cy="15925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28" name="타원 127"/>
            <p:cNvSpPr/>
            <p:nvPr/>
          </p:nvSpPr>
          <p:spPr>
            <a:xfrm>
              <a:off x="8018329" y="1920274"/>
              <a:ext cx="274352" cy="27435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1" name="그룹 130"/>
          <p:cNvGrpSpPr/>
          <p:nvPr/>
        </p:nvGrpSpPr>
        <p:grpSpPr>
          <a:xfrm>
            <a:off x="7626636" y="2682271"/>
            <a:ext cx="3535872" cy="274352"/>
            <a:chOff x="7626636" y="1920274"/>
            <a:chExt cx="3535872" cy="274352"/>
          </a:xfrm>
        </p:grpSpPr>
        <p:grpSp>
          <p:nvGrpSpPr>
            <p:cNvPr id="132" name="그룹 131"/>
            <p:cNvGrpSpPr/>
            <p:nvPr/>
          </p:nvGrpSpPr>
          <p:grpSpPr>
            <a:xfrm>
              <a:off x="7626636" y="1983755"/>
              <a:ext cx="3535872" cy="159257"/>
              <a:chOff x="7626636" y="1983755"/>
              <a:chExt cx="3535872" cy="159257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7626636" y="1983755"/>
                <a:ext cx="152114" cy="15925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8532261" y="1983755"/>
                <a:ext cx="2630247" cy="15925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3" name="타원 132"/>
            <p:cNvSpPr/>
            <p:nvPr/>
          </p:nvSpPr>
          <p:spPr>
            <a:xfrm>
              <a:off x="8018329" y="1920274"/>
              <a:ext cx="274352" cy="27435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28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1"/>
            <a:ext cx="12192001" cy="6061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5" name="직사각형 4"/>
          <p:cNvSpPr/>
          <p:nvPr/>
        </p:nvSpPr>
        <p:spPr>
          <a:xfrm>
            <a:off x="-2" y="-833"/>
            <a:ext cx="2104697" cy="68588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609191" y="3732425"/>
            <a:ext cx="8393527" cy="294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-2384" y="2980700"/>
            <a:ext cx="2106600" cy="5281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팀 관리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" y="3686207"/>
            <a:ext cx="2104216" cy="5281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선수 관리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4391714"/>
            <a:ext cx="2104216" cy="5281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리그 관리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5097221"/>
            <a:ext cx="2104216" cy="5281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미정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28878" y="4055618"/>
            <a:ext cx="7754151" cy="2301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선수 명단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671" y="126933"/>
            <a:ext cx="331371" cy="33137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200" y="64083"/>
            <a:ext cx="492493" cy="49249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421" y="110858"/>
            <a:ext cx="351534" cy="35153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16" y="13795"/>
            <a:ext cx="563374" cy="563374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11580730" y="-834"/>
            <a:ext cx="613652" cy="60703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25400" dir="11400000" algn="ctr" rotWithShape="0">
              <a:schemeClr val="bg2">
                <a:lumMod val="7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23747" y="2234698"/>
            <a:ext cx="1216368" cy="2188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0" y="-834"/>
            <a:ext cx="12192000" cy="685883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0" y="0"/>
            <a:ext cx="2104216" cy="6857999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104216" y="-834"/>
            <a:ext cx="10087784" cy="607031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51176" y="1205506"/>
            <a:ext cx="13789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TEAM</a:t>
            </a:r>
          </a:p>
          <a:p>
            <a:pPr algn="ctr"/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LOGO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1221" y="197923"/>
            <a:ext cx="1641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SITE LOGO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064" y="134423"/>
            <a:ext cx="330724" cy="330724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2700845" y="1093843"/>
            <a:ext cx="1672256" cy="1901705"/>
            <a:chOff x="2670153" y="721167"/>
            <a:chExt cx="2293734" cy="2608456"/>
          </a:xfrm>
        </p:grpSpPr>
        <p:sp>
          <p:nvSpPr>
            <p:cNvPr id="28" name="직사각형 27"/>
            <p:cNvSpPr/>
            <p:nvPr/>
          </p:nvSpPr>
          <p:spPr>
            <a:xfrm>
              <a:off x="2670153" y="721167"/>
              <a:ext cx="2293734" cy="258809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511" t="18445" r="20140" b="18248"/>
            <a:stretch/>
          </p:blipFill>
          <p:spPr>
            <a:xfrm>
              <a:off x="2743201" y="920252"/>
              <a:ext cx="2220686" cy="2409371"/>
            </a:xfrm>
            <a:prstGeom prst="rect">
              <a:avLst/>
            </a:prstGeom>
            <a:ln w="28575">
              <a:noFill/>
            </a:ln>
          </p:spPr>
        </p:pic>
      </p:grpSp>
      <p:grpSp>
        <p:nvGrpSpPr>
          <p:cNvPr id="7" name="그룹 6"/>
          <p:cNvGrpSpPr/>
          <p:nvPr/>
        </p:nvGrpSpPr>
        <p:grpSpPr>
          <a:xfrm>
            <a:off x="4563961" y="1092393"/>
            <a:ext cx="1211435" cy="1166278"/>
            <a:chOff x="4391079" y="929390"/>
            <a:chExt cx="1211435" cy="1166278"/>
          </a:xfrm>
        </p:grpSpPr>
        <p:grpSp>
          <p:nvGrpSpPr>
            <p:cNvPr id="4" name="그룹 3"/>
            <p:cNvGrpSpPr/>
            <p:nvPr/>
          </p:nvGrpSpPr>
          <p:grpSpPr>
            <a:xfrm>
              <a:off x="4391079" y="1205506"/>
              <a:ext cx="1211435" cy="890162"/>
              <a:chOff x="4391079" y="1205506"/>
              <a:chExt cx="1458178" cy="890162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4391079" y="1205506"/>
                <a:ext cx="1458178" cy="18786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4391079" y="1587859"/>
                <a:ext cx="1458178" cy="7330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4391079" y="1731071"/>
                <a:ext cx="1458178" cy="7330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391079" y="1874268"/>
                <a:ext cx="1458178" cy="7330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4391079" y="2022366"/>
                <a:ext cx="1458178" cy="7330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44" name="직사각형 43"/>
            <p:cNvSpPr/>
            <p:nvPr/>
          </p:nvSpPr>
          <p:spPr>
            <a:xfrm>
              <a:off x="4391079" y="929390"/>
              <a:ext cx="295221" cy="1931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631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1"/>
            <a:ext cx="12192001" cy="6061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5" name="직사각형 4"/>
          <p:cNvSpPr/>
          <p:nvPr/>
        </p:nvSpPr>
        <p:spPr>
          <a:xfrm>
            <a:off x="-2" y="-833"/>
            <a:ext cx="2104697" cy="68588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585841" y="1203905"/>
            <a:ext cx="1519759" cy="202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609191" y="3732425"/>
            <a:ext cx="8393527" cy="294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281989" y="1203905"/>
            <a:ext cx="6720729" cy="202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2928878" y="4055618"/>
            <a:ext cx="7754151" cy="2301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선수 명단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437849" y="1306557"/>
            <a:ext cx="6386095" cy="177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팀 일정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702490" y="1396029"/>
            <a:ext cx="1295352" cy="1687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팀 로고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671" y="126933"/>
            <a:ext cx="331371" cy="33137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200" y="64083"/>
            <a:ext cx="492493" cy="49249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421" y="110858"/>
            <a:ext cx="351534" cy="35153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16" y="13795"/>
            <a:ext cx="563374" cy="563374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11580730" y="-834"/>
            <a:ext cx="613652" cy="60703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25400" dir="11400000" algn="ctr" rotWithShape="0">
              <a:schemeClr val="bg2">
                <a:lumMod val="7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23747" y="2234698"/>
            <a:ext cx="1216368" cy="2188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104216" y="-834"/>
            <a:ext cx="10087784" cy="607031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51176" y="1205506"/>
            <a:ext cx="13789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TEAM</a:t>
            </a:r>
          </a:p>
          <a:p>
            <a:pPr algn="ctr"/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LOGO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1221" y="197923"/>
            <a:ext cx="1641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SITE LOGO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064" y="134423"/>
            <a:ext cx="330724" cy="330724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-2384" y="2980700"/>
            <a:ext cx="2106600" cy="5281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팀 관리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" y="3686207"/>
            <a:ext cx="2104216" cy="5281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선수 관리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0" y="4391714"/>
            <a:ext cx="2104216" cy="5281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리그 관리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5097221"/>
            <a:ext cx="2104216" cy="5281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미정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-834"/>
            <a:ext cx="12192000" cy="685883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0" y="0"/>
            <a:ext cx="2104216" cy="6857999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45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" y="1"/>
            <a:ext cx="12192001" cy="6061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5" name="직사각형 4"/>
          <p:cNvSpPr/>
          <p:nvPr/>
        </p:nvSpPr>
        <p:spPr>
          <a:xfrm>
            <a:off x="-2" y="-833"/>
            <a:ext cx="2104697" cy="6858834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671" y="126933"/>
            <a:ext cx="331371" cy="33137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200" y="64083"/>
            <a:ext cx="492493" cy="492493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421" y="110858"/>
            <a:ext cx="351534" cy="35153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16" y="13795"/>
            <a:ext cx="563374" cy="563374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11580730" y="-834"/>
            <a:ext cx="613652" cy="60703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dist="25400" dir="11400000" algn="ctr" rotWithShape="0">
              <a:schemeClr val="bg2">
                <a:lumMod val="7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23747" y="2234698"/>
            <a:ext cx="1216368" cy="2188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104216" y="-834"/>
            <a:ext cx="10087784" cy="607031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351176" y="1205506"/>
            <a:ext cx="13789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TEAM</a:t>
            </a:r>
          </a:p>
          <a:p>
            <a:pPr algn="ctr"/>
            <a:r>
              <a:rPr lang="en-US" altLang="ko-KR" sz="3200" dirty="0" smtClean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LOGO</a:t>
            </a:r>
            <a:endParaRPr lang="ko-KR" altLang="en-US" sz="3200" dirty="0">
              <a:solidFill>
                <a:schemeClr val="bg2">
                  <a:lumMod val="7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31221" y="197923"/>
            <a:ext cx="1641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bg2">
                    <a:lumMod val="75000"/>
                  </a:schemeClr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SITE LOGO</a:t>
            </a:r>
            <a:endParaRPr lang="ko-KR" altLang="en-US" sz="2000" dirty="0">
              <a:solidFill>
                <a:schemeClr val="bg2">
                  <a:lumMod val="75000"/>
                </a:schemeClr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064" y="134423"/>
            <a:ext cx="330724" cy="330724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-2384" y="2980700"/>
            <a:ext cx="2106600" cy="5281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팀 관리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" y="3686207"/>
            <a:ext cx="2104216" cy="5281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선수 관리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0" y="4391714"/>
            <a:ext cx="2104216" cy="52814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bg2">
                    <a:lumMod val="75000"/>
                  </a:schemeClr>
                </a:solidFill>
              </a:rPr>
              <a:t>리그 관리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0" y="5097221"/>
            <a:ext cx="2104216" cy="52814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2">
                    <a:lumMod val="75000"/>
                  </a:schemeClr>
                </a:solidFill>
              </a:rPr>
              <a:t>미정</a:t>
            </a:r>
            <a:endParaRPr lang="ko-KR" altLang="en-US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0" y="-834"/>
            <a:ext cx="12192000" cy="685883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0" y="0"/>
            <a:ext cx="2104216" cy="6857999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09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2626241" y="2566030"/>
            <a:ext cx="45719" cy="3037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 flipV="1">
            <a:off x="2636874" y="2560919"/>
            <a:ext cx="6315740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810832" y="2959435"/>
            <a:ext cx="1757855" cy="528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팀 관리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1810832" y="3728523"/>
            <a:ext cx="1757855" cy="528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선수 등록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1810831" y="4497611"/>
            <a:ext cx="1757855" cy="528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선수 명단 구성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1810830" y="5212317"/>
            <a:ext cx="1757855" cy="528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팀 일정 관리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6820807" y="2583779"/>
            <a:ext cx="45719" cy="22540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957528" y="2959434"/>
            <a:ext cx="1757855" cy="528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리그 관리</a:t>
            </a:r>
            <a:endParaRPr lang="ko-KR" altLang="en-US" sz="1400" dirty="0"/>
          </a:p>
        </p:txBody>
      </p:sp>
      <p:sp>
        <p:nvSpPr>
          <p:cNvPr id="32" name="직사각형 31"/>
          <p:cNvSpPr/>
          <p:nvPr/>
        </p:nvSpPr>
        <p:spPr>
          <a:xfrm>
            <a:off x="5957528" y="3747543"/>
            <a:ext cx="1757855" cy="528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리그 개최</a:t>
            </a:r>
            <a:endParaRPr lang="ko-KR" altLang="en-US" sz="1400" dirty="0"/>
          </a:p>
        </p:txBody>
      </p:sp>
      <p:sp>
        <p:nvSpPr>
          <p:cNvPr id="33" name="직사각형 32"/>
          <p:cNvSpPr/>
          <p:nvPr/>
        </p:nvSpPr>
        <p:spPr>
          <a:xfrm>
            <a:off x="5957528" y="4497610"/>
            <a:ext cx="1757855" cy="528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리그 참가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8906895" y="2620525"/>
            <a:ext cx="45719" cy="6945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030876" y="2959434"/>
            <a:ext cx="1757855" cy="528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미정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5771991" y="1889204"/>
            <a:ext cx="45719" cy="6945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 flipV="1">
            <a:off x="5192233" y="1986900"/>
            <a:ext cx="5450958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7045623" y="1722831"/>
            <a:ext cx="1757855" cy="528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회원가입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9118971" y="1722830"/>
            <a:ext cx="1757855" cy="528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팀 창단</a:t>
            </a:r>
            <a:endParaRPr lang="ko-KR" altLang="en-US" sz="1400" dirty="0"/>
          </a:p>
        </p:txBody>
      </p:sp>
      <p:sp>
        <p:nvSpPr>
          <p:cNvPr id="26" name="직사각형 25"/>
          <p:cNvSpPr/>
          <p:nvPr/>
        </p:nvSpPr>
        <p:spPr>
          <a:xfrm>
            <a:off x="4972275" y="1722832"/>
            <a:ext cx="1757855" cy="528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메인 </a:t>
            </a:r>
            <a:r>
              <a:rPr lang="ko-KR" altLang="en-US" sz="1400" dirty="0" err="1" smtClean="0"/>
              <a:t>인트로</a:t>
            </a:r>
            <a:endParaRPr lang="ko-KR" altLang="en-US" sz="1400" dirty="0"/>
          </a:p>
        </p:txBody>
      </p:sp>
      <p:sp>
        <p:nvSpPr>
          <p:cNvPr id="43" name="직사각형 42"/>
          <p:cNvSpPr/>
          <p:nvPr/>
        </p:nvSpPr>
        <p:spPr>
          <a:xfrm>
            <a:off x="4723524" y="2612147"/>
            <a:ext cx="45719" cy="14920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84180" y="2959435"/>
            <a:ext cx="1757855" cy="528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선수 관리</a:t>
            </a:r>
            <a:endParaRPr lang="ko-KR" altLang="en-US" sz="1400" dirty="0"/>
          </a:p>
        </p:txBody>
      </p:sp>
      <p:sp>
        <p:nvSpPr>
          <p:cNvPr id="44" name="직사각형 43"/>
          <p:cNvSpPr/>
          <p:nvPr/>
        </p:nvSpPr>
        <p:spPr>
          <a:xfrm>
            <a:off x="3884180" y="3728523"/>
            <a:ext cx="1757855" cy="528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성적 기록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0" y="-834"/>
            <a:ext cx="12192000" cy="685883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357675153"/>
              </p:ext>
            </p:extLst>
          </p:nvPr>
        </p:nvGraphicFramePr>
        <p:xfrm>
          <a:off x="6040224" y="277927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492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2" y="23649"/>
            <a:ext cx="21046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1" cy="896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303986" y="144516"/>
            <a:ext cx="667492" cy="606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기능아이콘</a:t>
            </a:r>
            <a:endParaRPr lang="en-US" altLang="ko-KR" sz="700" dirty="0" smtClean="0"/>
          </a:p>
          <a:p>
            <a:pPr algn="ctr"/>
            <a:r>
              <a:rPr lang="en-US" altLang="ko-KR" sz="700" dirty="0" smtClean="0"/>
              <a:t>(</a:t>
            </a:r>
            <a:r>
              <a:rPr lang="ko-KR" altLang="en-US" sz="700" dirty="0" err="1" smtClean="0"/>
              <a:t>팀관리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sp>
        <p:nvSpPr>
          <p:cNvPr id="8" name="직사각형 7"/>
          <p:cNvSpPr/>
          <p:nvPr/>
        </p:nvSpPr>
        <p:spPr>
          <a:xfrm>
            <a:off x="5277047" y="144516"/>
            <a:ext cx="667492" cy="606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기능아이콘</a:t>
            </a:r>
            <a:endParaRPr lang="en-US" altLang="ko-KR" sz="700" dirty="0" smtClean="0"/>
          </a:p>
          <a:p>
            <a:pPr algn="ctr"/>
            <a:r>
              <a:rPr lang="en-US" altLang="ko-KR" sz="700" dirty="0" smtClean="0"/>
              <a:t>(</a:t>
            </a:r>
            <a:r>
              <a:rPr lang="ko-KR" altLang="en-US" sz="700" dirty="0" smtClean="0"/>
              <a:t>선수관리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sp>
        <p:nvSpPr>
          <p:cNvPr id="9" name="직사각형 8"/>
          <p:cNvSpPr/>
          <p:nvPr/>
        </p:nvSpPr>
        <p:spPr>
          <a:xfrm>
            <a:off x="6250108" y="144516"/>
            <a:ext cx="667492" cy="606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기능아이콘</a:t>
            </a:r>
            <a:endParaRPr lang="en-US" altLang="ko-KR" sz="700" dirty="0" smtClean="0"/>
          </a:p>
          <a:p>
            <a:pPr algn="ctr"/>
            <a:r>
              <a:rPr lang="en-US" altLang="ko-KR" sz="700" dirty="0" smtClean="0"/>
              <a:t>(</a:t>
            </a:r>
            <a:r>
              <a:rPr lang="ko-KR" altLang="en-US" sz="700" dirty="0" smtClean="0"/>
              <a:t>리그관리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sp>
        <p:nvSpPr>
          <p:cNvPr id="10" name="직사각형 9"/>
          <p:cNvSpPr/>
          <p:nvPr/>
        </p:nvSpPr>
        <p:spPr>
          <a:xfrm>
            <a:off x="7223170" y="144516"/>
            <a:ext cx="667492" cy="606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기능아이콘</a:t>
            </a:r>
            <a:endParaRPr lang="en-US" altLang="ko-KR" sz="700" dirty="0" smtClean="0"/>
          </a:p>
          <a:p>
            <a:pPr algn="ctr"/>
            <a:r>
              <a:rPr lang="en-US" altLang="ko-KR" sz="700" dirty="0" smtClean="0"/>
              <a:t>(</a:t>
            </a:r>
            <a:r>
              <a:rPr lang="ko-KR" altLang="en-US" sz="700" dirty="0" smtClean="0"/>
              <a:t>미정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sp>
        <p:nvSpPr>
          <p:cNvPr id="11" name="직사각형 10"/>
          <p:cNvSpPr/>
          <p:nvPr/>
        </p:nvSpPr>
        <p:spPr>
          <a:xfrm>
            <a:off x="2585841" y="1203905"/>
            <a:ext cx="1519759" cy="202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609191" y="3732425"/>
            <a:ext cx="8393527" cy="294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281989" y="1203905"/>
            <a:ext cx="6720729" cy="202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04496" y="1211315"/>
            <a:ext cx="981704" cy="1165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팀 로고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38881" y="117584"/>
            <a:ext cx="1519759" cy="606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사이트 로고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73418" y="2980700"/>
            <a:ext cx="1757855" cy="528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팀 관리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173417" y="3686207"/>
            <a:ext cx="1757855" cy="528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선수 관리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173416" y="4391714"/>
            <a:ext cx="1757855" cy="528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리그 관리</a:t>
            </a:r>
            <a:endParaRPr lang="ko-KR" altLang="en-US" sz="1400" dirty="0"/>
          </a:p>
        </p:txBody>
      </p:sp>
      <p:sp>
        <p:nvSpPr>
          <p:cNvPr id="22" name="직사각형 21"/>
          <p:cNvSpPr/>
          <p:nvPr/>
        </p:nvSpPr>
        <p:spPr>
          <a:xfrm>
            <a:off x="173416" y="5097221"/>
            <a:ext cx="1757855" cy="528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미정</a:t>
            </a:r>
            <a:endParaRPr lang="ko-KR" altLang="en-US" sz="1400" dirty="0"/>
          </a:p>
        </p:txBody>
      </p:sp>
      <p:sp>
        <p:nvSpPr>
          <p:cNvPr id="25" name="직사각형 24"/>
          <p:cNvSpPr/>
          <p:nvPr/>
        </p:nvSpPr>
        <p:spPr>
          <a:xfrm>
            <a:off x="481146" y="2502714"/>
            <a:ext cx="1028404" cy="276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My team</a:t>
            </a:r>
            <a:endParaRPr lang="ko-KR" altLang="en-US" sz="1400" dirty="0"/>
          </a:p>
        </p:txBody>
      </p:sp>
      <p:sp>
        <p:nvSpPr>
          <p:cNvPr id="23" name="직사각형 22"/>
          <p:cNvSpPr/>
          <p:nvPr/>
        </p:nvSpPr>
        <p:spPr>
          <a:xfrm>
            <a:off x="2928878" y="4055618"/>
            <a:ext cx="7754151" cy="2301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선수 명단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4437849" y="1306557"/>
            <a:ext cx="6386095" cy="177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팀 일정 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702490" y="1396029"/>
            <a:ext cx="1295352" cy="16874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팀 로고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78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-2" y="23649"/>
            <a:ext cx="210469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-1" y="0"/>
            <a:ext cx="12192001" cy="896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303986" y="144516"/>
            <a:ext cx="667492" cy="606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기능아이콘</a:t>
            </a:r>
            <a:endParaRPr lang="en-US" altLang="ko-KR" sz="700" dirty="0" smtClean="0"/>
          </a:p>
          <a:p>
            <a:pPr algn="ctr"/>
            <a:r>
              <a:rPr lang="en-US" altLang="ko-KR" sz="700" dirty="0" smtClean="0"/>
              <a:t>(</a:t>
            </a:r>
            <a:r>
              <a:rPr lang="ko-KR" altLang="en-US" sz="700" dirty="0" err="1" smtClean="0"/>
              <a:t>팀관리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sp>
        <p:nvSpPr>
          <p:cNvPr id="8" name="직사각형 7"/>
          <p:cNvSpPr/>
          <p:nvPr/>
        </p:nvSpPr>
        <p:spPr>
          <a:xfrm>
            <a:off x="5277047" y="144516"/>
            <a:ext cx="667492" cy="606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기능아이콘</a:t>
            </a:r>
            <a:endParaRPr lang="en-US" altLang="ko-KR" sz="700" dirty="0" smtClean="0"/>
          </a:p>
          <a:p>
            <a:pPr algn="ctr"/>
            <a:r>
              <a:rPr lang="en-US" altLang="ko-KR" sz="700" dirty="0" smtClean="0"/>
              <a:t>(</a:t>
            </a:r>
            <a:r>
              <a:rPr lang="ko-KR" altLang="en-US" sz="700" dirty="0" smtClean="0"/>
              <a:t>선수관리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sp>
        <p:nvSpPr>
          <p:cNvPr id="9" name="직사각형 8"/>
          <p:cNvSpPr/>
          <p:nvPr/>
        </p:nvSpPr>
        <p:spPr>
          <a:xfrm>
            <a:off x="6250108" y="144516"/>
            <a:ext cx="667492" cy="606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기능아이콘</a:t>
            </a:r>
            <a:endParaRPr lang="en-US" altLang="ko-KR" sz="700" dirty="0" smtClean="0"/>
          </a:p>
          <a:p>
            <a:pPr algn="ctr"/>
            <a:r>
              <a:rPr lang="en-US" altLang="ko-KR" sz="700" dirty="0" smtClean="0"/>
              <a:t>(</a:t>
            </a:r>
            <a:r>
              <a:rPr lang="ko-KR" altLang="en-US" sz="700" dirty="0" smtClean="0"/>
              <a:t>리그관리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sp>
        <p:nvSpPr>
          <p:cNvPr id="10" name="직사각형 9"/>
          <p:cNvSpPr/>
          <p:nvPr/>
        </p:nvSpPr>
        <p:spPr>
          <a:xfrm>
            <a:off x="7223170" y="144516"/>
            <a:ext cx="667492" cy="606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smtClean="0"/>
              <a:t>기능아이콘</a:t>
            </a:r>
            <a:endParaRPr lang="en-US" altLang="ko-KR" sz="700" dirty="0" smtClean="0"/>
          </a:p>
          <a:p>
            <a:pPr algn="ctr"/>
            <a:r>
              <a:rPr lang="en-US" altLang="ko-KR" sz="700" dirty="0" smtClean="0"/>
              <a:t>(</a:t>
            </a:r>
            <a:r>
              <a:rPr lang="ko-KR" altLang="en-US" sz="700" dirty="0" smtClean="0"/>
              <a:t>미정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sp>
        <p:nvSpPr>
          <p:cNvPr id="11" name="직사각형 10"/>
          <p:cNvSpPr/>
          <p:nvPr/>
        </p:nvSpPr>
        <p:spPr>
          <a:xfrm>
            <a:off x="2609191" y="1491091"/>
            <a:ext cx="1519759" cy="202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609191" y="3732425"/>
            <a:ext cx="8393527" cy="294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281989" y="1491092"/>
            <a:ext cx="6720729" cy="2028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2928878" y="4297891"/>
            <a:ext cx="7754151" cy="2301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그래프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504496" y="1211315"/>
            <a:ext cx="981704" cy="11653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팀 로고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38881" y="117584"/>
            <a:ext cx="1519759" cy="606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사이트 로고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2718916" y="1659258"/>
            <a:ext cx="1275651" cy="1702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선수사진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336040" y="1572548"/>
            <a:ext cx="5382117" cy="1860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선수 개인 정보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927767" y="3890076"/>
            <a:ext cx="1354222" cy="344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그래프전환버튼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481146" y="2502714"/>
            <a:ext cx="1028404" cy="276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My team</a:t>
            </a:r>
            <a:endParaRPr lang="ko-KR" altLang="en-US" sz="1400" dirty="0"/>
          </a:p>
        </p:txBody>
      </p:sp>
      <p:sp>
        <p:nvSpPr>
          <p:cNvPr id="27" name="직사각형 26"/>
          <p:cNvSpPr/>
          <p:nvPr/>
        </p:nvSpPr>
        <p:spPr>
          <a:xfrm>
            <a:off x="2609191" y="977463"/>
            <a:ext cx="1519759" cy="369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선수 찾기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선택박스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173418" y="2980700"/>
            <a:ext cx="1757855" cy="528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팀 관리</a:t>
            </a:r>
            <a:endParaRPr lang="ko-KR" altLang="en-US" sz="1400" dirty="0"/>
          </a:p>
        </p:txBody>
      </p:sp>
      <p:sp>
        <p:nvSpPr>
          <p:cNvPr id="28" name="직사각형 27"/>
          <p:cNvSpPr/>
          <p:nvPr/>
        </p:nvSpPr>
        <p:spPr>
          <a:xfrm>
            <a:off x="173417" y="3686207"/>
            <a:ext cx="1757855" cy="528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선수 관리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>
          <a:xfrm>
            <a:off x="173416" y="4391714"/>
            <a:ext cx="1757855" cy="528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리그 관리</a:t>
            </a:r>
            <a:endParaRPr lang="ko-KR" altLang="en-US" sz="1400" dirty="0"/>
          </a:p>
        </p:txBody>
      </p:sp>
      <p:sp>
        <p:nvSpPr>
          <p:cNvPr id="30" name="직사각형 29"/>
          <p:cNvSpPr/>
          <p:nvPr/>
        </p:nvSpPr>
        <p:spPr>
          <a:xfrm>
            <a:off x="173416" y="5097221"/>
            <a:ext cx="1757855" cy="5281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미정</a:t>
            </a:r>
            <a:endParaRPr lang="ko-KR" altLang="en-US" sz="1400" dirty="0"/>
          </a:p>
        </p:txBody>
      </p:sp>
      <p:sp>
        <p:nvSpPr>
          <p:cNvPr id="31" name="직사각형 30"/>
          <p:cNvSpPr/>
          <p:nvPr/>
        </p:nvSpPr>
        <p:spPr>
          <a:xfrm>
            <a:off x="9799580" y="1568669"/>
            <a:ext cx="1121714" cy="1860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성적 기록하기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7614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422</TotalTime>
  <Words>360</Words>
  <Application>Microsoft Office PowerPoint</Application>
  <PresentationFormat>와이드스크린</PresentationFormat>
  <Paragraphs>189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Adobe 고딕 Std B</vt:lpstr>
      <vt:lpstr>맑은 고딕</vt:lpstr>
      <vt:lpstr>Arial</vt:lpstr>
      <vt:lpstr>Calibri</vt:lpstr>
      <vt:lpstr>Calibri Light</vt:lpstr>
      <vt:lpstr>Office Theme</vt:lpstr>
      <vt:lpstr>Storyboard Layouts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92</cp:revision>
  <dcterms:created xsi:type="dcterms:W3CDTF">2018-04-05T12:03:01Z</dcterms:created>
  <dcterms:modified xsi:type="dcterms:W3CDTF">2018-08-31T07:50:17Z</dcterms:modified>
</cp:coreProperties>
</file>