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7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6E08-E41C-2527-13FD-C66DB2CC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D88-7A47-F477-294E-0824AB163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2297-BF9C-53FA-E1B8-D2D100B1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48D9-9186-7A51-60E0-1D9527B1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5879-4D76-4121-1CA5-665E1C23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1335-9C17-C2B9-65C6-0D051F1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AD1A4-6C30-07FD-3123-0AD6A46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127E-460B-ED5A-1EB0-AFA8485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7E40-5452-6329-85D1-FC6F1822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0F69-7D7F-FF0C-89B2-B0E239A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BEDF1-E626-825B-163D-2CDF7CD9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FC035-E74F-AE68-4EE1-443E285A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9D8B0-2AF4-FC3D-CBAC-E0B9BE5A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3D38-70E8-6D10-F43B-EA831368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D8A1-5205-D0CB-CD60-F13A947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0E19-C4CB-E064-BFD0-25B7D092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6F23-46D2-5D81-1ACA-F56B50AA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66A6-D558-2FB3-5BD5-2896D94C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3F0-7A1E-CB0F-1FAC-12544A42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F2A5-9D55-6077-DEEA-6DF5072B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079-18FF-75F5-1260-FAB90A72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ADF5-1E48-92DD-2AD2-0E472160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309A-689A-DAA3-738F-06AA7D85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A33D-4C12-FCE0-5AC0-BA366FD3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4581-B761-1FA7-B92E-399CFF4F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308A-137F-CF94-E4C3-98FA73BA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587A-EBFF-B88C-F0F1-779B72F7F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FAC0A-6354-C192-988E-7656DC660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BE90-47F9-0704-9C2C-B2D35AB5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1ABA-E983-11D2-D5AF-A8F2BB2C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A3C1-9A91-FBDD-9488-C858E24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895C-8750-A85C-EA13-E9782E68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E741-3904-9E1C-1684-53C2B212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2BC4-C683-19EC-BC38-46609B3C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3EEA8-1458-6F4B-F4BD-BEDD2EE70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C7161-A8B2-D3E0-CFA2-73CF60B76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C339-3F6C-49A5-F483-CAD5DEF6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67332-B5F5-001C-6507-7C9F2442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EFEBE-FB44-5D7F-7158-423C6264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8DC-14BF-8163-AA0D-5BA49606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D2A8B-B8BB-F8D4-8B9F-635ADC28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61C2B-859D-34AD-3350-B965CB16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8B194-B2B2-95F1-E9E0-9EC0DF61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1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8E4DA-EC83-D4AF-E593-FCFA05BD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CE44A-97C8-9EA7-035F-8C19258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122E1-BF28-C1B1-4D34-168BB47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95C-54BF-060D-3963-4A43A320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B4AF-1AD8-AFCB-4675-8B083B42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1A51-7E16-AA5B-8F81-3AC3032A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00620-41B2-3B1A-D403-3853AAC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E2BE4-7C6E-11C7-766D-BEF1D94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D483-AA30-D712-2AB3-27AD161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121B-67DA-0D9B-8CF7-F2CF453F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77D6A-C58D-B096-E9F5-F51C2335C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F5DBB-F9D1-C75A-A93B-2B96AB2E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F275-B9DB-3835-0621-CE5C2AF5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145C-EAEB-E40A-566F-48984716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6DC1-8AAF-FBBB-77CD-840F852C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2707A-858A-55AA-7EC9-F4231A30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6FA6-B838-5E39-50F6-08CB7548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6CF0-F4FF-4AA8-67D4-FABF724C2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88D6-A307-4693-B8B6-CEF4E7E5003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62BA-F262-677E-E994-916546C8D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B758-35B4-EFC2-BF3D-6A11733AF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3E65-93A5-4664-B4CA-CD5B2AD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rainfinite.mone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9F5B977-7263-CA61-325F-901339C2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6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6E50A1-A376-4E71-BEE9-457E91EB6B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4BABC35-D741-ECEE-F344-873D90A33150}"/>
              </a:ext>
            </a:extLst>
          </p:cNvPr>
          <p:cNvSpPr txBox="1">
            <a:spLocks/>
          </p:cNvSpPr>
          <p:nvPr/>
        </p:nvSpPr>
        <p:spPr>
          <a:xfrm>
            <a:off x="838200" y="2976326"/>
            <a:ext cx="10515600" cy="905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https://terrainfinite.money/</a:t>
            </a:r>
            <a:endParaRPr lang="en-US" sz="6500" spc="3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48BCBC-947B-73CB-4697-3AC335BC25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THE  URL</a:t>
            </a:r>
          </a:p>
        </p:txBody>
      </p:sp>
    </p:spTree>
    <p:extLst>
      <p:ext uri="{BB962C8B-B14F-4D97-AF65-F5344CB8AC3E}">
        <p14:creationId xmlns:p14="http://schemas.microsoft.com/office/powerpoint/2010/main" val="131257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D0D1440-F0D5-09DB-9121-7CC150A7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B371A-1725-5B98-D31B-76A75A81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THE 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DF28-F1EF-66B0-61B0-2B9E581D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16" y="1517807"/>
            <a:ext cx="112383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ETH and receive LUNI (LUNI is being minted at 1 ETH = 10.000 LUNI)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ETH used to invest is given as “rewards” to LUNI holders according to each holder’s “stake”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LUNI holder’s “stake” is the percentage of LUNI held, out of entire LUNI supply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Rewards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Rewards can be withdrawn directly from the portal to your wallet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each reward, [3%] is collected as “Liquidity Pool fee”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Withdraw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“lockdown period” of [12 hours] needs to pass, so rewards are withdrawable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Reinvest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Instead of withdrawing the rewards, you might reinvest them for more LUNI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 reinvesting rewards, there is no “lockdown period”</a:t>
            </a:r>
          </a:p>
        </p:txBody>
      </p:sp>
    </p:spTree>
    <p:extLst>
      <p:ext uri="{BB962C8B-B14F-4D97-AF65-F5344CB8AC3E}">
        <p14:creationId xmlns:p14="http://schemas.microsoft.com/office/powerpoint/2010/main" val="3608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D0D1440-F0D5-09DB-9121-7CC150A7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B371A-1725-5B98-D31B-76A75A81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THE 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DF28-F1EF-66B0-61B0-2B9E581D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04" y="1825625"/>
            <a:ext cx="110391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CEO</a:t>
            </a:r>
          </a:p>
          <a:p>
            <a:pPr marL="457200" lvl="1" indent="0">
              <a:buNone/>
            </a:pPr>
            <a:r>
              <a:rPr lang="en-US" sz="8500" dirty="0">
                <a:solidFill>
                  <a:schemeClr val="bg1">
                    <a:lumMod val="75000"/>
                  </a:schemeClr>
                </a:solidFill>
              </a:rPr>
              <a:t>	D’oh Kwan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Radu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Initial Whitelisted Investors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Mitchel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Lucas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Alex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Taras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(whitelisted investors don’t pay LP fee, whitelisting airdrops coming soon)</a:t>
            </a:r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BEC77F1-9667-DDC0-74D4-B0BBE4A0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45" y="1825625"/>
            <a:ext cx="3666653" cy="36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D0D1440-F0D5-09DB-9121-7CC150A7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B371A-1725-5B98-D31B-76A75A81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THE 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DF28-F1EF-66B0-61B0-2B9E581D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04" y="1825625"/>
            <a:ext cx="110391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Liquidity Pool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Will be used to buy LUNI from the open market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This will help stabilize the LUNI price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Burning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LUNI bought with funds from the Liquidity Pool are burned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Burning LUNI increases the “stake” of everyone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Invest in LUNI, earn rewards from other people investing in LUNI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 you really care that it’s a Ponzi Scheme, if you’re among the first to join?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DEFINITELY NOT A RUG PULL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This is the promise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9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D0D1440-F0D5-09DB-9121-7CC150A7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B371A-1725-5B98-D31B-76A75A81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DF28-F1EF-66B0-61B0-2B9E581D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04" y="1825625"/>
            <a:ext cx="11039192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Whitelist more people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Tell the whitelisted people to bring their friends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Get more investors, earn more rewards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Sell merchandise promoting TERRA INFINITE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Don’t use LP funds for drugs and hookers</a:t>
            </a:r>
          </a:p>
        </p:txBody>
      </p:sp>
    </p:spTree>
    <p:extLst>
      <p:ext uri="{BB962C8B-B14F-4D97-AF65-F5344CB8AC3E}">
        <p14:creationId xmlns:p14="http://schemas.microsoft.com/office/powerpoint/2010/main" val="274050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D0D1440-F0D5-09DB-9121-7CC150A7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B371A-1725-5B98-D31B-76A75A81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281"/>
            <a:ext cx="10515600" cy="3947882"/>
          </a:xfrm>
        </p:spPr>
        <p:txBody>
          <a:bodyPr>
            <a:normAutofit/>
          </a:bodyPr>
          <a:lstStyle/>
          <a:p>
            <a:pPr algn="ctr"/>
            <a: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FOMO…</a:t>
            </a:r>
            <a:b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FOMO…</a:t>
            </a:r>
            <a:b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FOMO…</a:t>
            </a:r>
            <a:b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INVEST NOW!!!</a:t>
            </a:r>
            <a:b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b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b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3600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THANK YOU…?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534726-D63C-347C-127F-1A99DEA685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3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1401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 PROTOCOL</vt:lpstr>
      <vt:lpstr>THE  TEAM</vt:lpstr>
      <vt:lpstr>THE  PROMISE</vt:lpstr>
      <vt:lpstr>THE ROADMAP</vt:lpstr>
      <vt:lpstr>FOMO… FOMO… FOMO… INVEST NOW!!!   THANK YOU…?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Bardeanu</dc:creator>
  <cp:lastModifiedBy>Radu Bardeanu</cp:lastModifiedBy>
  <cp:revision>8</cp:revision>
  <dcterms:created xsi:type="dcterms:W3CDTF">2022-08-09T14:55:37Z</dcterms:created>
  <dcterms:modified xsi:type="dcterms:W3CDTF">2022-08-09T17:17:47Z</dcterms:modified>
</cp:coreProperties>
</file>