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9" r:id="rId4"/>
    <p:sldId id="269" r:id="rId5"/>
    <p:sldId id="271" r:id="rId6"/>
    <p:sldId id="273" r:id="rId7"/>
    <p:sldId id="270" r:id="rId8"/>
    <p:sldId id="272" r:id="rId9"/>
    <p:sldId id="257" r:id="rId10"/>
    <p:sldId id="264" r:id="rId11"/>
    <p:sldId id="260" r:id="rId12"/>
    <p:sldId id="258" r:id="rId13"/>
    <p:sldId id="265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uajardo" userId="11332984-b2f3-4e63-9b03-b25fec21b519" providerId="ADAL" clId="{E60C3C85-BE4F-41A3-9221-A7BD61C84B1E}"/>
    <pc:docChg chg="undo custSel addSld delSld modSld sldOrd">
      <pc:chgData name="Javier Guajardo" userId="11332984-b2f3-4e63-9b03-b25fec21b519" providerId="ADAL" clId="{E60C3C85-BE4F-41A3-9221-A7BD61C84B1E}" dt="2023-12-06T18:31:28.033" v="1065" actId="2696"/>
      <pc:docMkLst>
        <pc:docMk/>
      </pc:docMkLst>
      <pc:sldChg chg="modSp mod">
        <pc:chgData name="Javier Guajardo" userId="11332984-b2f3-4e63-9b03-b25fec21b519" providerId="ADAL" clId="{E60C3C85-BE4F-41A3-9221-A7BD61C84B1E}" dt="2023-12-06T18:03:21.503" v="490" actId="20577"/>
        <pc:sldMkLst>
          <pc:docMk/>
          <pc:sldMk cId="4044745129" sldId="259"/>
        </pc:sldMkLst>
        <pc:spChg chg="mod">
          <ac:chgData name="Javier Guajardo" userId="11332984-b2f3-4e63-9b03-b25fec21b519" providerId="ADAL" clId="{E60C3C85-BE4F-41A3-9221-A7BD61C84B1E}" dt="2023-12-06T17:37:45.642" v="231" actId="113"/>
          <ac:spMkLst>
            <pc:docMk/>
            <pc:sldMk cId="4044745129" sldId="259"/>
            <ac:spMk id="2" creationId="{6BEAE1BA-DEB6-B95B-C663-D25FAB8244B9}"/>
          </ac:spMkLst>
        </pc:spChg>
        <pc:spChg chg="mod">
          <ac:chgData name="Javier Guajardo" userId="11332984-b2f3-4e63-9b03-b25fec21b519" providerId="ADAL" clId="{E60C3C85-BE4F-41A3-9221-A7BD61C84B1E}" dt="2023-12-06T18:03:21.503" v="490" actId="20577"/>
          <ac:spMkLst>
            <pc:docMk/>
            <pc:sldMk cId="4044745129" sldId="259"/>
            <ac:spMk id="8" creationId="{8BF4EA16-539C-D6F6-2D3D-4BA937AC5CC4}"/>
          </ac:spMkLst>
        </pc:spChg>
        <pc:graphicFrameChg chg="mod">
          <ac:chgData name="Javier Guajardo" userId="11332984-b2f3-4e63-9b03-b25fec21b519" providerId="ADAL" clId="{E60C3C85-BE4F-41A3-9221-A7BD61C84B1E}" dt="2023-12-06T17:37:51.420" v="232" actId="14100"/>
          <ac:graphicFrameMkLst>
            <pc:docMk/>
            <pc:sldMk cId="4044745129" sldId="259"/>
            <ac:graphicFrameMk id="7" creationId="{2D816011-F1AD-8212-8887-355FF4C02E9F}"/>
          </ac:graphicFrameMkLst>
        </pc:graphicFrameChg>
      </pc:sldChg>
      <pc:sldChg chg="modSp mod">
        <pc:chgData name="Javier Guajardo" userId="11332984-b2f3-4e63-9b03-b25fec21b519" providerId="ADAL" clId="{E60C3C85-BE4F-41A3-9221-A7BD61C84B1E}" dt="2023-12-06T18:19:19.131" v="668" actId="20577"/>
        <pc:sldMkLst>
          <pc:docMk/>
          <pc:sldMk cId="2347304763" sldId="268"/>
        </pc:sldMkLst>
        <pc:spChg chg="mod">
          <ac:chgData name="Javier Guajardo" userId="11332984-b2f3-4e63-9b03-b25fec21b519" providerId="ADAL" clId="{E60C3C85-BE4F-41A3-9221-A7BD61C84B1E}" dt="2023-12-06T18:19:19.131" v="668" actId="20577"/>
          <ac:spMkLst>
            <pc:docMk/>
            <pc:sldMk cId="2347304763" sldId="268"/>
            <ac:spMk id="3" creationId="{FA5C3EF9-B79B-CB0D-D73D-03E690E16CD2}"/>
          </ac:spMkLst>
        </pc:spChg>
      </pc:sldChg>
      <pc:sldChg chg="addSp delSp modSp mod">
        <pc:chgData name="Javier Guajardo" userId="11332984-b2f3-4e63-9b03-b25fec21b519" providerId="ADAL" clId="{E60C3C85-BE4F-41A3-9221-A7BD61C84B1E}" dt="2023-12-06T18:03:51.953" v="495" actId="113"/>
        <pc:sldMkLst>
          <pc:docMk/>
          <pc:sldMk cId="2658005399" sldId="269"/>
        </pc:sldMkLst>
        <pc:spChg chg="del">
          <ac:chgData name="Javier Guajardo" userId="11332984-b2f3-4e63-9b03-b25fec21b519" providerId="ADAL" clId="{E60C3C85-BE4F-41A3-9221-A7BD61C84B1E}" dt="2023-12-06T17:33:08.090" v="41" actId="478"/>
          <ac:spMkLst>
            <pc:docMk/>
            <pc:sldMk cId="2658005399" sldId="269"/>
            <ac:spMk id="2" creationId="{1F3926A9-13EC-AA58-217D-BA34E108453C}"/>
          </ac:spMkLst>
        </pc:spChg>
        <pc:spChg chg="mod">
          <ac:chgData name="Javier Guajardo" userId="11332984-b2f3-4e63-9b03-b25fec21b519" providerId="ADAL" clId="{E60C3C85-BE4F-41A3-9221-A7BD61C84B1E}" dt="2023-12-06T17:41:15.564" v="242" actId="403"/>
          <ac:spMkLst>
            <pc:docMk/>
            <pc:sldMk cId="2658005399" sldId="269"/>
            <ac:spMk id="5" creationId="{9021B3BB-1C65-7459-0AED-C9F63DE8F5D2}"/>
          </ac:spMkLst>
        </pc:spChg>
        <pc:spChg chg="add del mod">
          <ac:chgData name="Javier Guajardo" userId="11332984-b2f3-4e63-9b03-b25fec21b519" providerId="ADAL" clId="{E60C3C85-BE4F-41A3-9221-A7BD61C84B1E}" dt="2023-12-06T17:33:13.640" v="44" actId="478"/>
          <ac:spMkLst>
            <pc:docMk/>
            <pc:sldMk cId="2658005399" sldId="269"/>
            <ac:spMk id="6" creationId="{18F801CA-3965-7120-66F4-910147B609CD}"/>
          </ac:spMkLst>
        </pc:spChg>
        <pc:spChg chg="add mod">
          <ac:chgData name="Javier Guajardo" userId="11332984-b2f3-4e63-9b03-b25fec21b519" providerId="ADAL" clId="{E60C3C85-BE4F-41A3-9221-A7BD61C84B1E}" dt="2023-12-06T17:37:38.772" v="229" actId="113"/>
          <ac:spMkLst>
            <pc:docMk/>
            <pc:sldMk cId="2658005399" sldId="269"/>
            <ac:spMk id="7" creationId="{F6A8171C-3526-B019-57FE-15DAF4BAA5A3}"/>
          </ac:spMkLst>
        </pc:spChg>
        <pc:spChg chg="add del mod">
          <ac:chgData name="Javier Guajardo" userId="11332984-b2f3-4e63-9b03-b25fec21b519" providerId="ADAL" clId="{E60C3C85-BE4F-41A3-9221-A7BD61C84B1E}" dt="2023-12-06T17:52:10.890" v="244" actId="21"/>
          <ac:spMkLst>
            <pc:docMk/>
            <pc:sldMk cId="2658005399" sldId="269"/>
            <ac:spMk id="9" creationId="{42647FEC-E5DB-BF7B-1955-C93696250597}"/>
          </ac:spMkLst>
        </pc:spChg>
        <pc:graphicFrameChg chg="mod">
          <ac:chgData name="Javier Guajardo" userId="11332984-b2f3-4e63-9b03-b25fec21b519" providerId="ADAL" clId="{E60C3C85-BE4F-41A3-9221-A7BD61C84B1E}" dt="2023-12-06T18:03:51.953" v="495" actId="113"/>
          <ac:graphicFrameMkLst>
            <pc:docMk/>
            <pc:sldMk cId="2658005399" sldId="269"/>
            <ac:graphicFrameMk id="4" creationId="{385BC1E5-944C-02FB-1747-36AB4E188AAD}"/>
          </ac:graphicFrameMkLst>
        </pc:graphicFrameChg>
      </pc:sldChg>
      <pc:sldChg chg="addSp delSp modSp mod ord">
        <pc:chgData name="Javier Guajardo" userId="11332984-b2f3-4e63-9b03-b25fec21b519" providerId="ADAL" clId="{E60C3C85-BE4F-41A3-9221-A7BD61C84B1E}" dt="2023-12-06T18:17:38.648" v="623" actId="122"/>
        <pc:sldMkLst>
          <pc:docMk/>
          <pc:sldMk cId="3846156748" sldId="270"/>
        </pc:sldMkLst>
        <pc:spChg chg="add del mod">
          <ac:chgData name="Javier Guajardo" userId="11332984-b2f3-4e63-9b03-b25fec21b519" providerId="ADAL" clId="{E60C3C85-BE4F-41A3-9221-A7BD61C84B1E}" dt="2023-12-06T18:04:53.394" v="499" actId="478"/>
          <ac:spMkLst>
            <pc:docMk/>
            <pc:sldMk cId="3846156748" sldId="270"/>
            <ac:spMk id="3" creationId="{DB7E85C1-9C8B-4F4F-49D5-9F40FA512525}"/>
          </ac:spMkLst>
        </pc:spChg>
        <pc:spChg chg="mod">
          <ac:chgData name="Javier Guajardo" userId="11332984-b2f3-4e63-9b03-b25fec21b519" providerId="ADAL" clId="{E60C3C85-BE4F-41A3-9221-A7BD61C84B1E}" dt="2023-12-06T18:17:38.648" v="623" actId="122"/>
          <ac:spMkLst>
            <pc:docMk/>
            <pc:sldMk cId="3846156748" sldId="270"/>
            <ac:spMk id="5" creationId="{BC6B9B00-FA04-69C1-C72B-F3B5416C6685}"/>
          </ac:spMkLst>
        </pc:spChg>
        <pc:spChg chg="del">
          <ac:chgData name="Javier Guajardo" userId="11332984-b2f3-4e63-9b03-b25fec21b519" providerId="ADAL" clId="{E60C3C85-BE4F-41A3-9221-A7BD61C84B1E}" dt="2023-12-06T18:04:44.826" v="496" actId="478"/>
          <ac:spMkLst>
            <pc:docMk/>
            <pc:sldMk cId="3846156748" sldId="270"/>
            <ac:spMk id="6" creationId="{E9760F03-2D0E-1B29-AB7B-5B7CC7AEA38F}"/>
          </ac:spMkLst>
        </pc:spChg>
        <pc:spChg chg="add mod">
          <ac:chgData name="Javier Guajardo" userId="11332984-b2f3-4e63-9b03-b25fec21b519" providerId="ADAL" clId="{E60C3C85-BE4F-41A3-9221-A7BD61C84B1E}" dt="2023-12-06T18:04:48.171" v="498" actId="1076"/>
          <ac:spMkLst>
            <pc:docMk/>
            <pc:sldMk cId="3846156748" sldId="270"/>
            <ac:spMk id="7" creationId="{162D5258-BA5C-21F6-DE44-7C53E5CD3020}"/>
          </ac:spMkLst>
        </pc:spChg>
        <pc:graphicFrameChg chg="mod">
          <ac:chgData name="Javier Guajardo" userId="11332984-b2f3-4e63-9b03-b25fec21b519" providerId="ADAL" clId="{E60C3C85-BE4F-41A3-9221-A7BD61C84B1E}" dt="2023-12-06T18:17:13.025" v="620"/>
          <ac:graphicFrameMkLst>
            <pc:docMk/>
            <pc:sldMk cId="3846156748" sldId="270"/>
            <ac:graphicFrameMk id="4" creationId="{3A182302-27D1-7CB7-813F-EEB768C2CF51}"/>
          </ac:graphicFrameMkLst>
        </pc:graphicFrameChg>
      </pc:sldChg>
      <pc:sldChg chg="addSp delSp modSp mod">
        <pc:chgData name="Javier Guajardo" userId="11332984-b2f3-4e63-9b03-b25fec21b519" providerId="ADAL" clId="{E60C3C85-BE4F-41A3-9221-A7BD61C84B1E}" dt="2023-12-06T18:01:21.255" v="479" actId="1076"/>
        <pc:sldMkLst>
          <pc:docMk/>
          <pc:sldMk cId="310388021" sldId="271"/>
        </pc:sldMkLst>
        <pc:spChg chg="del">
          <ac:chgData name="Javier Guajardo" userId="11332984-b2f3-4e63-9b03-b25fec21b519" providerId="ADAL" clId="{E60C3C85-BE4F-41A3-9221-A7BD61C84B1E}" dt="2023-12-06T17:52:21.232" v="248" actId="478"/>
          <ac:spMkLst>
            <pc:docMk/>
            <pc:sldMk cId="310388021" sldId="271"/>
            <ac:spMk id="2" creationId="{D8BAC4B5-15AA-1C7E-7772-437C1F9CDE59}"/>
          </ac:spMkLst>
        </pc:spChg>
        <pc:spChg chg="add mod">
          <ac:chgData name="Javier Guajardo" userId="11332984-b2f3-4e63-9b03-b25fec21b519" providerId="ADAL" clId="{E60C3C85-BE4F-41A3-9221-A7BD61C84B1E}" dt="2023-12-06T18:01:21.255" v="479" actId="1076"/>
          <ac:spMkLst>
            <pc:docMk/>
            <pc:sldMk cId="310388021" sldId="271"/>
            <ac:spMk id="6" creationId="{C543DD93-CF39-9E46-7FD2-C00F768F8F49}"/>
          </ac:spMkLst>
        </pc:spChg>
        <pc:spChg chg="add del mod">
          <ac:chgData name="Javier Guajardo" userId="11332984-b2f3-4e63-9b03-b25fec21b519" providerId="ADAL" clId="{E60C3C85-BE4F-41A3-9221-A7BD61C84B1E}" dt="2023-12-06T17:52:50.754" v="256" actId="21"/>
          <ac:spMkLst>
            <pc:docMk/>
            <pc:sldMk cId="310388021" sldId="271"/>
            <ac:spMk id="8" creationId="{81BB2F59-CF01-B79E-0B5F-269AC64DAABE}"/>
          </ac:spMkLst>
        </pc:spChg>
        <pc:spChg chg="add del mod">
          <ac:chgData name="Javier Guajardo" userId="11332984-b2f3-4e63-9b03-b25fec21b519" providerId="ADAL" clId="{E60C3C85-BE4F-41A3-9221-A7BD61C84B1E}" dt="2023-12-06T17:56:07.126" v="322"/>
          <ac:spMkLst>
            <pc:docMk/>
            <pc:sldMk cId="310388021" sldId="271"/>
            <ac:spMk id="10" creationId="{A3717A70-234B-C9AE-1116-BED43DF0055F}"/>
          </ac:spMkLst>
        </pc:spChg>
        <pc:spChg chg="add del mod">
          <ac:chgData name="Javier Guajardo" userId="11332984-b2f3-4e63-9b03-b25fec21b519" providerId="ADAL" clId="{E60C3C85-BE4F-41A3-9221-A7BD61C84B1E}" dt="2023-12-06T17:56:07.124" v="320"/>
          <ac:spMkLst>
            <pc:docMk/>
            <pc:sldMk cId="310388021" sldId="271"/>
            <ac:spMk id="11" creationId="{4AEE10D1-ED56-FC2F-4DC3-CC622B8149A8}"/>
          </ac:spMkLst>
        </pc:spChg>
        <pc:spChg chg="add mod">
          <ac:chgData name="Javier Guajardo" userId="11332984-b2f3-4e63-9b03-b25fec21b519" providerId="ADAL" clId="{E60C3C85-BE4F-41A3-9221-A7BD61C84B1E}" dt="2023-12-06T17:58:05.676" v="345" actId="20577"/>
          <ac:spMkLst>
            <pc:docMk/>
            <pc:sldMk cId="310388021" sldId="271"/>
            <ac:spMk id="12" creationId="{1F6A9EB3-6B9B-29D1-D454-D511D936944F}"/>
          </ac:spMkLst>
        </pc:spChg>
        <pc:graphicFrameChg chg="del">
          <ac:chgData name="Javier Guajardo" userId="11332984-b2f3-4e63-9b03-b25fec21b519" providerId="ADAL" clId="{E60C3C85-BE4F-41A3-9221-A7BD61C84B1E}" dt="2023-12-06T17:52:36.089" v="253" actId="478"/>
          <ac:graphicFrameMkLst>
            <pc:docMk/>
            <pc:sldMk cId="310388021" sldId="271"/>
            <ac:graphicFrameMk id="4" creationId="{C97B2F74-BFF5-94F8-24BF-B9BECEEB97CC}"/>
          </ac:graphicFrameMkLst>
        </pc:graphicFrameChg>
        <pc:graphicFrameChg chg="add del mod">
          <ac:chgData name="Javier Guajardo" userId="11332984-b2f3-4e63-9b03-b25fec21b519" providerId="ADAL" clId="{E60C3C85-BE4F-41A3-9221-A7BD61C84B1E}" dt="2023-12-06T17:58:11.878" v="346" actId="14100"/>
          <ac:graphicFrameMkLst>
            <pc:docMk/>
            <pc:sldMk cId="310388021" sldId="271"/>
            <ac:graphicFrameMk id="5" creationId="{C97B2F74-BFF5-94F8-24BF-B9BECEEB97CC}"/>
          </ac:graphicFrameMkLst>
        </pc:graphicFrameChg>
      </pc:sldChg>
      <pc:sldChg chg="modSp mod ord">
        <pc:chgData name="Javier Guajardo" userId="11332984-b2f3-4e63-9b03-b25fec21b519" providerId="ADAL" clId="{E60C3C85-BE4F-41A3-9221-A7BD61C84B1E}" dt="2023-12-06T18:20:45.866" v="727" actId="1076"/>
        <pc:sldMkLst>
          <pc:docMk/>
          <pc:sldMk cId="513526750" sldId="272"/>
        </pc:sldMkLst>
        <pc:spChg chg="mod">
          <ac:chgData name="Javier Guajardo" userId="11332984-b2f3-4e63-9b03-b25fec21b519" providerId="ADAL" clId="{E60C3C85-BE4F-41A3-9221-A7BD61C84B1E}" dt="2023-12-06T18:20:39.416" v="726" actId="14100"/>
          <ac:spMkLst>
            <pc:docMk/>
            <pc:sldMk cId="513526750" sldId="272"/>
            <ac:spMk id="4" creationId="{C80FAC0F-3DF6-DFAC-4700-97A7CF269872}"/>
          </ac:spMkLst>
        </pc:spChg>
        <pc:spChg chg="mod">
          <ac:chgData name="Javier Guajardo" userId="11332984-b2f3-4e63-9b03-b25fec21b519" providerId="ADAL" clId="{E60C3C85-BE4F-41A3-9221-A7BD61C84B1E}" dt="2023-12-06T18:20:45.866" v="727" actId="1076"/>
          <ac:spMkLst>
            <pc:docMk/>
            <pc:sldMk cId="513526750" sldId="272"/>
            <ac:spMk id="5" creationId="{F92BC6C1-A5B2-9A47-52D8-5BAD6BFF3BAC}"/>
          </ac:spMkLst>
        </pc:spChg>
      </pc:sldChg>
      <pc:sldChg chg="addSp delSp modSp new mod ord">
        <pc:chgData name="Javier Guajardo" userId="11332984-b2f3-4e63-9b03-b25fec21b519" providerId="ADAL" clId="{E60C3C85-BE4F-41A3-9221-A7BD61C84B1E}" dt="2023-12-06T18:27:58.380" v="965" actId="20577"/>
        <pc:sldMkLst>
          <pc:docMk/>
          <pc:sldMk cId="2368818679" sldId="273"/>
        </pc:sldMkLst>
        <pc:spChg chg="del">
          <ac:chgData name="Javier Guajardo" userId="11332984-b2f3-4e63-9b03-b25fec21b519" providerId="ADAL" clId="{E60C3C85-BE4F-41A3-9221-A7BD61C84B1E}" dt="2023-12-06T18:23:27.524" v="731" actId="478"/>
          <ac:spMkLst>
            <pc:docMk/>
            <pc:sldMk cId="2368818679" sldId="273"/>
            <ac:spMk id="2" creationId="{F609D5B4-B71D-2E1E-E5E4-BD799E345D57}"/>
          </ac:spMkLst>
        </pc:spChg>
        <pc:spChg chg="mod">
          <ac:chgData name="Javier Guajardo" userId="11332984-b2f3-4e63-9b03-b25fec21b519" providerId="ADAL" clId="{E60C3C85-BE4F-41A3-9221-A7BD61C84B1E}" dt="2023-12-06T18:27:58.380" v="965" actId="20577"/>
          <ac:spMkLst>
            <pc:docMk/>
            <pc:sldMk cId="2368818679" sldId="273"/>
            <ac:spMk id="3" creationId="{5045F286-9034-9B1F-DC62-65C6315727CC}"/>
          </ac:spMkLst>
        </pc:spChg>
        <pc:spChg chg="add mod">
          <ac:chgData name="Javier Guajardo" userId="11332984-b2f3-4e63-9b03-b25fec21b519" providerId="ADAL" clId="{E60C3C85-BE4F-41A3-9221-A7BD61C84B1E}" dt="2023-12-06T18:25:32.700" v="798" actId="1076"/>
          <ac:spMkLst>
            <pc:docMk/>
            <pc:sldMk cId="2368818679" sldId="273"/>
            <ac:spMk id="5" creationId="{17F598C7-C717-D641-9870-D40B71398BF1}"/>
          </ac:spMkLst>
        </pc:spChg>
        <pc:graphicFrameChg chg="add del mod">
          <ac:chgData name="Javier Guajardo" userId="11332984-b2f3-4e63-9b03-b25fec21b519" providerId="ADAL" clId="{E60C3C85-BE4F-41A3-9221-A7BD61C84B1E}" dt="2023-12-06T18:26:09.885" v="818" actId="478"/>
          <ac:graphicFrameMkLst>
            <pc:docMk/>
            <pc:sldMk cId="2368818679" sldId="273"/>
            <ac:graphicFrameMk id="4" creationId="{5AD095E7-C734-B5FB-2978-388072F337D1}"/>
          </ac:graphicFrameMkLst>
        </pc:graphicFrameChg>
        <pc:graphicFrameChg chg="add mod">
          <ac:chgData name="Javier Guajardo" userId="11332984-b2f3-4e63-9b03-b25fec21b519" providerId="ADAL" clId="{E60C3C85-BE4F-41A3-9221-A7BD61C84B1E}" dt="2023-12-06T18:26:34.046" v="837" actId="403"/>
          <ac:graphicFrameMkLst>
            <pc:docMk/>
            <pc:sldMk cId="2368818679" sldId="273"/>
            <ac:graphicFrameMk id="6" creationId="{5AD095E7-C734-B5FB-2978-388072F337D1}"/>
          </ac:graphicFrameMkLst>
        </pc:graphicFrameChg>
      </pc:sldChg>
      <pc:sldChg chg="add del">
        <pc:chgData name="Javier Guajardo" userId="11332984-b2f3-4e63-9b03-b25fec21b519" providerId="ADAL" clId="{E60C3C85-BE4F-41A3-9221-A7BD61C84B1E}" dt="2023-12-06T18:23:31.401" v="733" actId="47"/>
        <pc:sldMkLst>
          <pc:docMk/>
          <pc:sldMk cId="1859614398" sldId="274"/>
        </pc:sldMkLst>
      </pc:sldChg>
      <pc:sldChg chg="delSp modSp new del mod">
        <pc:chgData name="Javier Guajardo" userId="11332984-b2f3-4e63-9b03-b25fec21b519" providerId="ADAL" clId="{E60C3C85-BE4F-41A3-9221-A7BD61C84B1E}" dt="2023-12-06T18:31:28.033" v="1065" actId="2696"/>
        <pc:sldMkLst>
          <pc:docMk/>
          <pc:sldMk cId="2413790438" sldId="274"/>
        </pc:sldMkLst>
        <pc:spChg chg="mod">
          <ac:chgData name="Javier Guajardo" userId="11332984-b2f3-4e63-9b03-b25fec21b519" providerId="ADAL" clId="{E60C3C85-BE4F-41A3-9221-A7BD61C84B1E}" dt="2023-12-06T18:29:27.963" v="976" actId="113"/>
          <ac:spMkLst>
            <pc:docMk/>
            <pc:sldMk cId="2413790438" sldId="274"/>
            <ac:spMk id="2" creationId="{F47FE824-9AE6-CE69-4389-82BEF60F1052}"/>
          </ac:spMkLst>
        </pc:spChg>
        <pc:spChg chg="mod">
          <ac:chgData name="Javier Guajardo" userId="11332984-b2f3-4e63-9b03-b25fec21b519" providerId="ADAL" clId="{E60C3C85-BE4F-41A3-9221-A7BD61C84B1E}" dt="2023-12-06T18:30:58.631" v="1064" actId="14100"/>
          <ac:spMkLst>
            <pc:docMk/>
            <pc:sldMk cId="2413790438" sldId="274"/>
            <ac:spMk id="3" creationId="{71E5B2AD-B162-A870-3B17-3AB2AA28F9C5}"/>
          </ac:spMkLst>
        </pc:spChg>
        <pc:spChg chg="del">
          <ac:chgData name="Javier Guajardo" userId="11332984-b2f3-4e63-9b03-b25fec21b519" providerId="ADAL" clId="{E60C3C85-BE4F-41A3-9221-A7BD61C84B1E}" dt="2023-12-06T18:29:52.601" v="977" actId="478"/>
          <ac:spMkLst>
            <pc:docMk/>
            <pc:sldMk cId="2413790438" sldId="274"/>
            <ac:spMk id="4" creationId="{FC0B11DF-8750-A964-C5EB-D557B0952B83}"/>
          </ac:spMkLst>
        </pc:spChg>
      </pc:sldChg>
    </pc:docChg>
  </pc:docChgLst>
  <pc:docChgLst>
    <pc:chgData name="Christian Zarria Torres" userId="c8e0dca5-3403-487c-ba5c-c13016101b80" providerId="ADAL" clId="{6B0B2157-02C4-4F9C-994A-5E7F8FAE945A}"/>
    <pc:docChg chg="undo custSel addSld delSld modSld sldOrd">
      <pc:chgData name="Christian Zarria Torres" userId="c8e0dca5-3403-487c-ba5c-c13016101b80" providerId="ADAL" clId="{6B0B2157-02C4-4F9C-994A-5E7F8FAE945A}" dt="2023-12-06T18:19:32.834" v="3307" actId="14100"/>
      <pc:docMkLst>
        <pc:docMk/>
      </pc:docMkLst>
      <pc:sldChg chg="modSp mod ord modShow">
        <pc:chgData name="Christian Zarria Torres" userId="c8e0dca5-3403-487c-ba5c-c13016101b80" providerId="ADAL" clId="{6B0B2157-02C4-4F9C-994A-5E7F8FAE945A}" dt="2023-12-06T17:28:47.390" v="2852"/>
        <pc:sldMkLst>
          <pc:docMk/>
          <pc:sldMk cId="1218675661" sldId="257"/>
        </pc:sldMkLst>
        <pc:graphicFrameChg chg="mod">
          <ac:chgData name="Christian Zarria Torres" userId="c8e0dca5-3403-487c-ba5c-c13016101b80" providerId="ADAL" clId="{6B0B2157-02C4-4F9C-994A-5E7F8FAE945A}" dt="2023-12-04T18:47:05.528" v="5" actId="207"/>
          <ac:graphicFrameMkLst>
            <pc:docMk/>
            <pc:sldMk cId="1218675661" sldId="257"/>
            <ac:graphicFrameMk id="4" creationId="{4E2400B2-1A02-08E7-1626-5BD70C1D2B97}"/>
          </ac:graphicFrameMkLst>
        </pc:graphicFrameChg>
      </pc:sldChg>
      <pc:sldChg chg="modSp mod modShow">
        <pc:chgData name="Christian Zarria Torres" userId="c8e0dca5-3403-487c-ba5c-c13016101b80" providerId="ADAL" clId="{6B0B2157-02C4-4F9C-994A-5E7F8FAE945A}" dt="2023-12-06T15:18:24.849" v="2184" actId="729"/>
        <pc:sldMkLst>
          <pc:docMk/>
          <pc:sldMk cId="499362227" sldId="258"/>
        </pc:sldMkLst>
        <pc:spChg chg="mod">
          <ac:chgData name="Christian Zarria Torres" userId="c8e0dca5-3403-487c-ba5c-c13016101b80" providerId="ADAL" clId="{6B0B2157-02C4-4F9C-994A-5E7F8FAE945A}" dt="2023-12-04T19:20:20.830" v="448" actId="5793"/>
          <ac:spMkLst>
            <pc:docMk/>
            <pc:sldMk cId="499362227" sldId="258"/>
            <ac:spMk id="2" creationId="{BEA92B60-ADF0-0A12-621F-1B5367C1FD74}"/>
          </ac:spMkLst>
        </pc:spChg>
        <pc:graphicFrameChg chg="mod modGraphic">
          <ac:chgData name="Christian Zarria Torres" userId="c8e0dca5-3403-487c-ba5c-c13016101b80" providerId="ADAL" clId="{6B0B2157-02C4-4F9C-994A-5E7F8FAE945A}" dt="2023-12-05T12:20:50.623" v="588" actId="14734"/>
          <ac:graphicFrameMkLst>
            <pc:docMk/>
            <pc:sldMk cId="499362227" sldId="258"/>
            <ac:graphicFrameMk id="7" creationId="{60604EAD-FE17-4109-221B-7B41CFB832D2}"/>
          </ac:graphicFrameMkLst>
        </pc:graphicFrameChg>
        <pc:graphicFrameChg chg="mod">
          <ac:chgData name="Christian Zarria Torres" userId="c8e0dca5-3403-487c-ba5c-c13016101b80" providerId="ADAL" clId="{6B0B2157-02C4-4F9C-994A-5E7F8FAE945A}" dt="2023-12-05T12:19:56.706" v="583" actId="108"/>
          <ac:graphicFrameMkLst>
            <pc:docMk/>
            <pc:sldMk cId="499362227" sldId="258"/>
            <ac:graphicFrameMk id="11" creationId="{41996E98-CCB1-4206-99A9-021496C63A8F}"/>
          </ac:graphicFrameMkLst>
        </pc:graphicFrameChg>
      </pc:sldChg>
      <pc:sldChg chg="addSp delSp modSp mod ord modShow">
        <pc:chgData name="Christian Zarria Torres" userId="c8e0dca5-3403-487c-ba5c-c13016101b80" providerId="ADAL" clId="{6B0B2157-02C4-4F9C-994A-5E7F8FAE945A}" dt="2023-12-06T17:23:05.586" v="2737" actId="1076"/>
        <pc:sldMkLst>
          <pc:docMk/>
          <pc:sldMk cId="4044745129" sldId="259"/>
        </pc:sldMkLst>
        <pc:spChg chg="mod">
          <ac:chgData name="Christian Zarria Torres" userId="c8e0dca5-3403-487c-ba5c-c13016101b80" providerId="ADAL" clId="{6B0B2157-02C4-4F9C-994A-5E7F8FAE945A}" dt="2023-12-05T12:15:07.135" v="469" actId="20577"/>
          <ac:spMkLst>
            <pc:docMk/>
            <pc:sldMk cId="4044745129" sldId="259"/>
            <ac:spMk id="2" creationId="{6BEAE1BA-DEB6-B95B-C663-D25FAB8244B9}"/>
          </ac:spMkLst>
        </pc:spChg>
        <pc:spChg chg="add mod">
          <ac:chgData name="Christian Zarria Torres" userId="c8e0dca5-3403-487c-ba5c-c13016101b80" providerId="ADAL" clId="{6B0B2157-02C4-4F9C-994A-5E7F8FAE945A}" dt="2023-12-06T17:22:54.832" v="2734" actId="14100"/>
          <ac:spMkLst>
            <pc:docMk/>
            <pc:sldMk cId="4044745129" sldId="259"/>
            <ac:spMk id="6" creationId="{F910B975-D5DF-C5AF-ECCC-AA6AAF0A4AC0}"/>
          </ac:spMkLst>
        </pc:spChg>
        <pc:spChg chg="add mod">
          <ac:chgData name="Christian Zarria Torres" userId="c8e0dca5-3403-487c-ba5c-c13016101b80" providerId="ADAL" clId="{6B0B2157-02C4-4F9C-994A-5E7F8FAE945A}" dt="2023-12-06T17:23:05.586" v="2737" actId="1076"/>
          <ac:spMkLst>
            <pc:docMk/>
            <pc:sldMk cId="4044745129" sldId="259"/>
            <ac:spMk id="8" creationId="{8BF4EA16-539C-D6F6-2D3D-4BA937AC5CC4}"/>
          </ac:spMkLst>
        </pc:spChg>
        <pc:graphicFrameChg chg="del mod">
          <ac:chgData name="Christian Zarria Torres" userId="c8e0dca5-3403-487c-ba5c-c13016101b80" providerId="ADAL" clId="{6B0B2157-02C4-4F9C-994A-5E7F8FAE945A}" dt="2023-12-06T17:21:39.924" v="2719" actId="478"/>
          <ac:graphicFrameMkLst>
            <pc:docMk/>
            <pc:sldMk cId="4044745129" sldId="259"/>
            <ac:graphicFrameMk id="4" creationId="{2D816011-F1AD-8212-8887-355FF4C02E9F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7:22:43.400" v="2733" actId="1076"/>
          <ac:graphicFrameMkLst>
            <pc:docMk/>
            <pc:sldMk cId="4044745129" sldId="259"/>
            <ac:graphicFrameMk id="7" creationId="{2D816011-F1AD-8212-8887-355FF4C02E9F}"/>
          </ac:graphicFrameMkLst>
        </pc:graphicFrameChg>
      </pc:sldChg>
      <pc:sldChg chg="addSp delSp modSp mod modShow">
        <pc:chgData name="Christian Zarria Torres" userId="c8e0dca5-3403-487c-ba5c-c13016101b80" providerId="ADAL" clId="{6B0B2157-02C4-4F9C-994A-5E7F8FAE945A}" dt="2023-12-06T17:17:51.328" v="2701" actId="1076"/>
        <pc:sldMkLst>
          <pc:docMk/>
          <pc:sldMk cId="2094145683" sldId="260"/>
        </pc:sldMkLst>
        <pc:spChg chg="mod">
          <ac:chgData name="Christian Zarria Torres" userId="c8e0dca5-3403-487c-ba5c-c13016101b80" providerId="ADAL" clId="{6B0B2157-02C4-4F9C-994A-5E7F8FAE945A}" dt="2023-12-05T12:15:15.014" v="484" actId="20577"/>
          <ac:spMkLst>
            <pc:docMk/>
            <pc:sldMk cId="2094145683" sldId="260"/>
            <ac:spMk id="2" creationId="{D872D6F6-18D5-078B-BC30-C742183E31F9}"/>
          </ac:spMkLst>
        </pc:spChg>
        <pc:spChg chg="del">
          <ac:chgData name="Christian Zarria Torres" userId="c8e0dca5-3403-487c-ba5c-c13016101b80" providerId="ADAL" clId="{6B0B2157-02C4-4F9C-994A-5E7F8FAE945A}" dt="2023-12-05T12:16:07.436" v="502"/>
          <ac:spMkLst>
            <pc:docMk/>
            <pc:sldMk cId="2094145683" sldId="260"/>
            <ac:spMk id="3" creationId="{1B05E8AF-63C3-0E03-EE4B-10BAB1716E48}"/>
          </ac:spMkLst>
        </pc:spChg>
        <pc:spChg chg="add mod">
          <ac:chgData name="Christian Zarria Torres" userId="c8e0dca5-3403-487c-ba5c-c13016101b80" providerId="ADAL" clId="{6B0B2157-02C4-4F9C-994A-5E7F8FAE945A}" dt="2023-12-06T17:17:51.328" v="2701" actId="1076"/>
          <ac:spMkLst>
            <pc:docMk/>
            <pc:sldMk cId="2094145683" sldId="260"/>
            <ac:spMk id="6" creationId="{E89E5D7D-ED31-CE21-1E49-176494113C9A}"/>
          </ac:spMkLst>
        </pc:spChg>
        <pc:graphicFrameChg chg="mod">
          <ac:chgData name="Christian Zarria Torres" userId="c8e0dca5-3403-487c-ba5c-c13016101b80" providerId="ADAL" clId="{6B0B2157-02C4-4F9C-994A-5E7F8FAE945A}" dt="2023-12-05T12:16:13.023" v="504" actId="1076"/>
          <ac:graphicFrameMkLst>
            <pc:docMk/>
            <pc:sldMk cId="2094145683" sldId="260"/>
            <ac:graphicFrameMk id="5" creationId="{8F5B8553-8D38-9E55-FBFE-717CAC8075A9}"/>
          </ac:graphicFrameMkLst>
        </pc:graphicFrameChg>
        <pc:graphicFrameChg chg="add mod modGraphic">
          <ac:chgData name="Christian Zarria Torres" userId="c8e0dca5-3403-487c-ba5c-c13016101b80" providerId="ADAL" clId="{6B0B2157-02C4-4F9C-994A-5E7F8FAE945A}" dt="2023-12-05T12:28:05.414" v="592" actId="14100"/>
          <ac:graphicFrameMkLst>
            <pc:docMk/>
            <pc:sldMk cId="2094145683" sldId="260"/>
            <ac:graphicFrameMk id="7" creationId="{D6BBD116-1A59-2245-1643-3FCF4E925AB6}"/>
          </ac:graphicFrameMkLst>
        </pc:graphicFrameChg>
      </pc:sldChg>
      <pc:sldChg chg="new del">
        <pc:chgData name="Christian Zarria Torres" userId="c8e0dca5-3403-487c-ba5c-c13016101b80" providerId="ADAL" clId="{6B0B2157-02C4-4F9C-994A-5E7F8FAE945A}" dt="2023-12-04T19:03:11.012" v="8" actId="47"/>
        <pc:sldMkLst>
          <pc:docMk/>
          <pc:sldMk cId="3662697124" sldId="261"/>
        </pc:sldMkLst>
      </pc:sldChg>
      <pc:sldChg chg="new del">
        <pc:chgData name="Christian Zarria Torres" userId="c8e0dca5-3403-487c-ba5c-c13016101b80" providerId="ADAL" clId="{6B0B2157-02C4-4F9C-994A-5E7F8FAE945A}" dt="2023-12-04T19:03:23.174" v="51" actId="47"/>
        <pc:sldMkLst>
          <pc:docMk/>
          <pc:sldMk cId="298004074" sldId="262"/>
        </pc:sldMkLst>
      </pc:sldChg>
      <pc:sldChg chg="modSp new del mod">
        <pc:chgData name="Christian Zarria Torres" userId="c8e0dca5-3403-487c-ba5c-c13016101b80" providerId="ADAL" clId="{6B0B2157-02C4-4F9C-994A-5E7F8FAE945A}" dt="2023-12-06T16:20:14.901" v="2576" actId="47"/>
        <pc:sldMkLst>
          <pc:docMk/>
          <pc:sldMk cId="317613229" sldId="263"/>
        </pc:sldMkLst>
        <pc:spChg chg="mod">
          <ac:chgData name="Christian Zarria Torres" userId="c8e0dca5-3403-487c-ba5c-c13016101b80" providerId="ADAL" clId="{6B0B2157-02C4-4F9C-994A-5E7F8FAE945A}" dt="2023-12-05T12:15:26.863" v="499" actId="20577"/>
          <ac:spMkLst>
            <pc:docMk/>
            <pc:sldMk cId="317613229" sldId="263"/>
            <ac:spMk id="2" creationId="{9B9112C9-C84E-104C-5AC8-4CE4BD440A95}"/>
          </ac:spMkLst>
        </pc:spChg>
      </pc:sldChg>
      <pc:sldChg chg="modSp new mod ord modShow">
        <pc:chgData name="Christian Zarria Torres" userId="c8e0dca5-3403-487c-ba5c-c13016101b80" providerId="ADAL" clId="{6B0B2157-02C4-4F9C-994A-5E7F8FAE945A}" dt="2023-12-06T16:20:11.533" v="2575"/>
        <pc:sldMkLst>
          <pc:docMk/>
          <pc:sldMk cId="892822999" sldId="264"/>
        </pc:sldMkLst>
        <pc:spChg chg="mod">
          <ac:chgData name="Christian Zarria Torres" userId="c8e0dca5-3403-487c-ba5c-c13016101b80" providerId="ADAL" clId="{6B0B2157-02C4-4F9C-994A-5E7F8FAE945A}" dt="2023-12-04T19:07:24.777" v="192" actId="20577"/>
          <ac:spMkLst>
            <pc:docMk/>
            <pc:sldMk cId="892822999" sldId="264"/>
            <ac:spMk id="2" creationId="{AF929DA1-7D2E-88A0-0B1A-20E361F2E7A1}"/>
          </ac:spMkLst>
        </pc:spChg>
      </pc:sldChg>
      <pc:sldChg chg="new del">
        <pc:chgData name="Christian Zarria Torres" userId="c8e0dca5-3403-487c-ba5c-c13016101b80" providerId="ADAL" clId="{6B0B2157-02C4-4F9C-994A-5E7F8FAE945A}" dt="2023-12-04T19:07:03.092" v="153" actId="47"/>
        <pc:sldMkLst>
          <pc:docMk/>
          <pc:sldMk cId="2015391973" sldId="264"/>
        </pc:sldMkLst>
      </pc:sldChg>
      <pc:sldChg chg="new del">
        <pc:chgData name="Christian Zarria Torres" userId="c8e0dca5-3403-487c-ba5c-c13016101b80" providerId="ADAL" clId="{6B0B2157-02C4-4F9C-994A-5E7F8FAE945A}" dt="2023-12-04T19:07:04.065" v="154" actId="47"/>
        <pc:sldMkLst>
          <pc:docMk/>
          <pc:sldMk cId="3785650197" sldId="265"/>
        </pc:sldMkLst>
      </pc:sldChg>
      <pc:sldChg chg="addSp delSp modSp new mod modShow">
        <pc:chgData name="Christian Zarria Torres" userId="c8e0dca5-3403-487c-ba5c-c13016101b80" providerId="ADAL" clId="{6B0B2157-02C4-4F9C-994A-5E7F8FAE945A}" dt="2023-12-06T16:14:05.504" v="2513" actId="1076"/>
        <pc:sldMkLst>
          <pc:docMk/>
          <pc:sldMk cId="4175979080" sldId="265"/>
        </pc:sldMkLst>
        <pc:spChg chg="del">
          <ac:chgData name="Christian Zarria Torres" userId="c8e0dca5-3403-487c-ba5c-c13016101b80" providerId="ADAL" clId="{6B0B2157-02C4-4F9C-994A-5E7F8FAE945A}" dt="2023-12-05T14:57:44.679" v="667" actId="478"/>
          <ac:spMkLst>
            <pc:docMk/>
            <pc:sldMk cId="4175979080" sldId="265"/>
            <ac:spMk id="2" creationId="{71376754-937E-366F-2A6D-A8798F25BB8C}"/>
          </ac:spMkLst>
        </pc:spChg>
        <pc:spChg chg="del">
          <ac:chgData name="Christian Zarria Torres" userId="c8e0dca5-3403-487c-ba5c-c13016101b80" providerId="ADAL" clId="{6B0B2157-02C4-4F9C-994A-5E7F8FAE945A}" dt="2023-12-05T14:57:46.206" v="668" actId="478"/>
          <ac:spMkLst>
            <pc:docMk/>
            <pc:sldMk cId="4175979080" sldId="265"/>
            <ac:spMk id="3" creationId="{B1FEE33A-3B7F-AD4B-C033-085300FFA36C}"/>
          </ac:spMkLst>
        </pc:spChg>
        <pc:graphicFrameChg chg="add mod">
          <ac:chgData name="Christian Zarria Torres" userId="c8e0dca5-3403-487c-ba5c-c13016101b80" providerId="ADAL" clId="{6B0B2157-02C4-4F9C-994A-5E7F8FAE945A}" dt="2023-12-05T14:59:14.734" v="702" actId="1076"/>
          <ac:graphicFrameMkLst>
            <pc:docMk/>
            <pc:sldMk cId="4175979080" sldId="265"/>
            <ac:graphicFrameMk id="4" creationId="{0EAD2F93-95A9-E732-6087-757297275368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6:14:05.504" v="2513" actId="1076"/>
          <ac:graphicFrameMkLst>
            <pc:docMk/>
            <pc:sldMk cId="4175979080" sldId="265"/>
            <ac:graphicFrameMk id="5" creationId="{0EAD2F93-95A9-E732-6087-757297275368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6:14:02.135" v="2511" actId="1076"/>
          <ac:graphicFrameMkLst>
            <pc:docMk/>
            <pc:sldMk cId="4175979080" sldId="265"/>
            <ac:graphicFrameMk id="6" creationId="{0EAD2F93-95A9-E732-6087-757297275368}"/>
          </ac:graphicFrameMkLst>
        </pc:graphicFrameChg>
      </pc:sldChg>
      <pc:sldChg chg="new del">
        <pc:chgData name="Christian Zarria Torres" userId="c8e0dca5-3403-487c-ba5c-c13016101b80" providerId="ADAL" clId="{6B0B2157-02C4-4F9C-994A-5E7F8FAE945A}" dt="2023-12-05T15:57:15.672" v="1343" actId="47"/>
        <pc:sldMkLst>
          <pc:docMk/>
          <pc:sldMk cId="142730503" sldId="266"/>
        </pc:sldMkLst>
      </pc:sldChg>
      <pc:sldChg chg="modSp new del mod ord modAnim modNotesTx">
        <pc:chgData name="Christian Zarria Torres" userId="c8e0dca5-3403-487c-ba5c-c13016101b80" providerId="ADAL" clId="{6B0B2157-02C4-4F9C-994A-5E7F8FAE945A}" dt="2023-12-06T17:28:36.296" v="2850" actId="47"/>
        <pc:sldMkLst>
          <pc:docMk/>
          <pc:sldMk cId="429666681" sldId="267"/>
        </pc:sldMkLst>
        <pc:spChg chg="mod">
          <ac:chgData name="Christian Zarria Torres" userId="c8e0dca5-3403-487c-ba5c-c13016101b80" providerId="ADAL" clId="{6B0B2157-02C4-4F9C-994A-5E7F8FAE945A}" dt="2023-12-06T17:18:18.984" v="2715" actId="20577"/>
          <ac:spMkLst>
            <pc:docMk/>
            <pc:sldMk cId="429666681" sldId="267"/>
            <ac:spMk id="2" creationId="{6340DC49-2CCF-E0EE-2A29-16F90DE7842F}"/>
          </ac:spMkLst>
        </pc:spChg>
        <pc:spChg chg="mod">
          <ac:chgData name="Christian Zarria Torres" userId="c8e0dca5-3403-487c-ba5c-c13016101b80" providerId="ADAL" clId="{6B0B2157-02C4-4F9C-994A-5E7F8FAE945A}" dt="2023-12-06T17:27:27.981" v="2842" actId="21"/>
          <ac:spMkLst>
            <pc:docMk/>
            <pc:sldMk cId="429666681" sldId="267"/>
            <ac:spMk id="3" creationId="{5494155D-EA02-1DA1-58CC-2169B799E73F}"/>
          </ac:spMkLst>
        </pc:spChg>
      </pc:sldChg>
      <pc:sldChg chg="modSp new mod">
        <pc:chgData name="Christian Zarria Torres" userId="c8e0dca5-3403-487c-ba5c-c13016101b80" providerId="ADAL" clId="{6B0B2157-02C4-4F9C-994A-5E7F8FAE945A}" dt="2023-12-06T16:19:35.177" v="2550" actId="20577"/>
        <pc:sldMkLst>
          <pc:docMk/>
          <pc:sldMk cId="2347304763" sldId="268"/>
        </pc:sldMkLst>
        <pc:spChg chg="mod">
          <ac:chgData name="Christian Zarria Torres" userId="c8e0dca5-3403-487c-ba5c-c13016101b80" providerId="ADAL" clId="{6B0B2157-02C4-4F9C-994A-5E7F8FAE945A}" dt="2023-12-06T16:19:35.177" v="2550" actId="20577"/>
          <ac:spMkLst>
            <pc:docMk/>
            <pc:sldMk cId="2347304763" sldId="268"/>
            <ac:spMk id="2" creationId="{21C13E0E-2042-7AC1-98E8-26DC44116F58}"/>
          </ac:spMkLst>
        </pc:spChg>
        <pc:spChg chg="mod">
          <ac:chgData name="Christian Zarria Torres" userId="c8e0dca5-3403-487c-ba5c-c13016101b80" providerId="ADAL" clId="{6B0B2157-02C4-4F9C-994A-5E7F8FAE945A}" dt="2023-12-06T15:01:49.356" v="1883" actId="20577"/>
          <ac:spMkLst>
            <pc:docMk/>
            <pc:sldMk cId="2347304763" sldId="268"/>
            <ac:spMk id="3" creationId="{FA5C3EF9-B79B-CB0D-D73D-03E690E16CD2}"/>
          </ac:spMkLst>
        </pc:spChg>
      </pc:sldChg>
      <pc:sldChg chg="addSp modSp new mod">
        <pc:chgData name="Christian Zarria Torres" userId="c8e0dca5-3403-487c-ba5c-c13016101b80" providerId="ADAL" clId="{6B0B2157-02C4-4F9C-994A-5E7F8FAE945A}" dt="2023-12-06T17:26:51.427" v="2840" actId="12"/>
        <pc:sldMkLst>
          <pc:docMk/>
          <pc:sldMk cId="2658005399" sldId="269"/>
        </pc:sldMkLst>
        <pc:spChg chg="mod">
          <ac:chgData name="Christian Zarria Torres" userId="c8e0dca5-3403-487c-ba5c-c13016101b80" providerId="ADAL" clId="{6B0B2157-02C4-4F9C-994A-5E7F8FAE945A}" dt="2023-12-06T16:19:46.801" v="2573" actId="20577"/>
          <ac:spMkLst>
            <pc:docMk/>
            <pc:sldMk cId="2658005399" sldId="269"/>
            <ac:spMk id="2" creationId="{1F3926A9-13EC-AA58-217D-BA34E108453C}"/>
          </ac:spMkLst>
        </pc:spChg>
        <pc:spChg chg="mod">
          <ac:chgData name="Christian Zarria Torres" userId="c8e0dca5-3403-487c-ba5c-c13016101b80" providerId="ADAL" clId="{6B0B2157-02C4-4F9C-994A-5E7F8FAE945A}" dt="2023-12-06T15:58:16.938" v="2506" actId="1076"/>
          <ac:spMkLst>
            <pc:docMk/>
            <pc:sldMk cId="2658005399" sldId="269"/>
            <ac:spMk id="3" creationId="{350A364B-DE04-FA33-7AA3-5D4A2965A1CC}"/>
          </ac:spMkLst>
        </pc:spChg>
        <pc:spChg chg="add mod">
          <ac:chgData name="Christian Zarria Torres" userId="c8e0dca5-3403-487c-ba5c-c13016101b80" providerId="ADAL" clId="{6B0B2157-02C4-4F9C-994A-5E7F8FAE945A}" dt="2023-12-06T17:26:51.427" v="2840" actId="12"/>
          <ac:spMkLst>
            <pc:docMk/>
            <pc:sldMk cId="2658005399" sldId="269"/>
            <ac:spMk id="5" creationId="{9021B3BB-1C65-7459-0AED-C9F63DE8F5D2}"/>
          </ac:spMkLst>
        </pc:spChg>
        <pc:graphicFrameChg chg="add mod">
          <ac:chgData name="Christian Zarria Torres" userId="c8e0dca5-3403-487c-ba5c-c13016101b80" providerId="ADAL" clId="{6B0B2157-02C4-4F9C-994A-5E7F8FAE945A}" dt="2023-12-06T17:25:34.902" v="2740" actId="1076"/>
          <ac:graphicFrameMkLst>
            <pc:docMk/>
            <pc:sldMk cId="2658005399" sldId="269"/>
            <ac:graphicFrameMk id="4" creationId="{385BC1E5-944C-02FB-1747-36AB4E188AAD}"/>
          </ac:graphicFrameMkLst>
        </pc:graphicFrameChg>
      </pc:sldChg>
      <pc:sldChg chg="addSp modSp new mod ord">
        <pc:chgData name="Christian Zarria Torres" userId="c8e0dca5-3403-487c-ba5c-c13016101b80" providerId="ADAL" clId="{6B0B2157-02C4-4F9C-994A-5E7F8FAE945A}" dt="2023-12-06T18:07:24.741" v="2934"/>
        <pc:sldMkLst>
          <pc:docMk/>
          <pc:sldMk cId="3846156748" sldId="270"/>
        </pc:sldMkLst>
        <pc:spChg chg="add mod">
          <ac:chgData name="Christian Zarria Torres" userId="c8e0dca5-3403-487c-ba5c-c13016101b80" providerId="ADAL" clId="{6B0B2157-02C4-4F9C-994A-5E7F8FAE945A}" dt="2023-12-06T17:27:42.329" v="2847"/>
          <ac:spMkLst>
            <pc:docMk/>
            <pc:sldMk cId="3846156748" sldId="270"/>
            <ac:spMk id="5" creationId="{BC6B9B00-FA04-69C1-C72B-F3B5416C6685}"/>
          </ac:spMkLst>
        </pc:spChg>
        <pc:spChg chg="add mod">
          <ac:chgData name="Christian Zarria Torres" userId="c8e0dca5-3403-487c-ba5c-c13016101b80" providerId="ADAL" clId="{6B0B2157-02C4-4F9C-994A-5E7F8FAE945A}" dt="2023-12-06T17:28:22.500" v="2849" actId="1076"/>
          <ac:spMkLst>
            <pc:docMk/>
            <pc:sldMk cId="3846156748" sldId="270"/>
            <ac:spMk id="6" creationId="{E9760F03-2D0E-1B29-AB7B-5B7CC7AEA38F}"/>
          </ac:spMkLst>
        </pc:spChg>
        <pc:graphicFrameChg chg="add mod">
          <ac:chgData name="Christian Zarria Torres" userId="c8e0dca5-3403-487c-ba5c-c13016101b80" providerId="ADAL" clId="{6B0B2157-02C4-4F9C-994A-5E7F8FAE945A}" dt="2023-12-06T18:07:24.741" v="2934"/>
          <ac:graphicFrameMkLst>
            <pc:docMk/>
            <pc:sldMk cId="3846156748" sldId="270"/>
            <ac:graphicFrameMk id="4" creationId="{3A182302-27D1-7CB7-813F-EEB768C2CF51}"/>
          </ac:graphicFrameMkLst>
        </pc:graphicFrameChg>
      </pc:sldChg>
      <pc:sldChg chg="addSp delSp modSp new mod">
        <pc:chgData name="Christian Zarria Torres" userId="c8e0dca5-3403-487c-ba5c-c13016101b80" providerId="ADAL" clId="{6B0B2157-02C4-4F9C-994A-5E7F8FAE945A}" dt="2023-12-06T17:55:42.580" v="2933" actId="403"/>
        <pc:sldMkLst>
          <pc:docMk/>
          <pc:sldMk cId="310388021" sldId="271"/>
        </pc:sldMkLst>
        <pc:spChg chg="del">
          <ac:chgData name="Christian Zarria Torres" userId="c8e0dca5-3403-487c-ba5c-c13016101b80" providerId="ADAL" clId="{6B0B2157-02C4-4F9C-994A-5E7F8FAE945A}" dt="2023-12-06T17:49:12.986" v="2863"/>
          <ac:spMkLst>
            <pc:docMk/>
            <pc:sldMk cId="310388021" sldId="271"/>
            <ac:spMk id="3" creationId="{4984C6FC-6004-DE8B-0394-4878F1402E04}"/>
          </ac:spMkLst>
        </pc:spChg>
        <pc:spChg chg="mod">
          <ac:chgData name="Christian Zarria Torres" userId="c8e0dca5-3403-487c-ba5c-c13016101b80" providerId="ADAL" clId="{6B0B2157-02C4-4F9C-994A-5E7F8FAE945A}" dt="2023-12-06T17:55:42.580" v="2933" actId="403"/>
          <ac:spMkLst>
            <pc:docMk/>
            <pc:sldMk cId="310388021" sldId="271"/>
            <ac:spMk id="10" creationId="{A3717A70-234B-C9AE-1116-BED43DF0055F}"/>
          </ac:spMkLst>
        </pc:spChg>
        <pc:graphicFrameChg chg="add mod">
          <ac:chgData name="Christian Zarria Torres" userId="c8e0dca5-3403-487c-ba5c-c13016101b80" providerId="ADAL" clId="{6B0B2157-02C4-4F9C-994A-5E7F8FAE945A}" dt="2023-12-06T17:49:11.489" v="2862" actId="1076"/>
          <ac:graphicFrameMkLst>
            <pc:docMk/>
            <pc:sldMk cId="310388021" sldId="271"/>
            <ac:graphicFrameMk id="4" creationId="{C97B2F74-BFF5-94F8-24BF-B9BECEEB97CC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7:51:17.423" v="2865" actId="14100"/>
          <ac:graphicFrameMkLst>
            <pc:docMk/>
            <pc:sldMk cId="310388021" sldId="271"/>
            <ac:graphicFrameMk id="5" creationId="{C97B2F74-BFF5-94F8-24BF-B9BECEEB97CC}"/>
          </ac:graphicFrameMkLst>
        </pc:graphicFrameChg>
      </pc:sldChg>
      <pc:sldChg chg="addSp delSp modSp new mod modClrScheme chgLayout">
        <pc:chgData name="Christian Zarria Torres" userId="c8e0dca5-3403-487c-ba5c-c13016101b80" providerId="ADAL" clId="{6B0B2157-02C4-4F9C-994A-5E7F8FAE945A}" dt="2023-12-06T18:19:32.834" v="3307" actId="14100"/>
        <pc:sldMkLst>
          <pc:docMk/>
          <pc:sldMk cId="513526750" sldId="272"/>
        </pc:sldMkLst>
        <pc:spChg chg="del mod ord">
          <ac:chgData name="Christian Zarria Torres" userId="c8e0dca5-3403-487c-ba5c-c13016101b80" providerId="ADAL" clId="{6B0B2157-02C4-4F9C-994A-5E7F8FAE945A}" dt="2023-12-06T18:13:33.188" v="2936" actId="700"/>
          <ac:spMkLst>
            <pc:docMk/>
            <pc:sldMk cId="513526750" sldId="272"/>
            <ac:spMk id="2" creationId="{4AF6FDCB-BA32-DFC9-7057-BF0C55D10836}"/>
          </ac:spMkLst>
        </pc:spChg>
        <pc:spChg chg="del mod ord">
          <ac:chgData name="Christian Zarria Torres" userId="c8e0dca5-3403-487c-ba5c-c13016101b80" providerId="ADAL" clId="{6B0B2157-02C4-4F9C-994A-5E7F8FAE945A}" dt="2023-12-06T18:13:33.188" v="2936" actId="700"/>
          <ac:spMkLst>
            <pc:docMk/>
            <pc:sldMk cId="513526750" sldId="272"/>
            <ac:spMk id="3" creationId="{69552A93-1AA0-58B4-80CE-4542CA5E4870}"/>
          </ac:spMkLst>
        </pc:spChg>
        <pc:spChg chg="add mod ord">
          <ac:chgData name="Christian Zarria Torres" userId="c8e0dca5-3403-487c-ba5c-c13016101b80" providerId="ADAL" clId="{6B0B2157-02C4-4F9C-994A-5E7F8FAE945A}" dt="2023-12-06T18:13:33.188" v="2936" actId="700"/>
          <ac:spMkLst>
            <pc:docMk/>
            <pc:sldMk cId="513526750" sldId="272"/>
            <ac:spMk id="4" creationId="{C80FAC0F-3DF6-DFAC-4700-97A7CF269872}"/>
          </ac:spMkLst>
        </pc:spChg>
        <pc:spChg chg="add mod ord">
          <ac:chgData name="Christian Zarria Torres" userId="c8e0dca5-3403-487c-ba5c-c13016101b80" providerId="ADAL" clId="{6B0B2157-02C4-4F9C-994A-5E7F8FAE945A}" dt="2023-12-06T18:16:45.747" v="3207" actId="20577"/>
          <ac:spMkLst>
            <pc:docMk/>
            <pc:sldMk cId="513526750" sldId="272"/>
            <ac:spMk id="5" creationId="{F92BC6C1-A5B2-9A47-52D8-5BAD6BFF3BAC}"/>
          </ac:spMkLst>
        </pc:spChg>
        <pc:spChg chg="add del mod ord">
          <ac:chgData name="Christian Zarria Torres" userId="c8e0dca5-3403-487c-ba5c-c13016101b80" providerId="ADAL" clId="{6B0B2157-02C4-4F9C-994A-5E7F8FAE945A}" dt="2023-12-06T18:14:27.048" v="3035" actId="478"/>
          <ac:spMkLst>
            <pc:docMk/>
            <pc:sldMk cId="513526750" sldId="272"/>
            <ac:spMk id="6" creationId="{8CF05B23-A5D8-44D7-E786-D53CE02E5EDC}"/>
          </ac:spMkLst>
        </pc:spChg>
        <pc:graphicFrameChg chg="add mod modGraphic">
          <ac:chgData name="Christian Zarria Torres" userId="c8e0dca5-3403-487c-ba5c-c13016101b80" providerId="ADAL" clId="{6B0B2157-02C4-4F9C-994A-5E7F8FAE945A}" dt="2023-12-06T18:19:32.834" v="3307" actId="14100"/>
          <ac:graphicFrameMkLst>
            <pc:docMk/>
            <pc:sldMk cId="513526750" sldId="272"/>
            <ac:graphicFrameMk id="7" creationId="{8E014A43-D35B-0EB6-C964-1C7BBE2F888E}"/>
          </ac:graphicFrameMkLst>
        </pc:graphicFrameChg>
      </pc:sldChg>
    </pc:docChg>
  </pc:docChgLst>
  <pc:docChgLst>
    <pc:chgData name="Javier Guajardo" userId="S::javier.guajardo@chilecompra.cl::11332984-b2f3-4e63-9b03-b25fec21b519" providerId="AD" clId="Web-{CF044AC9-E9CD-26EE-C6CC-604BEE2B2246}"/>
    <pc:docChg chg="modSld">
      <pc:chgData name="Javier Guajardo" userId="S::javier.guajardo@chilecompra.cl::11332984-b2f3-4e63-9b03-b25fec21b519" providerId="AD" clId="Web-{CF044AC9-E9CD-26EE-C6CC-604BEE2B2246}" dt="2023-12-06T17:29:23.896" v="72" actId="1076"/>
      <pc:docMkLst>
        <pc:docMk/>
      </pc:docMkLst>
      <pc:sldChg chg="delSp modSp">
        <pc:chgData name="Javier Guajardo" userId="S::javier.guajardo@chilecompra.cl::11332984-b2f3-4e63-9b03-b25fec21b519" providerId="AD" clId="Web-{CF044AC9-E9CD-26EE-C6CC-604BEE2B2246}" dt="2023-12-06T17:21:19.181" v="31" actId="20577"/>
        <pc:sldMkLst>
          <pc:docMk/>
          <pc:sldMk cId="428180658" sldId="256"/>
        </pc:sldMkLst>
        <pc:spChg chg="mod">
          <ac:chgData name="Javier Guajardo" userId="S::javier.guajardo@chilecompra.cl::11332984-b2f3-4e63-9b03-b25fec21b519" providerId="AD" clId="Web-{CF044AC9-E9CD-26EE-C6CC-604BEE2B2246}" dt="2023-12-06T17:21:19.181" v="31" actId="20577"/>
          <ac:spMkLst>
            <pc:docMk/>
            <pc:sldMk cId="428180658" sldId="256"/>
            <ac:spMk id="2" creationId="{162B072C-5FAF-D0FF-4F3B-EAC3FA54CCAE}"/>
          </ac:spMkLst>
        </pc:spChg>
        <pc:spChg chg="del">
          <ac:chgData name="Javier Guajardo" userId="S::javier.guajardo@chilecompra.cl::11332984-b2f3-4e63-9b03-b25fec21b519" providerId="AD" clId="Web-{CF044AC9-E9CD-26EE-C6CC-604BEE2B2246}" dt="2023-12-06T17:16:47.751" v="3"/>
          <ac:spMkLst>
            <pc:docMk/>
            <pc:sldMk cId="428180658" sldId="256"/>
            <ac:spMk id="3" creationId="{C8A002DF-506E-1088-00D0-15BAD0192054}"/>
          </ac:spMkLst>
        </pc:spChg>
      </pc:sldChg>
      <pc:sldChg chg="delSp modSp">
        <pc:chgData name="Javier Guajardo" userId="S::javier.guajardo@chilecompra.cl::11332984-b2f3-4e63-9b03-b25fec21b519" providerId="AD" clId="Web-{CF044AC9-E9CD-26EE-C6CC-604BEE2B2246}" dt="2023-12-06T17:29:23.896" v="72" actId="1076"/>
        <pc:sldMkLst>
          <pc:docMk/>
          <pc:sldMk cId="4044745129" sldId="259"/>
        </pc:sldMkLst>
        <pc:spChg chg="mod">
          <ac:chgData name="Javier Guajardo" userId="S::javier.guajardo@chilecompra.cl::11332984-b2f3-4e63-9b03-b25fec21b519" providerId="AD" clId="Web-{CF044AC9-E9CD-26EE-C6CC-604BEE2B2246}" dt="2023-12-06T17:28:06.691" v="64"/>
          <ac:spMkLst>
            <pc:docMk/>
            <pc:sldMk cId="4044745129" sldId="259"/>
            <ac:spMk id="2" creationId="{6BEAE1BA-DEB6-B95B-C663-D25FAB8244B9}"/>
          </ac:spMkLst>
        </pc:spChg>
        <pc:spChg chg="del">
          <ac:chgData name="Javier Guajardo" userId="S::javier.guajardo@chilecompra.cl::11332984-b2f3-4e63-9b03-b25fec21b519" providerId="AD" clId="Web-{CF044AC9-E9CD-26EE-C6CC-604BEE2B2246}" dt="2023-12-06T17:24:39.030" v="45"/>
          <ac:spMkLst>
            <pc:docMk/>
            <pc:sldMk cId="4044745129" sldId="259"/>
            <ac:spMk id="6" creationId="{F910B975-D5DF-C5AF-ECCC-AA6AAF0A4AC0}"/>
          </ac:spMkLst>
        </pc:spChg>
        <pc:spChg chg="mod">
          <ac:chgData name="Javier Guajardo" userId="S::javier.guajardo@chilecompra.cl::11332984-b2f3-4e63-9b03-b25fec21b519" providerId="AD" clId="Web-{CF044AC9-E9CD-26EE-C6CC-604BEE2B2246}" dt="2023-12-06T17:28:40.973" v="69" actId="14100"/>
          <ac:spMkLst>
            <pc:docMk/>
            <pc:sldMk cId="4044745129" sldId="259"/>
            <ac:spMk id="8" creationId="{8BF4EA16-539C-D6F6-2D3D-4BA937AC5CC4}"/>
          </ac:spMkLst>
        </pc:spChg>
        <pc:graphicFrameChg chg="mod">
          <ac:chgData name="Javier Guajardo" userId="S::javier.guajardo@chilecompra.cl::11332984-b2f3-4e63-9b03-b25fec21b519" providerId="AD" clId="Web-{CF044AC9-E9CD-26EE-C6CC-604BEE2B2246}" dt="2023-12-06T17:29:23.896" v="72" actId="1076"/>
          <ac:graphicFrameMkLst>
            <pc:docMk/>
            <pc:sldMk cId="4044745129" sldId="259"/>
            <ac:graphicFrameMk id="7" creationId="{2D816011-F1AD-8212-8887-355FF4C02E9F}"/>
          </ac:graphicFrameMkLst>
        </pc:graphicFrameChg>
      </pc:sldChg>
      <pc:sldChg chg="addSp delSp modSp">
        <pc:chgData name="Javier Guajardo" userId="S::javier.guajardo@chilecompra.cl::11332984-b2f3-4e63-9b03-b25fec21b519" providerId="AD" clId="Web-{CF044AC9-E9CD-26EE-C6CC-604BEE2B2246}" dt="2023-12-06T17:26:06.469" v="61" actId="20577"/>
        <pc:sldMkLst>
          <pc:docMk/>
          <pc:sldMk cId="2347304763" sldId="268"/>
        </pc:sldMkLst>
        <pc:spChg chg="del">
          <ac:chgData name="Javier Guajardo" userId="S::javier.guajardo@chilecompra.cl::11332984-b2f3-4e63-9b03-b25fec21b519" providerId="AD" clId="Web-{CF044AC9-E9CD-26EE-C6CC-604BEE2B2246}" dt="2023-12-06T17:19:43.709" v="8"/>
          <ac:spMkLst>
            <pc:docMk/>
            <pc:sldMk cId="2347304763" sldId="268"/>
            <ac:spMk id="2" creationId="{21C13E0E-2042-7AC1-98E8-26DC44116F58}"/>
          </ac:spMkLst>
        </pc:spChg>
        <pc:spChg chg="mod">
          <ac:chgData name="Javier Guajardo" userId="S::javier.guajardo@chilecompra.cl::11332984-b2f3-4e63-9b03-b25fec21b519" providerId="AD" clId="Web-{CF044AC9-E9CD-26EE-C6CC-604BEE2B2246}" dt="2023-12-06T17:26:06.469" v="61" actId="20577"/>
          <ac:spMkLst>
            <pc:docMk/>
            <pc:sldMk cId="2347304763" sldId="268"/>
            <ac:spMk id="3" creationId="{FA5C3EF9-B79B-CB0D-D73D-03E690E16CD2}"/>
          </ac:spMkLst>
        </pc:spChg>
        <pc:spChg chg="add del mod">
          <ac:chgData name="Javier Guajardo" userId="S::javier.guajardo@chilecompra.cl::11332984-b2f3-4e63-9b03-b25fec21b519" providerId="AD" clId="Web-{CF044AC9-E9CD-26EE-C6CC-604BEE2B2246}" dt="2023-12-06T17:19:47.616" v="9"/>
          <ac:spMkLst>
            <pc:docMk/>
            <pc:sldMk cId="2347304763" sldId="268"/>
            <ac:spMk id="5" creationId="{70214855-4E4B-BFEC-D635-6FD41AB36E47}"/>
          </ac:spMkLst>
        </pc:spChg>
      </pc:sldChg>
      <pc:sldChg chg="delSp">
        <pc:chgData name="Javier Guajardo" userId="S::javier.guajardo@chilecompra.cl::11332984-b2f3-4e63-9b03-b25fec21b519" providerId="AD" clId="Web-{CF044AC9-E9CD-26EE-C6CC-604BEE2B2246}" dt="2023-12-06T17:16:05.516" v="0"/>
        <pc:sldMkLst>
          <pc:docMk/>
          <pc:sldMk cId="2658005399" sldId="269"/>
        </pc:sldMkLst>
        <pc:spChg chg="del">
          <ac:chgData name="Javier Guajardo" userId="S::javier.guajardo@chilecompra.cl::11332984-b2f3-4e63-9b03-b25fec21b519" providerId="AD" clId="Web-{CF044AC9-E9CD-26EE-C6CC-604BEE2B2246}" dt="2023-12-06T17:16:05.516" v="0"/>
          <ac:spMkLst>
            <pc:docMk/>
            <pc:sldMk cId="2658005399" sldId="269"/>
            <ac:spMk id="3" creationId="{350A364B-DE04-FA33-7AA3-5D4A2965A1CC}"/>
          </ac:spMkLst>
        </pc:spChg>
      </pc:sldChg>
      <pc:sldChg chg="delSp">
        <pc:chgData name="Javier Guajardo" userId="S::javier.guajardo@chilecompra.cl::11332984-b2f3-4e63-9b03-b25fec21b519" providerId="AD" clId="Web-{CF044AC9-E9CD-26EE-C6CC-604BEE2B2246}" dt="2023-12-06T17:16:15.532" v="2"/>
        <pc:sldMkLst>
          <pc:docMk/>
          <pc:sldMk cId="3846156748" sldId="270"/>
        </pc:sldMkLst>
        <pc:spChg chg="del">
          <ac:chgData name="Javier Guajardo" userId="S::javier.guajardo@chilecompra.cl::11332984-b2f3-4e63-9b03-b25fec21b519" providerId="AD" clId="Web-{CF044AC9-E9CD-26EE-C6CC-604BEE2B2246}" dt="2023-12-06T17:16:13.516" v="1"/>
          <ac:spMkLst>
            <pc:docMk/>
            <pc:sldMk cId="3846156748" sldId="270"/>
            <ac:spMk id="2" creationId="{D65264C8-39D0-3E82-8341-EF4075660C54}"/>
          </ac:spMkLst>
        </pc:spChg>
        <pc:spChg chg="del">
          <ac:chgData name="Javier Guajardo" userId="S::javier.guajardo@chilecompra.cl::11332984-b2f3-4e63-9b03-b25fec21b519" providerId="AD" clId="Web-{CF044AC9-E9CD-26EE-C6CC-604BEE2B2246}" dt="2023-12-06T17:16:15.532" v="2"/>
          <ac:spMkLst>
            <pc:docMk/>
            <pc:sldMk cId="3846156748" sldId="270"/>
            <ac:spMk id="3" creationId="{9D7A8E8C-2857-58D3-ABB3-F16079543623}"/>
          </ac:spMkLst>
        </pc:spChg>
      </pc:sldChg>
    </pc:docChg>
  </pc:docChgLst>
  <pc:docChgLst>
    <pc:chgData name="Hector Garrido" userId="9bef6f12-9604-4e21-ac06-471dffafe599" providerId="ADAL" clId="{3B314DF9-5530-43BC-92D9-54F64C6ED6EA}"/>
    <pc:docChg chg="custSel modSld">
      <pc:chgData name="Hector Garrido" userId="9bef6f12-9604-4e21-ac06-471dffafe599" providerId="ADAL" clId="{3B314DF9-5530-43BC-92D9-54F64C6ED6EA}" dt="2023-12-21T19:12:15.364" v="9" actId="207"/>
      <pc:docMkLst>
        <pc:docMk/>
      </pc:docMkLst>
      <pc:sldChg chg="modSp mod">
        <pc:chgData name="Hector Garrido" userId="9bef6f12-9604-4e21-ac06-471dffafe599" providerId="ADAL" clId="{3B314DF9-5530-43BC-92D9-54F64C6ED6EA}" dt="2023-12-21T19:12:15.364" v="9" actId="207"/>
        <pc:sldMkLst>
          <pc:docMk/>
          <pc:sldMk cId="2347304763" sldId="268"/>
        </pc:sldMkLst>
        <pc:spChg chg="mod">
          <ac:chgData name="Hector Garrido" userId="9bef6f12-9604-4e21-ac06-471dffafe599" providerId="ADAL" clId="{3B314DF9-5530-43BC-92D9-54F64C6ED6EA}" dt="2023-12-21T19:12:15.364" v="9" actId="207"/>
          <ac:spMkLst>
            <pc:docMk/>
            <pc:sldMk cId="2347304763" sldId="268"/>
            <ac:spMk id="3" creationId="{FA5C3EF9-B79B-CB0D-D73D-03E690E16C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javier_guajardo_chilecompra_cl/Documents/Documentos/cotizaciones_c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[prov_locales_compra_agil_2023.xlsx]Hoja3!TablaDinámica25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Participación en montos transados por procedencia del proveedor</a:t>
            </a:r>
          </a:p>
        </c:rich>
      </c:tx>
      <c:layout>
        <c:manualLayout>
          <c:xMode val="edge"/>
          <c:yMode val="edge"/>
          <c:x val="0.10304412113968757"/>
          <c:y val="7.0215643575441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noFill/>
          </a:ln>
          <a:effectLst/>
        </c:spPr>
      </c:pivotFmt>
      <c:pivotFmt>
        <c:idx val="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5"/>
        <c:spPr>
          <a:solidFill>
            <a:schemeClr val="accent6"/>
          </a:solidFill>
          <a:ln w="19050">
            <a:noFill/>
          </a:ln>
          <a:effectLst/>
        </c:spPr>
      </c:pivotFmt>
      <c:pivotFmt>
        <c:idx val="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1"/>
        <c:spPr>
          <a:solidFill>
            <a:schemeClr val="accent6"/>
          </a:solidFill>
          <a:ln w="19050">
            <a:noFill/>
          </a:ln>
          <a:effectLst/>
        </c:spPr>
      </c:pivotFmt>
      <c:pivotFmt>
        <c:idx val="1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1"/>
          </a:solidFill>
          <a:ln w="1905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Hoja3!$B$3:$B$4</c:f>
              <c:strCache>
                <c:ptCount val="1"/>
                <c:pt idx="0">
                  <c:v>Suma de MONTO_TRANSADO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A-4B5C-B3BB-3BFD5E521D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CA-4B5C-B3BB-3BFD5E521D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Hoja3!$A$5:$A$7</c:f>
              <c:strCache>
                <c:ptCount val="2"/>
                <c:pt idx="0">
                  <c:v>Otra Region</c:v>
                </c:pt>
                <c:pt idx="1">
                  <c:v>Local</c:v>
                </c:pt>
              </c:strCache>
            </c:strRef>
          </c:cat>
          <c:val>
            <c:numRef>
              <c:f>Hoja3!$B$5:$B$7</c:f>
              <c:numCache>
                <c:formatCode>_(* #,##0_);_(* \(#,##0\);_(* "-"_);_(@_)</c:formatCode>
                <c:ptCount val="2"/>
                <c:pt idx="0">
                  <c:v>255824267.62226415</c:v>
                </c:pt>
                <c:pt idx="1">
                  <c:v>234046207.66157663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B5C-B3BB-3BFD5E521D21}"/>
            </c:ext>
          </c:extLst>
        </c:ser>
        <c:ser>
          <c:idx val="1"/>
          <c:order val="1"/>
          <c:tx>
            <c:strRef>
              <c:f>Hoja3!$C$3:$C$4</c:f>
              <c:strCache>
                <c:ptCount val="1"/>
                <c:pt idx="0">
                  <c:v>Suma de MONTO_TRANSADO2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5CA-4B5C-B3BB-3BFD5E521D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5CA-4B5C-B3BB-3BFD5E521D21}"/>
              </c:ext>
            </c:extLst>
          </c:dPt>
          <c:cat>
            <c:strRef>
              <c:f>Hoja3!$A$5:$A$7</c:f>
              <c:strCache>
                <c:ptCount val="2"/>
                <c:pt idx="0">
                  <c:v>Otra Region</c:v>
                </c:pt>
                <c:pt idx="1">
                  <c:v>Local</c:v>
                </c:pt>
              </c:strCache>
            </c:strRef>
          </c:cat>
          <c:val>
            <c:numRef>
              <c:f>Hoja3!$C$5:$C$7</c:f>
              <c:numCache>
                <c:formatCode>0.00%</c:formatCode>
                <c:ptCount val="2"/>
                <c:pt idx="0">
                  <c:v>0.52222838593004495</c:v>
                </c:pt>
                <c:pt idx="1">
                  <c:v>0.47777161406995505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CA-4B5C-B3BB-3BFD5E521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Montos Transados proveedores Locales por Tamaño</a:t>
            </a:r>
          </a:p>
        </c:rich>
      </c:tx>
      <c:layout>
        <c:manualLayout>
          <c:xMode val="edge"/>
          <c:yMode val="edge"/>
          <c:x val="0.12857034112170571"/>
          <c:y val="3.5753560839997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Hoja1!$B$6:$B$9</c:f>
              <c:numCache>
                <c:formatCode>_(* #,##0_);_(* \(#,##0\);_(* "-"_);_(@_)</c:formatCode>
                <c:ptCount val="3"/>
                <c:pt idx="0">
                  <c:v>65775645.509967774</c:v>
                </c:pt>
                <c:pt idx="1">
                  <c:v>164815876.62648162</c:v>
                </c:pt>
                <c:pt idx="2">
                  <c:v>3454685.5251274058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A-46F4-AFC1-F8214003F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812768"/>
        <c:axId val="930747280"/>
      </c:barChart>
      <c:lineChart>
        <c:grouping val="standard"/>
        <c:varyColors val="0"/>
        <c:ser>
          <c:idx val="1"/>
          <c:order val="1"/>
          <c:tx>
            <c:strRef>
              <c:f>Hoja1!$C$4:$C$5</c:f>
              <c:strCache>
                <c:ptCount val="1"/>
                <c:pt idx="0">
                  <c:v>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Hoja1!$C$6:$C$9</c:f>
              <c:numCache>
                <c:formatCode>0.00%</c:formatCode>
                <c:ptCount val="3"/>
                <c:pt idx="0">
                  <c:v>0.2810370061841686</c:v>
                </c:pt>
                <c:pt idx="1">
                  <c:v>0.70420229523564859</c:v>
                </c:pt>
                <c:pt idx="2">
                  <c:v>1.47606985801828E-2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A-46F4-AFC1-F8214003F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809888"/>
        <c:axId val="1801319935"/>
      </c:lineChart>
      <c:catAx>
        <c:axId val="8178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30747280"/>
        <c:crosses val="autoZero"/>
        <c:auto val="1"/>
        <c:lblAlgn val="ctr"/>
        <c:lblOffset val="100"/>
        <c:noMultiLvlLbl val="0"/>
      </c:catAx>
      <c:valAx>
        <c:axId val="9307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17812768"/>
        <c:crosses val="autoZero"/>
        <c:crossBetween val="between"/>
      </c:valAx>
      <c:valAx>
        <c:axId val="180131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17809888"/>
        <c:crosses val="max"/>
        <c:crossBetween val="between"/>
      </c:valAx>
      <c:catAx>
        <c:axId val="81780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1319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Montos Transados</a:t>
            </a:r>
            <a:r>
              <a:rPr lang="es-CL" baseline="0"/>
              <a:t> Proveedores no Locales por Tamaño</a:t>
            </a:r>
            <a:endParaRPr lang="es-C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Hoja1!$B$6:$B$9</c:f>
              <c:numCache>
                <c:formatCode>_(* #,##0_);_(* \(#,##0\);_(* "-"_);_(@_)</c:formatCode>
                <c:ptCount val="3"/>
                <c:pt idx="0">
                  <c:v>90327272.732803404</c:v>
                </c:pt>
                <c:pt idx="1">
                  <c:v>163676263.0092684</c:v>
                </c:pt>
                <c:pt idx="2">
                  <c:v>1820731.880192416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F5-4CE5-BCF5-D514DE134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812768"/>
        <c:axId val="930747280"/>
      </c:barChart>
      <c:lineChart>
        <c:grouping val="standard"/>
        <c:varyColors val="0"/>
        <c:ser>
          <c:idx val="1"/>
          <c:order val="1"/>
          <c:tx>
            <c:strRef>
              <c:f>Hoja1!$C$4:$C$5</c:f>
              <c:strCache>
                <c:ptCount val="1"/>
                <c:pt idx="0">
                  <c:v>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Hoja1!$C$6:$C$9</c:f>
              <c:numCache>
                <c:formatCode>0.00%</c:formatCode>
                <c:ptCount val="3"/>
                <c:pt idx="0">
                  <c:v>0.35308328475770556</c:v>
                </c:pt>
                <c:pt idx="1">
                  <c:v>0.63979959575587875</c:v>
                </c:pt>
                <c:pt idx="2">
                  <c:v>7.1171194864155995E-3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F5-4CE5-BCF5-D514DE134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809888"/>
        <c:axId val="1801319935"/>
      </c:lineChart>
      <c:catAx>
        <c:axId val="8178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30747280"/>
        <c:crosses val="autoZero"/>
        <c:auto val="1"/>
        <c:lblAlgn val="ctr"/>
        <c:lblOffset val="100"/>
        <c:noMultiLvlLbl val="0"/>
      </c:catAx>
      <c:valAx>
        <c:axId val="9307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17812768"/>
        <c:crosses val="autoZero"/>
        <c:crossBetween val="between"/>
      </c:valAx>
      <c:valAx>
        <c:axId val="180131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17809888"/>
        <c:crosses val="max"/>
        <c:crossBetween val="between"/>
      </c:valAx>
      <c:catAx>
        <c:axId val="81780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1319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[prov_locales_compra_agil_2023.xlsx]Hoja8!TablaDinámica30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600" b="1"/>
              <a:t>Distribución Montos Transados</a:t>
            </a:r>
          </a:p>
        </c:rich>
      </c:tx>
      <c:layout>
        <c:manualLayout>
          <c:xMode val="edge"/>
          <c:yMode val="edge"/>
          <c:x val="2.4601458757350311E-2"/>
          <c:y val="1.6591272903359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Hoja8!$B$4:$B$5</c:f>
              <c:strCache>
                <c:ptCount val="1"/>
                <c:pt idx="0">
                  <c:v>No Local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Hoja8!$A$6:$A$22</c:f>
              <c:strCache>
                <c:ptCount val="16"/>
                <c:pt idx="0">
                  <c:v>Magallanes y Antártica</c:v>
                </c:pt>
                <c:pt idx="1">
                  <c:v>Arica y Parinacota</c:v>
                </c:pt>
                <c:pt idx="2">
                  <c:v>Aysén</c:v>
                </c:pt>
                <c:pt idx="3">
                  <c:v>Antofagasta</c:v>
                </c:pt>
                <c:pt idx="4">
                  <c:v>Atacama</c:v>
                </c:pt>
                <c:pt idx="5">
                  <c:v>Tarapacá</c:v>
                </c:pt>
                <c:pt idx="6">
                  <c:v>Los Ríos</c:v>
                </c:pt>
                <c:pt idx="7">
                  <c:v>Ñuble</c:v>
                </c:pt>
                <c:pt idx="8">
                  <c:v>Coquimbo</c:v>
                </c:pt>
                <c:pt idx="9">
                  <c:v>Lib. Gral. Bdo. O'Higgins</c:v>
                </c:pt>
                <c:pt idx="10">
                  <c:v>Los Lagos</c:v>
                </c:pt>
                <c:pt idx="11">
                  <c:v>Maule</c:v>
                </c:pt>
                <c:pt idx="12">
                  <c:v>Araucanía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Hoja8!$B$6:$B$22</c:f>
              <c:numCache>
                <c:formatCode>General</c:formatCode>
                <c:ptCount val="16"/>
                <c:pt idx="0">
                  <c:v>4070320.572266697</c:v>
                </c:pt>
                <c:pt idx="1">
                  <c:v>5796049.4834367894</c:v>
                </c:pt>
                <c:pt idx="2">
                  <c:v>5338422.0370758502</c:v>
                </c:pt>
                <c:pt idx="3">
                  <c:v>7361220.732133761</c:v>
                </c:pt>
                <c:pt idx="4">
                  <c:v>7989111.4450586922</c:v>
                </c:pt>
                <c:pt idx="5">
                  <c:v>8537043.6365663595</c:v>
                </c:pt>
                <c:pt idx="6">
                  <c:v>12716680.254323054</c:v>
                </c:pt>
                <c:pt idx="7">
                  <c:v>12584980.466784662</c:v>
                </c:pt>
                <c:pt idx="8">
                  <c:v>14179871.269256895</c:v>
                </c:pt>
                <c:pt idx="9">
                  <c:v>14252805.962574296</c:v>
                </c:pt>
                <c:pt idx="10">
                  <c:v>19002135.129768934</c:v>
                </c:pt>
                <c:pt idx="11">
                  <c:v>22780043.714810908</c:v>
                </c:pt>
                <c:pt idx="12">
                  <c:v>25446158.048668183</c:v>
                </c:pt>
                <c:pt idx="13">
                  <c:v>27188113.496156707</c:v>
                </c:pt>
                <c:pt idx="14">
                  <c:v>43246972.218473651</c:v>
                </c:pt>
                <c:pt idx="15">
                  <c:v>25334339.15490875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1-4DA6-9EFF-20745BE24842}"/>
            </c:ext>
          </c:extLst>
        </c:ser>
        <c:ser>
          <c:idx val="1"/>
          <c:order val="1"/>
          <c:tx>
            <c:strRef>
              <c:f>Hoja8!$C$4:$C$5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Hoja8!$A$6:$A$22</c:f>
              <c:strCache>
                <c:ptCount val="16"/>
                <c:pt idx="0">
                  <c:v>Magallanes y Antártica</c:v>
                </c:pt>
                <c:pt idx="1">
                  <c:v>Arica y Parinacota</c:v>
                </c:pt>
                <c:pt idx="2">
                  <c:v>Aysén</c:v>
                </c:pt>
                <c:pt idx="3">
                  <c:v>Antofagasta</c:v>
                </c:pt>
                <c:pt idx="4">
                  <c:v>Atacama</c:v>
                </c:pt>
                <c:pt idx="5">
                  <c:v>Tarapacá</c:v>
                </c:pt>
                <c:pt idx="6">
                  <c:v>Los Ríos</c:v>
                </c:pt>
                <c:pt idx="7">
                  <c:v>Ñuble</c:v>
                </c:pt>
                <c:pt idx="8">
                  <c:v>Coquimbo</c:v>
                </c:pt>
                <c:pt idx="9">
                  <c:v>Lib. Gral. Bdo. O'Higgins</c:v>
                </c:pt>
                <c:pt idx="10">
                  <c:v>Los Lagos</c:v>
                </c:pt>
                <c:pt idx="11">
                  <c:v>Maule</c:v>
                </c:pt>
                <c:pt idx="12">
                  <c:v>Araucanía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Hoja8!$C$6:$C$22</c:f>
              <c:numCache>
                <c:formatCode>General</c:formatCode>
                <c:ptCount val="16"/>
                <c:pt idx="0">
                  <c:v>4811871.0913636778</c:v>
                </c:pt>
                <c:pt idx="1">
                  <c:v>3097500.6923625772</c:v>
                </c:pt>
                <c:pt idx="2">
                  <c:v>3932859.9240136701</c:v>
                </c:pt>
                <c:pt idx="3">
                  <c:v>3230277.40688148</c:v>
                </c:pt>
                <c:pt idx="4">
                  <c:v>3081339.370570858</c:v>
                </c:pt>
                <c:pt idx="5">
                  <c:v>3232834.12796677</c:v>
                </c:pt>
                <c:pt idx="6">
                  <c:v>4405071.8695053132</c:v>
                </c:pt>
                <c:pt idx="7">
                  <c:v>4748188.4160538251</c:v>
                </c:pt>
                <c:pt idx="8">
                  <c:v>5304202.4156057527</c:v>
                </c:pt>
                <c:pt idx="9">
                  <c:v>9830750.8382608537</c:v>
                </c:pt>
                <c:pt idx="10">
                  <c:v>9515990.9345803335</c:v>
                </c:pt>
                <c:pt idx="11">
                  <c:v>11093672.624420021</c:v>
                </c:pt>
                <c:pt idx="12">
                  <c:v>12841197.135546381</c:v>
                </c:pt>
                <c:pt idx="13">
                  <c:v>15858606.707910931</c:v>
                </c:pt>
                <c:pt idx="14">
                  <c:v>16709087.78900017</c:v>
                </c:pt>
                <c:pt idx="15">
                  <c:v>122352756.317534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1-4DA6-9EFF-20745BE24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4277840"/>
        <c:axId val="546210144"/>
      </c:barChart>
      <c:catAx>
        <c:axId val="92427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46210144"/>
        <c:crosses val="autoZero"/>
        <c:auto val="1"/>
        <c:lblAlgn val="ctr"/>
        <c:lblOffset val="100"/>
        <c:noMultiLvlLbl val="0"/>
      </c:catAx>
      <c:valAx>
        <c:axId val="54621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42778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86105203342580361"/>
                <c:y val="0.90825580300588615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[prov_locales_compra_agil_2023.xlsx]Hoja10!$H$11</c:f>
              <c:strCache>
                <c:ptCount val="1"/>
                <c:pt idx="0">
                  <c:v>Metropolitana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[prov_locales_compra_agil_2023.xlsx]Hoja10!$G$12:$G$26</c:f>
              <c:strCache>
                <c:ptCount val="15"/>
                <c:pt idx="0">
                  <c:v>Ñuble</c:v>
                </c:pt>
                <c:pt idx="1">
                  <c:v>Arica y Parinacota</c:v>
                </c:pt>
                <c:pt idx="2">
                  <c:v>Aysén</c:v>
                </c:pt>
                <c:pt idx="3">
                  <c:v>Los Ríos</c:v>
                </c:pt>
                <c:pt idx="4">
                  <c:v>Los Lagos</c:v>
                </c:pt>
                <c:pt idx="5">
                  <c:v>Bío-Bío</c:v>
                </c:pt>
                <c:pt idx="6">
                  <c:v>Araucanía</c:v>
                </c:pt>
                <c:pt idx="7">
                  <c:v>Maule</c:v>
                </c:pt>
                <c:pt idx="8">
                  <c:v>Atacama</c:v>
                </c:pt>
                <c:pt idx="9">
                  <c:v>Magallanes y Antártica</c:v>
                </c:pt>
                <c:pt idx="10">
                  <c:v>Coquimbo</c:v>
                </c:pt>
                <c:pt idx="11">
                  <c:v>Antofagasta</c:v>
                </c:pt>
                <c:pt idx="12">
                  <c:v>Tarapacá</c:v>
                </c:pt>
                <c:pt idx="13">
                  <c:v>Valparaíso</c:v>
                </c:pt>
                <c:pt idx="14">
                  <c:v>Lib. Gral. Bdo. O'Higgins</c:v>
                </c:pt>
              </c:strCache>
            </c:strRef>
          </c:cat>
          <c:val>
            <c:numRef>
              <c:f>[prov_locales_compra_agil_2023.xlsx]Hoja10!$H$12:$H$26</c:f>
              <c:numCache>
                <c:formatCode>0%</c:formatCode>
                <c:ptCount val="15"/>
                <c:pt idx="0">
                  <c:v>0.53727895263511816</c:v>
                </c:pt>
                <c:pt idx="1">
                  <c:v>0.57662852496589345</c:v>
                </c:pt>
                <c:pt idx="2">
                  <c:v>0.58767837725413963</c:v>
                </c:pt>
                <c:pt idx="3">
                  <c:v>0.58804559722018346</c:v>
                </c:pt>
                <c:pt idx="4">
                  <c:v>0.62587138613236504</c:v>
                </c:pt>
                <c:pt idx="5">
                  <c:v>0.65880211630769747</c:v>
                </c:pt>
                <c:pt idx="6">
                  <c:v>0.66570150177442799</c:v>
                </c:pt>
                <c:pt idx="7">
                  <c:v>0.66604264276387859</c:v>
                </c:pt>
                <c:pt idx="8">
                  <c:v>0.67996858968082474</c:v>
                </c:pt>
                <c:pt idx="9">
                  <c:v>0.69017432648083488</c:v>
                </c:pt>
                <c:pt idx="10">
                  <c:v>0.69618812905972782</c:v>
                </c:pt>
                <c:pt idx="11">
                  <c:v>0.69816444246440723</c:v>
                </c:pt>
                <c:pt idx="12">
                  <c:v>0.70793070549923076</c:v>
                </c:pt>
                <c:pt idx="13">
                  <c:v>0.7739055961705279</c:v>
                </c:pt>
                <c:pt idx="14">
                  <c:v>0.77789176104396551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D-43A9-BCE1-04D961D66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1108863"/>
        <c:axId val="348440240"/>
      </c:barChart>
      <c:catAx>
        <c:axId val="20011088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48440240"/>
        <c:crosses val="autoZero"/>
        <c:auto val="1"/>
        <c:lblAlgn val="ctr"/>
        <c:lblOffset val="100"/>
        <c:noMultiLvlLbl val="0"/>
      </c:catAx>
      <c:valAx>
        <c:axId val="3484402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0110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[cotizaciones_ca.xlsx]Hoja1!TablaDinámica1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Hoja1!$B$3:$B$4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Hoja1!$A$5:$A$20</c:f>
              <c:strCache>
                <c:ptCount val="16"/>
                <c:pt idx="0">
                  <c:v>Arica y Parinacota</c:v>
                </c:pt>
                <c:pt idx="1">
                  <c:v>Tarapacá</c:v>
                </c:pt>
                <c:pt idx="2">
                  <c:v>Aysén</c:v>
                </c:pt>
                <c:pt idx="3">
                  <c:v>Atacama</c:v>
                </c:pt>
                <c:pt idx="4">
                  <c:v>Los Ríos</c:v>
                </c:pt>
                <c:pt idx="5">
                  <c:v>Coquimbo</c:v>
                </c:pt>
                <c:pt idx="6">
                  <c:v>Ñuble</c:v>
                </c:pt>
                <c:pt idx="7">
                  <c:v>Antofagasta</c:v>
                </c:pt>
                <c:pt idx="8">
                  <c:v>Magallanes y Antártica</c:v>
                </c:pt>
                <c:pt idx="9">
                  <c:v>Los Lagos</c:v>
                </c:pt>
                <c:pt idx="10">
                  <c:v>Lib. Gral. Bdo. O'Higgins</c:v>
                </c:pt>
                <c:pt idx="11">
                  <c:v>Araucanía</c:v>
                </c:pt>
                <c:pt idx="12">
                  <c:v>Maule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Hoja1!$B$5:$B$20</c:f>
              <c:numCache>
                <c:formatCode>_(* #,##0_);_(* \(#,##0\);_(* "-"_);_(@_)</c:formatCode>
                <c:ptCount val="16"/>
                <c:pt idx="0">
                  <c:v>11790</c:v>
                </c:pt>
                <c:pt idx="1">
                  <c:v>12906</c:v>
                </c:pt>
                <c:pt idx="2">
                  <c:v>14307</c:v>
                </c:pt>
                <c:pt idx="3">
                  <c:v>15564</c:v>
                </c:pt>
                <c:pt idx="4">
                  <c:v>18890</c:v>
                </c:pt>
                <c:pt idx="5">
                  <c:v>21780</c:v>
                </c:pt>
                <c:pt idx="6">
                  <c:v>22756</c:v>
                </c:pt>
                <c:pt idx="7">
                  <c:v>24752</c:v>
                </c:pt>
                <c:pt idx="8">
                  <c:v>25524</c:v>
                </c:pt>
                <c:pt idx="9">
                  <c:v>48233</c:v>
                </c:pt>
                <c:pt idx="10">
                  <c:v>48803</c:v>
                </c:pt>
                <c:pt idx="11">
                  <c:v>66987</c:v>
                </c:pt>
                <c:pt idx="12">
                  <c:v>69075</c:v>
                </c:pt>
                <c:pt idx="13">
                  <c:v>104296</c:v>
                </c:pt>
                <c:pt idx="14">
                  <c:v>114838</c:v>
                </c:pt>
                <c:pt idx="15">
                  <c:v>734476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A-4EC4-98CD-F5B0B03396E0}"/>
            </c:ext>
          </c:extLst>
        </c:ser>
        <c:ser>
          <c:idx val="1"/>
          <c:order val="1"/>
          <c:tx>
            <c:strRef>
              <c:f>Hoja1!$C$3:$C$4</c:f>
              <c:strCache>
                <c:ptCount val="1"/>
                <c:pt idx="0">
                  <c:v>No Local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Hoja1!$A$5:$A$20</c:f>
              <c:strCache>
                <c:ptCount val="16"/>
                <c:pt idx="0">
                  <c:v>Arica y Parinacota</c:v>
                </c:pt>
                <c:pt idx="1">
                  <c:v>Tarapacá</c:v>
                </c:pt>
                <c:pt idx="2">
                  <c:v>Aysén</c:v>
                </c:pt>
                <c:pt idx="3">
                  <c:v>Atacama</c:v>
                </c:pt>
                <c:pt idx="4">
                  <c:v>Los Ríos</c:v>
                </c:pt>
                <c:pt idx="5">
                  <c:v>Coquimbo</c:v>
                </c:pt>
                <c:pt idx="6">
                  <c:v>Ñuble</c:v>
                </c:pt>
                <c:pt idx="7">
                  <c:v>Antofagasta</c:v>
                </c:pt>
                <c:pt idx="8">
                  <c:v>Magallanes y Antártica</c:v>
                </c:pt>
                <c:pt idx="9">
                  <c:v>Los Lagos</c:v>
                </c:pt>
                <c:pt idx="10">
                  <c:v>Lib. Gral. Bdo. O'Higgins</c:v>
                </c:pt>
                <c:pt idx="11">
                  <c:v>Araucanía</c:v>
                </c:pt>
                <c:pt idx="12">
                  <c:v>Maule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Hoja1!$C$5:$C$20</c:f>
              <c:numCache>
                <c:formatCode>_(* #,##0_);_(* \(#,##0\);_(* "-"_);_(@_)</c:formatCode>
                <c:ptCount val="16"/>
                <c:pt idx="0">
                  <c:v>38399</c:v>
                </c:pt>
                <c:pt idx="1">
                  <c:v>41327</c:v>
                </c:pt>
                <c:pt idx="2">
                  <c:v>36648</c:v>
                </c:pt>
                <c:pt idx="3">
                  <c:v>67604</c:v>
                </c:pt>
                <c:pt idx="4">
                  <c:v>95984</c:v>
                </c:pt>
                <c:pt idx="5">
                  <c:v>124838</c:v>
                </c:pt>
                <c:pt idx="6">
                  <c:v>136636</c:v>
                </c:pt>
                <c:pt idx="7">
                  <c:v>58749</c:v>
                </c:pt>
                <c:pt idx="8">
                  <c:v>30314</c:v>
                </c:pt>
                <c:pt idx="9">
                  <c:v>150287</c:v>
                </c:pt>
                <c:pt idx="10">
                  <c:v>150346</c:v>
                </c:pt>
                <c:pt idx="11">
                  <c:v>202050</c:v>
                </c:pt>
                <c:pt idx="12">
                  <c:v>208339</c:v>
                </c:pt>
                <c:pt idx="13">
                  <c:v>237291</c:v>
                </c:pt>
                <c:pt idx="14">
                  <c:v>314306</c:v>
                </c:pt>
                <c:pt idx="15">
                  <c:v>197580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A-4EC4-98CD-F5B0B0339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902592"/>
        <c:axId val="628344176"/>
      </c:barChart>
      <c:catAx>
        <c:axId val="72690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28344176"/>
        <c:crosses val="autoZero"/>
        <c:auto val="1"/>
        <c:lblAlgn val="ctr"/>
        <c:lblOffset val="100"/>
        <c:noMultiLvlLbl val="0"/>
      </c:catAx>
      <c:valAx>
        <c:axId val="628344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2690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800"/>
              <a:t>Localidad</a:t>
            </a:r>
            <a:r>
              <a:rPr lang="es-CL" sz="1800" baseline="0"/>
              <a:t> de proveedores por tamaño empresa</a:t>
            </a:r>
            <a:endParaRPr lang="es-CL" sz="1800"/>
          </a:p>
        </c:rich>
      </c:tx>
      <c:layout>
        <c:manualLayout>
          <c:xMode val="edge"/>
          <c:yMode val="edge"/>
          <c:x val="2.0035525294850681E-2"/>
          <c:y val="3.4346628535434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600932087521148"/>
          <c:y val="1.9210839479672809E-2"/>
          <c:w val="0.72296914912774823"/>
          <c:h val="0.880386877196867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Hoja1!$A$6:$A$8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Hoja1!$B$6:$B$8</c:f>
              <c:numCache>
                <c:formatCode>_(* #,##0_);_(* \(#,##0\);_(* "-"_);_(@_)</c:formatCode>
                <c:ptCount val="2"/>
                <c:pt idx="0">
                  <c:v>90327272.732803389</c:v>
                </c:pt>
                <c:pt idx="1">
                  <c:v>65775645.509967789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F-4BA2-94F4-18C1C6B6BABE}"/>
            </c:ext>
          </c:extLst>
        </c:ser>
        <c:ser>
          <c:idx val="1"/>
          <c:order val="1"/>
          <c:tx>
            <c:strRef>
              <c:f>Hoja1!$C$4:$C$5</c:f>
              <c:strCache>
                <c:ptCount val="1"/>
                <c:pt idx="0">
                  <c:v>Mipyme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Hoja1!$A$6:$A$8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Hoja1!$C$6:$C$8</c:f>
              <c:numCache>
                <c:formatCode>_(* #,##0_);_(* \(#,##0\);_(* "-"_);_(@_)</c:formatCode>
                <c:ptCount val="2"/>
                <c:pt idx="0">
                  <c:v>163676263.00926837</c:v>
                </c:pt>
                <c:pt idx="1">
                  <c:v>164815876.62648159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F-4BA2-94F4-18C1C6B6BABE}"/>
            </c:ext>
          </c:extLst>
        </c:ser>
        <c:ser>
          <c:idx val="2"/>
          <c:order val="2"/>
          <c:tx>
            <c:strRef>
              <c:f>Hoja1!$D$4:$D$5</c:f>
              <c:strCache>
                <c:ptCount val="1"/>
                <c:pt idx="0">
                  <c:v>Sin Dato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Hoja1!$A$6:$A$8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Hoja1!$D$6:$D$8</c:f>
              <c:numCache>
                <c:formatCode>_(* #,##0_);_(* \(#,##0\);_(* "-"_);_(@_)</c:formatCode>
                <c:ptCount val="2"/>
                <c:pt idx="0">
                  <c:v>1820731.8801924165</c:v>
                </c:pt>
                <c:pt idx="1">
                  <c:v>3454685.5251274062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FF-4BA2-94F4-18C1C6B6BAB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68346543"/>
        <c:axId val="576318544"/>
      </c:barChart>
      <c:catAx>
        <c:axId val="176834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76318544"/>
        <c:crosses val="autoZero"/>
        <c:auto val="1"/>
        <c:lblAlgn val="ctr"/>
        <c:lblOffset val="100"/>
        <c:noMultiLvlLbl val="0"/>
      </c:catAx>
      <c:valAx>
        <c:axId val="576318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sz="2000"/>
                  <a:t>USD,</a:t>
                </a:r>
                <a:r>
                  <a:rPr lang="es-CL" sz="2000" baseline="0"/>
                  <a:t> Millones.</a:t>
                </a:r>
                <a:endParaRPr lang="es-CL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crossAx val="176834654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[prov_locales_compra_agil_2023.xlsx]Hoja4!TablaDinámica26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2000"/>
              <a:t>Montos Transados 2023 por tipo de proveedor</a:t>
            </a:r>
          </a:p>
          <a:p>
            <a:pPr>
              <a:defRPr/>
            </a:pPr>
            <a:r>
              <a:rPr lang="es-CL" sz="2000"/>
              <a:t>No se considera reg. Metropolitana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Hoja4!$B$3:$B$4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Hoja4!$A$5:$A$20</c:f>
              <c:strCache>
                <c:ptCount val="15"/>
                <c:pt idx="0">
                  <c:v>Antofagasta</c:v>
                </c:pt>
                <c:pt idx="1">
                  <c:v>Araucanía</c:v>
                </c:pt>
                <c:pt idx="2">
                  <c:v>Arica y Parinacota</c:v>
                </c:pt>
                <c:pt idx="3">
                  <c:v>Atacama</c:v>
                </c:pt>
                <c:pt idx="4">
                  <c:v>Aysén</c:v>
                </c:pt>
                <c:pt idx="5">
                  <c:v>Bío-Bío</c:v>
                </c:pt>
                <c:pt idx="6">
                  <c:v>Coquimbo</c:v>
                </c:pt>
                <c:pt idx="7">
                  <c:v>Lib. Gral. Bdo. O'Higgins</c:v>
                </c:pt>
                <c:pt idx="8">
                  <c:v>Los Lagos</c:v>
                </c:pt>
                <c:pt idx="9">
                  <c:v>Los Ríos</c:v>
                </c:pt>
                <c:pt idx="10">
                  <c:v>Magallanes y Antártica</c:v>
                </c:pt>
                <c:pt idx="11">
                  <c:v>Maule</c:v>
                </c:pt>
                <c:pt idx="12">
                  <c:v>Ñuble</c:v>
                </c:pt>
                <c:pt idx="13">
                  <c:v>Tarapacá</c:v>
                </c:pt>
                <c:pt idx="14">
                  <c:v>Valparaíso</c:v>
                </c:pt>
              </c:strCache>
            </c:strRef>
          </c:cat>
          <c:val>
            <c:numRef>
              <c:f>Hoja4!$B$5:$B$20</c:f>
              <c:numCache>
                <c:formatCode>_("$"* #,##0_);_("$"* \(#,##0\);_("$"* "-"_);_(@_)</c:formatCode>
                <c:ptCount val="15"/>
                <c:pt idx="0">
                  <c:v>3230277.40688148</c:v>
                </c:pt>
                <c:pt idx="1">
                  <c:v>12841197.135546381</c:v>
                </c:pt>
                <c:pt idx="2">
                  <c:v>3097500.6923625772</c:v>
                </c:pt>
                <c:pt idx="3">
                  <c:v>3081339.370570858</c:v>
                </c:pt>
                <c:pt idx="4">
                  <c:v>3932859.9240136701</c:v>
                </c:pt>
                <c:pt idx="5">
                  <c:v>15858606.707910931</c:v>
                </c:pt>
                <c:pt idx="6">
                  <c:v>5304202.4156057527</c:v>
                </c:pt>
                <c:pt idx="7">
                  <c:v>9830750.8382608537</c:v>
                </c:pt>
                <c:pt idx="8">
                  <c:v>9515990.9345803335</c:v>
                </c:pt>
                <c:pt idx="9">
                  <c:v>4405071.8695053132</c:v>
                </c:pt>
                <c:pt idx="10">
                  <c:v>4811871.0913636778</c:v>
                </c:pt>
                <c:pt idx="11">
                  <c:v>11093672.624420021</c:v>
                </c:pt>
                <c:pt idx="12">
                  <c:v>4748188.4160538251</c:v>
                </c:pt>
                <c:pt idx="13">
                  <c:v>3232834.12796677</c:v>
                </c:pt>
                <c:pt idx="14">
                  <c:v>16709087.78900017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F-44C4-8055-0623BF2ED69F}"/>
            </c:ext>
          </c:extLst>
        </c:ser>
        <c:ser>
          <c:idx val="1"/>
          <c:order val="1"/>
          <c:tx>
            <c:strRef>
              <c:f>Hoja4!$C$3:$C$4</c:f>
              <c:strCache>
                <c:ptCount val="1"/>
                <c:pt idx="0">
                  <c:v>Metropolitana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Hoja4!$A$5:$A$20</c:f>
              <c:strCache>
                <c:ptCount val="15"/>
                <c:pt idx="0">
                  <c:v>Antofagasta</c:v>
                </c:pt>
                <c:pt idx="1">
                  <c:v>Araucanía</c:v>
                </c:pt>
                <c:pt idx="2">
                  <c:v>Arica y Parinacota</c:v>
                </c:pt>
                <c:pt idx="3">
                  <c:v>Atacama</c:v>
                </c:pt>
                <c:pt idx="4">
                  <c:v>Aysén</c:v>
                </c:pt>
                <c:pt idx="5">
                  <c:v>Bío-Bío</c:v>
                </c:pt>
                <c:pt idx="6">
                  <c:v>Coquimbo</c:v>
                </c:pt>
                <c:pt idx="7">
                  <c:v>Lib. Gral. Bdo. O'Higgins</c:v>
                </c:pt>
                <c:pt idx="8">
                  <c:v>Los Lagos</c:v>
                </c:pt>
                <c:pt idx="9">
                  <c:v>Los Ríos</c:v>
                </c:pt>
                <c:pt idx="10">
                  <c:v>Magallanes y Antártica</c:v>
                </c:pt>
                <c:pt idx="11">
                  <c:v>Maule</c:v>
                </c:pt>
                <c:pt idx="12">
                  <c:v>Ñuble</c:v>
                </c:pt>
                <c:pt idx="13">
                  <c:v>Tarapacá</c:v>
                </c:pt>
                <c:pt idx="14">
                  <c:v>Valparaíso</c:v>
                </c:pt>
              </c:strCache>
            </c:strRef>
          </c:cat>
          <c:val>
            <c:numRef>
              <c:f>Hoja4!$C$5:$C$20</c:f>
              <c:numCache>
                <c:formatCode>_("$"* #,##0_);_("$"* \(#,##0\);_("$"* "-"_);_(@_)</c:formatCode>
                <c:ptCount val="15"/>
                <c:pt idx="0">
                  <c:v>5139342.5683076028</c:v>
                </c:pt>
                <c:pt idx="1">
                  <c:v>16939545.627387859</c:v>
                </c:pt>
                <c:pt idx="2">
                  <c:v>3342167.4642634848</c:v>
                </c:pt>
                <c:pt idx="3">
                  <c:v>5432344.8420994943</c:v>
                </c:pt>
                <c:pt idx="4">
                  <c:v>3137275.199846474</c:v>
                </c:pt>
                <c:pt idx="5">
                  <c:v>17911586.70968191</c:v>
                </c:pt>
                <c:pt idx="6">
                  <c:v>9871858.0492517464</c:v>
                </c:pt>
                <c:pt idx="7">
                  <c:v>11087140.330044851</c:v>
                </c:pt>
                <c:pt idx="8">
                  <c:v>11892892.653142991</c:v>
                </c:pt>
                <c:pt idx="9">
                  <c:v>7477987.8348115152</c:v>
                </c:pt>
                <c:pt idx="10">
                  <c:v>2809230.7595252539</c:v>
                </c:pt>
                <c:pt idx="11">
                  <c:v>15172480.518089339</c:v>
                </c:pt>
                <c:pt idx="12">
                  <c:v>6761645.124127483</c:v>
                </c:pt>
                <c:pt idx="13">
                  <c:v>6043635.3245121418</c:v>
                </c:pt>
                <c:pt idx="14">
                  <c:v>33469073.817308109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6F-44C4-8055-0623BF2ED69F}"/>
            </c:ext>
          </c:extLst>
        </c:ser>
        <c:ser>
          <c:idx val="2"/>
          <c:order val="2"/>
          <c:tx>
            <c:strRef>
              <c:f>Hoja4!$D$3:$D$4</c:f>
              <c:strCache>
                <c:ptCount val="1"/>
                <c:pt idx="0">
                  <c:v>Otras regiones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Hoja4!$A$5:$A$20</c:f>
              <c:strCache>
                <c:ptCount val="15"/>
                <c:pt idx="0">
                  <c:v>Antofagasta</c:v>
                </c:pt>
                <c:pt idx="1">
                  <c:v>Araucanía</c:v>
                </c:pt>
                <c:pt idx="2">
                  <c:v>Arica y Parinacota</c:v>
                </c:pt>
                <c:pt idx="3">
                  <c:v>Atacama</c:v>
                </c:pt>
                <c:pt idx="4">
                  <c:v>Aysén</c:v>
                </c:pt>
                <c:pt idx="5">
                  <c:v>Bío-Bío</c:v>
                </c:pt>
                <c:pt idx="6">
                  <c:v>Coquimbo</c:v>
                </c:pt>
                <c:pt idx="7">
                  <c:v>Lib. Gral. Bdo. O'Higgins</c:v>
                </c:pt>
                <c:pt idx="8">
                  <c:v>Los Lagos</c:v>
                </c:pt>
                <c:pt idx="9">
                  <c:v>Los Ríos</c:v>
                </c:pt>
                <c:pt idx="10">
                  <c:v>Magallanes y Antártica</c:v>
                </c:pt>
                <c:pt idx="11">
                  <c:v>Maule</c:v>
                </c:pt>
                <c:pt idx="12">
                  <c:v>Ñuble</c:v>
                </c:pt>
                <c:pt idx="13">
                  <c:v>Tarapacá</c:v>
                </c:pt>
                <c:pt idx="14">
                  <c:v>Valparaíso</c:v>
                </c:pt>
              </c:strCache>
            </c:strRef>
          </c:cat>
          <c:val>
            <c:numRef>
              <c:f>Hoja4!$D$5:$D$20</c:f>
              <c:numCache>
                <c:formatCode>_("$"* #,##0_);_("$"* \(#,##0\);_("$"* "-"_);_(@_)</c:formatCode>
                <c:ptCount val="15"/>
                <c:pt idx="0">
                  <c:v>2221878.1638261578</c:v>
                </c:pt>
                <c:pt idx="1">
                  <c:v>8506612.4212803226</c:v>
                </c:pt>
                <c:pt idx="2">
                  <c:v>2453882.0191733041</c:v>
                </c:pt>
                <c:pt idx="3">
                  <c:v>2556766.6029591979</c:v>
                </c:pt>
                <c:pt idx="4">
                  <c:v>2201146.8372293762</c:v>
                </c:pt>
                <c:pt idx="5">
                  <c:v>9276526.7864747979</c:v>
                </c:pt>
                <c:pt idx="6">
                  <c:v>4308013.220005149</c:v>
                </c:pt>
                <c:pt idx="7">
                  <c:v>3165665.632529445</c:v>
                </c:pt>
                <c:pt idx="8">
                  <c:v>7109242.4766259426</c:v>
                </c:pt>
                <c:pt idx="9">
                  <c:v>5238692.4195115389</c:v>
                </c:pt>
                <c:pt idx="10">
                  <c:v>1261089.812741443</c:v>
                </c:pt>
                <c:pt idx="11">
                  <c:v>7607563.1967215706</c:v>
                </c:pt>
                <c:pt idx="12">
                  <c:v>5823335.3426571786</c:v>
                </c:pt>
                <c:pt idx="13">
                  <c:v>2493408.3120542169</c:v>
                </c:pt>
                <c:pt idx="14">
                  <c:v>9777898.4011655394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6F-44C4-8055-0623BF2ED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6321376"/>
        <c:axId val="1990641696"/>
      </c:barChart>
      <c:catAx>
        <c:axId val="9163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90641696"/>
        <c:crosses val="autoZero"/>
        <c:auto val="1"/>
        <c:lblAlgn val="ctr"/>
        <c:lblOffset val="100"/>
        <c:noMultiLvlLbl val="0"/>
      </c:catAx>
      <c:valAx>
        <c:axId val="199064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163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[prov_locales_compra_agil_2023.xlsx]Hoja1!TablaDinámica23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2400"/>
              <a:t>Montos Transados por procedencia del proveedor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Hoja1!$B$3:$B$4</c:f>
              <c:strCache>
                <c:ptCount val="1"/>
                <c:pt idx="0">
                  <c:v>Suma de MONTO_TRANSADO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627-4CF3-8030-7D5D5D5403F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27-4CF3-8030-7D5D5D5403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Hoja1!$B$5:$B$8</c:f>
              <c:numCache>
                <c:formatCode>_("$"* #,##0_);_("$"* \(#,##0\);_("$"* "-"_);_(@_)</c:formatCode>
                <c:ptCount val="3"/>
                <c:pt idx="0">
                  <c:v>234046207.66157663</c:v>
                </c:pt>
                <c:pt idx="1">
                  <c:v>156488206.82240024</c:v>
                </c:pt>
                <c:pt idx="2">
                  <c:v>99336060.799863935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7-4CF3-8030-7D5D5D5403FB}"/>
            </c:ext>
          </c:extLst>
        </c:ser>
        <c:ser>
          <c:idx val="1"/>
          <c:order val="1"/>
          <c:tx>
            <c:strRef>
              <c:f>Hoja1!$C$3:$C$4</c:f>
              <c:strCache>
                <c:ptCount val="1"/>
                <c:pt idx="0">
                  <c:v>Suma de MONTO_TRANSADO2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Hoja1!$C$5:$C$8</c:f>
              <c:numCache>
                <c:formatCode>0.00%</c:formatCode>
                <c:ptCount val="3"/>
                <c:pt idx="0">
                  <c:v>0.47777161406995505</c:v>
                </c:pt>
                <c:pt idx="1">
                  <c:v>0.31944812908295367</c:v>
                </c:pt>
                <c:pt idx="2">
                  <c:v>0.20278025684709133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7-4CF3-8030-7D5D5D540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5516767"/>
        <c:axId val="926292528"/>
      </c:barChart>
      <c:catAx>
        <c:axId val="190551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6292528"/>
        <c:crosses val="autoZero"/>
        <c:auto val="1"/>
        <c:lblAlgn val="ctr"/>
        <c:lblOffset val="100"/>
        <c:noMultiLvlLbl val="0"/>
      </c:catAx>
      <c:valAx>
        <c:axId val="9262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0551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[prov_locales_compra_agil_2023.xlsx]Hoja1 (2)!TablaDinámica23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320" b="0" i="0" u="none" strike="noStrike" kern="1200" spc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L"/>
              <a:t>Montos Transados por procedencia de proveedor sin considerar compras de Reg. Metropolitana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20" b="0" i="0" u="none" strike="noStrike" kern="1200" spc="0" baseline="0">
              <a:solidFill>
                <a:schemeClr val="dk1"/>
              </a:solidFill>
              <a:effectLst/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'Hoja1 (2)'!$B$3:$B$4</c:f>
              <c:strCache>
                <c:ptCount val="1"/>
                <c:pt idx="0">
                  <c:v>Suma de MONTO_TRANSADO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CD-44AF-A1AE-DBD4FC2A792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CD-44AF-A1AE-DBD4FC2A79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00" b="0" i="0" u="none" strike="noStrike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'Hoja1 (2)'!$A$5:$A$8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'Hoja1 (2)'!$B$5:$B$8</c:f>
              <c:numCache>
                <c:formatCode>_("$"* #,##0_);_("$"* \(#,##0\);_("$"* "-"_);_(@_)</c:formatCode>
                <c:ptCount val="3"/>
                <c:pt idx="0">
                  <c:v>111693451.34404263</c:v>
                </c:pt>
                <c:pt idx="1">
                  <c:v>156488206.82240024</c:v>
                </c:pt>
                <c:pt idx="2">
                  <c:v>74001721.644955188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D-44AF-A1AE-DBD4FC2A7928}"/>
            </c:ext>
          </c:extLst>
        </c:ser>
        <c:ser>
          <c:idx val="1"/>
          <c:order val="1"/>
          <c:tx>
            <c:strRef>
              <c:f>'Hoja1 (2)'!$C$3:$C$4</c:f>
              <c:strCache>
                <c:ptCount val="1"/>
                <c:pt idx="0">
                  <c:v>Suma de MONTO_TRANSADO2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'Hoja1 (2)'!$A$5:$A$8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'Hoja1 (2)'!$C$5:$C$8</c:f>
              <c:numCache>
                <c:formatCode>0.00%</c:formatCode>
                <c:ptCount val="3"/>
                <c:pt idx="0">
                  <c:v>0.32641401638386108</c:v>
                </c:pt>
                <c:pt idx="1">
                  <c:v>0.45732264059304162</c:v>
                </c:pt>
                <c:pt idx="2">
                  <c:v>0.21626334302309738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D-44AF-A1AE-DBD4FC2A7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5516767"/>
        <c:axId val="926292528"/>
      </c:barChart>
      <c:catAx>
        <c:axId val="190551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6292528"/>
        <c:crosses val="autoZero"/>
        <c:auto val="1"/>
        <c:lblAlgn val="ctr"/>
        <c:lblOffset val="100"/>
        <c:noMultiLvlLbl val="0"/>
      </c:catAx>
      <c:valAx>
        <c:axId val="9262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0551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0" i="0" u="none" strike="noStrike" kern="1200" baseline="0">
              <a:solidFill>
                <a:schemeClr val="dk1"/>
              </a:solidFill>
              <a:effectLst/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100" u="none" strike="noStrike" kern="1200">
          <a:solidFill>
            <a:schemeClr val="dk1"/>
          </a:solidFill>
          <a:effectLst/>
          <a:latin typeface="+mn-lt"/>
          <a:ea typeface="+mn-ea"/>
          <a:cs typeface="+mn-cs"/>
        </a:defRPr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800"/>
              <a:t>Montos Transados por Tamaño e</a:t>
            </a:r>
            <a:r>
              <a:rPr lang="es-CL" sz="1800" baseline="0"/>
              <a:t>n Compra Ágil</a:t>
            </a:r>
            <a:endParaRPr lang="es-CL" sz="1800"/>
          </a:p>
        </c:rich>
      </c:tx>
      <c:layout>
        <c:manualLayout>
          <c:xMode val="edge"/>
          <c:yMode val="edge"/>
          <c:x val="0.13921128902825658"/>
          <c:y val="1.8007662473071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Hoja1!$B$6:$B$9</c:f>
              <c:numCache>
                <c:formatCode>_(* #,##0_);_(* \(#,##0\);_(* "-"_);_(@_)</c:formatCode>
                <c:ptCount val="3"/>
                <c:pt idx="0">
                  <c:v>156102918.24277121</c:v>
                </c:pt>
                <c:pt idx="1">
                  <c:v>328492139.63575</c:v>
                </c:pt>
                <c:pt idx="2">
                  <c:v>5275417.4053198211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2-41A1-97D1-E8BD717FD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812768"/>
        <c:axId val="930747280"/>
      </c:barChart>
      <c:lineChart>
        <c:grouping val="standard"/>
        <c:varyColors val="0"/>
        <c:ser>
          <c:idx val="1"/>
          <c:order val="1"/>
          <c:tx>
            <c:strRef>
              <c:f>Hoja1!$C$4:$C$5</c:f>
              <c:strCache>
                <c:ptCount val="1"/>
                <c:pt idx="0">
                  <c:v>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Hoja1!$C$6:$C$9</c:f>
              <c:numCache>
                <c:formatCode>0.00%</c:formatCode>
                <c:ptCount val="3"/>
                <c:pt idx="0">
                  <c:v>0.31866161795589326</c:v>
                </c:pt>
                <c:pt idx="1">
                  <c:v>0.67056937743679057</c:v>
                </c:pt>
                <c:pt idx="2">
                  <c:v>1.076900460731612E-2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32-41A1-97D1-E8BD717FD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809888"/>
        <c:axId val="1801319935"/>
      </c:lineChart>
      <c:catAx>
        <c:axId val="8178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30747280"/>
        <c:crosses val="autoZero"/>
        <c:auto val="1"/>
        <c:lblAlgn val="ctr"/>
        <c:lblOffset val="100"/>
        <c:noMultiLvlLbl val="0"/>
      </c:catAx>
      <c:valAx>
        <c:axId val="9307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17812768"/>
        <c:crosses val="autoZero"/>
        <c:crossBetween val="between"/>
      </c:valAx>
      <c:valAx>
        <c:axId val="180131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17809888"/>
        <c:crosses val="max"/>
        <c:crossBetween val="between"/>
      </c:valAx>
      <c:catAx>
        <c:axId val="81780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1319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6C6C6-A18D-45F1-81DD-A209A3D18584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584B-50B3-446D-9445-B6E426F033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31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2111-E0FE-A650-1CA4-2C4AF6E3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F69D6-7293-D65B-2E36-11ED9F2D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774C5-9835-B5CB-DD71-28FA4989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A59F7-E585-21B8-01E1-836AC088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47C66-93F8-60A9-AE8A-3D6E896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021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A2F9-415C-1DC5-4339-52ED3FDA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3CA9AF-56FD-34BE-3F33-E3801BEE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761C6-9375-6006-B0EC-DE6ADC1B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E7773-6E17-E574-8C2D-801FBD2F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A1BA8-A1E1-08BF-43C0-BC6C2E6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8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EEDDE-4066-E833-4819-8DA2C8BF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DC571C-897B-C1FE-F5F9-75A203049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5D003-6FBA-109A-2DCF-F893C916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95A4-692B-2DD4-3C0E-5B1162CE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FEDBF-2364-0D67-BD82-3520B9E4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396AD-9658-5927-91F3-86A28636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DCD0D-07AA-BF04-CF9B-1248880A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4A5B0-E33B-CAE2-8093-6BA4425D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2ABC2-DD0B-70EB-E0AB-A8079998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0AFB4-61DF-89A5-3819-706CE8A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7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AA48-5D27-E04B-D6F6-0D3EA07A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48179-C3E5-A640-6ED4-AF3F3FC3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B83D8-CBA2-0A4B-62F0-1FED0D8A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F9309-68EA-379B-F088-3E389743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B9FEE-12D8-B64B-A9C8-87EBEE2C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12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87F4-FFF2-D737-034C-C9FFE188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BED0-C580-F085-06DF-A734545A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0B3AD1-6CEC-EBBF-2159-9F2D9C02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3D79D-D80E-A574-A84D-6A77427D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32097-955A-32B5-7609-0FBB9DB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CE9B8-4C8F-B613-49B7-9435C1D1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17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DBEF-26DB-9752-E5A4-A85E14C5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317F0D-5168-E85E-F81B-3972923E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E3669-B1E7-B49D-7D64-9752D1B1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E6EDC2-ECEB-FDF3-5ED0-F97310351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B00D6-45E9-DE3B-1909-A7AB0EFF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7C44B6-A48A-941B-5DEF-DF29917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40C4C4-24F5-DE13-F7E8-685D62E0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8E7182-4C19-C768-F8CC-5638764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9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78ED0-CB60-07DC-3E82-4663214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A13F0D-F9AF-C209-B33F-A7AE2F9B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561A6F-B61D-81C6-41C3-5A853BD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0E7454-FD70-8611-F6F4-D7D1CD25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85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C9DB3B-4CBD-15FF-EE14-88A8267F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CD009D-FE99-026B-40F0-76FA2DE1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91269-8646-4BDC-BF1B-19A595D4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59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6949-51F9-B5AA-8275-3155A4F4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0BFCE-925D-642C-E862-A7364AD5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9EE872-7BCC-0022-DC12-7B039FE0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5475-5EBB-56B4-A7E4-E8451100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ABD52-621E-800C-AEED-3995B89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BCAE98-418C-9675-D1C2-32D30A20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88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E33A7-C717-402A-4225-509C6400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D3DBF0-3382-E8B9-7FB7-08434341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B45F2-1231-F731-F72C-06EA07AF9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928CB-F151-D6EE-D6D9-A8DC6BE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6B067-5A2C-5001-3F5C-E082280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8FF27-9537-D417-9E6C-C4A1423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147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15932F-0F90-FCC8-772F-9C896B3B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892BD-64F0-5771-6BF9-715E6DE7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9E52-EBBA-11EF-080E-5117A82F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1BEA-CDC5-4277-A2CE-4643862C85F6}" type="datetimeFigureOut">
              <a:rPr lang="es-CL" smtClean="0"/>
              <a:t>21-12-2023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83317-4768-2D6C-42C2-1366B56D0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E6326-FCD9-9F22-5CB1-49E5E0A4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072C-5FAF-D0FF-4F3B-EAC3FA54C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>
                <a:latin typeface="Roboto"/>
                <a:ea typeface="Roboto"/>
                <a:cs typeface="Roboto"/>
              </a:rPr>
              <a:t>Proveedores Locales en Compra Ágil</a:t>
            </a:r>
          </a:p>
        </p:txBody>
      </p:sp>
    </p:spTree>
    <p:extLst>
      <p:ext uri="{BB962C8B-B14F-4D97-AF65-F5344CB8AC3E}">
        <p14:creationId xmlns:p14="http://schemas.microsoft.com/office/powerpoint/2010/main" val="42818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9DA1-7D2E-88A0-0B1A-20E361F2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Compras por tamaño de proveedor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96C1B2-A49B-A3AC-4706-73F608543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82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2D6F6-18D5-078B-BC30-C742183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Proveedores locales en Compra Ágil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D6BBD116-1A59-2245-1643-3FCF4E925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945258"/>
              </p:ext>
            </p:extLst>
          </p:nvPr>
        </p:nvGraphicFramePr>
        <p:xfrm>
          <a:off x="7049312" y="2928026"/>
          <a:ext cx="4798976" cy="216877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143797">
                  <a:extLst>
                    <a:ext uri="{9D8B030D-6E8A-4147-A177-3AD203B41FA5}">
                      <a16:colId xmlns:a16="http://schemas.microsoft.com/office/drawing/2014/main" val="3047863948"/>
                    </a:ext>
                  </a:extLst>
                </a:gridCol>
                <a:gridCol w="2039103">
                  <a:extLst>
                    <a:ext uri="{9D8B030D-6E8A-4147-A177-3AD203B41FA5}">
                      <a16:colId xmlns:a16="http://schemas.microsoft.com/office/drawing/2014/main" val="4109846083"/>
                    </a:ext>
                  </a:extLst>
                </a:gridCol>
                <a:gridCol w="1616076">
                  <a:extLst>
                    <a:ext uri="{9D8B030D-6E8A-4147-A177-3AD203B41FA5}">
                      <a16:colId xmlns:a16="http://schemas.microsoft.com/office/drawing/2014/main" val="3476963025"/>
                    </a:ext>
                  </a:extLst>
                </a:gridCol>
              </a:tblGrid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Procedencia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Monto Transado USD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% de Monto Transado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1417777418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Local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234.046.208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48%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222146918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Metropolitana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156.488.207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32%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101653437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Otras regiones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99.336.061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20%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2552168506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Total general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 $                          489.870.475 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1" u="none" strike="noStrike">
                          <a:effectLst/>
                        </a:rPr>
                        <a:t>100%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2433969850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F5B8553-8D38-9E55-FBFE-717CAC807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36229"/>
              </p:ext>
            </p:extLst>
          </p:nvPr>
        </p:nvGraphicFramePr>
        <p:xfrm>
          <a:off x="201039" y="915723"/>
          <a:ext cx="6848272" cy="448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89E5D7D-ED31-CE21-1E49-176494113C9A}"/>
              </a:ext>
            </a:extLst>
          </p:cNvPr>
          <p:cNvSpPr txBox="1"/>
          <p:nvPr/>
        </p:nvSpPr>
        <p:spPr>
          <a:xfrm>
            <a:off x="1062037" y="5403403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Los montos hacia proveedores locales representan un 48%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Los montos hacia proveedores de región metropolitana corresponden a un 32%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Los montos hacia proveedores de otras regiones corresponden a un 20%</a:t>
            </a:r>
          </a:p>
        </p:txBody>
      </p:sp>
    </p:spTree>
    <p:extLst>
      <p:ext uri="{BB962C8B-B14F-4D97-AF65-F5344CB8AC3E}">
        <p14:creationId xmlns:p14="http://schemas.microsoft.com/office/powerpoint/2010/main" val="209414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92B60-ADF0-0A12-621F-1B5367C1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Proveedores locales (sin reg. Metropolitana)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0604EAD-FE17-4109-221B-7B41CFB83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46462"/>
              </p:ext>
            </p:extLst>
          </p:nvPr>
        </p:nvGraphicFramePr>
        <p:xfrm>
          <a:off x="5962650" y="2526205"/>
          <a:ext cx="6096000" cy="138466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303912">
                  <a:extLst>
                    <a:ext uri="{9D8B030D-6E8A-4147-A177-3AD203B41FA5}">
                      <a16:colId xmlns:a16="http://schemas.microsoft.com/office/drawing/2014/main" val="1675894925"/>
                    </a:ext>
                  </a:extLst>
                </a:gridCol>
                <a:gridCol w="2823858">
                  <a:extLst>
                    <a:ext uri="{9D8B030D-6E8A-4147-A177-3AD203B41FA5}">
                      <a16:colId xmlns:a16="http://schemas.microsoft.com/office/drawing/2014/main" val="3656286795"/>
                    </a:ext>
                  </a:extLst>
                </a:gridCol>
                <a:gridCol w="1968230">
                  <a:extLst>
                    <a:ext uri="{9D8B030D-6E8A-4147-A177-3AD203B41FA5}">
                      <a16:colId xmlns:a16="http://schemas.microsoft.com/office/drawing/2014/main" val="4146971643"/>
                    </a:ext>
                  </a:extLst>
                </a:gridCol>
              </a:tblGrid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Procedencia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Monto Transado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% de Participación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86629857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effectLst/>
                        </a:rPr>
                        <a:t>Local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u="none" strike="noStrike">
                          <a:effectLst/>
                        </a:rPr>
                        <a:t> $                          111.693.451 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u="none" strike="noStrike">
                          <a:effectLst/>
                        </a:rPr>
                        <a:t>32,64%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1339230792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effectLst/>
                        </a:rPr>
                        <a:t>Metropolitana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u="none" strike="noStrike">
                          <a:effectLst/>
                        </a:rPr>
                        <a:t> $                          156.488.207 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u="none" strike="noStrike">
                          <a:effectLst/>
                        </a:rPr>
                        <a:t>45,73%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87005098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effectLst/>
                        </a:rPr>
                        <a:t>Otras regiones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u="none" strike="noStrike">
                          <a:effectLst/>
                        </a:rPr>
                        <a:t> $                            74.001.722 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u="none" strike="noStrike">
                          <a:effectLst/>
                        </a:rPr>
                        <a:t>21,63%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222730425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9150E6C8-3E0C-C647-3966-051FDA63D644}"/>
              </a:ext>
            </a:extLst>
          </p:cNvPr>
          <p:cNvSpPr txBox="1"/>
          <p:nvPr/>
        </p:nvSpPr>
        <p:spPr>
          <a:xfrm>
            <a:off x="666750" y="4514850"/>
            <a:ext cx="11258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Un 67% de las compras realizadas en regiones distintas a la </a:t>
            </a:r>
            <a:r>
              <a:rPr lang="es-MX" err="1"/>
              <a:t>region</a:t>
            </a:r>
            <a:r>
              <a:rPr lang="es-MX"/>
              <a:t> metropolitana se hace a proveedores "No Locales" (230 Millones)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Un 68% de estas compras corresponde a proveedores de la región metropolitana y un 32% a proveedores de "Otras Regiones“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En Promedio un 45% de las compras de regiones distintas a la metropolitana se realiza con proveedores de la capital (156 Millones)</a:t>
            </a:r>
            <a:endParaRPr lang="es-CL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1996E98-CCB1-4206-99A9-021496C63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02401"/>
              </p:ext>
            </p:extLst>
          </p:nvPr>
        </p:nvGraphicFramePr>
        <p:xfrm>
          <a:off x="883596" y="1339042"/>
          <a:ext cx="5212404" cy="333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936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EAD2F93-95A9-E732-6087-757297275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317129"/>
              </p:ext>
            </p:extLst>
          </p:nvPr>
        </p:nvGraphicFramePr>
        <p:xfrm>
          <a:off x="3456144" y="70710"/>
          <a:ext cx="5554493" cy="362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EAD2F93-95A9-E732-6087-757297275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79229"/>
              </p:ext>
            </p:extLst>
          </p:nvPr>
        </p:nvGraphicFramePr>
        <p:xfrm>
          <a:off x="392833" y="3429000"/>
          <a:ext cx="4308902" cy="284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EAD2F93-95A9-E732-6087-757297275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80945"/>
              </p:ext>
            </p:extLst>
          </p:nvPr>
        </p:nvGraphicFramePr>
        <p:xfrm>
          <a:off x="7765046" y="2543463"/>
          <a:ext cx="4308902" cy="284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59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C3EF9-B79B-CB0D-D73D-03E690E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378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CL" sz="3200" b="1" dirty="0"/>
              <a:t>¿Qué entendemos como proveedor local para este análisis?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CL" b="1" dirty="0"/>
          </a:p>
          <a:p>
            <a:pPr marL="0" indent="0" algn="ctr">
              <a:buNone/>
            </a:pPr>
            <a:r>
              <a:rPr lang="es-CL" dirty="0"/>
              <a:t>Un proveedor que transa con una unidad compradora en su misma región, en base a lo declarado ante el SII.</a:t>
            </a:r>
          </a:p>
          <a:p>
            <a:pPr marL="0" indent="0" algn="ctr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ES" sz="26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Serán proveedores locales aquellas empresas de menor tamaño cuyo domicilio principal se encuentre en la misma región donde se entregan los bienes o se prestan los servicios y que cumplan con los demás requisitos y condiciones que establezca el reglamento.</a:t>
            </a:r>
            <a:endParaRPr lang="es-CL" sz="2600" dirty="0">
              <a:solidFill>
                <a:srgbClr val="FF0000"/>
              </a:solidFill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73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E1BA-DEB6-B95B-C663-D25FAB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56291"/>
            <a:ext cx="6136944" cy="643175"/>
          </a:xfrm>
        </p:spPr>
        <p:txBody>
          <a:bodyPr>
            <a:normAutofit/>
          </a:bodyPr>
          <a:lstStyle/>
          <a:p>
            <a:r>
              <a:rPr lang="es-CL" sz="2400" b="1"/>
              <a:t>Proveedores Locales en Compra Ágil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D816011-F1AD-8212-8887-355FF4C02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415860"/>
              </p:ext>
            </p:extLst>
          </p:nvPr>
        </p:nvGraphicFramePr>
        <p:xfrm>
          <a:off x="2911402" y="799467"/>
          <a:ext cx="6918397" cy="45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BF4EA16-539C-D6F6-2D3D-4BA937AC5CC4}"/>
              </a:ext>
            </a:extLst>
          </p:cNvPr>
          <p:cNvSpPr txBox="1"/>
          <p:nvPr/>
        </p:nvSpPr>
        <p:spPr>
          <a:xfrm>
            <a:off x="1198713" y="5350648"/>
            <a:ext cx="1028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/>
              <a:t>Los proveedores locales que transaron en compra ágil corresponden a </a:t>
            </a:r>
            <a:r>
              <a:rPr lang="es-CL" sz="2400" b="1"/>
              <a:t>24.614</a:t>
            </a:r>
            <a:r>
              <a:rPr lang="es-CL" sz="2400"/>
              <a:t>, con un total de </a:t>
            </a:r>
            <a:r>
              <a:rPr lang="es-CL" sz="2400" b="1"/>
              <a:t>234 MM USD</a:t>
            </a:r>
            <a:r>
              <a:rPr lang="es-CL" sz="2400"/>
              <a:t> (enero – octubre 2023).</a:t>
            </a:r>
          </a:p>
        </p:txBody>
      </p:sp>
    </p:spTree>
    <p:extLst>
      <p:ext uri="{BB962C8B-B14F-4D97-AF65-F5344CB8AC3E}">
        <p14:creationId xmlns:p14="http://schemas.microsoft.com/office/powerpoint/2010/main" val="404474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85BC1E5-944C-02FB-1747-36AB4E188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765541"/>
              </p:ext>
            </p:extLst>
          </p:nvPr>
        </p:nvGraphicFramePr>
        <p:xfrm>
          <a:off x="163287" y="747043"/>
          <a:ext cx="7900560" cy="583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021B3BB-1C65-7459-0AED-C9F63DE8F5D2}"/>
              </a:ext>
            </a:extLst>
          </p:cNvPr>
          <p:cNvSpPr txBox="1"/>
          <p:nvPr/>
        </p:nvSpPr>
        <p:spPr>
          <a:xfrm>
            <a:off x="8063846" y="1690688"/>
            <a:ext cx="328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/>
              <a:t>Todas las compras regionales mediante CA se realizan en mayor proporción a proveedores de otra región, salvo en la Metropolitana y Magallanes.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b="1"/>
          </a:p>
          <a:p>
            <a:endParaRPr lang="es-CL"/>
          </a:p>
          <a:p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6A8171C-3526-B019-57FE-15DAF4BAA5A3}"/>
              </a:ext>
            </a:extLst>
          </p:cNvPr>
          <p:cNvSpPr txBox="1">
            <a:spLocks/>
          </p:cNvSpPr>
          <p:nvPr/>
        </p:nvSpPr>
        <p:spPr>
          <a:xfrm>
            <a:off x="315685" y="103868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/>
              <a:t>Proveedores Locales en Compra Ágil</a:t>
            </a:r>
          </a:p>
        </p:txBody>
      </p:sp>
    </p:spTree>
    <p:extLst>
      <p:ext uri="{BB962C8B-B14F-4D97-AF65-F5344CB8AC3E}">
        <p14:creationId xmlns:p14="http://schemas.microsoft.com/office/powerpoint/2010/main" val="26580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97B2F74-BFF5-94F8-24BF-B9BECEEB9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79142"/>
              </p:ext>
            </p:extLst>
          </p:nvPr>
        </p:nvGraphicFramePr>
        <p:xfrm>
          <a:off x="877428" y="707571"/>
          <a:ext cx="5860830" cy="5856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543DD93-CF39-9E46-7FD2-C00F768F8F49}"/>
              </a:ext>
            </a:extLst>
          </p:cNvPr>
          <p:cNvSpPr txBox="1"/>
          <p:nvPr/>
        </p:nvSpPr>
        <p:spPr>
          <a:xfrm>
            <a:off x="7502614" y="2080494"/>
            <a:ext cx="40930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b="1"/>
              <a:t>De las compras realizadas a proveedores no locales la RM representa entre el 54% y 78%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6A9EB3-6B9B-29D1-D454-D511D936944F}"/>
              </a:ext>
            </a:extLst>
          </p:cNvPr>
          <p:cNvSpPr txBox="1"/>
          <p:nvPr/>
        </p:nvSpPr>
        <p:spPr>
          <a:xfrm>
            <a:off x="511629" y="206828"/>
            <a:ext cx="8752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Participación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</a:t>
            </a:r>
            <a:r>
              <a:rPr lang="en-US" sz="2000" b="1" baseline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proveedores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 </a:t>
            </a:r>
            <a:r>
              <a:rPr lang="en-US" sz="2000" b="1" baseline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baseline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compras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 Locales</a:t>
            </a:r>
            <a:endParaRPr lang="en-US" sz="20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5F286-9034-9B1F-DC62-65C63157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8943" y="1487035"/>
            <a:ext cx="2279649" cy="2529794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chemeClr val="tx1"/>
                </a:solidFill>
              </a:rPr>
              <a:t>Las cotizaciones recibidas pertenecen en su mayoría a proveedores no locales, salvo en la RM.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F598C7-C717-D641-9870-D40B71398BF1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/>
              <a:t>Cotizaciones recibidas en la región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AD095E7-C734-B5FB-2978-388072F33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086776"/>
              </p:ext>
            </p:extLst>
          </p:nvPr>
        </p:nvGraphicFramePr>
        <p:xfrm>
          <a:off x="130629" y="643176"/>
          <a:ext cx="8567283" cy="610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8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A182302-27D1-7CB7-813F-EEB768C2C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23774"/>
              </p:ext>
            </p:extLst>
          </p:nvPr>
        </p:nvGraphicFramePr>
        <p:xfrm>
          <a:off x="2325975" y="1273629"/>
          <a:ext cx="7017535" cy="4067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C6B9B00-FA04-69C1-C72B-F3B5416C6685}"/>
              </a:ext>
            </a:extLst>
          </p:cNvPr>
          <p:cNvSpPr txBox="1"/>
          <p:nvPr/>
        </p:nvSpPr>
        <p:spPr>
          <a:xfrm>
            <a:off x="1283615" y="5485839"/>
            <a:ext cx="9624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/>
              <a:t>Las transacciones realizadas por proveedores NO locales son de </a:t>
            </a:r>
            <a:r>
              <a:rPr lang="es-CL" sz="2400" b="1"/>
              <a:t>255 MM USD </a:t>
            </a:r>
            <a:r>
              <a:rPr lang="es-CL" sz="2400"/>
              <a:t>de las cuales </a:t>
            </a:r>
            <a:r>
              <a:rPr lang="es-CL" sz="2400" b="1"/>
              <a:t>164 MM USD </a:t>
            </a:r>
            <a:r>
              <a:rPr lang="es-CL" sz="2400"/>
              <a:t>corresponden a </a:t>
            </a:r>
            <a:r>
              <a:rPr lang="es-CL" sz="2400" err="1"/>
              <a:t>Mipyme</a:t>
            </a:r>
            <a:r>
              <a:rPr lang="es-CL" sz="2400"/>
              <a:t> a representando un </a:t>
            </a:r>
            <a:r>
              <a:rPr lang="es-CL" sz="2400" b="1"/>
              <a:t>64%.</a:t>
            </a:r>
          </a:p>
          <a:p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62D5258-BA5C-21F6-DE44-7C53E5CD3020}"/>
              </a:ext>
            </a:extLst>
          </p:cNvPr>
          <p:cNvSpPr txBox="1">
            <a:spLocks/>
          </p:cNvSpPr>
          <p:nvPr/>
        </p:nvSpPr>
        <p:spPr>
          <a:xfrm>
            <a:off x="533400" y="201840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/>
              <a:t>Proveedores Locales en Compra Ágil</a:t>
            </a:r>
          </a:p>
        </p:txBody>
      </p:sp>
    </p:spTree>
    <p:extLst>
      <p:ext uri="{BB962C8B-B14F-4D97-AF65-F5344CB8AC3E}">
        <p14:creationId xmlns:p14="http://schemas.microsoft.com/office/powerpoint/2010/main" val="384615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0FAC0F-3DF6-DFAC-4700-97A7CF26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45771" cy="632249"/>
          </a:xfrm>
        </p:spPr>
        <p:txBody>
          <a:bodyPr>
            <a:normAutofit/>
          </a:bodyPr>
          <a:lstStyle/>
          <a:p>
            <a:r>
              <a:rPr lang="es-CL" sz="3200" b="1"/>
              <a:t>Anexo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92BC6C1-A5B2-9A47-52D8-5BAD6BFF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9288"/>
            <a:ext cx="10515600" cy="4351338"/>
          </a:xfrm>
        </p:spPr>
        <p:txBody>
          <a:bodyPr/>
          <a:lstStyle/>
          <a:p>
            <a:r>
              <a:rPr lang="es-CL"/>
              <a:t>Las transacciones realizadas en el rango de 30 a 100 UTM Corresponden a 935 MM USD. De las cuales 451 MM USD hoy son realizadas a empresas Grandes.</a:t>
            </a:r>
          </a:p>
          <a:p>
            <a:r>
              <a:rPr lang="es-CL"/>
              <a:t>Es esperable que las pymes puedan participar por 500 MM USD adicionales.</a:t>
            </a:r>
          </a:p>
          <a:p>
            <a:endParaRPr lang="es-CL"/>
          </a:p>
          <a:p>
            <a:endParaRPr lang="es-C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014A43-D35B-0EB6-C964-1C7BBE2F8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82077"/>
              </p:ext>
            </p:extLst>
          </p:nvPr>
        </p:nvGraphicFramePr>
        <p:xfrm>
          <a:off x="1731980" y="4377266"/>
          <a:ext cx="608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16">
                  <a:extLst>
                    <a:ext uri="{9D8B030D-6E8A-4147-A177-3AD203B41FA5}">
                      <a16:colId xmlns:a16="http://schemas.microsoft.com/office/drawing/2014/main" val="778291275"/>
                    </a:ext>
                  </a:extLst>
                </a:gridCol>
                <a:gridCol w="2028016">
                  <a:extLst>
                    <a:ext uri="{9D8B030D-6E8A-4147-A177-3AD203B41FA5}">
                      <a16:colId xmlns:a16="http://schemas.microsoft.com/office/drawing/2014/main" val="2677253000"/>
                    </a:ext>
                  </a:extLst>
                </a:gridCol>
                <a:gridCol w="2028016">
                  <a:extLst>
                    <a:ext uri="{9D8B030D-6E8A-4147-A177-3AD203B41FA5}">
                      <a16:colId xmlns:a16="http://schemas.microsoft.com/office/drawing/2014/main" val="173309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Monto Transado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% Monto Transado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451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miPyme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477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Sin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0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2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E2400B2-1A02-08E7-1626-5BD70C1D2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908197"/>
              </p:ext>
            </p:extLst>
          </p:nvPr>
        </p:nvGraphicFramePr>
        <p:xfrm>
          <a:off x="1129559" y="710220"/>
          <a:ext cx="10146889" cy="5230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675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Panorámica</PresentationFormat>
  <Paragraphs>79</Paragraphs>
  <Slides>13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 New</vt:lpstr>
      <vt:lpstr>Roboto</vt:lpstr>
      <vt:lpstr>Tema de Office</vt:lpstr>
      <vt:lpstr>Proveedores Locales en Compra Ágil</vt:lpstr>
      <vt:lpstr>Presentación de PowerPoint</vt:lpstr>
      <vt:lpstr>Proveedores Locales en Compra Ágil</vt:lpstr>
      <vt:lpstr>Presentación de PowerPoint</vt:lpstr>
      <vt:lpstr>Presentación de PowerPoint</vt:lpstr>
      <vt:lpstr>Presentación de PowerPoint</vt:lpstr>
      <vt:lpstr>Presentación de PowerPoint</vt:lpstr>
      <vt:lpstr>Anexo</vt:lpstr>
      <vt:lpstr>Presentación de PowerPoint</vt:lpstr>
      <vt:lpstr>Compras por tamaño de proveedor</vt:lpstr>
      <vt:lpstr>Proveedores locales en Compra Ágil</vt:lpstr>
      <vt:lpstr>Proveedores locales (sin reg. Metropolitana)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Compra Ágil y Proveedores Locales</dc:title>
  <dc:creator>Christian Zarria Torres</dc:creator>
  <cp:lastModifiedBy>Hector Garrido</cp:lastModifiedBy>
  <cp:revision>1</cp:revision>
  <dcterms:created xsi:type="dcterms:W3CDTF">2023-12-04T18:08:50Z</dcterms:created>
  <dcterms:modified xsi:type="dcterms:W3CDTF">2023-12-21T19:12:23Z</dcterms:modified>
</cp:coreProperties>
</file>