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E5D5F-14A5-484F-AD94-3D8E7DB19FCF}" type="datetimeFigureOut">
              <a:rPr lang="fr-FR" smtClean="0"/>
              <a:t>31/08/2020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DDBAC-7702-426A-86B5-2D0B9E6C772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terms.com/definition/relational_database" TargetMode="External"/><Relationship Id="rId2" Type="http://schemas.openxmlformats.org/officeDocument/2006/relationships/hyperlink" Target="https://techterms.com/definition/dbm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Definition</a:t>
            </a:r>
            <a:r>
              <a:rPr lang="fr-FR" dirty="0" smtClean="0"/>
              <a:t> of </a:t>
            </a:r>
            <a:r>
              <a:rPr lang="fr-FR" dirty="0" err="1" smtClean="0"/>
              <a:t>rdbms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Stands for "Relational Database Management System." An RDBMS is a </a:t>
            </a:r>
            <a:r>
              <a:rPr lang="en-US" dirty="0">
                <a:hlinkClick r:id="rId2"/>
              </a:rPr>
              <a:t>DBMS</a:t>
            </a:r>
            <a:r>
              <a:rPr lang="en-US" dirty="0"/>
              <a:t> designed specifically for </a:t>
            </a:r>
            <a:r>
              <a:rPr lang="en-US" dirty="0">
                <a:hlinkClick r:id="rId3"/>
              </a:rPr>
              <a:t>relational databases</a:t>
            </a:r>
            <a:r>
              <a:rPr lang="en-US" dirty="0"/>
              <a:t>. Therefore, </a:t>
            </a:r>
            <a:r>
              <a:rPr lang="en-US" dirty="0" err="1"/>
              <a:t>RDBMSes</a:t>
            </a:r>
            <a:r>
              <a:rPr lang="en-US" dirty="0"/>
              <a:t> are a subset of </a:t>
            </a:r>
            <a:r>
              <a:rPr lang="en-US" dirty="0" err="1"/>
              <a:t>DBMSes</a:t>
            </a:r>
            <a:r>
              <a:rPr lang="en-US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 of </a:t>
            </a:r>
            <a:r>
              <a:rPr lang="fr-FR" dirty="0" err="1" smtClean="0"/>
              <a:t>rdbms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 data </a:t>
            </a:r>
            <a:r>
              <a:rPr lang="fr-FR" dirty="0" err="1"/>
              <a:t>dictionary</a:t>
            </a:r>
            <a:r>
              <a:rPr lang="fr-FR" dirty="0"/>
              <a:t> management, data </a:t>
            </a:r>
            <a:r>
              <a:rPr lang="fr-FR" dirty="0" err="1"/>
              <a:t>storage</a:t>
            </a:r>
            <a:r>
              <a:rPr lang="fr-FR" dirty="0"/>
              <a:t> management, data transformation and </a:t>
            </a:r>
            <a:r>
              <a:rPr lang="fr-FR" dirty="0" err="1"/>
              <a:t>presentation</a:t>
            </a:r>
            <a:r>
              <a:rPr lang="fr-FR" dirty="0"/>
              <a:t>, </a:t>
            </a:r>
            <a:r>
              <a:rPr lang="fr-FR" dirty="0" err="1"/>
              <a:t>security</a:t>
            </a:r>
            <a:r>
              <a:rPr lang="fr-FR" dirty="0"/>
              <a:t> management, </a:t>
            </a:r>
            <a:r>
              <a:rPr lang="fr-FR" dirty="0" err="1"/>
              <a:t>multiuser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control, backup and </a:t>
            </a:r>
            <a:r>
              <a:rPr lang="fr-FR" dirty="0" err="1"/>
              <a:t>recovery</a:t>
            </a:r>
            <a:r>
              <a:rPr lang="fr-FR" dirty="0"/>
              <a:t> management, data </a:t>
            </a:r>
            <a:r>
              <a:rPr lang="fr-FR" dirty="0" err="1"/>
              <a:t>integrity</a:t>
            </a:r>
            <a:r>
              <a:rPr lang="fr-FR" dirty="0"/>
              <a:t> management,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access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 and application </a:t>
            </a:r>
            <a:r>
              <a:rPr lang="fr-FR" dirty="0" err="1"/>
              <a:t>programming</a:t>
            </a:r>
            <a:r>
              <a:rPr lang="fr-FR" dirty="0"/>
              <a:t> interfaces, </a:t>
            </a:r>
            <a:r>
              <a:rPr lang="fr-FR" dirty="0" err="1"/>
              <a:t>database</a:t>
            </a:r>
            <a:r>
              <a:rPr lang="fr-FR" dirty="0"/>
              <a:t> communication interfaces, and transaction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</a:t>
            </a:r>
            <a:r>
              <a:rPr lang="fr-FR" dirty="0" err="1" smtClean="0"/>
              <a:t>rdbms</a:t>
            </a:r>
            <a:endParaRPr lang="fr-FR" dirty="0"/>
          </a:p>
        </p:txBody>
      </p:sp>
      <p:pic>
        <p:nvPicPr>
          <p:cNvPr id="4" name="Espace réservé du contenu 3" descr="introuduction to datatbas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3286"/>
            <a:ext cx="8229600" cy="387979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</Words>
  <Application>Microsoft Office PowerPoint</Application>
  <PresentationFormat>Affichage à l'écran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Definition of rdbms</vt:lpstr>
      <vt:lpstr>Fonction of rdbms</vt:lpstr>
      <vt:lpstr>Diference between rdbms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Utilisateur Windows</dc:creator>
  <cp:lastModifiedBy>Utilisateur Windows</cp:lastModifiedBy>
  <cp:revision>4</cp:revision>
  <dcterms:created xsi:type="dcterms:W3CDTF">2020-08-31T09:35:12Z</dcterms:created>
  <dcterms:modified xsi:type="dcterms:W3CDTF">2020-08-31T10:06:31Z</dcterms:modified>
</cp:coreProperties>
</file>