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487"/>
    <p:restoredTop sz="94689"/>
  </p:normalViewPr>
  <p:slideViewPr>
    <p:cSldViewPr snapToGrid="0" snapToObjects="1">
      <p:cViewPr varScale="1">
        <p:scale>
          <a:sx n="203" d="100"/>
          <a:sy n="203" d="100"/>
        </p:scale>
        <p:origin x="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D1E5-734B-D648-9544-C1B3E7710CE7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143000"/>
            <a:ext cx="642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D9BA-7F77-734C-9856-64914A1633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1143000"/>
            <a:ext cx="6429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D9BA-7F77-734C-9856-64914A1633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2442747" y="2267124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5337056" y="1464311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2" y="3562162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2384099" y="1370182"/>
            <a:ext cx="5055333" cy="2621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8203759" y="2349444"/>
            <a:ext cx="656804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619386" y="2733460"/>
            <a:ext cx="823358" cy="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439429" y="2669847"/>
            <a:ext cx="764330" cy="1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5337056" y="230834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5337055" y="2869919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063312" y="2739915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63311" y="2540142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4829217" y="2208305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5337055" y="342768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07304" y="3129730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6335624" y="1091512"/>
            <a:ext cx="6353" cy="37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6322097" y="1036047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1570795" y="2371280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7380518" y="2312124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2E6F0-C3AE-374C-9022-8F60C4B4C216}"/>
              </a:ext>
            </a:extLst>
          </p:cNvPr>
          <p:cNvGrpSpPr/>
          <p:nvPr/>
        </p:nvGrpSpPr>
        <p:grpSpPr>
          <a:xfrm>
            <a:off x="175472" y="1532865"/>
            <a:ext cx="1443914" cy="2401189"/>
            <a:chOff x="549478" y="1903992"/>
            <a:chExt cx="1443914" cy="24011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619AB-1DB2-AB48-8967-D7BDE1E48A13}"/>
                </a:ext>
              </a:extLst>
            </p:cNvPr>
            <p:cNvGrpSpPr/>
            <p:nvPr/>
          </p:nvGrpSpPr>
          <p:grpSpPr>
            <a:xfrm>
              <a:off x="549478" y="1903992"/>
              <a:ext cx="1443914" cy="2401189"/>
              <a:chOff x="-396446" y="1490323"/>
              <a:chExt cx="1443914" cy="2401189"/>
            </a:xfrm>
          </p:grpSpPr>
          <p:pic>
            <p:nvPicPr>
              <p:cNvPr id="8" name="Picture 6" descr="ROS Tutorial: Intro to Robot Operating System - Ednsquare">
                <a:extLst>
                  <a:ext uri="{FF2B5EF4-FFF2-40B4-BE49-F238E27FC236}">
                    <a16:creationId xmlns:a16="http://schemas.microsoft.com/office/drawing/2014/main" id="{FE924A74-9806-B245-A4A6-C1D276C0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8" t="17615" r="9677" b="19655"/>
              <a:stretch/>
            </p:blipFill>
            <p:spPr bwMode="auto">
              <a:xfrm>
                <a:off x="-360240" y="3404673"/>
                <a:ext cx="1052252" cy="451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00CE38-26B6-BB49-9383-49DCEA4B7E21}"/>
                  </a:ext>
                </a:extLst>
              </p:cNvPr>
              <p:cNvSpPr/>
              <p:nvPr/>
            </p:nvSpPr>
            <p:spPr>
              <a:xfrm>
                <a:off x="-396446" y="1490323"/>
                <a:ext cx="1443914" cy="240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Recording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.bag</a:t>
                </a:r>
              </a:p>
              <a:p>
                <a:endPara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026" name="Picture 2" descr="The Ouster Lidar Sensors: OS2 long-range lidar sensor, OS1 lidar sensor with radial cap, and OS0 ultra-wide field of view lidar sensor with configurable flat cap.">
              <a:extLst>
                <a:ext uri="{FF2B5EF4-FFF2-40B4-BE49-F238E27FC236}">
                  <a16:creationId xmlns:a16="http://schemas.microsoft.com/office/drawing/2014/main" id="{DD79CB66-A9EE-6243-B8FE-0FEC153D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t="8639" r="4706" b="14794"/>
            <a:stretch/>
          </p:blipFill>
          <p:spPr bwMode="auto">
            <a:xfrm>
              <a:off x="632037" y="2530811"/>
              <a:ext cx="1239924" cy="6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A958E-2985-A040-9CD5-28AFCCF5F81F}"/>
              </a:ext>
            </a:extLst>
          </p:cNvPr>
          <p:cNvGrpSpPr/>
          <p:nvPr/>
        </p:nvGrpSpPr>
        <p:grpSpPr>
          <a:xfrm>
            <a:off x="5644696" y="234529"/>
            <a:ext cx="1449427" cy="856980"/>
            <a:chOff x="6695345" y="754681"/>
            <a:chExt cx="1449427" cy="85698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DFCE-7A9A-DF43-9B0A-E1E6999E1B55}"/>
                </a:ext>
              </a:extLst>
            </p:cNvPr>
            <p:cNvSpPr/>
            <p:nvPr/>
          </p:nvSpPr>
          <p:spPr>
            <a:xfrm>
              <a:off x="6695345" y="754681"/>
              <a:ext cx="1381855" cy="856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.las/.</a:t>
              </a:r>
              <a:r>
                <a:rPr lang="en-GB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laz</a:t>
              </a:r>
              <a:endParaRPr lang="en-GB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.csv</a:t>
              </a: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…</a:t>
              </a:r>
            </a:p>
            <a:p>
              <a:endPara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31" name="Picture 7" descr="page1image1764056192">
              <a:extLst>
                <a:ext uri="{FF2B5EF4-FFF2-40B4-BE49-F238E27FC236}">
                  <a16:creationId xmlns:a16="http://schemas.microsoft.com/office/drawing/2014/main" id="{B70097A3-88EC-2849-9616-187F421E2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53"/>
            <a:stretch/>
          </p:blipFill>
          <p:spPr bwMode="auto">
            <a:xfrm>
              <a:off x="7637900" y="764620"/>
              <a:ext cx="506872" cy="76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AE8BA8A-C820-9F4D-8ED4-03434B7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4" y="2669847"/>
            <a:ext cx="823359" cy="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9721E1-F510-514C-ADED-566E6C50A13B}"/>
              </a:ext>
            </a:extLst>
          </p:cNvPr>
          <p:cNvSpPr/>
          <p:nvPr/>
        </p:nvSpPr>
        <p:spPr>
          <a:xfrm>
            <a:off x="2384099" y="997963"/>
            <a:ext cx="1940235" cy="35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PyMultiLidar</a:t>
            </a:r>
            <a:endParaRPr lang="en-GB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34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Muckenhuber, Stefan (stefan.muckenhuber@uni-graz.at)</cp:lastModifiedBy>
  <cp:revision>21</cp:revision>
  <dcterms:created xsi:type="dcterms:W3CDTF">2021-01-18T09:42:14Z</dcterms:created>
  <dcterms:modified xsi:type="dcterms:W3CDTF">2021-01-21T13:30:16Z</dcterms:modified>
</cp:coreProperties>
</file>