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E82F5-25FD-411D-A421-33F7621A8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96D984-CCA0-4B12-93E6-CF13F638D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22DFF2-DE4C-43DC-AF72-4FFAB519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0E8-5270-407B-8A86-A02901F32E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08D799-9B66-4088-B3DB-3A13B799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BDF009-FF38-49A3-BD2C-EDE3A93F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9A94-02A7-48F3-AC4A-A64D5780F7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51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0288-0819-4A6F-8FC7-38F74BBA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A6B2A6-A5AF-47B6-8F04-BEBB58DC4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45BAE-F0C1-4B3D-BF27-89010034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0E8-5270-407B-8A86-A02901F32E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58D8DE-9D92-4C41-9D04-9C7A21BE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B590B-065F-4450-85C2-5EA8D5F5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9A94-02A7-48F3-AC4A-A64D5780F7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00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862A80-DD4F-49DA-B503-FA42F42E9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ADB985-1485-45A2-92DB-8F33C250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910D8-573A-4391-BA0B-BB1A89E6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0E8-5270-407B-8A86-A02901F32E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F7376-C8D4-4AF8-A14C-68188CCF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8D42E-35D5-4B02-B779-C2E9C239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9A94-02A7-48F3-AC4A-A64D5780F7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26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6B203-160C-469D-A344-FF5C8B09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F7EC2-A791-47E7-A7CF-1795F8C9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449D22-F2D2-4830-9B0B-14ACE2B8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0E8-5270-407B-8A86-A02901F32E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10E85D-8629-4AA8-8064-FE7FBDDC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B96751-CB69-4A0E-9633-BF7D2C6A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9A94-02A7-48F3-AC4A-A64D5780F7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35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34E6A-D08B-4156-AFF7-E8F23BB1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2DA147-7F11-4BD5-B3D7-C6853687F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A6EC2-03E6-4926-B61A-566280AF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0E8-5270-407B-8A86-A02901F32E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EAB5E-11BD-4804-89FE-AACEEAE8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A8A3B-FFAE-4F23-81AF-1FCD80E4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9A94-02A7-48F3-AC4A-A64D5780F7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61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9A92C-BBB3-4273-B8BC-274E7331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2F106-EEDB-4B36-AFED-A0BB8117D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6C7142-4806-4C4E-8931-31020B8DF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FF2E1-4843-41EB-B523-9C534561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0E8-5270-407B-8A86-A02901F32E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51B5DF-67CE-4CF6-9B77-506C84E5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92B966-74AB-4306-9854-C2BDCAC7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9A94-02A7-48F3-AC4A-A64D5780F7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0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F8AD7-E034-4FA8-882B-83DCE811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BB08AF-B284-4172-A258-657555D35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4CA479-46AE-45A8-9111-B5E4DB4AF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A827F7-855C-4411-922B-84BAB61C8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B45DD2-F89E-4BFA-BBD5-B5DB18BDE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7A7A3C-C9F9-4A06-B598-07E814B1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0E8-5270-407B-8A86-A02901F32E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8ECA16-8A60-43DC-BA3F-983426AD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80180A-4746-4C77-A56D-34C5D983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9A94-02A7-48F3-AC4A-A64D5780F7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20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2C942-44EA-40A4-8ED8-847F8E7C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A4B530-0C70-4B38-9856-447D6A3C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0E8-5270-407B-8A86-A02901F32E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3677C7-641E-4E7E-8218-9AC43A2D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4B6D69-9EE7-490A-8B52-13AB3A85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9A94-02A7-48F3-AC4A-A64D5780F7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8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CF2986-CDBB-4B95-B6E5-45615B91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0E8-5270-407B-8A86-A02901F32E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BF87CC-C0CE-41EC-AFE1-3AD18665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A6E638-6988-4B4E-8855-1C22E5FF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9A94-02A7-48F3-AC4A-A64D5780F7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90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431F2-2A1F-44CD-A331-FCE09E8D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F9101-C238-42A8-AA5B-43E8D714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5CB08D-ED7E-4E1B-A6D7-788F4FDDD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910293-1988-47D0-89F8-C9259482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0E8-5270-407B-8A86-A02901F32E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B1EE73-519D-4FE4-A722-126AF977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3F4D2E-22F7-4F45-9126-211DF93C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9A94-02A7-48F3-AC4A-A64D5780F7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13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9DD90-B5E8-4707-8E46-8D86787A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0CA1CF-2D29-4AE3-BBF5-42B0CEF68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D931A0-3B17-47C3-AECB-60664F4B2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1AB7B5-C394-4C46-B968-C66D5E76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0E8-5270-407B-8A86-A02901F32E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828F33-CE9F-4679-896C-80A7FDBF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AD45F8-326F-4BE3-AD96-142BCE98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9A94-02A7-48F3-AC4A-A64D5780F7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22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06C2E9-6F9C-41E7-983D-A20A3BAA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0CFB00-17D1-4E8B-8ACF-02AD9831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E83EC8-F281-4384-9CED-024685505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20E8-5270-407B-8A86-A02901F32E9C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3806E-C0E2-4BC5-937E-5CCD49D25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6062A-1EBB-40D1-90A1-5AA29081A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9A94-02A7-48F3-AC4A-A64D5780F7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D2D81-AB16-4FCA-A8C6-C76563A02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0CD316-1B1D-479B-9AF7-68AF61376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26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56D33B2-303E-4EE4-825F-44B5520F39D6}"/>
              </a:ext>
            </a:extLst>
          </p:cNvPr>
          <p:cNvSpPr/>
          <p:nvPr/>
        </p:nvSpPr>
        <p:spPr>
          <a:xfrm>
            <a:off x="535393" y="1764826"/>
            <a:ext cx="1148157" cy="886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ROS</a:t>
            </a:r>
          </a:p>
          <a:p>
            <a:pPr algn="ctr"/>
            <a:r>
              <a:rPr lang="de-DE" dirty="0"/>
              <a:t>.</a:t>
            </a:r>
            <a:r>
              <a:rPr lang="de-DE" dirty="0" err="1"/>
              <a:t>bag</a:t>
            </a:r>
            <a:endParaRPr lang="en-GB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5CEEAF-1DD2-4276-96ED-7A769EBD9A85}"/>
              </a:ext>
            </a:extLst>
          </p:cNvPr>
          <p:cNvSpPr/>
          <p:nvPr/>
        </p:nvSpPr>
        <p:spPr>
          <a:xfrm>
            <a:off x="3072384" y="121919"/>
            <a:ext cx="8766048" cy="407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DCC9028-268F-4160-ABEC-227AC8F30B63}"/>
              </a:ext>
            </a:extLst>
          </p:cNvPr>
          <p:cNvSpPr/>
          <p:nvPr/>
        </p:nvSpPr>
        <p:spPr>
          <a:xfrm>
            <a:off x="3883152" y="987551"/>
            <a:ext cx="7357872" cy="244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AD1D8E1-E707-44C3-9031-0571056CB083}"/>
              </a:ext>
            </a:extLst>
          </p:cNvPr>
          <p:cNvSpPr txBox="1"/>
          <p:nvPr/>
        </p:nvSpPr>
        <p:spPr>
          <a:xfrm>
            <a:off x="6254496" y="33527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Lidar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package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A00BF9-70FD-408B-87BF-C2709EBD70A0}"/>
              </a:ext>
            </a:extLst>
          </p:cNvPr>
          <p:cNvSpPr txBox="1"/>
          <p:nvPr/>
        </p:nvSpPr>
        <p:spPr>
          <a:xfrm>
            <a:off x="7059168" y="1066617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Dataset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CC171F6-64B4-4FB1-97D8-1C00F621BEB5}"/>
              </a:ext>
            </a:extLst>
          </p:cNvPr>
          <p:cNvSpPr/>
          <p:nvPr/>
        </p:nvSpPr>
        <p:spPr>
          <a:xfrm>
            <a:off x="4627872" y="1950719"/>
            <a:ext cx="949968" cy="7985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D99DA15-F47D-4C43-8581-3518FFBD9749}"/>
              </a:ext>
            </a:extLst>
          </p:cNvPr>
          <p:cNvSpPr/>
          <p:nvPr/>
        </p:nvSpPr>
        <p:spPr>
          <a:xfrm>
            <a:off x="5676384" y="1950719"/>
            <a:ext cx="949968" cy="7985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</a:t>
            </a:r>
            <a:endParaRPr lang="en-GB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A806CD-360D-4705-A0C1-2387FCBBFB9B}"/>
              </a:ext>
            </a:extLst>
          </p:cNvPr>
          <p:cNvSpPr/>
          <p:nvPr/>
        </p:nvSpPr>
        <p:spPr>
          <a:xfrm>
            <a:off x="6724896" y="1950719"/>
            <a:ext cx="949968" cy="7985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0FEDE3E-2820-4775-B9D0-63EAB20D4460}"/>
              </a:ext>
            </a:extLst>
          </p:cNvPr>
          <p:cNvSpPr/>
          <p:nvPr/>
        </p:nvSpPr>
        <p:spPr>
          <a:xfrm>
            <a:off x="7773408" y="1950719"/>
            <a:ext cx="949968" cy="7985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329A0AC-1728-4A29-AB3C-FDC870AF3714}"/>
              </a:ext>
            </a:extLst>
          </p:cNvPr>
          <p:cNvSpPr/>
          <p:nvPr/>
        </p:nvSpPr>
        <p:spPr>
          <a:xfrm>
            <a:off x="8821920" y="1950719"/>
            <a:ext cx="949968" cy="7985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A5EE80B-2FCB-40DC-AFD3-9C420F238031}"/>
              </a:ext>
            </a:extLst>
          </p:cNvPr>
          <p:cNvSpPr/>
          <p:nvPr/>
        </p:nvSpPr>
        <p:spPr>
          <a:xfrm>
            <a:off x="9870432" y="1950719"/>
            <a:ext cx="949968" cy="7985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</a:t>
            </a:r>
            <a:endParaRPr lang="en-GB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EAD96C3-6C9A-430A-A550-BFEFDEBC266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1683550" y="2208275"/>
            <a:ext cx="21996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06043C-08B4-4B34-B7FC-209824846FFD}"/>
              </a:ext>
            </a:extLst>
          </p:cNvPr>
          <p:cNvSpPr txBox="1"/>
          <p:nvPr/>
        </p:nvSpPr>
        <p:spPr>
          <a:xfrm>
            <a:off x="1764141" y="1838943"/>
            <a:ext cx="13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pointcloud2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60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Gölles, Thomas</dc:creator>
  <cp:lastModifiedBy>Gölles, Thomas</cp:lastModifiedBy>
  <cp:revision>3</cp:revision>
  <dcterms:created xsi:type="dcterms:W3CDTF">2020-07-01T07:25:51Z</dcterms:created>
  <dcterms:modified xsi:type="dcterms:W3CDTF">2020-07-01T08:50:47Z</dcterms:modified>
</cp:coreProperties>
</file>