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87"/>
    <p:restoredTop sz="94689"/>
  </p:normalViewPr>
  <p:slideViewPr>
    <p:cSldViewPr snapToGrid="0" snapToObjects="1">
      <p:cViewPr>
        <p:scale>
          <a:sx n="167" d="100"/>
          <a:sy n="167" d="100"/>
        </p:scale>
        <p:origin x="-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D1E5-734B-D648-9544-C1B3E7710CE7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D9BA-7F77-734C-9856-64914A163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D9BA-7F77-734C-9856-64914A1633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E042-8EC7-BC43-8F5A-C5AE2503F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1110-C2D1-984D-82AF-A470399BB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FF1D-75E6-B144-99D8-7B78C640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009B-A2E7-274B-B1E7-9799C8C5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6CC7-6166-2541-988C-5FE3B1EE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A7C-D1BE-C944-B902-4628A93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BA8B-33F3-4F4A-A81E-1A2FEBC5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7A46-4640-494E-8E13-2DDF063E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4A6B-AA3C-244E-8124-B8EE2D04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5323-3ECB-2747-B3A0-0BCDBD18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4D9D-1D0B-C040-9588-3D544305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7346-C034-9E46-89A5-D3A959C6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6C03-648A-9C49-8EAF-AF48076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067D-0BA1-9347-B22C-506B3109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B1B8-74DF-8749-BA36-F5703060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BB60-BB1D-524A-AF2F-0E93D4F9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40DC-1F93-E742-933C-411FCBDB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A05E-5BFD-6149-9D6D-0B9B4A7F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05FC-D7ED-F143-A304-EE3B3940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25B3-BAA2-A04C-8DB5-A797481E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EAF-2E7A-7A4D-9125-31F8CB46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1AED-E1AC-4342-B886-A19B3D70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DDAB-EF17-2545-8E9A-8547D5DD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0A6A-8A62-D145-BE52-A6C8C840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50ED-B1E7-2646-A704-AB7E21E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F45D-7E01-CC42-B31C-F94B3E77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7915-A18B-3940-98A9-CBC04FB9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24E6D-9DF0-324A-A2FC-370BD477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B77F-3D4E-A640-9DDA-A1F1CCB6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E5F5C-40B0-D74B-AF69-D35E6FE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8A6C-4C74-A243-8E83-439A282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1161-DEF7-B042-9D2B-0A4E030E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900E-DB01-7547-B538-C7996DEA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BF2C4-0F5B-704B-90AA-2C79A4DA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21383-2D48-3D4D-8A35-51834A59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0BEDF-767E-834D-A616-8BFA03754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28675-6FC0-4044-821C-EFBAA99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6684A-6A4E-2D46-B832-46D6D784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A1EA1-D04E-D145-B103-D3268AFC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5F45-6096-3D41-B463-6DF0B2C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272A6-C30C-B94D-B00B-7EF932E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2859C-720C-8448-B4C6-84977ADB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49D1D-F012-A349-9C7B-9F82C2A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93D2E-F003-FF4B-8A4C-BECF015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D686B-9F02-F949-BA3A-5848C76D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7F5B-4ED9-9C4A-8018-20739B2F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E2E-4B40-B240-9B0D-5D12B0EA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334B-60D4-3F40-A2A3-49CB9ABA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38AB-21C4-F846-943A-C63D5B49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8F12D-0597-5748-9F6B-4CE86E32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0BF7-C0D4-1947-B44C-A7961AD8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924B4-A7A0-1842-BA99-6DE734BE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339F-6D62-EF49-AEE9-45D91384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F4BFB-9B7D-964A-A6DD-04FEBD8F3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910D-B028-9741-A364-C38FADF1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831E-A31D-0547-9BA5-37CEF9C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93ED-4B0F-EC44-9800-53855F2B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2997-5DF9-6D40-83C9-9A3EEA3F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F66FE-6049-A84C-A495-61AD9F18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F00A-B206-1844-8647-B10D8B8C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0E46-9DB0-8B48-AD8D-33E6A42D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66A6-2FAB-D348-B19D-8A510A298A73}" type="datetimeFigureOut">
              <a:rPr lang="en-GB" smtClean="0"/>
              <a:t>19/01/2021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8B5F-AC3C-2A42-9EFB-00D3536C5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9F2A-B9BF-7F49-94FC-788EB07F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726A5-C171-2D4B-ADBA-A6C1633ADD25}"/>
              </a:ext>
            </a:extLst>
          </p:cNvPr>
          <p:cNvSpPr/>
          <p:nvPr/>
        </p:nvSpPr>
        <p:spPr>
          <a:xfrm>
            <a:off x="3323067" y="2787276"/>
            <a:ext cx="2620565" cy="9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multiple point clouds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573FE-1821-7445-AB32-EBE26A35716E}"/>
              </a:ext>
            </a:extLst>
          </p:cNvPr>
          <p:cNvSpPr/>
          <p:nvPr/>
        </p:nvSpPr>
        <p:spPr>
          <a:xfrm>
            <a:off x="6217376" y="1984460"/>
            <a:ext cx="2009841" cy="74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  <a:p>
            <a:pPr algn="ctr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single point cloud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293DA10-7B2C-934D-A44B-F1A2DC8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15" y="4082314"/>
            <a:ext cx="1453782" cy="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0A6BA-7202-4F4D-92B3-FC9A3BED7318}"/>
              </a:ext>
            </a:extLst>
          </p:cNvPr>
          <p:cNvSpPr/>
          <p:nvPr/>
        </p:nvSpPr>
        <p:spPr>
          <a:xfrm>
            <a:off x="3264419" y="1890331"/>
            <a:ext cx="5055333" cy="2621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and visualisation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69257-FF6A-414C-A7F6-1B1DAFF5886A}"/>
              </a:ext>
            </a:extLst>
          </p:cNvPr>
          <p:cNvSpPr/>
          <p:nvPr/>
        </p:nvSpPr>
        <p:spPr>
          <a:xfrm>
            <a:off x="9084082" y="2869596"/>
            <a:ext cx="656804" cy="64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C1C8D-54A8-654C-A1B5-A0E330AC74FA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2499709" y="3253609"/>
            <a:ext cx="823358" cy="6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CA447-E35C-AA4E-BED7-D32D6985B9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319752" y="3189996"/>
            <a:ext cx="764330" cy="1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028778-D29B-3849-9818-08CAE0530B8E}"/>
              </a:ext>
            </a:extLst>
          </p:cNvPr>
          <p:cNvSpPr/>
          <p:nvPr/>
        </p:nvSpPr>
        <p:spPr>
          <a:xfrm>
            <a:off x="6217376" y="2828498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D8E1E-4171-0C48-A889-BD7F29C198BD}"/>
              </a:ext>
            </a:extLst>
          </p:cNvPr>
          <p:cNvSpPr/>
          <p:nvPr/>
        </p:nvSpPr>
        <p:spPr>
          <a:xfrm>
            <a:off x="6217375" y="3390071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BC39AC-359D-184F-B047-BD0F38F8232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5943632" y="3260064"/>
            <a:ext cx="273743" cy="36180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EFD1A4-E593-114A-8ECE-08061283BB9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943631" y="3060294"/>
            <a:ext cx="273745" cy="1997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8C581B-EA50-424A-8730-A65D46B487F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5709540" y="2728454"/>
            <a:ext cx="878800" cy="1368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B84407-DFA4-584A-8DAB-46C99A16B733}"/>
              </a:ext>
            </a:extLst>
          </p:cNvPr>
          <p:cNvSpPr/>
          <p:nvPr/>
        </p:nvSpPr>
        <p:spPr>
          <a:xfrm>
            <a:off x="6217375" y="3947838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D7D5970-1C39-B44E-B2C2-FD636FBBCF4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5687624" y="3649882"/>
            <a:ext cx="922631" cy="13687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99129-ED45-3145-A5B5-BFC735A26AA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7215944" y="1611661"/>
            <a:ext cx="6353" cy="372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4E6DD-EA6C-A343-9105-05D32D36F57E}"/>
              </a:ext>
            </a:extLst>
          </p:cNvPr>
          <p:cNvSpPr txBox="1"/>
          <p:nvPr/>
        </p:nvSpPr>
        <p:spPr>
          <a:xfrm>
            <a:off x="7202417" y="1556199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7DDB18-4C43-D640-B504-6CB6413B6C5B}"/>
              </a:ext>
            </a:extLst>
          </p:cNvPr>
          <p:cNvSpPr txBox="1"/>
          <p:nvPr/>
        </p:nvSpPr>
        <p:spPr>
          <a:xfrm>
            <a:off x="2451115" y="2891432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C819E-53B1-2241-8F25-4BE122D32E6F}"/>
              </a:ext>
            </a:extLst>
          </p:cNvPr>
          <p:cNvSpPr txBox="1"/>
          <p:nvPr/>
        </p:nvSpPr>
        <p:spPr>
          <a:xfrm>
            <a:off x="8260838" y="2832276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</a:t>
            </a:r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2E6F0-C3AE-374C-9022-8F60C4B4C216}"/>
              </a:ext>
            </a:extLst>
          </p:cNvPr>
          <p:cNvGrpSpPr/>
          <p:nvPr/>
        </p:nvGrpSpPr>
        <p:grpSpPr>
          <a:xfrm>
            <a:off x="1055795" y="2053014"/>
            <a:ext cx="1443914" cy="2401189"/>
            <a:chOff x="549478" y="1903992"/>
            <a:chExt cx="1443914" cy="24011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D619AB-1DB2-AB48-8967-D7BDE1E48A13}"/>
                </a:ext>
              </a:extLst>
            </p:cNvPr>
            <p:cNvGrpSpPr/>
            <p:nvPr/>
          </p:nvGrpSpPr>
          <p:grpSpPr>
            <a:xfrm>
              <a:off x="549478" y="1903992"/>
              <a:ext cx="1443914" cy="2401189"/>
              <a:chOff x="-396446" y="1490323"/>
              <a:chExt cx="1443914" cy="2401189"/>
            </a:xfrm>
          </p:grpSpPr>
          <p:pic>
            <p:nvPicPr>
              <p:cNvPr id="8" name="Picture 6" descr="ROS Tutorial: Intro to Robot Operating System - Ednsquare">
                <a:extLst>
                  <a:ext uri="{FF2B5EF4-FFF2-40B4-BE49-F238E27FC236}">
                    <a16:creationId xmlns:a16="http://schemas.microsoft.com/office/drawing/2014/main" id="{FE924A74-9806-B245-A4A6-C1D276C07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48" t="17615" r="9677" b="19655"/>
              <a:stretch/>
            </p:blipFill>
            <p:spPr bwMode="auto">
              <a:xfrm>
                <a:off x="-360240" y="3404673"/>
                <a:ext cx="1052252" cy="451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00CE38-26B6-BB49-9383-49DCEA4B7E21}"/>
                  </a:ext>
                </a:extLst>
              </p:cNvPr>
              <p:cNvSpPr/>
              <p:nvPr/>
            </p:nvSpPr>
            <p:spPr>
              <a:xfrm>
                <a:off x="-396446" y="1490323"/>
                <a:ext cx="1443914" cy="2401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Recording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.bag</a:t>
                </a:r>
              </a:p>
              <a:p>
                <a:endParaRPr lang="en-GB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026" name="Picture 2" descr="The Ouster Lidar Sensors: OS2 long-range lidar sensor, OS1 lidar sensor with radial cap, and OS0 ultra-wide field of view lidar sensor with configurable flat cap.">
              <a:extLst>
                <a:ext uri="{FF2B5EF4-FFF2-40B4-BE49-F238E27FC236}">
                  <a16:creationId xmlns:a16="http://schemas.microsoft.com/office/drawing/2014/main" id="{DD79CB66-A9EE-6243-B8FE-0FEC153D6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" t="8639" r="4706" b="14794"/>
            <a:stretch/>
          </p:blipFill>
          <p:spPr bwMode="auto">
            <a:xfrm>
              <a:off x="632037" y="2530811"/>
              <a:ext cx="1239924" cy="6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A958E-2985-A040-9CD5-28AFCCF5F81F}"/>
              </a:ext>
            </a:extLst>
          </p:cNvPr>
          <p:cNvGrpSpPr/>
          <p:nvPr/>
        </p:nvGrpSpPr>
        <p:grpSpPr>
          <a:xfrm>
            <a:off x="6525016" y="754681"/>
            <a:ext cx="1449427" cy="856980"/>
            <a:chOff x="6695345" y="754681"/>
            <a:chExt cx="1449427" cy="8569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95DFCE-7A9A-DF43-9B0A-E1E6999E1B55}"/>
                </a:ext>
              </a:extLst>
            </p:cNvPr>
            <p:cNvSpPr/>
            <p:nvPr/>
          </p:nvSpPr>
          <p:spPr>
            <a:xfrm>
              <a:off x="6695345" y="754681"/>
              <a:ext cx="1381855" cy="856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.las/.</a:t>
              </a:r>
              <a:r>
                <a:rPr lang="en-GB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laz</a:t>
              </a:r>
              <a:endParaRPr lang="en-GB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.csv</a:t>
              </a: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…</a:t>
              </a:r>
            </a:p>
            <a:p>
              <a:endPara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31" name="Picture 7" descr="page1image1764056192">
              <a:extLst>
                <a:ext uri="{FF2B5EF4-FFF2-40B4-BE49-F238E27FC236}">
                  <a16:creationId xmlns:a16="http://schemas.microsoft.com/office/drawing/2014/main" id="{B70097A3-88EC-2849-9616-187F421E27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53"/>
            <a:stretch/>
          </p:blipFill>
          <p:spPr bwMode="auto">
            <a:xfrm>
              <a:off x="7637900" y="764620"/>
              <a:ext cx="506872" cy="76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AE8BA8A-C820-9F4D-8ED4-03434B7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05" y="3189996"/>
            <a:ext cx="823359" cy="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33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Muckenhuber, Stefan (stefan.muckenhuber@uni-graz.at)</dc:creator>
  <cp:lastModifiedBy>Muckenhuber, Stefan (stefan.muckenhuber@uni-graz.at)</cp:lastModifiedBy>
  <cp:revision>18</cp:revision>
  <dcterms:created xsi:type="dcterms:W3CDTF">2021-01-18T09:42:14Z</dcterms:created>
  <dcterms:modified xsi:type="dcterms:W3CDTF">2021-01-19T09:59:56Z</dcterms:modified>
</cp:coreProperties>
</file>