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DE8B-D6B0-43E4-B333-A7083C872A85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CFD8-4CAA-4A68-9DF3-16F74BC24FE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DE8B-D6B0-43E4-B333-A7083C872A85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CFD8-4CAA-4A68-9DF3-16F74BC24FE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DE8B-D6B0-43E4-B333-A7083C872A85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CFD8-4CAA-4A68-9DF3-16F74BC24FE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DE8B-D6B0-43E4-B333-A7083C872A85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CFD8-4CAA-4A68-9DF3-16F74BC24FE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DE8B-D6B0-43E4-B333-A7083C872A85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CFD8-4CAA-4A68-9DF3-16F74BC24FE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DE8B-D6B0-43E4-B333-A7083C872A85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CFD8-4CAA-4A68-9DF3-16F74BC24FE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DE8B-D6B0-43E4-B333-A7083C872A85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CFD8-4CAA-4A68-9DF3-16F74BC24FE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DE8B-D6B0-43E4-B333-A7083C872A85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CFD8-4CAA-4A68-9DF3-16F74BC24FE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DE8B-D6B0-43E4-B333-A7083C872A85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CFD8-4CAA-4A68-9DF3-16F74BC24FE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DE8B-D6B0-43E4-B333-A7083C872A85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CFD8-4CAA-4A68-9DF3-16F74BC24FE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DE8B-D6B0-43E4-B333-A7083C872A85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CFD8-4CAA-4A68-9DF3-16F74BC24FE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DDE8B-D6B0-43E4-B333-A7083C872A85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CCFD8-4CAA-4A68-9DF3-16F74BC24FEB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Автозаполнение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юридических документов»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643570" y="5105400"/>
            <a:ext cx="3500430" cy="1752600"/>
          </a:xfrm>
        </p:spPr>
        <p:txBody>
          <a:bodyPr>
            <a:normAutofit/>
          </a:bodyPr>
          <a:lstStyle/>
          <a:p>
            <a:pPr algn="l"/>
            <a:r>
              <a:rPr lang="kk-KZ" sz="1800" dirty="0">
                <a:latin typeface="Times New Roman" pitchFamily="18" charset="0"/>
                <a:cs typeface="Times New Roman" pitchFamily="18" charset="0"/>
              </a:rPr>
              <a:t>Выполнил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Утепкали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Махамбет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l"/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Класс: 9А</a:t>
            </a:r>
          </a:p>
          <a:p>
            <a:pPr algn="l"/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Учитель: Сулейменова А.А. </a:t>
            </a:r>
          </a:p>
          <a:p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2857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Dover2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57166"/>
            <a:ext cx="5939790" cy="556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4210" y="428604"/>
            <a:ext cx="5939790" cy="1644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Resume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1933575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785794"/>
            <a:ext cx="150495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71802" y="857232"/>
            <a:ext cx="1543050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00562" y="785794"/>
            <a:ext cx="238125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Рисунок 7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72264" y="857232"/>
            <a:ext cx="1533525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Рисунок 8"/>
          <p:cNvPicPr/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143372" y="4143380"/>
            <a:ext cx="1285884" cy="2714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Рисунок 9"/>
          <p:cNvPicPr/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429256" y="4214818"/>
            <a:ext cx="928689" cy="2443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Рисунок 10"/>
          <p:cNvPicPr/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429388" y="4276718"/>
            <a:ext cx="933451" cy="2581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Form3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2" y="1500174"/>
            <a:ext cx="14954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k-KZ" dirty="0" smtClean="0"/>
              <a:t>Оценивание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Закончив этот проект, я пришел к выводу, что достиг своей цели и разработал достойное приложение. У меня хорошо получилось сделать интерфейс и оформить шаблоны данных. Однако были  и трудности. Например, я не раз сталкивался с проблемой в блок-схемах и синтаксисе кода. Но я смог их преодолеть. Я думаю, что я осуществил все задуманное, и одноклассники хорошо оценили мой проект. В дальнейшем я бы хотел добавить еще виды документов и оптимизировать алгоритм этого проекта.</a:t>
            </a:r>
            <a:endParaRPr lang="ru-RU" b="1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Использованные источники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Wikipedia</a:t>
            </a:r>
            <a:endParaRPr lang="ru-RU" dirty="0"/>
          </a:p>
          <a:p>
            <a:pPr lvl="0"/>
            <a:r>
              <a:rPr lang="en-US" dirty="0"/>
              <a:t>docs.microsoft.com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k-KZ" b="1" dirty="0" smtClean="0"/>
              <a:t>Использованные приложения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Microsoft Word</a:t>
            </a:r>
            <a:r>
              <a:rPr lang="ru-RU" dirty="0" smtClean="0"/>
              <a:t>, </a:t>
            </a:r>
            <a:r>
              <a:rPr lang="kk-KZ" dirty="0" smtClean="0"/>
              <a:t>потому что он простой и удобный</a:t>
            </a:r>
            <a:endParaRPr lang="ru-RU" dirty="0" smtClean="0"/>
          </a:p>
          <a:p>
            <a:pPr lvl="0"/>
            <a:r>
              <a:rPr lang="en-US" dirty="0" smtClean="0"/>
              <a:t>Microsoft Power Point</a:t>
            </a:r>
            <a:r>
              <a:rPr lang="ru-RU" dirty="0" smtClean="0"/>
              <a:t>, потому что у него дружелюбный дизайн и он поддерживает различные типы файлов</a:t>
            </a:r>
          </a:p>
          <a:p>
            <a:pPr lvl="0"/>
            <a:r>
              <a:rPr lang="en-US" dirty="0" smtClean="0"/>
              <a:t>Visual studio</a:t>
            </a:r>
            <a:r>
              <a:rPr lang="ru-RU" dirty="0" smtClean="0"/>
              <a:t>, потому что он многофункционален и гибкий в работах с проектами.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Разработать приложение для </a:t>
            </a:r>
            <a:r>
              <a:rPr lang="ru-RU" dirty="0" err="1"/>
              <a:t>автозаполнения</a:t>
            </a:r>
            <a:r>
              <a:rPr lang="ru-RU" dirty="0"/>
              <a:t> документов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Узнать виды документов и их оформление</a:t>
            </a:r>
          </a:p>
          <a:p>
            <a:pPr lvl="0"/>
            <a:r>
              <a:rPr lang="ru-RU" dirty="0"/>
              <a:t>Добавить их в код программы</a:t>
            </a:r>
          </a:p>
          <a:p>
            <a:pPr lvl="0"/>
            <a:r>
              <a:rPr lang="ru-RU" dirty="0"/>
              <a:t>Разработать интерфейс</a:t>
            </a:r>
          </a:p>
          <a:p>
            <a:pPr lvl="0"/>
            <a:r>
              <a:rPr lang="kk-KZ" dirty="0"/>
              <a:t>Провести тестирование</a:t>
            </a:r>
            <a:endParaRPr lang="ru-RU" dirty="0"/>
          </a:p>
          <a:p>
            <a:pPr lvl="0"/>
            <a:r>
              <a:rPr lang="kk-KZ" dirty="0"/>
              <a:t>Исправить ошибки, выявленные при тестировании</a:t>
            </a:r>
            <a:endParaRPr lang="ru-RU" dirty="0"/>
          </a:p>
          <a:p>
            <a:pPr lvl="0"/>
            <a:r>
              <a:rPr lang="kk-KZ" dirty="0"/>
              <a:t>Сделать выводы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85860"/>
            <a:ext cx="5500726" cy="364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1934" y="2714620"/>
            <a:ext cx="4500594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Входные и выходные данные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ru-RU" b="1" dirty="0"/>
              <a:t>Входные данные:</a:t>
            </a:r>
            <a:r>
              <a:rPr lang="ru-RU" dirty="0"/>
              <a:t> вид документа и личные данные для заполнения </a:t>
            </a:r>
          </a:p>
          <a:p>
            <a:pPr fontAlgn="base"/>
            <a:r>
              <a:rPr lang="ru-RU" b="1" dirty="0"/>
              <a:t>Выходные данные:</a:t>
            </a:r>
            <a:r>
              <a:rPr lang="ru-RU" dirty="0"/>
              <a:t> Текст заполненного документа 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23837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0"/>
            <a:ext cx="2733675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6314" y="0"/>
            <a:ext cx="1685925" cy="599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Form1				Form2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428736"/>
            <a:ext cx="2714644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6182" y="1500174"/>
            <a:ext cx="2000264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67400" y="1571612"/>
            <a:ext cx="32766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Form2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500042"/>
            <a:ext cx="4905375" cy="599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143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Dover1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57232"/>
            <a:ext cx="5643570" cy="5710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24325" y="1000108"/>
            <a:ext cx="50196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190</Words>
  <Application>Microsoft Office PowerPoint</Application>
  <PresentationFormat>Экран (4:3)</PresentationFormat>
  <Paragraphs>31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«Автозаполнение юридических документов»</vt:lpstr>
      <vt:lpstr>Цель</vt:lpstr>
      <vt:lpstr>Задачи</vt:lpstr>
      <vt:lpstr>Слайд 4</vt:lpstr>
      <vt:lpstr>Входные и выходные данные</vt:lpstr>
      <vt:lpstr>Слайд 6</vt:lpstr>
      <vt:lpstr>Form1    Form2</vt:lpstr>
      <vt:lpstr>Form2</vt:lpstr>
      <vt:lpstr>Dover1</vt:lpstr>
      <vt:lpstr>Dover2</vt:lpstr>
      <vt:lpstr>Resume</vt:lpstr>
      <vt:lpstr>Form3</vt:lpstr>
      <vt:lpstr>Оценивание</vt:lpstr>
      <vt:lpstr>Использованные источники</vt:lpstr>
      <vt:lpstr>Использованные приложения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«Автозаполнение юридических документов»</dc:title>
  <dc:creator>Мереке</dc:creator>
  <cp:lastModifiedBy>Мереке</cp:lastModifiedBy>
  <cp:revision>1</cp:revision>
  <dcterms:created xsi:type="dcterms:W3CDTF">2022-04-24T17:12:01Z</dcterms:created>
  <dcterms:modified xsi:type="dcterms:W3CDTF">2022-04-24T17:25:17Z</dcterms:modified>
</cp:coreProperties>
</file>