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2д-шутер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3200" y="457200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Утепкали</a:t>
            </a:r>
            <a:r>
              <a:rPr lang="ru-RU" sz="2400" dirty="0" smtClean="0">
                <a:solidFill>
                  <a:schemeClr val="tx1"/>
                </a:solidFill>
              </a:rPr>
              <a:t> Махамбет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Тыныштык</a:t>
            </a:r>
            <a:r>
              <a:rPr lang="ru-RU" sz="2400" dirty="0" smtClean="0">
                <a:solidFill>
                  <a:schemeClr val="tx1"/>
                </a:solidFill>
              </a:rPr>
              <a:t> Дархан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приложение – игра, в жанре «</a:t>
            </a:r>
            <a:r>
              <a:rPr lang="ru-RU" dirty="0" err="1" smtClean="0"/>
              <a:t>шутер</a:t>
            </a:r>
            <a:r>
              <a:rPr lang="ru-RU" dirty="0" smtClean="0"/>
              <a:t>», категории «2д с обзором сверху».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ru-RU" dirty="0" err="1" smtClean="0"/>
              <a:t>шутер</a:t>
            </a:r>
            <a:r>
              <a:rPr lang="ru-RU" dirty="0" smtClean="0"/>
              <a:t> на базе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Реализовать </a:t>
            </a:r>
            <a:r>
              <a:rPr lang="ru-RU" dirty="0" smtClean="0"/>
              <a:t>все взаимодействия спрайтов внутри игры, тем самым обеспечив качественную и комфортную игру.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Эта игра кажется простой, однако если вы поиграете в нее, вы поймете что ошибались. Эта игра очень сложная и требует внимательности, точности и умения улавливать момент. Поэтому она развивает концентрацию и реакцию.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Изображение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2д-шутер</vt:lpstr>
      <vt:lpstr>Обзор</vt:lpstr>
      <vt:lpstr>Цели проекта</vt:lpstr>
      <vt:lpstr>Особенности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2д-шутер</dc:title>
  <dc:creator>mereke</dc:creator>
  <cp:lastModifiedBy>Мереке</cp:lastModifiedBy>
  <cp:revision>1</cp:revision>
  <dcterms:created xsi:type="dcterms:W3CDTF">2022-01-28T18:54:20Z</dcterms:created>
  <dcterms:modified xsi:type="dcterms:W3CDTF">2022-01-28T19:02:01Z</dcterms:modified>
</cp:coreProperties>
</file>