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08.02.2023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08.02.2023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08.02.2023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n-US" sz="4000" dirty="0"/>
              <a:t>Hotline Uralsk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ru-RU" dirty="0" err="1"/>
              <a:t>У</a:t>
            </a:r>
            <a:r>
              <a:rPr lang="ru-RU" sz="2300" dirty="0" err="1"/>
              <a:t>тепкали</a:t>
            </a:r>
            <a:r>
              <a:rPr lang="ru-RU" sz="2300" dirty="0"/>
              <a:t> Махамбет</a:t>
            </a:r>
          </a:p>
          <a:p>
            <a:pPr algn="r" rtl="0"/>
            <a:r>
              <a:rPr lang="ru-RU" dirty="0" err="1"/>
              <a:t>Тыныштык</a:t>
            </a:r>
            <a:r>
              <a:rPr lang="ru-RU" dirty="0"/>
              <a:t> Дархан</a:t>
            </a:r>
          </a:p>
          <a:p>
            <a:pPr algn="r" rtl="0"/>
            <a:r>
              <a:rPr lang="ru-RU" sz="2300" dirty="0"/>
              <a:t>Хусаинов Марат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4000" dirty="0"/>
              <a:t>Краткое описание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2400" dirty="0"/>
              <a:t>Эта игра является 2д-шутером с видом сверху. В игре вам предстоит сражаться против бандитов, которые заняли здание, и освободить его. Управление производится за счет клавиш </a:t>
            </a:r>
            <a:r>
              <a:rPr lang="en-US" sz="2400" dirty="0"/>
              <a:t>WASD</a:t>
            </a:r>
            <a:r>
              <a:rPr lang="ru-RU" sz="2400" dirty="0"/>
              <a:t>(движение) и стрелок клавиатуры(поворот по/против часовой).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7F8F4-0B6E-9213-B0D1-4A1462CE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75625-C2F1-F133-C10A-5847A1D3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004" y="2076450"/>
            <a:ext cx="5265674" cy="3714749"/>
          </a:xfrm>
        </p:spPr>
        <p:txBody>
          <a:bodyPr/>
          <a:lstStyle/>
          <a:p>
            <a:r>
              <a:rPr lang="ru-RU" dirty="0"/>
              <a:t>Здесь игрок выбирает одну из трех действий: начать игру, настройки или выйти из игры.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EA97C2-1E30-4232-16B5-7A893942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79" y="1774778"/>
            <a:ext cx="5724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29D4A-D0BC-23FB-8614-65DC6651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E099C-3BB8-2692-6522-D59B7E24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66900"/>
            <a:ext cx="5171557" cy="4800600"/>
          </a:xfrm>
        </p:spPr>
        <p:txBody>
          <a:bodyPr/>
          <a:lstStyle/>
          <a:p>
            <a:r>
              <a:rPr lang="ru-RU" dirty="0"/>
              <a:t>Игра представляет собой три уровня – первый, второй и третий, где каждый уровень отличается картой и уровнем сложности. Первый уровень – самый легкий, третий – самый сложный.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FFF3ED-CD88-38E8-54A5-64C9EB85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" y="1866900"/>
            <a:ext cx="5715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3EC02-64F8-548B-BC93-FC3FE6A9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524E4-4241-B5CB-B5DD-38DE526C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257" y="1866900"/>
            <a:ext cx="5518542" cy="4762500"/>
          </a:xfrm>
        </p:spPr>
        <p:txBody>
          <a:bodyPr/>
          <a:lstStyle/>
          <a:p>
            <a:r>
              <a:rPr lang="ru-RU" dirty="0"/>
              <a:t>Процесс игры довольно прост: пользователь появляется в начале карты у двери, в то время как "враги" разбросаны по всей карте. Они движутся по определенному алгоритму и стреляют точно также. В зависимости от уровня они умирают от 1-3 попаданий. Чтобы выиграть, игроку необходимо "убить" всех неприятелей.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78284B-70DA-7D5E-3B88-2323196B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1" y="1866900"/>
            <a:ext cx="5705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81217-AFC8-0A30-9986-AB72ED39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игра полезна?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386E4-2D2A-516F-F8FF-4FAF5736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 игра кажется простой, однако если вы поиграете в нее, вы поймете что ошибались. Эта игра очень сложная и требует внимательности, точности и умения улавливать момент. Практикуясь в эту игру, пользователь развивает свою концентрацию и скорость реакции.</a:t>
            </a:r>
          </a:p>
        </p:txBody>
      </p:sp>
    </p:spTree>
    <p:extLst>
      <p:ext uri="{BB962C8B-B14F-4D97-AF65-F5344CB8AC3E}">
        <p14:creationId xmlns:p14="http://schemas.microsoft.com/office/powerpoint/2010/main" val="112710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5E27E-EF45-004A-C084-E14DEDBF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4BE50-A6A0-421A-F416-2952894D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{B8287D59-5CB6-470F-AA03-16045A315FD5}tf55705232_win32</Template>
  <TotalTime>47</TotalTime>
  <Words>217</Words>
  <Application>Microsoft Office PowerPoint</Application>
  <PresentationFormat>Широкоэкранный</PresentationFormat>
  <Paragraphs>17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Wingdings 2</vt:lpstr>
      <vt:lpstr>СланецVTI</vt:lpstr>
      <vt:lpstr>Hotline Uralsk</vt:lpstr>
      <vt:lpstr>Краткое описание</vt:lpstr>
      <vt:lpstr>Главное меню</vt:lpstr>
      <vt:lpstr>Уровни</vt:lpstr>
      <vt:lpstr>Процесс игры</vt:lpstr>
      <vt:lpstr>Чем игра полезна?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Hotline Uralsk</dc:title>
  <dc:creator>Өтепқали Махамбет</dc:creator>
  <cp:lastModifiedBy>Өтепқали Махамбет</cp:lastModifiedBy>
  <cp:revision>1</cp:revision>
  <dcterms:created xsi:type="dcterms:W3CDTF">2023-02-08T16:25:25Z</dcterms:created>
  <dcterms:modified xsi:type="dcterms:W3CDTF">2023-02-08T17:13:23Z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