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D8B4-22EE-46FE-81FD-CFB148CD6BE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Комплект мини-игр с </a:t>
            </a:r>
            <a:r>
              <a:rPr lang="ru-RU"/>
              <a:t>квестом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800" dirty="0" err="1">
                <a:solidFill>
                  <a:schemeClr val="tx1"/>
                </a:solidFill>
              </a:rPr>
              <a:t>Утепкали</a:t>
            </a:r>
            <a:r>
              <a:rPr lang="ru-RU" sz="2800" dirty="0">
                <a:solidFill>
                  <a:schemeClr val="tx1"/>
                </a:solidFill>
              </a:rPr>
              <a:t> Махамбет</a:t>
            </a:r>
          </a:p>
          <a:p>
            <a:pPr algn="r"/>
            <a:r>
              <a:rPr lang="ru-RU" sz="2800" dirty="0" err="1">
                <a:solidFill>
                  <a:schemeClr val="tx1"/>
                </a:solidFill>
              </a:rPr>
              <a:t>Тыныштык</a:t>
            </a:r>
            <a:r>
              <a:rPr lang="ru-RU" sz="2800" dirty="0">
                <a:solidFill>
                  <a:schemeClr val="tx1"/>
                </a:solidFill>
              </a:rPr>
              <a:t> Дархан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приложение содержит множество интересных мини-игр и запутанный </a:t>
            </a:r>
            <a:r>
              <a:rPr lang="ru-RU" dirty="0" err="1"/>
              <a:t>квест</a:t>
            </a:r>
            <a:r>
              <a:rPr lang="ru-RU" dirty="0"/>
              <a:t>, который не даст вам соскучиться.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мини-игры с помощью библиотеки </a:t>
            </a:r>
            <a:r>
              <a:rPr lang="en-US" dirty="0" err="1"/>
              <a:t>PyQT</a:t>
            </a:r>
            <a:endParaRPr lang="en-US" dirty="0"/>
          </a:p>
          <a:p>
            <a:r>
              <a:rPr lang="ru-RU" dirty="0"/>
              <a:t>Реализовать текстовый </a:t>
            </a:r>
            <a:r>
              <a:rPr lang="ru-RU" dirty="0" err="1"/>
              <a:t>квест</a:t>
            </a:r>
            <a:r>
              <a:rPr lang="ru-RU" dirty="0"/>
              <a:t> с использованием библиотеки </a:t>
            </a:r>
            <a:r>
              <a:rPr lang="en-US" dirty="0" err="1"/>
              <a:t>PyQT</a:t>
            </a:r>
            <a:r>
              <a:rPr lang="en-US" dirty="0"/>
              <a:t>, </a:t>
            </a:r>
            <a:r>
              <a:rPr lang="kk-KZ" dirty="0"/>
              <a:t>базы данных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ru-RU" dirty="0"/>
              <a:t>и текстовых файлов.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" y="1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мини-игр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Поймай НЛО!</a:t>
            </a:r>
          </a:p>
          <a:p>
            <a:r>
              <a:rPr lang="ru-RU" dirty="0"/>
              <a:t>Змейка</a:t>
            </a:r>
          </a:p>
          <a:p>
            <a:r>
              <a:rPr lang="ru-RU" dirty="0" err="1"/>
              <a:t>Пинг</a:t>
            </a:r>
            <a:r>
              <a:rPr lang="ru-RU" dirty="0"/>
              <a:t> </a:t>
            </a:r>
            <a:r>
              <a:rPr lang="ru-RU" dirty="0" err="1"/>
              <a:t>понг</a:t>
            </a:r>
            <a:endParaRPr lang="ru-RU" dirty="0"/>
          </a:p>
          <a:p>
            <a:r>
              <a:rPr lang="ru-RU" dirty="0" err="1"/>
              <a:t>Квест</a:t>
            </a:r>
            <a:endParaRPr lang="ru-RU" dirty="0"/>
          </a:p>
          <a:p>
            <a:r>
              <a:rPr lang="ru-RU" dirty="0"/>
              <a:t>Мини-игры внутри </a:t>
            </a:r>
            <a:r>
              <a:rPr lang="ru-RU" dirty="0" err="1"/>
              <a:t>квеста</a:t>
            </a:r>
            <a:r>
              <a:rPr lang="ru-RU" dirty="0"/>
              <a:t>:</a:t>
            </a:r>
          </a:p>
          <a:p>
            <a:r>
              <a:rPr lang="ru-RU" dirty="0"/>
              <a:t>Взлом</a:t>
            </a:r>
          </a:p>
          <a:p>
            <a:r>
              <a:rPr lang="ru-RU" dirty="0"/>
              <a:t>Стрельба по целям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множества мини-игр в одно приложение</a:t>
            </a:r>
          </a:p>
          <a:p>
            <a:r>
              <a:rPr lang="ru-RU" dirty="0"/>
              <a:t>Помогает снять стресс и развеяться во время трудного рабочего дня</a:t>
            </a:r>
          </a:p>
          <a:p>
            <a:r>
              <a:rPr lang="ru-RU" dirty="0"/>
              <a:t>Увеличивает концентрацию, так как игрок должен быть сосредоточенным во время прохождения игры.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101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Комплект мини-игр с квестом</vt:lpstr>
      <vt:lpstr>Обзор</vt:lpstr>
      <vt:lpstr>Цели проекта</vt:lpstr>
      <vt:lpstr>Список мини-игр</vt:lpstr>
      <vt:lpstr>Особенности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Мини-игры от НИШ</dc:title>
  <dc:creator>Мереке</dc:creator>
  <cp:lastModifiedBy>Дастан Тыныштык</cp:lastModifiedBy>
  <cp:revision>5</cp:revision>
  <dcterms:created xsi:type="dcterms:W3CDTF">2022-01-04T08:31:05Z</dcterms:created>
  <dcterms:modified xsi:type="dcterms:W3CDTF">2022-01-11T11:58:31Z</dcterms:modified>
</cp:coreProperties>
</file>