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  <p:sldMasterId id="2147483678" r:id="rId3"/>
  </p:sldMasterIdLst>
  <p:notesMasterIdLst>
    <p:notesMasterId r:id="rId12"/>
  </p:notesMasterIdLst>
  <p:sldIdLst>
    <p:sldId id="256" r:id="rId4"/>
    <p:sldId id="257" r:id="rId5"/>
    <p:sldId id="258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591" autoAdjust="0"/>
  </p:normalViewPr>
  <p:slideViewPr>
    <p:cSldViewPr>
      <p:cViewPr varScale="1">
        <p:scale>
          <a:sx n="144" d="100"/>
          <a:sy n="144" d="100"/>
        </p:scale>
        <p:origin x="654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2021-05-14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3552825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761312" y="226888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761312" y="226888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940824" y="3140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940824" y="3140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1000">
                <a:schemeClr val="bg1">
                  <a:lumMod val="93000"/>
                </a:schemeClr>
              </a:gs>
              <a:gs pos="100000">
                <a:schemeClr val="bg1">
                  <a:lumMod val="57000"/>
                  <a:alpha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i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b="0" dirty="0" err="1" smtClean="0">
                <a:solidFill>
                  <a:schemeClr val="bg1"/>
                </a:solidFill>
                <a:latin typeface="+mn-ea"/>
                <a:ea typeface="+mn-ea"/>
              </a:rPr>
              <a:t>쀼어</a:t>
            </a:r>
            <a:r>
              <a:rPr lang="en-US" altLang="ko-KR" sz="800" b="0" dirty="0" smtClean="0">
                <a:solidFill>
                  <a:schemeClr val="bg1"/>
                </a:solidFill>
                <a:latin typeface="+mn-ea"/>
                <a:ea typeface="+mn-ea"/>
              </a:rPr>
              <a:t>’s blog </a:t>
            </a:r>
            <a:r>
              <a:rPr lang="ko-KR" altLang="en-US" sz="800" b="0" dirty="0" smtClean="0">
                <a:solidFill>
                  <a:schemeClr val="bg1"/>
                </a:solidFill>
                <a:latin typeface="+mn-ea"/>
                <a:ea typeface="+mn-ea"/>
              </a:rPr>
              <a:t>기획이야기   </a:t>
            </a:r>
            <a:r>
              <a:rPr lang="en-US" altLang="ko-KR" sz="800" b="0" dirty="0" smtClean="0">
                <a:solidFill>
                  <a:schemeClr val="bg1"/>
                </a:solidFill>
                <a:latin typeface="+mn-ea"/>
                <a:ea typeface="+mn-ea"/>
              </a:rPr>
              <a:t>| Ver.1.0.0</a:t>
            </a:r>
            <a:endParaRPr lang="ko-KR" altLang="en-US" sz="8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Party maker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1.0.0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Document History</a:t>
            </a:r>
            <a:endParaRPr lang="ko-KR" altLang="en-US" dirty="0"/>
          </a:p>
        </p:txBody>
      </p:sp>
      <p:graphicFrame>
        <p:nvGraphicFramePr>
          <p:cNvPr id="8" name="Group 3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448570"/>
              </p:ext>
            </p:extLst>
          </p:nvPr>
        </p:nvGraphicFramePr>
        <p:xfrm>
          <a:off x="217612" y="622201"/>
          <a:ext cx="8631436" cy="409606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3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1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8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Page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2017.03.03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147">
                <a:tc rowSpan="2"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부제목 1"/>
          <p:cNvSpPr txBox="1">
            <a:spLocks/>
          </p:cNvSpPr>
          <p:nvPr/>
        </p:nvSpPr>
        <p:spPr>
          <a:xfrm>
            <a:off x="251520" y="699542"/>
            <a:ext cx="4248472" cy="4176464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dirty="0"/>
              <a:t>Information Architecture</a:t>
            </a:r>
            <a:endParaRPr lang="en-US" altLang="ko-KR" sz="1200" b="1" dirty="0" smtClean="0">
              <a:latin typeface="+mn-ea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endParaRPr lang="en-US" altLang="ko-KR" sz="1200" b="1" dirty="0" smtClean="0">
              <a:latin typeface="+mn-ea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endParaRPr lang="en-US" altLang="ko-KR" sz="1200" b="1" dirty="0">
              <a:latin typeface="+mn-ea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endParaRPr lang="en-US" altLang="ko-KR" sz="1200" b="1" dirty="0" smtClean="0">
              <a:latin typeface="+mn-ea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ko-KR" altLang="en-US" sz="1200" b="1" dirty="0" smtClean="0">
                <a:latin typeface="+mn-ea"/>
              </a:rPr>
              <a:t>주요기능</a:t>
            </a:r>
            <a:r>
              <a:rPr lang="en-US" altLang="ko-KR" sz="1200" b="1" dirty="0" smtClean="0">
                <a:latin typeface="+mn-ea"/>
              </a:rPr>
              <a:t>1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1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err="1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1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2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err="1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err="1" smtClean="0">
                <a:latin typeface="+mn-ea"/>
              </a:rPr>
              <a:t>상세기능</a:t>
            </a:r>
            <a:r>
              <a:rPr lang="en-US" altLang="ko-KR" sz="1050" dirty="0" smtClean="0">
                <a:latin typeface="+mn-ea"/>
              </a:rPr>
              <a:t>1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3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err="1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err="1" smtClean="0">
                <a:latin typeface="+mn-ea"/>
              </a:rPr>
              <a:t>상세기능</a:t>
            </a:r>
            <a:r>
              <a:rPr lang="en-US" altLang="ko-KR" sz="1050" dirty="0" smtClean="0">
                <a:latin typeface="+mn-ea"/>
              </a:rPr>
              <a:t>2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err="1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2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  <p:sp>
        <p:nvSpPr>
          <p:cNvPr id="4" name="부제목 1"/>
          <p:cNvSpPr txBox="1">
            <a:spLocks/>
          </p:cNvSpPr>
          <p:nvPr/>
        </p:nvSpPr>
        <p:spPr>
          <a:xfrm>
            <a:off x="4613970" y="699542"/>
            <a:ext cx="4248472" cy="4176464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120000"/>
              </a:lnSpc>
            </a:pP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Information Architecture</a:t>
            </a:r>
            <a:endParaRPr lang="ko-KR" altLang="en-US" dirty="0"/>
          </a:p>
        </p:txBody>
      </p:sp>
      <p:sp>
        <p:nvSpPr>
          <p:cNvPr id="69" name="텍스트 개체 틀 6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1.0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27593" y="987574"/>
            <a:ext cx="1254722" cy="304625"/>
          </a:xfrm>
          <a:prstGeom prst="roundRect">
            <a:avLst>
              <a:gd name="adj" fmla="val 47935"/>
            </a:avLst>
          </a:prstGeom>
          <a:solidFill>
            <a:schemeClr val="tx1">
              <a:lumMod val="65000"/>
              <a:lumOff val="35000"/>
            </a:schemeClr>
          </a:solidFill>
          <a:ln w="9525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+mn-ea"/>
              </a:rPr>
              <a:t>Home</a:t>
            </a:r>
            <a:endParaRPr kumimoji="0"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6" name="직선 연결선 15"/>
          <p:cNvCxnSpPr>
            <a:stCxn id="22" idx="2"/>
          </p:cNvCxnSpPr>
          <p:nvPr/>
        </p:nvCxnSpPr>
        <p:spPr>
          <a:xfrm>
            <a:off x="1540856" y="2484884"/>
            <a:ext cx="8346" cy="12599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95132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전체 </a:t>
            </a:r>
            <a:r>
              <a:rPr lang="ko-KR" altLang="en-US" sz="900" b="1" dirty="0" err="1" smtClean="0">
                <a:solidFill>
                  <a:schemeClr val="bg1"/>
                </a:solidFill>
                <a:latin typeface="+mn-ea"/>
              </a:rPr>
              <a:t>가문원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1085771" y="2687706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아이디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모서리가 둥근 직사각형 113"/>
          <p:cNvSpPr/>
          <p:nvPr/>
        </p:nvSpPr>
        <p:spPr bwMode="auto">
          <a:xfrm>
            <a:off x="1080559" y="2985686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병종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5" name="모서리가 둥근 직사각형 114"/>
          <p:cNvSpPr/>
          <p:nvPr/>
        </p:nvSpPr>
        <p:spPr bwMode="auto">
          <a:xfrm>
            <a:off x="1083018" y="352883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직급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0" name="직선 연결선 129"/>
          <p:cNvCxnSpPr>
            <a:stCxn id="131" idx="2"/>
            <a:endCxn id="134" idx="0"/>
          </p:cNvCxnSpPr>
          <p:nvPr/>
        </p:nvCxnSpPr>
        <p:spPr>
          <a:xfrm>
            <a:off x="2981016" y="2484884"/>
            <a:ext cx="8346" cy="8980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239148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당일 </a:t>
            </a:r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Active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2" name="모서리가 둥근 직사각형 131"/>
          <p:cNvSpPr/>
          <p:nvPr/>
        </p:nvSpPr>
        <p:spPr bwMode="auto">
          <a:xfrm>
            <a:off x="2531524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아이디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3" name="모서리가 둥근 직사각형 132"/>
          <p:cNvSpPr/>
          <p:nvPr/>
        </p:nvSpPr>
        <p:spPr bwMode="auto">
          <a:xfrm>
            <a:off x="2531524" y="30209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병종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4" name="모서리가 둥근 직사각형 133"/>
          <p:cNvSpPr/>
          <p:nvPr/>
        </p:nvSpPr>
        <p:spPr bwMode="auto">
          <a:xfrm>
            <a:off x="2531524" y="338291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직급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8" name="꺾인 연결선 137"/>
          <p:cNvCxnSpPr>
            <a:stCxn id="12" idx="2"/>
            <a:endCxn id="131" idx="0"/>
          </p:cNvCxnSpPr>
          <p:nvPr/>
        </p:nvCxnSpPr>
        <p:spPr>
          <a:xfrm rot="5400000">
            <a:off x="3008230" y="1264985"/>
            <a:ext cx="919511" cy="97393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>
            <a:stCxn id="156" idx="2"/>
            <a:endCxn id="158" idx="0"/>
          </p:cNvCxnSpPr>
          <p:nvPr/>
        </p:nvCxnSpPr>
        <p:spPr>
          <a:xfrm>
            <a:off x="4328897" y="2484884"/>
            <a:ext cx="0" cy="603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모서리가 둥근 직사각형 155"/>
          <p:cNvSpPr/>
          <p:nvPr/>
        </p:nvSpPr>
        <p:spPr>
          <a:xfrm>
            <a:off x="3739370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 err="1" smtClean="0">
                <a:solidFill>
                  <a:schemeClr val="bg1"/>
                </a:solidFill>
                <a:latin typeface="+mn-ea"/>
              </a:rPr>
              <a:t>파티만들기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7" name="모서리가 둥근 직사각형 156"/>
          <p:cNvSpPr/>
          <p:nvPr/>
        </p:nvSpPr>
        <p:spPr bwMode="auto">
          <a:xfrm>
            <a:off x="3879405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파티장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8" name="모서리가 둥근 직사각형 157"/>
          <p:cNvSpPr/>
          <p:nvPr/>
        </p:nvSpPr>
        <p:spPr bwMode="auto">
          <a:xfrm>
            <a:off x="3871059" y="308861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 smtClean="0">
                <a:latin typeface="+mn-ea"/>
              </a:rPr>
              <a:t>파티원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0" name="꺾인 연결선 159"/>
          <p:cNvCxnSpPr>
            <a:stCxn id="12" idx="2"/>
            <a:endCxn id="22" idx="0"/>
          </p:cNvCxnSpPr>
          <p:nvPr/>
        </p:nvCxnSpPr>
        <p:spPr>
          <a:xfrm rot="5400000">
            <a:off x="2288150" y="544905"/>
            <a:ext cx="919511" cy="241409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stCxn id="12" idx="2"/>
            <a:endCxn id="156" idx="0"/>
          </p:cNvCxnSpPr>
          <p:nvPr/>
        </p:nvCxnSpPr>
        <p:spPr>
          <a:xfrm rot="16200000" flipH="1">
            <a:off x="3682170" y="1564982"/>
            <a:ext cx="919511" cy="37394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 bwMode="auto">
          <a:xfrm>
            <a:off x="1080559" y="32549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최근 참가일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table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1.0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1" y="1851669"/>
            <a:ext cx="639891" cy="10801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6253" y="1482338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All list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6115" y="2090092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id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84833" y="2321016"/>
            <a:ext cx="592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직급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516115" y="1870583"/>
            <a:ext cx="524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iuser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1869328" y="1727000"/>
            <a:ext cx="656223" cy="10081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760172" y="1482338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직급 </a:t>
            </a:r>
            <a:r>
              <a:rPr lang="en-US" altLang="ko-KR" sz="1000" dirty="0" smtClean="0"/>
              <a:t>DB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1854814" y="1850110"/>
            <a:ext cx="632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1848820" y="2094772"/>
            <a:ext cx="632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1848820" y="2368277"/>
            <a:ext cx="632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cxnSp>
        <p:nvCxnSpPr>
          <p:cNvPr id="48" name="꺾인 연결선 47"/>
          <p:cNvCxnSpPr>
            <a:stCxn id="10" idx="3"/>
          </p:cNvCxnSpPr>
          <p:nvPr/>
        </p:nvCxnSpPr>
        <p:spPr>
          <a:xfrm flipV="1">
            <a:off x="1077397" y="1995686"/>
            <a:ext cx="791931" cy="4484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86386" y="2571757"/>
            <a:ext cx="592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가문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1854814" y="3095086"/>
            <a:ext cx="656223" cy="10081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760172" y="2828546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가문 </a:t>
            </a:r>
            <a:r>
              <a:rPr lang="en-US" altLang="ko-KR" sz="1000" dirty="0" smtClean="0"/>
              <a:t>DB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1848820" y="3212965"/>
            <a:ext cx="632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1842826" y="3457627"/>
            <a:ext cx="632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842826" y="3731132"/>
            <a:ext cx="632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cxnSp>
        <p:nvCxnSpPr>
          <p:cNvPr id="60" name="꺾인 연결선 59"/>
          <p:cNvCxnSpPr>
            <a:endCxn id="52" idx="1"/>
          </p:cNvCxnSpPr>
          <p:nvPr/>
        </p:nvCxnSpPr>
        <p:spPr>
          <a:xfrm>
            <a:off x="1077397" y="2735112"/>
            <a:ext cx="771423" cy="6009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3898687" y="1904065"/>
            <a:ext cx="2333198" cy="10801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834297" y="1482338"/>
            <a:ext cx="114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today list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3904434" y="3573137"/>
            <a:ext cx="2333198" cy="10801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840044" y="315141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cp</a:t>
            </a:r>
            <a:r>
              <a:rPr lang="en-US" altLang="ko-KR" dirty="0" smtClean="0"/>
              <a:t> list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960465" y="3584149"/>
            <a:ext cx="1800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SELECT</a:t>
            </a:r>
            <a:r>
              <a:rPr lang="en-US" altLang="ko-KR" sz="800" dirty="0"/>
              <a:t> </a:t>
            </a:r>
            <a:r>
              <a:rPr lang="en-US" altLang="ko-KR" sz="800" dirty="0" err="1"/>
              <a:t>A.iuser</a:t>
            </a:r>
            <a:r>
              <a:rPr lang="en-US" altLang="ko-KR" sz="800" dirty="0"/>
              <a:t>, A.id, </a:t>
            </a:r>
            <a:r>
              <a:rPr lang="en-US" altLang="ko-KR" sz="800" dirty="0" err="1"/>
              <a:t>B.dpname</a:t>
            </a:r>
            <a:r>
              <a:rPr lang="en-US" altLang="ko-KR" sz="800" dirty="0"/>
              <a:t>, </a:t>
            </a:r>
            <a:r>
              <a:rPr lang="en-US" altLang="ko-KR" sz="800" dirty="0" err="1"/>
              <a:t>C.hnm</a:t>
            </a:r>
            <a:r>
              <a:rPr lang="en-US" altLang="ko-KR" sz="800" dirty="0"/>
              <a:t> </a:t>
            </a:r>
            <a:r>
              <a:rPr lang="ko-KR" altLang="en-US" sz="800" dirty="0"/>
              <a:t>으로 데이터 </a:t>
            </a:r>
            <a:r>
              <a:rPr lang="ko-KR" altLang="en-US" sz="800" dirty="0" err="1"/>
              <a:t>정제후</a:t>
            </a:r>
            <a:endParaRPr lang="en-US" altLang="ko-KR" sz="800" dirty="0"/>
          </a:p>
          <a:p>
            <a:r>
              <a:rPr lang="en-US" altLang="ko-KR" sz="800" dirty="0" err="1"/>
              <a:t>Cp</a:t>
            </a:r>
            <a:r>
              <a:rPr lang="en-US" altLang="ko-KR" sz="800" dirty="0"/>
              <a:t> </a:t>
            </a:r>
            <a:r>
              <a:rPr lang="ko-KR" altLang="en-US" sz="800" dirty="0" smtClean="0"/>
              <a:t>여부는 </a:t>
            </a:r>
            <a:r>
              <a:rPr lang="en-US" altLang="ko-KR" sz="800" dirty="0" err="1" smtClean="0"/>
              <a:t>idep</a:t>
            </a:r>
            <a:r>
              <a:rPr lang="en-US" altLang="ko-KR" sz="800" dirty="0" smtClean="0"/>
              <a:t> 2</a:t>
            </a:r>
            <a:r>
              <a:rPr lang="ko-KR" altLang="en-US" sz="800" dirty="0" smtClean="0"/>
              <a:t>이상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List&lt;</a:t>
            </a:r>
            <a:r>
              <a:rPr lang="en-US" altLang="ko-KR" sz="800" dirty="0" err="1"/>
              <a:t>PeopleVO</a:t>
            </a:r>
            <a:r>
              <a:rPr lang="en-US" altLang="ko-KR" sz="800" dirty="0"/>
              <a:t>&gt; </a:t>
            </a:r>
            <a:r>
              <a:rPr lang="en-US" altLang="ko-KR" sz="800" dirty="0" err="1"/>
              <a:t>cp_list</a:t>
            </a:r>
            <a:r>
              <a:rPr lang="en-US" altLang="ko-KR" sz="800" dirty="0"/>
              <a:t> = new </a:t>
            </a:r>
            <a:r>
              <a:rPr lang="en-US" altLang="ko-KR" sz="800" dirty="0" err="1"/>
              <a:t>Arraylist</a:t>
            </a:r>
            <a:r>
              <a:rPr lang="en-US" altLang="ko-KR" sz="800" dirty="0"/>
              <a:t>(); </a:t>
            </a:r>
            <a:r>
              <a:rPr lang="ko-KR" altLang="en-US" sz="800" dirty="0"/>
              <a:t>만든 후</a:t>
            </a:r>
            <a:endParaRPr lang="en-US" altLang="ko-KR" sz="800" dirty="0"/>
          </a:p>
          <a:p>
            <a:r>
              <a:rPr lang="en-US" altLang="ko-KR" sz="800" dirty="0" err="1"/>
              <a:t>Foreach</a:t>
            </a:r>
            <a:r>
              <a:rPr lang="en-US" altLang="ko-KR" sz="800" dirty="0"/>
              <a:t> (table)</a:t>
            </a:r>
          </a:p>
          <a:p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960465" y="1951684"/>
            <a:ext cx="1836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SELECT</a:t>
            </a:r>
            <a:r>
              <a:rPr lang="en-US" altLang="ko-KR" sz="800" dirty="0"/>
              <a:t> </a:t>
            </a:r>
            <a:r>
              <a:rPr lang="en-US" altLang="ko-KR" sz="800" dirty="0" err="1"/>
              <a:t>A.iuser</a:t>
            </a:r>
            <a:r>
              <a:rPr lang="en-US" altLang="ko-KR" sz="800" dirty="0"/>
              <a:t>, A.id, </a:t>
            </a:r>
            <a:r>
              <a:rPr lang="en-US" altLang="ko-KR" sz="800" dirty="0" err="1"/>
              <a:t>B.dpname</a:t>
            </a:r>
            <a:r>
              <a:rPr lang="en-US" altLang="ko-KR" sz="800" dirty="0"/>
              <a:t>, </a:t>
            </a:r>
            <a:r>
              <a:rPr lang="en-US" altLang="ko-KR" sz="800" dirty="0" err="1"/>
              <a:t>C.hnm</a:t>
            </a:r>
            <a:r>
              <a:rPr lang="en-US" altLang="ko-KR" sz="800" dirty="0"/>
              <a:t> </a:t>
            </a:r>
            <a:r>
              <a:rPr lang="ko-KR" altLang="en-US" sz="800" dirty="0"/>
              <a:t>으로 데이터 </a:t>
            </a:r>
            <a:r>
              <a:rPr lang="ko-KR" altLang="en-US" sz="800" dirty="0" err="1"/>
              <a:t>정제후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List&lt;</a:t>
            </a:r>
            <a:r>
              <a:rPr lang="en-US" altLang="ko-KR" sz="800" dirty="0" err="1"/>
              <a:t>PeopleVO</a:t>
            </a:r>
            <a:r>
              <a:rPr lang="en-US" altLang="ko-KR" sz="800" dirty="0"/>
              <a:t>&gt; </a:t>
            </a:r>
            <a:r>
              <a:rPr lang="en-US" altLang="ko-KR" sz="800" dirty="0" err="1"/>
              <a:t>cp_list</a:t>
            </a:r>
            <a:r>
              <a:rPr lang="en-US" altLang="ko-KR" sz="800" dirty="0"/>
              <a:t> = new </a:t>
            </a:r>
            <a:r>
              <a:rPr lang="en-US" altLang="ko-KR" sz="800" dirty="0" err="1"/>
              <a:t>Arraylist</a:t>
            </a:r>
            <a:r>
              <a:rPr lang="en-US" altLang="ko-KR" sz="800" dirty="0"/>
              <a:t>(); </a:t>
            </a:r>
            <a:r>
              <a:rPr lang="ko-KR" altLang="en-US" sz="800" dirty="0"/>
              <a:t>만든 후</a:t>
            </a:r>
            <a:endParaRPr lang="en-US" altLang="ko-KR" sz="800" dirty="0"/>
          </a:p>
          <a:p>
            <a:r>
              <a:rPr lang="en-US" altLang="ko-KR" sz="800" dirty="0" err="1" smtClean="0"/>
              <a:t>Foreach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291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파티만들기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1.0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627534"/>
            <a:ext cx="6408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직급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이상 파티장 선정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파티장 인원 수 만큼 파티</a:t>
            </a:r>
            <a:r>
              <a:rPr lang="en-US" altLang="ko-KR" dirty="0"/>
              <a:t>table</a:t>
            </a:r>
            <a:r>
              <a:rPr lang="ko-KR" altLang="en-US" dirty="0"/>
              <a:t> 생성</a:t>
            </a:r>
            <a:r>
              <a:rPr lang="en-US" altLang="ko-KR" dirty="0"/>
              <a:t>(MAX5</a:t>
            </a:r>
            <a:r>
              <a:rPr lang="ko-KR" altLang="en-US" dirty="0" smtClean="0"/>
              <a:t>인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Select</a:t>
            </a:r>
            <a:r>
              <a:rPr lang="ko-KR" altLang="en-US" dirty="0" smtClean="0"/>
              <a:t> 이용하여 유동적으로 변경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파티원</a:t>
            </a:r>
            <a:r>
              <a:rPr lang="ko-KR" altLang="en-US" dirty="0" smtClean="0"/>
              <a:t> 포함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마우스 올렸을 때 병종 확인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병종 따로 확인 혹은 </a:t>
            </a:r>
            <a:r>
              <a:rPr lang="en-US" altLang="ko-KR" dirty="0" smtClean="0"/>
              <a:t>foreign</a:t>
            </a:r>
            <a:r>
              <a:rPr lang="ko-KR" altLang="en-US" dirty="0" smtClean="0"/>
              <a:t>키로 제네릭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4571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VO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1.0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858" y="771550"/>
            <a:ext cx="1439838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98457" y="777680"/>
            <a:ext cx="142415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0908" y="35013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All_list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57820" y="3224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직급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3004" y="857460"/>
            <a:ext cx="1204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Iuser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/>
              <a:t>-</a:t>
            </a:r>
            <a:r>
              <a:rPr lang="en-US" altLang="ko-KR" sz="1000" dirty="0" err="1" smtClean="0"/>
              <a:t>auto_incremenet</a:t>
            </a:r>
            <a:endParaRPr lang="en-US" altLang="ko-KR" sz="1000" dirty="0" smtClean="0"/>
          </a:p>
          <a:p>
            <a:r>
              <a:rPr lang="en-US" altLang="ko-KR" sz="1000" dirty="0" smtClean="0"/>
              <a:t>-primary key</a:t>
            </a:r>
          </a:p>
          <a:p>
            <a:r>
              <a:rPr lang="en-US" altLang="ko-KR" sz="1000" dirty="0" smtClean="0"/>
              <a:t>-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(100)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433004" y="1554789"/>
            <a:ext cx="877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id</a:t>
            </a:r>
          </a:p>
          <a:p>
            <a:r>
              <a:rPr lang="en-US" altLang="ko-KR" sz="1000" dirty="0" smtClean="0"/>
              <a:t>-varchar(20)</a:t>
            </a:r>
          </a:p>
          <a:p>
            <a:r>
              <a:rPr lang="en-US" altLang="ko-KR" sz="1000" dirty="0" smtClean="0"/>
              <a:t>-not null</a:t>
            </a:r>
          </a:p>
          <a:p>
            <a:r>
              <a:rPr lang="en-US" altLang="ko-KR" sz="1000" dirty="0" smtClean="0"/>
              <a:t>-unique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5447" y="2238732"/>
            <a:ext cx="6896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직급</a:t>
            </a:r>
            <a:endParaRPr lang="en-US" altLang="ko-KR" sz="1000" dirty="0" smtClean="0"/>
          </a:p>
          <a:p>
            <a:r>
              <a:rPr lang="en-US" altLang="ko-KR" sz="1000" dirty="0" smtClean="0"/>
              <a:t>-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(4)</a:t>
            </a:r>
          </a:p>
          <a:p>
            <a:r>
              <a:rPr lang="en-US" altLang="ko-KR" sz="1000" dirty="0" smtClean="0"/>
              <a:t>-not null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32360" y="876582"/>
            <a:ext cx="11917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Idep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1 : </a:t>
            </a:r>
            <a:r>
              <a:rPr lang="ko-KR" altLang="en-US" sz="1000" dirty="0" err="1" smtClean="0"/>
              <a:t>가문장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2 : </a:t>
            </a:r>
            <a:r>
              <a:rPr lang="ko-KR" altLang="en-US" sz="1000" dirty="0" err="1" smtClean="0"/>
              <a:t>부가문장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3 : </a:t>
            </a:r>
            <a:r>
              <a:rPr lang="ko-KR" altLang="en-US" sz="1000" dirty="0" smtClean="0"/>
              <a:t>간부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4 : </a:t>
            </a:r>
            <a:r>
              <a:rPr lang="ko-KR" altLang="en-US" sz="1000" dirty="0" err="1" smtClean="0"/>
              <a:t>가문원</a:t>
            </a:r>
            <a:endParaRPr lang="en-US" altLang="ko-KR" sz="1000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4543769" y="777680"/>
            <a:ext cx="142415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503132" y="3224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직급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689343" y="876582"/>
            <a:ext cx="1191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hno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1 : </a:t>
            </a:r>
            <a:r>
              <a:rPr lang="ko-KR" altLang="en-US" sz="1000" dirty="0" err="1" smtClean="0"/>
              <a:t>명화적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2 : paladin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3 : </a:t>
            </a:r>
            <a:r>
              <a:rPr lang="en-US" altLang="ko-KR" sz="1000" dirty="0" err="1" smtClean="0"/>
              <a:t>slience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268966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91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205</Words>
  <Application>Microsoft Office PowerPoint</Application>
  <PresentationFormat>화면 슬라이드 쇼(16:9)</PresentationFormat>
  <Paragraphs>97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Tahoma</vt:lpstr>
      <vt:lpstr>표지</vt:lpstr>
      <vt:lpstr>간지등</vt:lpstr>
      <vt:lpstr>1_디자인 사용자 지정</vt:lpstr>
      <vt:lpstr>Party maker</vt:lpstr>
      <vt:lpstr>Document History</vt:lpstr>
      <vt:lpstr>Index</vt:lpstr>
      <vt:lpstr>Information Architecture</vt:lpstr>
      <vt:lpstr>DB table</vt:lpstr>
      <vt:lpstr>파티만들기</vt:lpstr>
      <vt:lpstr>DB VO</vt:lpstr>
      <vt:lpstr>PowerPoint 프레젠테이션</vt:lpstr>
    </vt:vector>
  </TitlesOfParts>
  <Company>쀼어blog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FullName</cp:lastModifiedBy>
  <cp:revision>84</cp:revision>
  <dcterms:created xsi:type="dcterms:W3CDTF">2006-10-05T04:04:58Z</dcterms:created>
  <dcterms:modified xsi:type="dcterms:W3CDTF">2021-05-14T07:49:42Z</dcterms:modified>
</cp:coreProperties>
</file>