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/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120" units="cm"/>
          <inkml:channel name="Y" type="integer" max="91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29.6875" units="1/cm"/>
          <inkml:channelProperty channel="Y" name="resolution" value="631.9444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7T10:22:08.84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13107 8407 100 0,'-3'10'0'0,"-11"0"122"16,10-16 0-16,1-12-80 16,3 4 0-16,3-7 10 15,1-3 0-15,-1-7 14 16,1-4 0-16,-4 0-84 15,0-3 0-15,0 0 33 16,0 0 0-16,-4 0-15 16,1-4 1-16,-1-7 4 15,1 4 0-15,3 3 18 16,0 1 1-16,0-4-14 16,0 0 0-16,-4-4-7 15,1 4 0-15,-4 3-1 16,-7-7 1-16,3-3 3 0,-13 4 1 15,0-8 3 1,-1 4 0-16,-3 3-16 0,-6-3 0 16,-1 7 9-16,-7 0 0 15,-7 3 2-15,7 4 0 16,0 3-6-16,-6 1 1 16,-1 2 1-16,0-2 1 15,-10 6-2-15,-1 0 0 16,12-3 0-16,-12-4 0 15,1 0 3-15,-7 1 1 16,-4-1-3-16,-6 7 0 16,-8 4-3-16,-7 0 1 15,-3-1 0-15,4 11 1 16,-11-6-3-16,-1 9 0 16,1 1 2-16,4-8 1 0,-1 8-1 15,8-4 0-15,-8 0 1 16,7 4 0-16,4-1 0 15,-3-6 0-15,9 7-9 16,-2 3 0-16,13 0 6 16,-10 0 0-16,7 7 5 15,3 7 1-15,4-4-2 16,0-3 1-16,-4 0-1 0,7 0 0 16,11-3-7-16,-11 3 0 15,4 0 6-15,-14 3 0 16,-1 1 6-16,-16-1 0 15,6 1-12-15,-3 2 0 0,3 1 5 16,4 4 1-16,-3-1 0 16,9-6 0-16,8-1 10 15,3 1 1-15,8-4-13 16,-5 0 0-16,15 0 4 16,-7 0 0-16,10 3-4 15,4 1 0-15,6 6 0 16,-3-3 0-16,4 0-1 15,-7-4 0-15,-11 4 6 16,-3 4 1-16,6-1-6 0,-13 1 1 16,0 9 0-16,10-9 0 15,-7 10 1-15,11-7 0 16,10-4 0-16,-7 7 0 16,4-3 8-16,-7-7 0 15,3 7-9-15,0-3 1 16,7-1-4-16,0 4 0 15,0-4 0-15,4-3 0 16,3 4 3-16,-7 9 0 16,-3-2-1-16,0 10 0 15,3-1 2-15,-4-6 0 16,5 4 9-16,2-5 1 0,1-2-6 16,-4 3 1-16,7-8-5 15,0 1 0-15,7 4 0 16,-3-8 0-16,-7 11 0 15,6-7 1-15,8-4-4 16,-15 8 1-16,5-8-5 16,6 7 1-16,-4-3 0 15,-6 0 0-15,3 14 0 16,0-7 0-16,0 0 4 16,0 6 0-16,-3-2-1 15,3-4 0-15,4 6 14 0,3-6 0 16,-4 4-11-16,1 2 1 15,3 1-1-15,-7-4 0 16,0 8-2-16,-3-1 0 16,-4 4 0-16,4-8 1 15,6-2-2-15,-3 3 1 16,1-4 2-16,-1 0 0 16,7 4 3-16,0 3 0 15,10 0-3-15,-10-6 0 16,11 6 0-16,-7-3 0 15,6-11-3-15,4 4 0 16,-7 0 4-16,4-4 1 16,6 8-7-16,-3-8 1 15,-7 7 3-15,7-10 0 16,7 7-34-16,-7-7 1 0,7 3 34 16,-3-3 0-16,3 0-1 15,0 7 1-15,-4-7-1 16,4 7 1-16,-10-8 0 15,3 12 0-15,4-8-2 16,-8 11 1-16,-10 0-16 16,14-8 0-16,-3 5 12 15,-1-11 0-15,11 3-161 16,-7-10 1-16,4 3 5 16</inkml:trace>
  <inkml:trace contextRef="#ctx0" brushRef="#br0" timeOffset="1335.066">6136 7900 68 0,'7'0'0'16,"18"-4"98"-16,-18 4 0 16,-4 0-38-16,-3 0 0 15,0 0-20-15,0 0 0 16,-10 4-6-16,3-4 0 16,-4 3-16-16,4-3 0 0,4 4-8 15,3-4 0-15,-4 3-8 16,4-3 0-16,-14 0-1 15,14 0 0-15,0 0 0 16,0 0 0-16,0 0-1 16,0 0 1-16,7 10-20 15,0 8 1-15,-7-4 33 32,4 13 0-32,6 8-14 15,4 0 0-15,-3 3 0 16,-1 4 0-16,8 3 0 15,-8 0 0-15,8 4-4 16,-8-11 0-16,0-3 4 0,-6-4 1 16,-4 0-2-16,3-3 0 15,4 3 1-15,0-13 0 16,-7 6-1-16,4-14 0 16,-4 8 0-16,0-8 0 15,0-3 0-15,0 0 1 16,3 0-1-16,-3-7 1 15,7 10 30-15,-7-10 0 16,7 7-31-16,-7-7 0 16,0 0 0-16,0 0 1 15,0 0-1-15,0 0 1 16,0 0 0-16,0 0 1 0,0 0-2 16,0 0 0-16,0 0 0 15,0 0 0-15,0 0 0 16,0 0 0-16,11 0-1 15,-1 4 1-15,-10-1 0 0,14 1 0 16,-3-4 0-16,3 0 0 16,-4 0 29-16,7-4 0 15,1 1-30-15,3-1 1 16,10-3-21-16,-3-10 0 16,7 3 32-16,3-10 0 15,4 3-8-15,0-7 0 16,3 4-12-16,-10 6 0 15,-7-2 8-15,0 6 0 16,0-7-6-16,-4 7 0 16,-10 11 25-16,3-8 0 15,-6 1-12-15,-1 3 0 16,4 0-38-16,-10 7 0 16,3-4 35-16,-4 1 0 0,1 3 27 15,-4 0 0-15,7-4-44 16,-7 4 1-16,0 0 14 15,0 0 1-15,0 0-51 16,0 0 0-16,10 11-91 16,-6-8 0-16,-1 4-50 15</inkml:trace>
  <inkml:trace contextRef="#ctx0" brushRef="#br1" timeOffset="47063.059">9712 5930 204 0,'11'11'0'0,"-1"-1"116"15,-10-10 0-15,-14 4-68 16,-3-8 0-16,6 1-12 15,-2-1 0-15,2 1-36 16,8 3 0-16,-1-4 32 16,4 4 0-16,-7 0-32 15,7 0 0-15,0 0 0 16,4 11 0-16,-1 13-1 16,11 11 1-16,10 10-1 15,11 4 0-15,7 13 1 16,7 4 0-16,-4-7 0 0,1 4 0 15,6 6 7 1,-7-13 1-16,7 3-9 0,-3-7 0 16,10 3-3-16,-10-6 1 15,7 3 2-15,-11-3 0 16,8-8 15-16,-15-2 1 16,0-15-14-16,-17-3 0 0,4 3-3 0,-1-14 0 31,-14-3 10-31,8 0 0 0,-11-3-92 0,3-8 0 15,-3-3-288-15</inkml:trace>
  <inkml:trace contextRef="#ctx0" brushRef="#br1" timeOffset="47798.53">9486 7094 184 0,'10'3'0'16,"18"1"100"-16,-28-4 0 16,-24 7-28-16,13 0 0 15,-10-7-32-15,11 0 0 0,-11 0-40 16,11 0 0-16,3 0 0 16,0 0 1-16,-4 0 34 15,11 0 1-15,-3 0-24 16,3 0 1-16,0 0-13 15,0-11 0-15,10 1 4 16,15-8 0-16,20-13-3 16,7-10 1-16,18-12 13 15,3 1 0-15,14-10-15 16,-10-4 0-16,3 0-1 16,0-4 0-16,-10 1 0 15,-11 3 0-15,-3 14 4 16,3-7 1-16,-14 7-8 0,-3 3 1 15,-10 18 14-15,-1 0 0 16,0 3-7-16,-3 4 1 16,-14 10-5-16,7 0 0 15,-10 0-16-15,6 7 1 16,-6-4 16-16,-5 1 1 16,5 3 5-16,-1 4 1 15,-6-1-33-15,-4 4 1 16,0 0-58-16,0 0 1 15,0 0-295-15</inkml:trace>
</inkml:ink>
</file>

<file path=ppt/ink/ink3.xml><?xml version="1.0" encoding="utf-8"?>
<inkml:ink xmlns:inkml="http://www.w3.org/2003/InkML">
  <inkml:definitions/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20T11:49:18.211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12729 6143 1280,'0'0'0,"0"-41"-64,0 41 0,0 0 64,0 0 0,0 0-32,0 41 32,0-41-384</inkml:trace>
  <inkml:trace contextRef="#ctx0" brushRef="#br0">12453 2803 1408,'0'42'0,"0"-42"-576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120" units="cm"/>
          <inkml:channel name="Y" type="integer" max="91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29.6875" units="1/cm"/>
          <inkml:channelProperty channel="Y" name="resolution" value="631.9444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7T10:24:51.7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92D05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18018 5212 204 0,'-7'13'0'0,"-10"-2"112"16,10-4 0-16,3 3-60 16,4-10 0-16,0 0-16 15,0 0 0-15,0 0-33 0,0 0 0 16,0 0 19-16,0 0 1 15,0 0 13-15,0 0 1 16,0 0-42-16,0 0 1 16,0 0-6-16,0 0 1 15,0 0 15-15,0 0 0 16,-7 7 0-16,-7 4 0 16,4-1-4-16,-15 14 0 15,-2 8-2-15,-8 2 1 16,-4 8-3-16,1 3 1 15,-4 11 2-15,7-8 0 16,4-3-1-16,3-10 0 16,11 0-5-16,-11 0 1 15,0-1 1-15,10-6 0 16,-6-4 3-16,7 4 1 0,-1-10 0 16,1 2 1-16,-1 8-1 15,-6-3 1-15,3 2-2 16,-3 8 0-16,-8 0 0 15,8 0 1-15,3-4 0 16,-10 10 0-16,-4 1-5 16,-4 7 0-16,-2 10 0 15,2 3 0-15,-3 4 3 16,1-3 1-16,-5 3-9 16,-6-14 0-16,7 7 12 15,-4-14 0-15,4 4 6 16,3 3 0-16,-10-4-9 0,10 1 0 15,3 0-10-15,1-4 0 16,3-4 20-16,4 5 0 16,-4-5-9-16,11-3 0 15,6-6 1-15,-6-1 1 16,-1 4-27-16,8-4 1 16,-4 4 23-16,4-1 0 15,-8 5 28-15,1-5 0 16,-8 5-33-16,8-5 1 15,-4-6-23-15,0 0 0 16,4 3 41-16,3-3 1 16,-3-7-6-16,-1 7 0 15,4-4-9-15,-7 0 0 0,-7 11-18 16,11-4 0-16,3 4 18 16,-3-4 1-16,3-3 22 15,3-7 1-15,-2 0-30 16,6-4 0-16,-7 7-12 15,10-10 0-15,1 4 30 16,-4-5 1-16,7-2-12 16,0 3 1-16,0-4-2 15,-4-3 0-15,8 7-18 16,-1-4 0-16,1 1 21 16,-4 6 0-16,0 1-3 15,-3-8 0-15,3 11-3 16,3-11 1-16,-6 8 1 15,-4-5 1-15,3-6-1 16,4 7 1-16,-3-3 6 0,3-4 1 16,0 0-1-16,3 0 0 15,1 6 12-15,-1-6 0 16,-6-3-50-16,6 3 0 16,-2-4-38-16,-1 8 0 15,-4-4-291-15</inkml:trace>
  <inkml:trace contextRef="#ctx0" brushRef="#br0" timeOffset="1075.125">15801 9365 144 0,'-3'18'0'16,"-8"-1"128"-16,11-17 0 0,-10-7-100 16,10 0 0-16,0-7 12 15,0 7 0-15,0 4-40 16,0 3 1-16,0-7 30 15,0 7 0-15,0 0-31 16,0 0 0-16,0 0 0 16,0 7 1-16,0 14 33 15,0-1 0-15,0 12-49 16,3 9 0-16,1 8 6 16,-1 3 0-16,-3-7 10 15,0 18 0-15,0 6 8 16,0-3 0-16,0 7-6 15,4-3 0-15,3-1-1 16,-4-3 1-16,1-10-3 16,-1 3 1-1,1-14-1-15,3 7 1 16,-4-7 0-16,1 0 1 16,3-3-2-16,-4-1 0 15,1 1-18-15,-1 7 0 16,1-1 21-16,-4-6 0 15,3-7 0-15,1 3 1 16,-4-3 1-16,0 6 1 16,0 8 9-16,0 10 0 0,0 4-15 15,0-8 0-15,0 8-2 16,0-15 1-16,-4 8 23 16,1-8 0-16,3-6-42 15,0-4 0-15,0-3 35 16,0 3 1-16,0-3-13 15,0 0 1-15,0-4-11 16,0-7 1-16,0-3-116 16,0 0 0-16,0-4-175 15</inkml:trace>
  <inkml:trace contextRef="#ctx0" brushRef="#br0" timeOffset="2091.623">16059 12359 316 0,'18'3'0'16,"3"8"74"-16,-14-11 0 15,-14 0-2-15,0-4 0 0,-4-3-72 16,-3 0 0-16,0 0 21 16,7 4 0-16,-7-1-21 15,7 1 0-15,4 3-4 16,3 0 1-16,7 7 4 16,17 14 1-16,11 0-28 15,7 13 0-15,17 15 45 16,-10 0 1-16,10-1-3 15,-10 4 0-15,3-7-17 16,-10-3 0-16,4 7-8 16,2-1 1-16,-9-2 7 15,2-5 0-15,-2-3 21 0,-1 1 0 16,-3-1-28-16,0-3 0 16,-4-1 5-16,-3 1 0 15,0 0 23-15,-4-4 0 16,-10-7-19-16,7 8 1 15,-7 2-4-15,4-2 1 16,-8-5 0-16,1-2 1 16,9 6-1-16,-6 7 1 15,11 7 1-15,-8 11 0 16,4-4-2-16,0 7 0 16,-7-4 0-16,10 5 1 0,-6-12 0 15,6 1 1-15,-10-11 1 16,7-10 0-16,-4 0 0 15,1-1 1-15,-4-6 10 16,0 3 1-16,-7-10-15 16,0 4 1-16,-4-11-1 15,1 0 0-15,-4 0-116 16,0-7 1-16,0 0-250 16</inkml:trace>
  <inkml:trace contextRef="#ctx0" brushRef="#br0" timeOffset="3323.786">17778 14762 112 0,'7'17'0'0,"10"1"122"16,-17-25 0-16,-14-10-58 15,7-1 0-15,0 4-4 16,0-3 0-16,-3 6-60 0,6 1 0 16,1 7 10-16,3 3 0 15,-4-11 0-15,4 11 0 16,0 0-9-16,0 0 0 16,0 0-18-16,11 14 1 15,6 0 39-15,4 14 1 16,10 3-49-16,4 7 1 15,11 7 46-15,-5 0 0 16,1 11-25-16,3-7 0 0,1-8 4 16,-4 15 0-16,-4-1 1 15,4 8 0-15,-4-4-3 16,7 4 1-16,-6 6 0 16,-4-17 1-1,-1 4 17-15,-2-8 1 0,-1-3-25 16,-6 4 0-16,3-7 6 15,-1-4 0-15,-9-3-1 16,6-1 0-16,4 5 4 16,-4-12 1-16,-3 5-13 0,4-1 1 15,-11 0 36-15,7-3 0 16,-11-4-28-16,8 4 0 16,-8-4-1-16,4 1 1 15,3 2-10-15,4 12 1 16,-3 2 12-16,6-2 0 15,-10 2-2-15,7-3 0 16,-7-3 0-16,7 0 0 16,-7-4 4-16,7 4 0 15,-11-7-5-15,11-1 0 16,-7 1 0-16,3 0 0 16,-6-14 12-16,-1 7 1 15,-3-7-6-15,7 3 1 0,-10-7-9 16,6 8 1-16,4-4 0 31,-3-4 0-31,-4 4-24 16,3 0 1-16,4-4-494 15</inkml:trace>
  <inkml:trace contextRef="#ctx0" brushRef="#br1" timeOffset="10248.754">18401 5545 144 0,'7'-14'0'15,"18"-3"86"-15,-22 3 0 16,-3 10-22-16,0 4 0 16,-3 0-61-16,3 0 0 15,-7 4 23-15,7-4 0 0,0 0-24 16,0 0 1-16,0 7-27 16,3 7 1-16,4-4 22 15,4 18 1-15,13 7-3 16,4 3 0-16,7 3 3 15,3-2 0-15,1-1 9 16,2 0 1-16,12 0-10 16,-11 0 1-16,3 1 2 15,4-8 0-15,-8 0-7 0,-2-10 0 16,-4 7 2-16,-1-4 1 16,1-3 1-16,-3 3 0 15,3-6 24-15,-4 6 1 16,-3-3-24-16,-4 0 1 15,1 6-2-15,2-6 1 16,-2 4 0-16,-4 2 1 16,7-9 0-16,0 9 0 15,-8 8-1-15,5-4 0 16,3 4-1-16,-4 0 1 16,1 3 0-16,-1-7 1 15,4-3-1-15,0 7 1 16,3 0 31-16,-7-4 1 0,1 4-59 15,6-11 1-15,-6-7 22 16,-4 8 1-16,6-12 1 16,-6 8 0-16,-7-7-1 15,0-3 0-15,4 3 20 32,10-1 1-32,-4 15-19 15,4-10 0-15,0 6 0 16,7-7 1-16,3 8-1 15,0-1 0-15,-3-7-1 16,-4 1 0-16,-3-5-18 0,-3-6 0 16,-11 7 36-16,7-3 0 15,-14-4-18-15,7-4 1 16,3 4 26-16,-7 3 0 16,11-3-29-16,-14-3 1 15,4-1 3-15,-4 1 0 16,3-1-2-16,-3 1 1 15,-7 3 0-15,7 0 1 16,-3-4-27-16,3 4 1 0,7-3 53 16,-8 6 0-16,8 4-29 15,4-4 0-15,-8 1 0 16,11 6 0-16,-7-3-47 16,7 0 1-16,-7 7 82 15,7-7 0-15,-4 6-36 16,4-6 0-16,-7 4 0 15,4-8 0-15,-11 4 21 16,3 0 0-16,4-4-24 16,-11-6 1-16,4 3 2 15,0 3 0-15,-3-6-1 16,6-1 1-16,-6 1 0 0,-4-4 1 16,3 3-42-16,-3-3 1 15,0 0-385-15</inkml:trace>
  <inkml:trace contextRef="#ctx0" brushRef="#br1" timeOffset="11815.988">20454 7677 212 0,'0'0'0'16,"0"0"80"-16,0 0 0 15,0 0-34-15,0 0 0 16,0 0 14-16,0 0 0 16,0 0-75-16,0 0 0 15,-38 11 34-15,-4 13 1 16,-14 0-20-16,1 8 0 15,-12 6 0-15,5 3 1 16,-5 8-1-16,5 3 1 16,2 11-1-16,-6-1 0 15,0 18 0-15,0-14 1 0,0 4-1 16,3-4 0-16,7-7-8 16,0-4 0-16,4-6 2 15,0 10 0-15,6-7 16 16,-6 7 0-16,3-10-8 15,-6 6 0-15,6-6-2 16,-7 3 1-16,7 3-12 16,-10 8 1-16,-7 3 18 15,0 3 0-15,-1 8-8 16,1-4 0-16,-4-4 2 16,4 1 0-16,-4-8-2 15,15-10 1-15,-5 4-17 0,5-4 1 16,-1 0 15-16,-3 4 0 15,-1-8 13-15,1 18 1 16,-7 0-13-16,-4-7 0 16,-6 4 0-16,6-4 1 15,-3-7 0-15,3-4 1 16,0 1-3-16,8-7 0 16,2-4-3-16,-2 4 0 15,-5-1 4-15,5 1 0 16,2-4-1-16,8 0 1 15,-7 1 27-15,10-5 0 0,-7 1-49 16,11 0 0-16,0-1 37 16,3-2 1-16,10-1-11 15,8-10 1-15,-4 7-25 16,-7 10 0-16,4 4 19 16,0-1 0-16,-4-3-6 15,0 4 0-15,-4 3 17 16,8-14 1-16,3 4-22 0,4 0 1 15,-1-4 5-15,-6 4 0 16,3-7 2-16,0 6 1 16,-3 5-2-16,10-8 1 15,-3-3 0-15,6 3 0 16,-3 0 22-16,-3-7 0 16,10-10-22-16,-7 0 1 15,11 4 0-15,-1-15 0 16,1 4 0-16,3 0 1 15,0 7 0-15,7-7 1 16,-4-4-133-16,4-3 1 16,0 0-117-16</inkml:trace>
  <inkml:trace contextRef="#ctx0" brushRef="#br1" timeOffset="12880.258">16411 11911 316 0,'14'14'0'0,"0"13"70"0,-14-27 0 16,-7-24-30-16,4 17 0 15,-4-10-36-15,-4 6 1 16,4 8-5-16,7 3 0 16,-7-7 27-16,7 7 0 15,0 0-58-15,7 10 0 16,4 15 40-16,6 3 1 16,11 3-11-16,3 14 0 15,4 0-3-15,0 0 1 16,0-3 3-16,3 3 0 15,1 4-1-15,-1-4 1 16,4 0 0-16,0 11 0 0,0-4 0 16,-4 0 0-16,0 10-3 15,-3 1 1-15,-4-4 2 16,-3 3 0-16,-3 4 27 16,-1-14 0-16,4 0-27 15,-7-6 1-15,3-5-1 16,1-2 1-16,-8-8-1 15,4 4 0-15,-4 3 0 16,1-4 1-16,-1 5-15 16,1-1 1-16,3 0 19 15,-4 0 1-15,7 4-5 16,-6 0 0-16,6 6 30 16,4 4 0-16,0-3-53 15,-4 0 0-15,8 3 47 0,-4-11 0 16,0-2-26-16,-11-5 0 15,4-6 0-15,-4-7 0 16,1 3 0-16,-4-10 1 16,3 7-7-16,-6-11 1 15,3 4 5-15,0 4 1 16,-4-8 0-16,7 7 1 16,-3-6-5-16,7-4 0 15,-7 3-469-15</inkml:trace>
  <inkml:trace contextRef="#ctx0" brushRef="#br1" timeOffset="14371.12">18168 14259 256 0,'17'6'0'15,"1"5"94"-15,-25-8 0 16,-14 1-54-16,7-4 0 15,-7-4 0-15,7 1 0 16,4 3-40-16,-1-4 0 16,4 4 0-16,7 0 0 15,-7-3 0-15,7 3 0 16,-3 0 24-16,3 0 1 16,0 0-24-16,0 0 0 15,0 0-13-15,0 0 0 16,-4 7 6-16,4 0 1 0,-3 10 3 15,6 1 0-15,4 6 1 16,7 7 0-16,4 4-1 16,-8-4 1-16,8-3 9 15,-8-4 1-15,11 4-27 16,-7-14 0-16,-4 7 36 16,4-4 0-16,-3 7-14 15,-4-6 1-15,7 10-10 16,-4-4 0-16,7-3 13 15,4 6 1-15,4 1-9 16,-1-7 0-16,4 7 3 16,-4 3 0-16,4-3-20 15,0 10 1-15,0 7 36 16,3-3 0-16,-3 7-36 16,4-1 1-16,-1-6 24 0,0 0 0 15,-3-1-7-15,-7-3 0 16,4 8 1-16,-1-5 0 15,-13 4-1-15,6 1 1 16,4-1-3-16,3-7 0 16,-10 4-1-16,7-8 1 15,-10 1 0-15,6 0 0 16,-3-7 0-16,-4-4 1 16,8 4-1-16,-4 3 0 15,7-3 0-15,-7-7 0 16,7 6-12-16,-11-2 0 15,7-1 14-15,-6 4 0 0,-1-1 1 16,8-6 1-16,-8 4-2 16,4-1 1-16,0-7-3 15,-3 8 0-15,-1-8 1 16,7 7 1-16,-10-10-2 16,4 10 1-16,3-6-1 15,-11 6 1-15,4-10-1 16,7 14 1-16,0 7-1 15,-3-4 0-15,6-3-9 16,-7-8 1-16,8 8 11 16,-4-7 0-16,-7-4-1 0,7 4 1 15,-7-3-2-15,0-8 1 16,0 7-3-16,7-6 0 16,-4-1 3-16,-3 4 0 15,0-7-3-15,3-3 0 16,-3 3 1-16,-3-1 0 15,-1 1-3-15,-3-7 1 16,4 7 2-16,-4-7 0 31,3 11 9-31,-3-8 1 16,0 4-11-16,0 4 0 0,0-4 1 16,0-1 0-16,4-2-183 15,-4-4 0-15,0 0 18 16</inkml:trace>
  <inkml:trace contextRef="#ctx0" brushRef="#br2" timeOffset="23825.282">18952 5107 256 0,'0'0'0'16,"0"0"110"-16,0 0 0 16,0 0-54-16,0 0 0 15,0 0-55-15,0 0 0 16,0 0 0-16,0 0 1 16,0 0-4-16,0 0 1 15,0 0-3-15,0 0 1 16,0 0 6-16,0 0 1 0,32 35-3 15,-1 3 1-15,11 11-15 16,3 0 0-16,11 17 21 16,-4-14 1-16,4 7-5 15,7-7 1-15,-8 7-4 16,5-11 0-16,2 8-1 16,-6-11 0-16,-4-7 0 15,1 1 1-15,-12-12-1 16,1-2 1-16,4 2-1 15,2 5 0-15,-6-8 27 16,-7-3 0-16,0 7-47 0,0-4 0 16,0-7 19-16,0 8 1 15,-1-5-1-15,1 5 0 16,-3-8 1-16,2 4 0 16,1 3 6-16,0 1 0 15,0 6-7-15,3 4 0 16,1-1-1-16,9 4 1 15,-2 8 0-15,-8-12 0 16,-3-2 18 0,0 2 0-16,0-2-32 15,-4-5 1-15,-3-6 25 16,3 10 0-16,4 1-8 16,-3-11 0-16,-5 3-17 0,1 0 1 15,0-6 11-15,-3 2 1 16,-5-6 0-16,5 7 0 15,-1-7 0-15,-10-4 0 16,7 8 19-16,-7-8 0 16,7 11-19-16,-7-4 0 15,3 4 1-15,-6-3 1 16,3-8-1-16,0 7 1 16,-7-10-1-16,3 4 1 0,1 3 2 15,-1-7 0-15,-3-4 2 16,3 1 0-16,1-1 12 15,-4 0 0 1,-4 1-18-16,-3-4 1 16,4 3-121-16,-4-3 0 15,0 0-176-15</inkml:trace>
  <inkml:trace contextRef="#ctx0" brushRef="#br2" timeOffset="25422.697">21315 7799 76 0,'-3'10'0'0,"-8"11"88"16,8-14 0-16,-1 0-88 16,4-7 0-16,-3 7 15 15,3-7 0-15,0 0-15 0,7 14 0 16,3-4 0-16,15 25 1 16,6 10-1-16,11 21 1 15,3 14-1-15,4 3 1 16,-7 8 0-16,0-8 1 15,-1 0 36-15,8-3 0 16,-7 4-10-16,-4-5 0 16,1 5-18-16,-4-1 0 15,-1 11 34-15,-2-11 0 16,-1 4-44-16,1-14 0 16,-15-7 2-16,7 3 0 15,8-3 32-15,-8-10 0 16,-6 0-34-16,6-8 0 15,-10 1 0-15,7-1 0 16,-7-6 0-16,7 3 0 16,-4 14 12-16,1-7 1 15,-1 7-29-15,0-3 1 16,4 7 24-16,-7-15 0 0,0 1-11 16,7-1 0-16,-10-2 30 15,9-8 0-15,-9 0-56 16,6-7 0-16,-6-10 49 15,-1 7 0-15,4 7-20 0,-3-8 1 16,-1 5-2-16,4-8 1 16,-3 4-1-16,-5-4 1 15,8-3-1-15,-3 7 0 16,-4-1-3-16,3-6 0 16,8 7 3-16,-8 7 1 15,8-4-1-15,-8 4 1 16,1 6-18-16,-1-9 0 15,-3-1 31-15,-4-10 1 16,-3 7-13-16,7 3 1 16,0 4-20-16,4-8 0 15,-4 5 31-15,-4-5 1 16,8 1-29-16,-1-10 1 0,-6-1 11 16,3-3 1-16,-4 0 7 15,1 3 0-15,-1-7-14 16,1 4 0-16,-1-3 26 15,4-4 0-15,-3 0-166 16,-1 0 0-16,1 3-64 16</inkml:trace>
  <inkml:trace contextRef="#ctx0" brushRef="#br2" timeOffset="27077.795">18279 13554 172 0,'0'0'0'0,"18"52"90"16,-18-38 0-16,-7-11-42 15,-4-3 0-15,1-3-44 16,3-4 1-16,4 0 66 16,3 7 1-16,-7-7-114 15,7 7 0-15,0 0 45 16,0 0 0-16,0 0 38 16,0 0 0-16,0 0-42 15,0 0 1-15,10-4 1 16,14-13 1-16,11-1 24 15,11-13 0-15,16-7-26 16,5 0 1-16,6 0-1 16,0-1 1-16,-3-2-1 15,6-8 0-15,8-3 36 0,0 3 0 16,-1-6-68-16,8 3 0 16,6-7 53-16,-2 3 0 15,-5-10-22-15,4 7 1 16,4-7 0-16,-11 4 0 15,0 13 7-15,-14-3 1 16,-6 10-8-16,-1 4 1 16,0 3-12-16,0 11 1 15,-6 0 10-15,-5-4 0 16,-2 11 6-16,6-11 0 16,4 3-3-16,-8 5 0 15,-6-8-3-15,-7 10 0 16,-4-2 1-16,8 6 0 15,-8-7-1-15,0 7 0 16,1-7 8-16,-5 7 0 16,1-7-6-16,0 4 0 15,-3-7-2-15,2 6 0 16,-2-6-2-16,3 3 0 16,-4 0-3-16,4-3 1 15,3 7 4-15,-6-4 1 16,-5 7 5-16,-2-10 0 15,3 6-2-15,0-6 1 16,-11 10-4-16,4-3 0 0,-11 6-1 16,4 1 0-16,-7-1 0 15,4 1 0-15,-4 7-6 16,10-11 1-16,-3-4 4 16,10 4 0-16,8-6-3 15,-1 6 1-15,1-11 3 16,-11 11 0-16,-1-3 0 15,-6 7 0-15,0 6-15 16,-7-3 1-16,0 4-39 16,0-8 0-16,4 8-67 15,-4-7 0-15,-4 3-105 16</inkml:trace>
  <inkml:trace contextRef="#ctx0" brushRef="#br2" timeOffset="28514.868">18572 14220 292 0,'4'11'0'0,"-1"13"94"16,-3-14 0-16,-3-6-44 15,3-4 0-15,-7-4-46 16,0 1 1-16,-4-4-4 16,8-3 1-16,-1 6 30 15,4 4 0-15,-3-7-32 16,3 7 0-16,0 0-1 16,0 0 1-16,0 0 0 0,0 0 0 15,0 0 0-15,0 0 0 16,0 0-44-16,0 0 1 15,7 0 43-15,0 4 0 16,7 3 4-16,-4 10 1 16,11-3 34-16,-3 10 1 15,6 4-61-15,0 0 0 16,1 10 19-16,13 14 1 16,7 4 23-16,-3 6 0 15,0 1-42-15,-4-11 0 16,-6 7 38-16,-1-11 1 15,0-2-18-15,1-8 0 16,-8-4 0-16,-6 1 1 16,6-4-2-16,-6 1 0 15,2-1 1-15,-2 0 1 0,-1 4-2 16,4-4 0-16,-7 0 0 16,-3-6 0-16,3-8 0 15,-4 7 0-15,-3-6-5 16,10 17 1-16,-6 6 4 15,3-6 1-15,0 0 0 16,-4 3 0-16,8 7-38 16,-4-10 0-16,-7 0 73 15,6-4 0-15,-2 0-44 16,-8-3 0-16,1-7 14 16,3-1 0-16,-4-6-5 15,8 7 0-15,-4-10-2 16,-4 6 1-16,8-3-5 0,3-4 0 15,-4 11 1-15,4-7 0 16,3 10 9-16,-6-10 0 16,3 4-5-16,-4-5 0 15,-3 1 1-15,4 4 0 16,-1-4 1-16,-3 3 0 16,0-3-14-16,7 0 0 15,-3 7 27-15,-4-7 1 16,3 10-16-16,4-10 0 15,-7 10 1-15,3-10 1 16,1 7-4-16,-4-7 0 16,0 3 3-16,-4-3 0 15,1 7-1-15,3-11 1 0,0 4 9 16,-4 0 0 0,1-7-58-16,-1-4 0 0,-3 8-32 15,4 3 0-15,-4-4-200 16</inkml:trace>
  <inkml:trace contextRef="#ctx0" brushRef="#br3" timeOffset="35153.582">19088 4968 68 0,'14'7'0'0,"17"14"72"16,-31-21 0-16,-24-17 4 16,7 13 0-16,-4-6-34 15,7-4 0-15,-4 7-2 16,8 0 0-16,3 4-37 16,3-1 0-16,1 1-23 15,3 3 1-15,0 0 18 16,7 3 0-16,0 4 6 15,17 0 1-15,4 10-24 16,14 1 0-16,10 13 13 16,14 7 1-16,15 4 3 31,-1 10 1-31,7 4 35 0,0 3 0 0,4 0-36 0,-8 7 0 16,1 7 2-16,-7-11 0 15,-11-6 2-15,-10-4 0 16,-4-11 23-16,-3-2 0 15,3-1-30-15,-7-3 1 16,4-8 8-16,3 1 0 16,-10 3-5-16,17 1 0 15,-3-1-19-15,-4-7 1 16,-3 4 16-16,-3-4 0 16,-12-6 23-16,-9 3 0 15,-1-8-20-15,8 12 1 16,-8-4-1-16,0 3 0 15,4-3-1-15,7 7 0 16,3 10 0-16,1 0 1 0,-4 11 0 16,6-4 0-16,1-4 0 15,-7-2 0-15,-3-1-1 16,-12-10 0-16,1-8 0 16,-7 1 0-16,0-10 0 15,-7 3 1-15,-3-7-1 16,3-1 0-16,-4-2-157 15,8 3 1-15,-4 0-6 16</inkml:trace>
  <inkml:trace contextRef="#ctx0" brushRef="#br3" timeOffset="36029.884">21761 7681 300 0,'28'7'0'0,"18"17"56"0,-46-24 0 16,-35-14 8-16,21 7 0 15,-11 4-32-15,15-1 0 16,-1 1-32-16,1-1 0 15,7 4 0-15,16 7 0 16,1 7 0-16,18 17 0 16,10 15 0-16,10 9 0 15,4 4 0-15,3 7 0 16,-3 7-28-16,-4 3 0 16,4 4 52-16,-4 11 1 15,7-5-25-15,-3 15 1 16,0 7-1-16,0-11 0 15,-11 7 33-15,0 4 0 0,-3-4-41 16,-4-10 0-16,-6 0 11 16,-1-18 0-16,-10-10-2 15,7 10 0-15,7 1-1 16,-7-1 1-16,-8 4-1 16,8-7 1-16,0 3-1 15,4 1 0-15,-1 3-1 16,-14-7 1-16,4-4-2 15,-10-3 1-15,3-10 40 16,-4-1 0-16,-6-13-60 16,6 0 0-16,1-4 32 15,-4-3 0-15,-4-1-11 16,1-6 0-16,-1-11-6 0,1 8 0 16,-1-11-4-16,4 6 0 15,-7-9 7-15,3 10 0 16,1-7-172-16,-1 6 0 15,1-2-10-15</inkml:trace>
  <inkml:trace contextRef="#ctx0" brushRef="#br3" timeOffset="37279.448">22455 12161 164 0,'-14'0'0'0,"-17"-4"56"16,20 8 0-16,-3 6 32 15,4 4 0-15,3 17-86 16,-11 8 0-16,4 6 32 16,-13 21 0-16,-8 10-32 15,-4 11 0-15,1 21-3 16,-18 6 1-16,1 18 34 16,-26 35 1-16,-2 41-35 15,-11-10 0-15,-4 18-21 0,7-29 0 16,-3-3 18-16,7-3 1 15,14-1 2-15,14-20 0 16,3-11-2-16,11-20 0 16,6-11 0-16,8-21 1 15,7-3 1-15,3-21 0 16,7-14-1-16,-4 7 1 16,1 3-1-16,-4-13 1 15,7 0 0-15,-7-8 0 16,4 8-8-16,-4-8 0 15,3 8-28-15,-3 0 0 16,4 13 72-16,-7-3 0 0,-4 3-72 16,0 1 0-16,-7 10 72 15,11-11 0-15,-1 1-37 16,-6-1 0-16,-4 1-2 16,0-18 1-16,7 3 22 15,0-6 0-15,4 3-27 16,-1-3 1-16,-2-4 16 15,9-4 0-15,-3-6-4 16,-3-4 0-16,10 1-6 16,-7-15 0-16,11 4-13 15,-4-7 1-15,-4 7 9 16,8-7 0-16,-8 3 30 16,8-3 0-16,-1-7-27 0,-6 7 0 15,7 0 0-15,-8-8 0 16,4 8 0-16,-3-7 0 15,6 0 32-15,4-3 1 16,0-1-33-16,-3 1 0 16,3-1-21-16,7-3 0 15,-7 0 30-15,7 0 0 16,-4 11-7-16,4-11 0 16,0 0 0-16,0 0 0 15,0 0-44-15,0 0 0 16,0 0-30-16,0 0 0 15,0 0-210-15</inkml:trace>
  <inkml:trace contextRef="#ctx0" brushRef="#br3" timeOffset="111569.975">20343 4750 212 0,'0'0'0'0,"0"7"72"16,0-7 0-16,-7-7-8 16,7 3 0-16,0-3-43 15,0-3 0-15,-4 3 18 16,4 0 0-16,0 3-18 15,0-3 0-15,0 4-25 16,0-7 1-16,4 6 3 0,-4-3 0 16,3 4 3-1,4-1 1-15,7 1-1 0,-3-1 1 32,3 1-4-32,7 3 1 0,6 0-2 15,1 0 0-15,-3 3 2 16,10 1 0-16,-1 3 0 15,-2-4 1-15,-4 4-2 16,0 7 0-16,-11-4-5 0,4-3 0 16,3 4-33-16,-10 3 1 15,4-7 73-15,-4 0 0 16,-4 6-36-16,7-2 0 16,-10-1 0-16,0 8 1 15,0-4 0-15,0-7 1 16,-7 3 0-16,4 4 0 15,-4-7-1-15,0-4 0 16,0 8 0-16,-4 3 1 16,-6-4-1-16,-1-3 0 15,4 10 0-15,-10-3 1 16,3-3 3-16,-10 2 0 16,-4-2 23-16,7-8 0 15,-7 4-41-15,0-3 1 0,0 3 14 16,11-4 0-16,-8-3-2 15,15 0 1-15,-7 4 3 16,6-4 1-16,4 3-5 16,0-3 1-16,-3 0-1 15,3 0 1-15,3 0 2 16,4 0 1-16,-3 0-5 0,3 0 0 16,0 0 1-16,0 0 0 15,0 0 0-15,0 0 0 16,3 7-1-16,4-3 0 15,0 6 1-15,7 4 1 16,-7-4-2-16,7 4 0 16,3 4-21-16,-6-8 0 0,10 0 21 15,-7 4 1-15,3-3 24 16,-6-1 1-16,3 4-30 16,0-4 0-16,-7-6-7 15,0 6 0-15,-1 4 27 16,5-3 1-16,-8-1-16 15,1 4 1-15,-4-4-1 16,3 1 1-16,-3-1-1 16,0-3 1-16,0 4-3 15,0-8 0-15,0 7 2 16,0 1 1-16,0-8 1 16,0 4 1-16,0-3-3 0,-7 6 0 15,-10 8 0-15,0-8 1 16,-15-3-1-16,4 0 1 15,0 0-1-15,8-4 0 16,-5 1 23-16,4-1 1 16,7-3-26-16,0 0 0 15,0 0-11-15,7 0 1 16,-3 0 12-16,-4 0 1 16,4-3-2-16,3-1 0 15,-11 4 14-15,8-3 1 16,-11 3-21-16,7-7 1 15,-7 7 5-15,4-4 0 16,-8 4-52-16,11-3 0 16,-7-1-408-16</inkml:trace>
  <inkml:trace contextRef="#ctx0" brushRef="#br3" timeOffset="115900.599">15941 6549 204 0,'7'-14'0'0,"0"-14"94"16,-4 18 0-16,-3 3-22 15,0 7 0-15,0 0-38 16,0 0 0-16,0 0-34 0,0 0 0 0,0 0 12 0,0 0 1 15,0 0-10-15,0 0 0 32,7 3 7-32,7-3 1 15,0-3 25-15,10-4 0 0,11-7-35 0,14-7 0 32,10-14-8-32,-6 7 0 0,-8-3 8 0,-7 10 0 15,4 0-1-15,-11 4 1 16,-3 0 9-16,0 6 1 15,-10-6-11-15,3 7 1 16,-14 3-1-16,3 0 0 16,4-4 5-16,-7 8 1 15,-4-1-8-15,4 1 0 16,-3 3 1-16,-4 0 0 0,10 3-3 16,-10-3 1-16,7 14 1 15,-3 7 1-15,-4 17 2 16,0 4 0-16,0 10 8 15,-7-3 0-15,-11-4-9 16,8 3 0-16,-1-6-5 16,-2-4 1-16,2-10 5 15,8 0 1-15,-4 3 0 16,0-7 1-16,3-6-3 16,1 6 0-16,-1-10-3 15,1 7 0-15,3-7-70 16,-4 10 1-16,4-7-348 15</inkml:trace>
  <inkml:trace contextRef="#ctx0" brushRef="#br3" timeOffset="121341.461">16192 10126 232 0,'14'-21'0'16,"14"-3"76"-16,-28 24 0 16,-11 10-14-16,1-3 0 0,-4 0-54 15,7-4 0-15,3 8 58 16,1-1 0-16,3-3-66 15,10-10 0-15,22-15 4 16,-1 4 1-16,4-13-5 16,0-5 0-16,10-2 27 15,-7 6 0-15,1 0-27 16,-8 0 0-16,-3 7 3 16,3-3 1-16,1 0-2 15,-4 10 1-15,-8-7 0 16,5 7 1-16,-1-7-8 0,-6 7 1 15,3 1 4-15,-11-1 1 16,7 3-3-16,-10 8 0 16,4-1 5-16,-4 1 1 0,0-1-6 15,-7 4 1-15,7 0 1 16,-7 0 0-16,3 14 0 16,-6 11 1-16,-4 13 5 15,-7 7 1-15,3 11-2 16,-6 3 0-16,0 3-7 15,6-13 0-15,-6 3-13 16,10-7 1-16,-4-17 14 16,1-4 1-1,6 0-25-15,1-10 1 16,-1 7-484-16</inkml:trace>
  <inkml:trace contextRef="#ctx0" brushRef="#br3" timeOffset="123368.606">18572 10411 208 0,'0'-7'0'0,"-3"0"106"0,3 0 0 15,-4 3-48-15,4 4 0 16,0 0-24-16,0 0 0 16,0 0-34-16,0 0 0 15,7 0 0-15,4-10 0 16,10 3 28-16,10-7 0 16,11-10-28-16,7-8 1 15,6-6 4-15,-6 0 1 16,0-4 15-16,-7 4 0 15,-7-7-20-15,-1 7 0 0,-2 0 1 16,-1 3 0-16,-3 4 10 16,-7 6 1-16,0 8-9 15,-7-4 0-15,0 11-6 16,-4 6 0-16,-10 1 3 16,0 3 0-16,7 0-5 15,-7 0 0-15,4 10 17 16,-4 21 0-16,0 8-13 15,-4 9 0-15,-3 11-4 0,-3-10 1 16,-11 3 0-16,10-7 1 16,-9-7 5-16,9-6 0 15,-3-8-15-15,4 0 0 16,3-10-26-16,0 3 1 16,-4-6-437-16</inkml:trace>
  <inkml:trace contextRef="#ctx0" brushRef="#br3" timeOffset="126364.196">21054 9855 324 0,'7'-11'0'15,"10"1"96"-15,-10 3 0 16,-7 0-52-16,0 7 0 16,-14 0-44-16,14 0 0 15,-7 0 0-15,7 0 0 16,0 0 28-16,0 0 0 15,0-7-28-15,7 4 1 16,7-1 0-16,0-3 0 16,11-7-1-16,-8 4 0 15,7 6-3-15,8-2 0 16,-4 2 4-16,-4 1 1 16,0 3-3-16,4 3 1 15,-10 1 0-15,3 2 0 0,0-2 0 16,-8 13 1-16,1 1-1 15,0 9 0-15,-10 5 0 16,-4 2 0-16,-7 5 0 16,-7 2 0-16,0 1 0 15,-7-4 0-15,7 0 0 16,-17 1 0-16,-1-5 0 16,-6-2 0-16,0-1 0 15,-1-10 1-15,-2 6 8 16,2-13 1-16,15 7-13 15,-4-10 0-15,4 6 3 0,10-7 0 16,-4-3 7-16,8 0 0 16,3 0-7-16,0 0 1 15,-4-3-1-15,11-4 1 16,-7 3-12-16,7-3 0 16,0 0 11-16,0 0 0 15,7 4 6-15,11-1 0 16,-1 1-7-16,18-1 1 15,10 4-1-15,1-4 0 16,-5-3 15-16,15 0 1 16,0-3-13-16,-7 3 1 15,-11 0 2-15,-3 0 0 0,0 0-4 16,-11 0 0-16,-10 0-99 16,7 0 1-16,-7 0-260 15</inkml:trace>
  <inkml:trace contextRef="#ctx0" brushRef="#br3" timeOffset="129652.188">15638 13814 332 0,'7'-21'0'0,"3"0"66"16,-3 0 0-16,-4 11 4 15,1-21 0-15,-4-4-70 16,3 0 0-16,11 8 12 16,7-1 1-16,-7-3-13 15,14-1 1-15,3-2 0 16,1 9 1-16,-1 8 33 15,1-4 1-15,2 11-51 16,1 3 0-16,-3 3 31 16,-8 1 1-16,4 6-34 0,-4 1 0 15,-10-1 15 1,7 1 1-16,-10 9 0 0,6 5 0 16,-10-1 1-16,-3 21 0 15,-4 15 0-15,-4-12 0 16,4 1 0-16,-7-4 0 15,-10-3 0-15,6-4 0 16,-10 0-1-16,4-6 0 16,-8 2 1-16,8 1 0 15,-7-7 0-15,-4 3 0 16,0-3-1-16,7-3 0 16,-7-8 1-16,4 4 0 15,6-7 15-15,1-4 0 16,6 4-24-16,4-3 0 15,-3-1 8-15,10-3 0 0,-7 7 2 16,7-7 0-16,0 0 27 16,7 0 0-16,10-7-29 15,1 4 1-15,13-1 3 16,4 1 1-16,3-1-3 16,-3 4 0-16,0 0 9 15,-4 0 0-15,1 0-23 16,-4 0 1-16,3 4 0 15,7-1 0-15,4 1-504 16</inkml:trace>
  <inkml:trace contextRef="#ctx0" brushRef="#br3" timeOffset="130808.065">17607 16054 416 0,'7'0'0'0,"14"-3"94"15,-14-1 0-15,-7 1-94 16,0 3 0-16,-7-4 38 16,7 4 0-16,-11-3-14 15,11 3 1-15,0-14-25 16,7 7 0-16,0-4 3 15,0-6 0-15,4 7-5 16,10-4 1-16,3-7 13 16,7 10 1-16,4-2-13 15,0 6 0-15,0 3-4 16,-7 4 1-16,-4 4 3 16,4 3 0-16,-14 3-3 0,7 0 1 15,-11-3 3-15,4 4 0 16,-3 3 9-16,-8-4 1 15,-3 14-19-15,0 1 0 16,0 6 3-16,-3 4 1 16,-1 3 3-16,-13 4 0 15,3 6-38-15,-7-6 1 16,4 0 66-16,-11-8 0 16,-4 1-41-16,-3-4 1 15,-3-3 25-15,3 0 0 16,-7-4-13-16,11-10 0 15,3-4-19-15,14 1 1 16,-3-4 19-16,10-4 0 16,3 1 18-16,4-4 1 0,-7 0-15 15,7 0 1-15,0 0-6 16,0 0 0-16,11 0 0 16,6-7 0-16,15 0 4 15,13-4 1-15,4 1 2 16,3 7 1-16,-3-1 2 15,7 1 0-15,-11 3-6 16,4-4 1-16,3 1-31 16,-3-15 1-16,6 8-508 15</inkml:trace>
  <inkml:trace contextRef="#ctx0" brushRef="#br3" timeOffset="131838.957">22089 14133 264 0,'7'-17'0'0,"7"-18"96"15,-4 28 0-15,-10 11-46 16,0-4 0-16,-7 3-35 16,7-3 0-16,7 7 22 15,4-10 0-15,13-1-37 16,4-3 0-16,14-6 34 16,3-1 0-16,1-11-32 15,2 5 0-15,-2-8 8 16,-8-4 0-16,0-2-10 0,-3-1 0 15,0 7 3-15,-7-3 0 16,0 3-4-16,-14 4 1 16,3 10 0-16,-10 4 0 15,0 3-7-15,0 0 1 16,0 7 5-16,-3 14 0 16,-1-1 1-16,-6 19 0 15,-8 9 1-15,-3 5 0 16,0 13-1-16,-7-11 0 15,0 11 0-15,7-14 1 16,4-6 3-16,-4-5 0 16,4-9-47-16,6-8 1 15,-3-3 8-15,-3 0 0 16,3-7-393-16</inkml:trace>
  <inkml:trace contextRef="#ctx0" brushRef="#br3" timeOffset="132588.746">19381 12411 164 0,'14'-14'0'0,"-4"-14"88"15,-3 18 0-15,-3 10-34 16,-4 0 0-16,0 7-10 16,14-4 0-16,0 1-34 15,20-8 0-15,19-3 8 16,2-14 0-16,12 4 3 16,2-11 0-16,8-6-12 15,3-5 0-15,-3-2 25 16,-4-1 0-16,-3 0-34 15,-11 8 0-15,-21 6-5 16,-3 4 1-16,-3 13 4 0,-11 4 0 16,-1 11 6-16,5-1 1 15,-8 11-15-15,4 10 0 16,-7 1 8-16,4-1 1 16,-11 4 2-16,-4 10 0 15,-3 14 2-15,0-14 0 16,-3 0-5-16,3-10 1 15,-4 3 0-15,1 1 0 16,-4 2 3-16,0-9 1 16,0-4-7-16,3-1 1 15,4-6-102-15,0-3 0 16,0 3-253-16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120" units="cm"/>
          <inkml:channel name="Y" type="integer" max="91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29.6875" units="1/cm"/>
          <inkml:channelProperty channel="Y" name="resolution" value="631.9444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7T10:27:40.98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18670 5173 356 0,'10'7'0'16,"15"4"56"-16,-36-11 0 16,-10-4 10-16,0 1 0 15,7-1-32-15,-6-3 0 0,6 7-2 16,0-3 0-16,3 3-60 16,8 0 0-16,-1 3 46 15,4 11 0-15,4-3-16 16,10 20 0-16,17 11-2 15,14-4 0-15,8 0-10 16,6 21 0-16,0 17 5 16,0-13 1-1,8 3-2-15,2 0 1 0,8-11 7 16,0 5 0-16,-1 5 19 16,-2-9 0-16,-8 7-26 15,0-15 0-15,-14 4 5 0,4-10 1 16,-14-4-20-16,7 0 1 15,-8 1 18-15,1 2 0 16,-7 1 28-16,-3-7 0 16,-15-1-43-16,4-6 0 15,-7-10 13-15,3 9 1 16,-6 1 1-16,3-11 0 16,-11 8 2-16,1-15 0 15,-1 1-2-15,-3 3 1 16,-3-8 3-16,3-6 1 15,-4 4 9-15,-10-4 1 16,0 0-14-16,-17-17 1 16,-4-11-1-16,-3-7 0 0,-15-7-2 15,5-3 1-15,2-10-5 16,-6 10 0 0,7-11 5-16,-11 4 0 0,7-7 0 15,-7 3 0-15,4-6 15 16,-7 3 0-16,3-4-29 15,0-3 1-15,-10 7 13 16,-4-10 1-16,-6-8-1 16,6 4 0-16,4 0 0 15,13 11 1-15,15 20-1 16,10 4 1-16,11 10-1 16,-1 11 0-16,8 3 0 15,6 4 0-15,1 10-2 16,3 0 1-16,0 0-2 15,21 24 0-15,24 18 3 0,1 10 0 16,20 21 0-16,7 3 0 16,4 14-33-16,13-3 1 15,1 0 32-15,6 3 0 16,1-6 0-16,24 16 0 16,7 15-1-16,-7-7 1 15,-14-1-1-15,-10-13 0 16,-22-7 1-16,-13-25 1 15,-25-17 4-15,-3-6 0 16,0-8-6-16,-4-3 1 16,4-14-1-16,-7 10 0 15,-10-7 1-15,3 1 0 16,-11-11 0-16,0 0 0 0,4-4 31 16,-10 4 0-16,-4-7-65 15,-18-14 1-15,-9 0 33 16,-15-14 0-16,-11-10 28 15,-2-7 0-15,-5-14-46 16,-9-10 0-16,-8-11 19 16,-3 0 0-16,-11-7 2 15,8-3 1-15,-8 6-4 16,7 4 0-16,-6-3-4 16,13 7 1-16,4 6-1 15,7 4 1-15,3 0 0 16,7 0 0-16,-3 7-1 0,7-3 1 15,6 13 38 1,8 7 0-16,7 15-71 0,6 2 0 16,11 15 48-16,4-4 1 15,-1 4-20-15,29 34 1 16,6 14 1-16,4 4 1 16,17 13 4-16,1 1 0 15,16 13-1-15,8 4 1 16,7 7-2-16,10 4 1 15,-3 9 0-15,10 1 1 16,-4 10 0-16,22 14 1 16,6 18-1-16,-13-25 0 0,-4-7 0 0,-28-27 0 31,-17-25 8-31,-7-4 1 0,-7-13-12 0,-4-7 0 0,-10 0 1 16,0-8 1-16,0-6 2 15,-11-3 1-15,4 3-5 16,-11-7 1-16,4-4 2 15,-3 0 0-15,-8-3 0 16,4 0 0-16,-3 0 20 16,-4 0 0-16,-7-6-36 15,-14-15 1-15,-25-4 28 16,-2-9 1-16,-19-15-25 16,1 4 1-16,-10-4 2 15,-8-10 0-15,0 0 42 16,8-14 0-16,-12-7-66 15,12 0 0-15,6 8 32 0,0-5 0 16,-3 4 1-16,3-3 0 16,1-1 21-16,6 15 1 15,-3-1-50-15,20 15 0 16,8 3 41-16,7 13 1 16,3 8-18-16,3 0 1 15,15 10 16-15,0-10 1 16,-4 6-20-16,10 1 0 15,1 6 8-15,24 15 0 16,3 17-12-16,25 6 0 16,10 19 9-16,14 6 1 15,7 10 6-15,4 1 1 16,7 10-33-16,3 10 1 0,-4 7 25 16,1-3 1-16,-11 7-9 15,18 10 0-15,10 14 8 16,-21-38 0-16,-21-28-1 15,-7 4 1-15,-3-15-1 16,-7 1 0-16,-4-4 10 16,-6-3 1-16,-5 0 10 15,-6-11 0-15,-14-7-20 16,0 1 0-16,0-11-11 16,-7-4 0-16,-3 1 20 15,-4-4 0-15,-14-11-9 16,-14-13 0-16,-11-11-1 15,-9-3 0-15,-1-4 1 0,-10-6 0 16,-4-11-1-16,0-4 0 16,-14-6-1-16,-6-22 0 15,-11-2-4-15,3-5 0 16,-7-2-8-16,-13-15 1 16,-15-10 6-16,25 17 1 15,11 8 9-15,37 37 1 16,19 21 0-16,-15-6 1 15,4 3 0-15,-1 3 0 16,-10 7-2-16,15 4 1 16,2 7 4-16,4 6 1 15,4-2-8-15,3 9 0 16,14 4-2-16,0 0 0 16,7 4-25-16,25 17 1 0,13 13 25 15,14 15 1-15,8 10-9 16,9 11 0-16,8-1 13 15,7 11 0-15,10 10-5 16,-3 1 0-16,3 3 8 16,0 10 0-16,0 7-7 15,14 11 0-15,0 6-1 16,-35-44 0-16,-24-32-24 16,0-7 1-16,0 4-466 15</inkml:trace>
  <inkml:trace contextRef="#ctx0" brushRef="#br0" timeOffset="8046.176">21131 7952 212 0,'0'10'0'0,"3"11"120"0,-3-14 0 16,0 0-46-16,0-7 0 15,0 0-89-15,0 0 0 16,0 0 70-16,0 0 0 16,0 0-43-16,0 0 1 15,0 0-13-15,3 10 0 16,1 4 1-16,10 24 0 15,-4 21-1-15,4 7 1 16,7 21 9-16,4-7 0 16,-8 3-10-16,7 4 0 15,1 10 0-15,-4 1 1 16,3 2-5-16,1 8 1 16,-8 3 3-16,11-7 0 15,-11-3 1-15,11-14 0 0,0-7-9 16,3-4 0-16,-6-6 6 15,-1-1 0-15,8 4 2 16,-8-7 0-16,0 0 0 16,-10-3 0-16,4 3-1 15,-4 0 1-15,7 3 2 16,-7-6 0-16,6 3 3 16,-9-11 0-16,3-10-5 15,0-7 0-15,-7-6 3 16,-4-11 0-16,1-4 5 15,-1-7 1-15,-3-6-8 16,0-4 0-16,-3 7 4 16,-4-14 0-16,0-4-5 15,-4-16 0-15,1-12 2 0,3-16 0 16,7-18 6-16,-7-17 0 16,-7-4-21-16,4-3 1 15,-1-8 12-15,-6 12 0 16,3-5-2-16,-7 8 1 15,7-4 0-15,-14-10 1 16,0-4 15-16,-7-10 1 16,-7-3-17-16,-13-29 1 15,-1-13-5-15,0 3 0 16,11 8 2-16,6 23 0 16,8 11-8-16,10 45 1 15,14 38 16-15,0 1 0 16,0 9-6-16,0 1 1 0,4 10-1 15,-1 0 0-15,4 4 0 16,0 3 0-16,0 7-19 16,0 0 1-16,0 0 0 15,14 31 0-15,4 28 22 16,6 21 1-16,-3 17-9 16,3 25 1-16,4 10 14 15,4 14 0-15,-4 10-8 16,10 39 0-16,4 20 6 15,0-21 0-15,10-17-34 16,-10-13 1-16,-4-18 23 16,4-14 0-16,-4-1 8 15,-10-47 1-15,-7-32-2 16,3 3 0-16,8-13-21 0,-8-11 0 16,4-10 15-16,-14 0 0 15,3-10 2-15,-10 2 1 16,4-2-3-16,-1-8 0 15,-3-3 5-15,-7 0 0 16,7 4-4-16,-10-8 0 16,-8-10-3-16,-10-17 1 15,-3-21-2-15,-4-14 0 16,-7-28 3-16,0-6 0 16,-6-15-3-16,-1-3 1 15,-7-7 1-15,-14-45 1 16,-10-25-2-16,3 11 0 15,1-3 1-15,2 23 1 0,1 15 0 16,7 14 0-16,17 10 0 16,11 38 0-16,13 38 0 15,1 4 0-15,10 14-1 16,-4 3 0-16,4 14 32 16,4-3 0-16,-1 10-43 15,1 3 0-15,3 4 18 16,0 0 1-16,0 0-5 15,14 38 0-15,7 25-17 16,14 13 0-16,6 11 14 16,12 21 0-16,3 6 2 15,3 12 0-15,7 12-8 16,11 26 0-16,10 13 28 0,-17-24 0 16,-15-8-51-16,-2-16 0 15,-15-18 28-15,-7-21 1 16,-13-10 0-16,10-3 0 15,-1-8 5-15,5-3 0 16,-4-7 1-16,-4-7 1 16,1-10-7-16,-1-4 1 15,-7-3 10-15,1-7 1 16,-11-11 4-16,3 4 0 16,4-14-22-16,-7 10 0 15,-3-6 13-15,-4-5 0 16,-4 1-6-16,1 7 0 15,-1-3 0-15,1-4 0 16,3 3 0-16,-7 1 1 16,3-5 4-16,4-6 1 0,-7 7-12 15,7-7 0-15,-7 0 8 16,-10-20 0-16,3-5-30 16,-7-13 0-16,4-17 31 15,-4-22 0-15,7-13-4 16,-14-14 0-16,-4-14 1 15,1-1 0-15,-4-2 32 16,4-4 0-16,-4-18-38 16,-7-20 0-16,0-24-22 15,-3 24 0-15,-4 17 27 16,7 35 0-16,4 24-4 16,10 35 0-16,14 27-13 15,0 1 0-15,7 14 30 0,4 6 1 16,3 4-26-16,0 0 0 15,0 0 19-15,7 10 1 16,0 18-13-16,14 21 0 16,-4 17-36-16,15 28 0 15,2 20 76-15,12 8 0 16,-1 24-35-16,21 34 1 16,4 25-4-16,-18-7 0 15,0-3-23-15,-10-39 0 16,-10-14 58-16,-1-27 0 15,0-25-31-15,-13-27 0 16,-4-25 0-16,-4-3 0 0,8-21-34 16,-8 3 1-16,-6-10 33 15,3 0 1-15,-4 0 48 16,1 3 1-16,-4-3-58 16,0 0 0-16,-4-7 5 15,-3 4 0-15,4 2 22 16,3-6 1-16,-7 14-20 15,0-17 0-15,-4-8-19 16,1-13 1-16,-11-24 21 16,7-12 0-16,-11-19-2 15,8-26 0-15,-7-16 7 16,-4-8 0-16,-4-3-18 16,8 4 0-16,-4 13 22 15,0 8 1-15,7 20-15 0,4-3 1 16,-7 6 8-16,3 4 0 15,-4 4-9-15,1 6 0 16,6 18 3-16,1 4 0 16,6 10 18-16,1 13 1 15,-4 1-29-15,7 10 1 16,7 0 8-16,-3 7 0 16,-4 7-2-16,-7 24 0 15,3 11-54-15,8 21 0 16,-1 24 84-16,1 17 0 15,-8 11-18-15,11 6 0 16,7 11-20-16,0 7 0 16,4 0 25-16,6-7 0 15,-3-7-24-15,0-24 0 0,7-4 8 16,0-24 0-16,-7-17 12 16,0-7 0-16,-4-11-8 15,-3-7 0-15,-3-7-3 16,3-10 1-16,-4 0-21 15,-3-7 0-15,0 0-422 16</inkml:trace>
  <inkml:trace contextRef="#ctx0" brushRef="#br0" timeOffset="16827.827">21821 10428 320 0,'7'0'0'0,"17"-4"80"16,-24 4 0-16,-28-10-18 0,18 7 0 15,-8 3-34-15,8-4 0 16,-11 4-27-16,10-3 0 15,4 3-2-15,0 0 1 16,0 0-2-16,7 0 1 16,7 3 20-16,4 18 1 15,-1 0-31-15,8 6 1 16,-8 8 25-16,4-4 0 16,4 4-16-16,-8 0 0 15,8 3-14-15,-8-3 0 16,11-7 20-16,-7-1 0 0,3 5-6 15,-3-8 0-15,-3-3 2 16,3 0 1-16,-11-11-6 16,1 1 1-16,-1-1 14 15,-3-10 0-15,0 7-14 16,4-24 0-16,-1-1 4 16,0-10 0-16,1 4-9 15,3-4 0-15,-4-6 5 16,1 2 0-16,-4 1 16 15,0 3 1-15,0 11-14 16,0 0 0-16,-4 6 0 16,4 8 0-16,-3-4 7 15,3 7 1-15,0-7-8 0,0 7 0 16,-7-11 8-16,7 11 0 16,-7-10-8-16,4 6 1 15,-1 1-1-15,4-4 1 16,0 4 0-16,0 3 1 15,-3-11-2-15,3 11 0 16,0 0-1-16,3 17 1 16,-3 4-1-16,7 7 0 15,0 7 0-15,3 13 0 16,1 15 1-16,-4-4 0 16,0-7 0-16,7 7 0 15,-7 4-1-15,0 3 0 0,10-7-1 16,-6-4 1-1,3 11 1-15,3-17 1 0,-10-1-1 16,3-16 0-16,1-8-62 16,-8-3 0-16,1-4-361 15</inkml:trace>
  <inkml:trace contextRef="#ctx0" brushRef="#br0" timeOffset="20928.662">17809 14415 340 0,'-17'-14'0'16,"-4"-10"58"-16,17 13 0 15,11 1-18-15,11-1 0 16,16 1 12-16,15-18 0 15,7 0-48-15,7 1 1 16,3-8-4-16,14-14 1 0,11 1 2 16,3-1 1-16,7-10-5 15,3 3 0-15,8-6 33 16,27-15 1-16,15-16-37 16,3 16 0-16,-8 4 3 15,12 0 0-15,10 7 0 16,-8 0 1-16,-2 4 4 15,3 3 0-15,6 0-2 16,-16 0 0-16,-4 10-3 16,-22 4 0-16,-9-4 0 15,-11 1 1-15,-10 6-2 16,-1-17 0-16,-6-21 4 16,-18 32 1-16,-14 13-9 15,4 4 0-15,0 6 5 0,-18 1 0 16,-7 7-1-16,-3-4 1 15,-7 0 5-15,-3 7 0 16,-12-3-5-16,-2-4 0 16,-1 7-1-16,-10-3 1 15,-3 10-2-15,-25 0 1 16,-14 3 1-16,-14 11 0 16,-17 7-44-16,-21 14 0 15,-10 7 38-15,-18 6 0 16,-25 22-4-16,-38 20 0 15,-45 21 7-15,7-10 0 16,-17 7-38-16,3 6 0 0,3 1 31 16,18 0 0-16,11 3-3 15,23-10 1-15,15-4-5 16,17-3 0-16,14-14 17 16,11-8 0-16,20-13 0 15,8 4 0-15,16-14 4 16,1-1 0-16,7-10 0 15,21-6 0-15,7 2 23 16,-8 5 0-16,11-1-2 16,4-3 1-16,3-4-30 15,7-3 1-15,7-11 2 16,8 4 1-16,6-11 11 16,3 4 0-16,4-3-14 15,21-18 0-15,28-18-8 0,10 1 0 16,25-7 26-16,13-18 0 15,15 0 15-15,10-20 0 16,17-7-28-16,46-49 1 16,28-35-3-16,-11 4 0 15,3-4 5-15,1 0 0 16,3 0-4-16,-17 4 0 16,-1-7 33-16,-13 20 1 15,-7 11-36-15,-4 18 0 16,-6 17-6-16,-18 6 0 15,-25 18 10-15,-13 7 0 16,-8 14-3-16,-20 11 1 16,-11 2-1-16,-24 8 0 15,-18 21 2-15,15-18 0 16,2 4-3-16,-2 3 1 0,-1-7-1 16,14-7 1-16,-3-6 1 15,0 6 0-15,-7 0-1 16,0 7 0-16,-4 11-27 15,-7-4 0-15,-6 11-12 16,-11 3 1-16,7-4-388 16</inkml:trace>
  <inkml:trace contextRef="#ctx0" brushRef="#br0" timeOffset="22758.828">22096 12192 384 0,'-10'17'0'0,"-11"4"72"15,21-28 0-15,10-24-34 16,1 14 0-16,-1-8-26 16,-7 8 1-16,1 3-20 15,-4 7 1-15,0 7 24 16,-11 11 0-16,-13 16-18 16,-7 15 1-16,-11 28-1 15,-7 6 1-15,-10 25-1 0,-7 20 1 16,-8 22-1-1,-27 37 0-15,-28 29-2 0,18 6 1 16,-11 11 1-16,10-18 1 16,1-13-1-16,10-11 1 15,10-4-1-15,11-17 1 16,10-10-1-16,8-17 1 16,9-15 0-16,4 1 0 15,11-18 6-15,0 11 0 16,3 6-15-16,0-10 0 15,4-3 23-15,10-25 0 16,0-17-17-16,-4-3 1 16,8-1 2-16,-4-13 1 15,11-7-35-15,-4-11 0 16,3-3 51-16,8-14 0 0,-1-1-72 16,22-37 0-16,13-14 53 15,18-35 1-15,14-17-54 16,13-35 1-16,8-25 57 15,27-48 1-15,18-52 60 16,-10 14 1-16,-11-17-66 16,-10 27 0-16,-15 4-1 15,8 6 1-15,-11 8 3 16,-3 20 1-16,6 18-6 16,-9-3 1-16,-5 13-16 15,-13 7 0-15,0 7 17 16,-18 35 0-16,-3 24 20 15,-4 21 0-15,-10 28-19 0,-7 7 1 16,-10 24 34-16,3-4 0 16,-4 4-37-16,-3 7 1 15,0 0-1-15,0 0 0 16,0 0 1-16,-14 32 1 16,-17 20-2-16,-8 28 1 15,-6 27 0-15,-18 11 0 16,-10 21-9-16,-28 49 1 15,-28 38-5-15,11-18 1 16,-8 11 20-16,4-14 1 16,7-11-17-16,7 11 0 15,4 10 12-15,3-24 1 16,6-14-10-16,15-3 0 0,4-14 6 16,9-18 1-16,8-24 5 15,10-10 0-15,-3-7-1 16,0-7 0-16,-7 3-5 15,3-10 0-15,0 3 0 16,7-24 1-16,14-7 2 16,0 0 0-16,1-4-4 15,2-6 0-15,8 3 0 16,-4-7 1-16,-3-6-1 16,3-5 1-16,10 1-1 15,-3-14 0-15,11 0 0 16,-4-7 0-16,7-4-4 15,28-24 0-15,10-3-16 0,18-39 0 16,17-17 18-16,4-14 1 16,3-24 0-16,14-7 0 15,-3-21 0-15,17-48 0 16,14-36 1-16,-3 19 0 16,-4-5 24-16,-4-3 1 15,-10 7-25-15,4 4 0 16,-4 10-9-16,-3 10 1 15,-11 15 8-15,-7-11 0 16,-7 10 2-16,-3 21 0 16,-11 18-2-16,1 30 0 15,-12 22 2-15,-9 20 0 16,-18 32 0-16,7 0 0 16,-7-4 0-16,3 14 0 0,-10-3-2 15,3 10 0-15,1-4-13 16,-4 1 1-16,-4 3 8 15,-3 7 0-15,0 0 0 16,-24 31 0-16,-14 25 3 16,-4 17 0-16,-18 20 0 15,-6 26 1-15,-10 23-1 16,-22 35 1-16,-17 24-38 16,10 8 1-16,-3 6 71 0,14-27 0 15,18-22-34-15,9-13 0 16,8-14 0-16,10 7 0 15,0-7 0-15,8-14 0 16,2-10 0-16,4-11 0 16,1-21 0-16,6-10 0 15,7-14 0-15,-4-7 0 16,1-3 0-16,-4 10 0 16,4 0 0-16,-8 0 0 15,-6 10 0-15,-7-3 0 16,-4 4 0-16,7-11 0 15,-3 3 0-15,6-13 0 16,8 3-32-16,3-10 0 16,0-4 34-16,0-7 0 0,4-6 26 15,10-1 0-15,-3-14-30 16,6 4 0-16,8-10-72 16,13-15 0-16,15-3-70 15,13-17 0-15,0 0 75 16</inkml:trace>
  <inkml:trace contextRef="#ctx0" brushRef="#br0" timeOffset="25029.522">17478 15092 164 0,'21'17'0'0,"0"1"82"15,-21-18 0-15,-18-11 10 16,8 1 0-16,-11-4-86 15,14 11 0-15,-7-4 34 0,7 3 0 16,3 1-40-16,4 3 0 16,0 0 0-16,21 14 0 15,11 13-2-15,10 18 0 16,6 15-11-16,8 2 1 16,-4 21 18-16,8-3 1 15,6 4-22-15,-3-1 0 16,-1 11 31-16,12-7 1 15,2 10-16-15,1 0 1 16,14 11-25-16,13 24 1 16,15 14 45-16,-11-28 1 15,3-14-24-15,-20-21 1 16,-8-13-1-16,-34-25 0 16,-17-21 0-16,-1-3 1 15,-17-4-1-15,3-6 1 0,-10-8 47 16,0 1 1-16,0-1-50 15,-7-3 1-15,7-7 13 16,-28-17 0-16,-7-14-18 16,-13-11 0-16,-15-10 7 15,-14-17 0-15,-13-11-46 16,-19-17 1-16,-6-4 44 16,-38-24 0-16,-25-31-2 15,14 20 0-15,8 1 7 16,16 3 0-16,22-3-16 15,9 20 0-15,15 11-30 16,18 14 0-16,16 20 40 0,22 32 0 16,14 28 0-16,10-4 0 15,7 17 0-15,17 8 0 16,0 6-2-16,25 18 0 16,17 10 1-16,8 18 1 15,9 13-15-15,12 25 1 16,2 14-12-16,32 20 0 15,14 32 25-15,-7-11 1 16,-7 1 33-16,-7 6 1 16,-3 0-34-16,3-3 0 15,0-7 2-15,7-4 0 16,-7-13-1-16,-7-1 0 0,-11-13 40 16,-10-25 0-16,-13-13-43 15,-33-29 0-15,-13-23-3 16,-10-1 1-16,-4-17 46 15,-7 0 1-15,-4-4-41 16,-6-20 0-16,-15-18 6 16,-17-10 0-16,-13-14-14 15,-19-4 0-15,-13-9 1 16,-21-15 1-16,-17-4-68 16,-32-44 1-16,-28-25 46 15,4 11 1-15,-18 3-38 16,18 14 1-16,3 21 76 15,25 10 0-15,17 4-12 16,21 14 1-16,20 6 13 0,15 1 0 16,17 6 33-16,22 22 1 15,23 13-51-15,-6-3 0 16,13 7 0-16,1 3 1 16,3 10-1-16,3 8 0 15,18 10 0-15,24 31 0 16,18 25 7-16,14 10 1 15,17 24-9-15,7 0 0 16,11 15 14-16,20 13 1 16,18 21-27-16,-14-18 0 15,-18 4 26-15,-17-21 0 16,-13-6-9-16,-22-26 0 16,-21-19-1-16,11 6 0 15,-11-11-2-15,4 4 1 16,0-10-1-16,-11-7 0 0,-3-4-1 15,-4-14 1-15,-6-3 22 16,-8 0 1-16,1-3-21 16,-8-11 0-16,-7 0 40 15,-3-4 0-15,-6-10-71 16,-22-14 0-16,-18-10 3 16,-16-14 1-16,-15-3-54 15,-14-22 1-15,-6-20-65 16,-36-35 0-16,4-4 48 15</inkml:trace>
  <inkml:trace contextRef="#ctx0" brushRef="#br0" timeOffset="25264.841">17568 15245 56 0,'7'35'0'16,"7"27"98"-16,-7-52 0 16,-14-20-98-16,7 10 0 15,11-3-6-15,13 30 0 16,25 19 9-16,17 13 0 15,14 27 19-15,15 1 1 16,9 7 17-16,1 3 1 16,3 11-44-16,7 17 0 15,10 24 29-15,-24-24 0 16,-21-10-17-16,-3-21 0 0,-11-8-9 16,-6-23 0-16,-5-11-74 15,1-10 0-15,3-1-109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5EB08-F6FC-4E5D-9B1C-BECC7987057B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6FF4B-AF2B-4BD3-9105-C03CABF65F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09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question</a:t>
            </a:r>
            <a:r>
              <a:rPr lang="de-DE" dirty="0"/>
              <a:t> was </a:t>
            </a:r>
            <a:r>
              <a:rPr lang="de-DE" dirty="0" err="1"/>
              <a:t>what</a:t>
            </a:r>
            <a:r>
              <a:rPr lang="de-DE" dirty="0"/>
              <a:t> was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DNA </a:t>
            </a:r>
            <a:r>
              <a:rPr lang="de-DE" dirty="0" err="1"/>
              <a:t>research</a:t>
            </a:r>
            <a:r>
              <a:rPr lang="de-DE" dirty="0"/>
              <a:t>.</a:t>
            </a: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a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100dreds </a:t>
            </a:r>
            <a:r>
              <a:rPr lang="de-DE" dirty="0" err="1"/>
              <a:t>or</a:t>
            </a:r>
            <a:r>
              <a:rPr lang="de-DE" dirty="0"/>
              <a:t> 1000dreds </a:t>
            </a:r>
            <a:r>
              <a:rPr lang="de-DE" dirty="0" err="1"/>
              <a:t>papers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topic</a:t>
            </a:r>
            <a:r>
              <a:rPr lang="de-DE" dirty="0"/>
              <a:t>.</a:t>
            </a:r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all so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strategy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basis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citation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publications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topic</a:t>
            </a:r>
            <a:r>
              <a:rPr lang="de-DE" dirty="0"/>
              <a:t>.</a:t>
            </a:r>
          </a:p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a </a:t>
            </a:r>
            <a:r>
              <a:rPr lang="de-DE" dirty="0" err="1"/>
              <a:t>chian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citations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reflect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emergence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field</a:t>
            </a:r>
            <a:r>
              <a:rPr lang="de-DE" dirty="0"/>
              <a:t> best.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E34D0-D9EF-4762-987C-285F2636167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934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099E-29EF-47DA-9728-9FCF0F9A8A5B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1DFD-C37D-4830-9FEE-006FDFE9C95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47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099E-29EF-47DA-9728-9FCF0F9A8A5B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1DFD-C37D-4830-9FEE-006FDFE9C95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11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099E-29EF-47DA-9728-9FCF0F9A8A5B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1DFD-C37D-4830-9FEE-006FDFE9C95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88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099E-29EF-47DA-9728-9FCF0F9A8A5B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1DFD-C37D-4830-9FEE-006FDFE9C95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40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099E-29EF-47DA-9728-9FCF0F9A8A5B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1DFD-C37D-4830-9FEE-006FDFE9C95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79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099E-29EF-47DA-9728-9FCF0F9A8A5B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1DFD-C37D-4830-9FEE-006FDFE9C95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68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099E-29EF-47DA-9728-9FCF0F9A8A5B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1DFD-C37D-4830-9FEE-006FDFE9C95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67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099E-29EF-47DA-9728-9FCF0F9A8A5B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1DFD-C37D-4830-9FEE-006FDFE9C95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30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099E-29EF-47DA-9728-9FCF0F9A8A5B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1DFD-C37D-4830-9FEE-006FDFE9C95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26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099E-29EF-47DA-9728-9FCF0F9A8A5B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1DFD-C37D-4830-9FEE-006FDFE9C95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44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099E-29EF-47DA-9728-9FCF0F9A8A5B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1DFD-C37D-4830-9FEE-006FDFE9C95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5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D099E-29EF-47DA-9728-9FCF0F9A8A5B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31DFD-C37D-4830-9FEE-006FDFE9C95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71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tobias.hecking@dlr.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image" Target="../media/image4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.xml"/><Relationship Id="rId5" Type="http://schemas.openxmlformats.org/officeDocument/2006/relationships/image" Target="../media/image80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 Path Analysis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/>
              <a:t>Historical </a:t>
            </a:r>
            <a:r>
              <a:rPr lang="de-DE" sz="2400" b="1" dirty="0" err="1"/>
              <a:t>background</a:t>
            </a:r>
            <a:r>
              <a:rPr lang="de-DE" sz="2400" b="1" dirty="0"/>
              <a:t>:</a:t>
            </a:r>
          </a:p>
          <a:p>
            <a:pPr marL="0" indent="0">
              <a:buNone/>
            </a:pPr>
            <a:r>
              <a:rPr lang="de-DE" sz="2800" dirty="0"/>
              <a:t> </a:t>
            </a:r>
            <a:r>
              <a:rPr lang="de-DE" sz="2400" dirty="0" err="1"/>
              <a:t>Finding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most</a:t>
            </a:r>
            <a:r>
              <a:rPr lang="de-DE" sz="2400" dirty="0"/>
              <a:t> </a:t>
            </a:r>
            <a:r>
              <a:rPr lang="de-DE" sz="2400" dirty="0" err="1"/>
              <a:t>important</a:t>
            </a:r>
            <a:br>
              <a:rPr lang="de-DE" sz="2400" dirty="0"/>
            </a:br>
            <a:r>
              <a:rPr lang="de-DE" sz="2400" dirty="0"/>
              <a:t> </a:t>
            </a:r>
            <a:r>
              <a:rPr lang="de-DE" sz="2400" dirty="0" err="1"/>
              <a:t>citation</a:t>
            </a:r>
            <a:r>
              <a:rPr lang="de-DE" sz="2400" dirty="0"/>
              <a:t> </a:t>
            </a:r>
            <a:r>
              <a:rPr lang="de-DE" sz="2400" dirty="0" err="1"/>
              <a:t>paths</a:t>
            </a:r>
            <a:r>
              <a:rPr lang="de-DE" sz="2400" dirty="0"/>
              <a:t> in </a:t>
            </a:r>
            <a:r>
              <a:rPr lang="de-DE" sz="2400" dirty="0" err="1"/>
              <a:t>publication</a:t>
            </a:r>
            <a:br>
              <a:rPr lang="de-DE" sz="2400" dirty="0"/>
            </a:br>
            <a:r>
              <a:rPr lang="de-DE" sz="2400" dirty="0"/>
              <a:t> </a:t>
            </a:r>
            <a:r>
              <a:rPr lang="de-DE" sz="2400" dirty="0" err="1"/>
              <a:t>networks</a:t>
            </a:r>
            <a:r>
              <a:rPr lang="de-DE" sz="2400" dirty="0"/>
              <a:t>.</a:t>
            </a:r>
            <a:endParaRPr lang="en-GB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286102"/>
            <a:ext cx="4320480" cy="1854866"/>
          </a:xfrm>
          <a:prstGeom prst="rect">
            <a:avLst/>
          </a:prstGeom>
          <a:noFill/>
          <a:ln>
            <a:noFill/>
          </a:ln>
          <a:effectLst>
            <a:glow rad="63500">
              <a:schemeClr val="tx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571" y="3212976"/>
            <a:ext cx="5114925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79512" y="6444318"/>
            <a:ext cx="861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Hummon</a:t>
            </a:r>
            <a:r>
              <a:rPr lang="en-GB" sz="1200" dirty="0"/>
              <a:t>, N. P., &amp; </a:t>
            </a:r>
            <a:r>
              <a:rPr lang="en-GB" sz="1200" dirty="0" err="1"/>
              <a:t>Dereian</a:t>
            </a:r>
            <a:r>
              <a:rPr lang="en-GB" sz="1200" dirty="0"/>
              <a:t>, P. (1989). Connectivity in a citation network: The development of DNA theory. </a:t>
            </a:r>
            <a:r>
              <a:rPr lang="en-GB" sz="1200" i="1" dirty="0"/>
              <a:t>Social networks</a:t>
            </a:r>
            <a:r>
              <a:rPr lang="en-GB" sz="1200" dirty="0"/>
              <a:t>, </a:t>
            </a:r>
            <a:r>
              <a:rPr lang="en-GB" sz="1200" i="1" dirty="0"/>
              <a:t>11</a:t>
            </a:r>
            <a:r>
              <a:rPr lang="en-GB" sz="1200" dirty="0"/>
              <a:t>(1), 39-63.</a:t>
            </a:r>
          </a:p>
        </p:txBody>
      </p:sp>
      <p:sp>
        <p:nvSpPr>
          <p:cNvPr id="5" name="Ellipse 4"/>
          <p:cNvSpPr/>
          <p:nvPr/>
        </p:nvSpPr>
        <p:spPr>
          <a:xfrm>
            <a:off x="467544" y="4149080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2483768" y="4149080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P2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0" name="Gekrümmte Verbindung 9"/>
          <p:cNvCxnSpPr>
            <a:stCxn id="5" idx="0"/>
            <a:endCxn id="9" idx="0"/>
          </p:cNvCxnSpPr>
          <p:nvPr/>
        </p:nvCxnSpPr>
        <p:spPr>
          <a:xfrm rot="5400000" flipH="1" flipV="1">
            <a:off x="1799692" y="3140968"/>
            <a:ext cx="12700" cy="2016224"/>
          </a:xfrm>
          <a:prstGeom prst="curvedConnector3">
            <a:avLst>
              <a:gd name="adj1" fmla="val 3085717"/>
            </a:avLst>
          </a:prstGeom>
          <a:ln w="381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krümmte Verbindung 12"/>
          <p:cNvCxnSpPr>
            <a:stCxn id="9" idx="4"/>
            <a:endCxn id="5" idx="4"/>
          </p:cNvCxnSpPr>
          <p:nvPr/>
        </p:nvCxnSpPr>
        <p:spPr>
          <a:xfrm rot="5400000">
            <a:off x="1799692" y="3789040"/>
            <a:ext cx="12700" cy="2016224"/>
          </a:xfrm>
          <a:prstGeom prst="curvedConnector3">
            <a:avLst>
              <a:gd name="adj1" fmla="val 3257142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436743" y="3717032"/>
            <a:ext cx="61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cites</a:t>
            </a:r>
            <a:endParaRPr lang="en-GB" dirty="0"/>
          </a:p>
        </p:txBody>
      </p:sp>
      <p:sp>
        <p:nvSpPr>
          <p:cNvPr id="19" name="Textfeld 18"/>
          <p:cNvSpPr txBox="1"/>
          <p:nvPr/>
        </p:nvSpPr>
        <p:spPr>
          <a:xfrm>
            <a:off x="940592" y="5219908"/>
            <a:ext cx="1759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2865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C140A-94E0-4DE1-A5A6-8851721E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Themen für Ausarbeitungen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4F9262-3186-46C3-931F-EA2A35AF8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err="1"/>
              <a:t>Jupyter</a:t>
            </a:r>
            <a:r>
              <a:rPr lang="de-DE" sz="2400" dirty="0"/>
              <a:t> Notebooks mit Erläuterungen</a:t>
            </a:r>
          </a:p>
          <a:p>
            <a:pPr lvl="1"/>
            <a:r>
              <a:rPr lang="de-DE" sz="2000" dirty="0"/>
              <a:t>Implementierung des Main Path Analysis Algorithmus zur Identifikation der wichtigsten Publikationen in einem Zitationsnetzwerk und Anwendung auf einen gegebenen Datensatz</a:t>
            </a:r>
          </a:p>
          <a:p>
            <a:pPr lvl="1"/>
            <a:r>
              <a:rPr lang="de-DE" sz="2000" dirty="0"/>
              <a:t>Implementierung des Link Community Algorithmus zur Detektion von überlappenden Gruppen in sozialen Netzwerken Datensatz</a:t>
            </a:r>
          </a:p>
          <a:p>
            <a:pPr lvl="1"/>
            <a:r>
              <a:rPr lang="de-DE" sz="2000" dirty="0"/>
              <a:t>Vergleich verschiedener Link </a:t>
            </a:r>
            <a:r>
              <a:rPr lang="de-DE" sz="2000" dirty="0" err="1"/>
              <a:t>Prediction</a:t>
            </a:r>
            <a:r>
              <a:rPr lang="de-DE" sz="2000" dirty="0"/>
              <a:t> Algorithmen in der Python Bibliothek </a:t>
            </a:r>
            <a:r>
              <a:rPr lang="de-DE" sz="2000" dirty="0" err="1"/>
              <a:t>NetworkX</a:t>
            </a:r>
            <a:r>
              <a:rPr lang="de-DE" sz="2000" dirty="0"/>
              <a:t> anhand gegebener Datensätze.</a:t>
            </a:r>
          </a:p>
          <a:p>
            <a:endParaRPr lang="de-DE" sz="2400" dirty="0"/>
          </a:p>
          <a:p>
            <a:r>
              <a:rPr lang="de-DE" sz="2400" dirty="0"/>
              <a:t>Bei Interesse: </a:t>
            </a:r>
            <a:r>
              <a:rPr lang="de-DE" sz="2400" dirty="0">
                <a:hlinkClick r:id="rId2"/>
              </a:rPr>
              <a:t>tobias.hecking@dlr.de</a:t>
            </a:r>
            <a:r>
              <a:rPr lang="de-DE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830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 Path Analysis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Directed</a:t>
            </a:r>
            <a:r>
              <a:rPr lang="de-DE" sz="2800" dirty="0"/>
              <a:t> </a:t>
            </a:r>
            <a:r>
              <a:rPr lang="de-DE" sz="2800" dirty="0" err="1"/>
              <a:t>acyclic</a:t>
            </a:r>
            <a:r>
              <a:rPr lang="de-DE" sz="2800" dirty="0"/>
              <a:t> </a:t>
            </a:r>
            <a:r>
              <a:rPr lang="de-DE" sz="2800" dirty="0" err="1"/>
              <a:t>graphs</a:t>
            </a:r>
            <a:r>
              <a:rPr lang="de-DE" sz="2800" dirty="0"/>
              <a:t> (DAGs)</a:t>
            </a:r>
            <a:endParaRPr lang="en-GB" sz="2800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547664" y="5085184"/>
            <a:ext cx="48965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773218" y="53012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2015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059832" y="53012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2016</a:t>
            </a:r>
            <a:endParaRPr lang="en-GB" dirty="0"/>
          </a:p>
        </p:txBody>
      </p:sp>
      <p:sp>
        <p:nvSpPr>
          <p:cNvPr id="8" name="Textfeld 7"/>
          <p:cNvSpPr txBox="1"/>
          <p:nvPr/>
        </p:nvSpPr>
        <p:spPr>
          <a:xfrm>
            <a:off x="4293498" y="53012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2017</a:t>
            </a:r>
            <a:endParaRPr lang="en-GB" dirty="0"/>
          </a:p>
        </p:txBody>
      </p:sp>
      <p:sp>
        <p:nvSpPr>
          <p:cNvPr id="9" name="Textfeld 8"/>
          <p:cNvSpPr txBox="1"/>
          <p:nvPr/>
        </p:nvSpPr>
        <p:spPr>
          <a:xfrm>
            <a:off x="5580112" y="53012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2018</a:t>
            </a:r>
            <a:endParaRPr lang="en-GB" dirty="0"/>
          </a:p>
        </p:txBody>
      </p:sp>
      <p:sp>
        <p:nvSpPr>
          <p:cNvPr id="10" name="Flussdiagramm: Karte 9"/>
          <p:cNvSpPr/>
          <p:nvPr/>
        </p:nvSpPr>
        <p:spPr>
          <a:xfrm>
            <a:off x="1919569" y="3068960"/>
            <a:ext cx="360040" cy="504056"/>
          </a:xfrm>
          <a:prstGeom prst="flowChartPunchedCard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ussdiagramm: Karte 10"/>
          <p:cNvSpPr/>
          <p:nvPr/>
        </p:nvSpPr>
        <p:spPr>
          <a:xfrm>
            <a:off x="1919569" y="4005064"/>
            <a:ext cx="360040" cy="504056"/>
          </a:xfrm>
          <a:prstGeom prst="flowChartPunchedCard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ussdiagramm: Karte 11"/>
          <p:cNvSpPr/>
          <p:nvPr/>
        </p:nvSpPr>
        <p:spPr>
          <a:xfrm>
            <a:off x="5726463" y="3356992"/>
            <a:ext cx="360040" cy="504056"/>
          </a:xfrm>
          <a:prstGeom prst="flowChartPunchedCard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ussdiagramm: Karte 12"/>
          <p:cNvSpPr/>
          <p:nvPr/>
        </p:nvSpPr>
        <p:spPr>
          <a:xfrm>
            <a:off x="3206183" y="2564904"/>
            <a:ext cx="360040" cy="504056"/>
          </a:xfrm>
          <a:prstGeom prst="flowChartPunchedCard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ussdiagramm: Karte 13"/>
          <p:cNvSpPr/>
          <p:nvPr/>
        </p:nvSpPr>
        <p:spPr>
          <a:xfrm>
            <a:off x="3206183" y="3429000"/>
            <a:ext cx="360040" cy="504056"/>
          </a:xfrm>
          <a:prstGeom prst="flowChartPunchedCard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ussdiagramm: Karte 14"/>
          <p:cNvSpPr/>
          <p:nvPr/>
        </p:nvSpPr>
        <p:spPr>
          <a:xfrm>
            <a:off x="3201080" y="4221088"/>
            <a:ext cx="360040" cy="504056"/>
          </a:xfrm>
          <a:prstGeom prst="flowChartPunchedCard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ussdiagramm: Karte 16"/>
          <p:cNvSpPr/>
          <p:nvPr/>
        </p:nvSpPr>
        <p:spPr>
          <a:xfrm>
            <a:off x="4444952" y="2996952"/>
            <a:ext cx="360040" cy="504056"/>
          </a:xfrm>
          <a:prstGeom prst="flowChartPunchedCard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lussdiagramm: Karte 17"/>
          <p:cNvSpPr/>
          <p:nvPr/>
        </p:nvSpPr>
        <p:spPr>
          <a:xfrm>
            <a:off x="4439849" y="3789040"/>
            <a:ext cx="360040" cy="504056"/>
          </a:xfrm>
          <a:prstGeom prst="flowChartPunchedCard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Gerade Verbindung mit Pfeil 19"/>
          <p:cNvCxnSpPr>
            <a:stCxn id="10" idx="3"/>
            <a:endCxn id="13" idx="1"/>
          </p:cNvCxnSpPr>
          <p:nvPr/>
        </p:nvCxnSpPr>
        <p:spPr>
          <a:xfrm flipV="1">
            <a:off x="2279609" y="2816932"/>
            <a:ext cx="926574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0" idx="3"/>
            <a:endCxn id="14" idx="1"/>
          </p:cNvCxnSpPr>
          <p:nvPr/>
        </p:nvCxnSpPr>
        <p:spPr>
          <a:xfrm>
            <a:off x="2279609" y="3320988"/>
            <a:ext cx="926574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1" idx="3"/>
            <a:endCxn id="15" idx="1"/>
          </p:cNvCxnSpPr>
          <p:nvPr/>
        </p:nvCxnSpPr>
        <p:spPr>
          <a:xfrm>
            <a:off x="2279609" y="4257092"/>
            <a:ext cx="921471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3" idx="3"/>
            <a:endCxn id="17" idx="1"/>
          </p:cNvCxnSpPr>
          <p:nvPr/>
        </p:nvCxnSpPr>
        <p:spPr>
          <a:xfrm>
            <a:off x="3566223" y="2816932"/>
            <a:ext cx="878729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4" idx="3"/>
            <a:endCxn id="17" idx="1"/>
          </p:cNvCxnSpPr>
          <p:nvPr/>
        </p:nvCxnSpPr>
        <p:spPr>
          <a:xfrm flipV="1">
            <a:off x="3566223" y="3248980"/>
            <a:ext cx="878729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5" idx="3"/>
            <a:endCxn id="18" idx="1"/>
          </p:cNvCxnSpPr>
          <p:nvPr/>
        </p:nvCxnSpPr>
        <p:spPr>
          <a:xfrm flipV="1">
            <a:off x="3561120" y="4041068"/>
            <a:ext cx="878729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8" idx="3"/>
            <a:endCxn id="12" idx="1"/>
          </p:cNvCxnSpPr>
          <p:nvPr/>
        </p:nvCxnSpPr>
        <p:spPr>
          <a:xfrm flipV="1">
            <a:off x="4799889" y="3609020"/>
            <a:ext cx="926574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17" idx="3"/>
            <a:endCxn id="12" idx="1"/>
          </p:cNvCxnSpPr>
          <p:nvPr/>
        </p:nvCxnSpPr>
        <p:spPr>
          <a:xfrm>
            <a:off x="4804992" y="3248980"/>
            <a:ext cx="921471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CFE2C22D-3A4F-4164-B423-3FAB72A67E0E}"/>
                  </a:ext>
                </a:extLst>
              </p14:cNvPr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CFE2C22D-3A4F-4164-B423-3FAB72A67E0E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49DA072B-5635-449A-BF12-B32AD443ED73}"/>
                  </a:ext>
                </a:extLst>
              </p14:cNvPr>
              <p14:cNvContentPartPr/>
              <p14:nvPr/>
            </p14:nvContentPartPr>
            <p14:xfrm>
              <a:off x="2203920" y="2134800"/>
              <a:ext cx="2514960" cy="95832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49DA072B-5635-449A-BF12-B32AD443ED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4560" y="2125440"/>
                <a:ext cx="2533680" cy="97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180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 Path Analysis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3082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 err="1"/>
              <a:t>Step</a:t>
            </a:r>
            <a:r>
              <a:rPr lang="de-DE" sz="2400" b="1" dirty="0"/>
              <a:t> 1: </a:t>
            </a:r>
            <a:r>
              <a:rPr lang="de-DE" sz="2400" b="1" dirty="0" err="1"/>
              <a:t>Weight</a:t>
            </a:r>
            <a:r>
              <a:rPr lang="de-DE" sz="2400" b="1" dirty="0"/>
              <a:t> links </a:t>
            </a:r>
            <a:r>
              <a:rPr lang="de-DE" sz="2400" b="1" dirty="0" err="1"/>
              <a:t>according</a:t>
            </a:r>
            <a:r>
              <a:rPr lang="de-DE" sz="2400" b="1" dirty="0"/>
              <a:t> </a:t>
            </a:r>
            <a:r>
              <a:rPr lang="de-DE" sz="2400" b="1" dirty="0" err="1"/>
              <a:t>to</a:t>
            </a:r>
            <a:r>
              <a:rPr lang="de-DE" sz="2400" b="1" dirty="0"/>
              <a:t> </a:t>
            </a:r>
            <a:r>
              <a:rPr lang="de-DE" sz="2400" b="1" dirty="0" err="1"/>
              <a:t>their</a:t>
            </a:r>
            <a:r>
              <a:rPr lang="de-DE" sz="2400" b="1" dirty="0"/>
              <a:t> </a:t>
            </a:r>
            <a:r>
              <a:rPr lang="de-DE" sz="2400" b="1" dirty="0" err="1"/>
              <a:t>occurrences</a:t>
            </a:r>
            <a:r>
              <a:rPr lang="de-DE" sz="2400" b="1" dirty="0"/>
              <a:t> on </a:t>
            </a:r>
            <a:r>
              <a:rPr lang="de-DE" sz="2400" b="1" dirty="0" err="1"/>
              <a:t>source</a:t>
            </a:r>
            <a:r>
              <a:rPr lang="de-DE" sz="2400" b="1" dirty="0"/>
              <a:t>-sink </a:t>
            </a:r>
            <a:r>
              <a:rPr lang="de-DE" sz="2400" b="1" dirty="0" err="1"/>
              <a:t>paths</a:t>
            </a:r>
            <a:r>
              <a:rPr lang="de-DE" sz="2400" b="1" dirty="0"/>
              <a:t>.</a:t>
            </a:r>
            <a:endParaRPr lang="en-GB" sz="2400" b="1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340768"/>
            <a:ext cx="2950962" cy="512883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3" name="Freihand 112">
                <a:extLst>
                  <a:ext uri="{FF2B5EF4-FFF2-40B4-BE49-F238E27FC236}">
                    <a16:creationId xmlns:a16="http://schemas.microsoft.com/office/drawing/2014/main" id="{13EE7BE1-CC05-41A3-AF08-DDEF2301E386}"/>
                  </a:ext>
                </a:extLst>
              </p14:cNvPr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13" name="Freihand 112">
                <a:extLst>
                  <a:ext uri="{FF2B5EF4-FFF2-40B4-BE49-F238E27FC236}">
                    <a16:creationId xmlns:a16="http://schemas.microsoft.com/office/drawing/2014/main" id="{13EE7BE1-CC05-41A3-AF08-DDEF2301E386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4" name="Freihand 113">
                <a:extLst>
                  <a:ext uri="{FF2B5EF4-FFF2-40B4-BE49-F238E27FC236}">
                    <a16:creationId xmlns:a16="http://schemas.microsoft.com/office/drawing/2014/main" id="{4B4DBAA9-3B8B-4F7A-8BB0-A1CDBE81FB58}"/>
                  </a:ext>
                </a:extLst>
              </p14:cNvPr>
              <p14:cNvContentPartPr/>
              <p14:nvPr/>
            </p14:nvContentPartPr>
            <p14:xfrm>
              <a:off x="5734711" y="3120788"/>
              <a:ext cx="99600" cy="1202640"/>
            </p14:xfrm>
          </p:contentPart>
        </mc:Choice>
        <mc:Fallback xmlns="">
          <p:pic>
            <p:nvPicPr>
              <p:cNvPr id="114" name="Freihand 113">
                <a:extLst>
                  <a:ext uri="{FF2B5EF4-FFF2-40B4-BE49-F238E27FC236}">
                    <a16:creationId xmlns:a16="http://schemas.microsoft.com/office/drawing/2014/main" id="{4B4DBAA9-3B8B-4F7A-8BB0-A1CDBE81FB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28598" y="3114694"/>
                <a:ext cx="111106" cy="1214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A1FED9BA-2D32-4527-9C3C-21EC319A6518}"/>
                  </a:ext>
                </a:extLst>
              </p14:cNvPr>
              <p14:cNvContentPartPr/>
              <p14:nvPr/>
            </p14:nvContentPartPr>
            <p14:xfrm>
              <a:off x="5625720" y="1678680"/>
              <a:ext cx="2678040" cy="447012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A1FED9BA-2D32-4527-9C3C-21EC319A65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16360" y="1669320"/>
                <a:ext cx="2696760" cy="448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6242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 Path Analysis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3082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err="1"/>
              <a:t>Step</a:t>
            </a:r>
            <a:r>
              <a:rPr lang="de-DE" sz="2400" dirty="0"/>
              <a:t> 1: </a:t>
            </a:r>
            <a:r>
              <a:rPr lang="de-DE" sz="2400" dirty="0" err="1"/>
              <a:t>Weight</a:t>
            </a:r>
            <a:r>
              <a:rPr lang="de-DE" sz="2400" dirty="0"/>
              <a:t> links </a:t>
            </a:r>
            <a:r>
              <a:rPr lang="de-DE" sz="2400" dirty="0" err="1"/>
              <a:t>according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their</a:t>
            </a:r>
            <a:r>
              <a:rPr lang="de-DE" sz="2400" dirty="0"/>
              <a:t> </a:t>
            </a:r>
            <a:r>
              <a:rPr lang="de-DE" sz="2400" dirty="0" err="1"/>
              <a:t>occurrences</a:t>
            </a:r>
            <a:r>
              <a:rPr lang="de-DE" sz="2400" dirty="0"/>
              <a:t> on </a:t>
            </a:r>
            <a:r>
              <a:rPr lang="de-DE" sz="2400" dirty="0" err="1"/>
              <a:t>source</a:t>
            </a:r>
            <a:r>
              <a:rPr lang="de-DE" sz="2400" dirty="0"/>
              <a:t>-sink </a:t>
            </a:r>
            <a:r>
              <a:rPr lang="de-DE" sz="2400" dirty="0" err="1"/>
              <a:t>paths</a:t>
            </a:r>
            <a:r>
              <a:rPr lang="de-DE" sz="2400" dirty="0"/>
              <a:t>.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2400" b="1" dirty="0" err="1"/>
              <a:t>Step</a:t>
            </a:r>
            <a:r>
              <a:rPr lang="de-DE" sz="2400" b="1" dirty="0"/>
              <a:t> 2: Traverse </a:t>
            </a:r>
            <a:r>
              <a:rPr lang="de-DE" sz="2400" b="1" dirty="0" err="1"/>
              <a:t>graph</a:t>
            </a:r>
            <a:r>
              <a:rPr lang="de-DE" sz="2400" b="1" dirty="0"/>
              <a:t> </a:t>
            </a:r>
            <a:r>
              <a:rPr lang="de-DE" sz="2400" b="1" dirty="0" err="1"/>
              <a:t>from</a:t>
            </a:r>
            <a:r>
              <a:rPr lang="de-DE" sz="2400" b="1" dirty="0"/>
              <a:t> </a:t>
            </a:r>
            <a:r>
              <a:rPr lang="de-DE" sz="2400" b="1" dirty="0" err="1"/>
              <a:t>source</a:t>
            </a:r>
            <a:r>
              <a:rPr lang="de-DE" sz="2400" b="1" dirty="0"/>
              <a:t> </a:t>
            </a:r>
            <a:r>
              <a:rPr lang="de-DE" sz="2400" b="1" dirty="0" err="1"/>
              <a:t>to</a:t>
            </a:r>
            <a:r>
              <a:rPr lang="de-DE" sz="2400" b="1" dirty="0"/>
              <a:t> sink </a:t>
            </a:r>
            <a:r>
              <a:rPr lang="de-DE" sz="2400" b="1" dirty="0" err="1"/>
              <a:t>taking</a:t>
            </a:r>
            <a:r>
              <a:rPr lang="de-DE" sz="2400" b="1" dirty="0"/>
              <a:t> </a:t>
            </a:r>
            <a:r>
              <a:rPr lang="de-DE" sz="2400" b="1" dirty="0" err="1"/>
              <a:t>the</a:t>
            </a:r>
            <a:r>
              <a:rPr lang="de-DE" sz="2400" b="1" dirty="0"/>
              <a:t> </a:t>
            </a:r>
            <a:r>
              <a:rPr lang="de-DE" sz="2400" b="1" dirty="0" err="1"/>
              <a:t>most</a:t>
            </a:r>
            <a:r>
              <a:rPr lang="de-DE" sz="2400" b="1" dirty="0"/>
              <a:t> </a:t>
            </a:r>
            <a:r>
              <a:rPr lang="de-DE" sz="2400" b="1" dirty="0" err="1"/>
              <a:t>important</a:t>
            </a:r>
            <a:r>
              <a:rPr lang="de-DE" sz="2400" b="1" dirty="0"/>
              <a:t> links.</a:t>
            </a:r>
            <a:endParaRPr lang="en-GB" sz="2400" b="1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340768"/>
            <a:ext cx="2950962" cy="5128830"/>
          </a:xfrm>
        </p:spPr>
      </p:pic>
      <p:sp>
        <p:nvSpPr>
          <p:cNvPr id="4" name="Textfeld 3"/>
          <p:cNvSpPr txBox="1"/>
          <p:nvPr/>
        </p:nvSpPr>
        <p:spPr>
          <a:xfrm>
            <a:off x="5782482" y="2204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7161451" y="19530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7812360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endParaRPr lang="en-GB" dirty="0"/>
          </a:p>
        </p:txBody>
      </p:sp>
      <p:sp>
        <p:nvSpPr>
          <p:cNvPr id="8" name="Textfeld 7"/>
          <p:cNvSpPr txBox="1"/>
          <p:nvPr/>
        </p:nvSpPr>
        <p:spPr>
          <a:xfrm>
            <a:off x="6732240" y="3325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endParaRPr lang="en-GB" dirty="0"/>
          </a:p>
        </p:txBody>
      </p:sp>
      <p:sp>
        <p:nvSpPr>
          <p:cNvPr id="9" name="Textfeld 8"/>
          <p:cNvSpPr txBox="1"/>
          <p:nvPr/>
        </p:nvSpPr>
        <p:spPr>
          <a:xfrm>
            <a:off x="7010608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endParaRPr lang="en-GB" dirty="0"/>
          </a:p>
        </p:txBody>
      </p:sp>
      <p:sp>
        <p:nvSpPr>
          <p:cNvPr id="10" name="Textfeld 9"/>
          <p:cNvSpPr txBox="1"/>
          <p:nvPr/>
        </p:nvSpPr>
        <p:spPr>
          <a:xfrm>
            <a:off x="7538868" y="4909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220072" y="3586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endParaRPr lang="en-GB" dirty="0"/>
          </a:p>
        </p:txBody>
      </p:sp>
      <p:sp>
        <p:nvSpPr>
          <p:cNvPr id="12" name="Textfeld 11"/>
          <p:cNvSpPr txBox="1"/>
          <p:nvPr/>
        </p:nvSpPr>
        <p:spPr>
          <a:xfrm>
            <a:off x="5531295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endParaRPr lang="en-GB" dirty="0"/>
          </a:p>
        </p:txBody>
      </p:sp>
      <p:sp>
        <p:nvSpPr>
          <p:cNvPr id="13" name="Textfeld 12"/>
          <p:cNvSpPr txBox="1"/>
          <p:nvPr/>
        </p:nvSpPr>
        <p:spPr>
          <a:xfrm>
            <a:off x="6228184" y="5661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7AD5F69B-9EF7-47C7-957A-0487526ABB7B}"/>
                  </a:ext>
                </a:extLst>
              </p14:cNvPr>
              <p14:cNvContentPartPr/>
              <p14:nvPr/>
            </p14:nvContentPartPr>
            <p14:xfrm>
              <a:off x="6214320" y="1861200"/>
              <a:ext cx="1753200" cy="439236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7AD5F69B-9EF7-47C7-957A-0487526ABB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04960" y="1851840"/>
                <a:ext cx="1771920" cy="441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375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MPA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Analysing</a:t>
            </a:r>
            <a:r>
              <a:rPr lang="de-DE" dirty="0"/>
              <a:t> Online Media</a:t>
            </a:r>
            <a:endParaRPr lang="en-GB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Hyperlinks, </a:t>
            </a:r>
            <a:r>
              <a:rPr lang="de-DE" sz="2400" dirty="0" err="1"/>
              <a:t>mentions</a:t>
            </a:r>
            <a:r>
              <a:rPr lang="de-DE" sz="2400" dirty="0"/>
              <a:t> on Twitter, etc.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considered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a </a:t>
            </a:r>
            <a:r>
              <a:rPr lang="de-DE" sz="2400" dirty="0" err="1"/>
              <a:t>certain</a:t>
            </a:r>
            <a:r>
              <a:rPr lang="de-DE" sz="2400" dirty="0"/>
              <a:t> type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citation</a:t>
            </a:r>
            <a:r>
              <a:rPr lang="de-DE" sz="2400" dirty="0"/>
              <a:t>.</a:t>
            </a:r>
            <a:endParaRPr lang="en-GB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157192"/>
            <a:ext cx="1440160" cy="86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05064"/>
            <a:ext cx="1505646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45" y="2940079"/>
            <a:ext cx="1584176" cy="923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7920880" cy="458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67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 Path Analysis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b="1" dirty="0"/>
              <a:t>Problem: Network </a:t>
            </a:r>
            <a:r>
              <a:rPr lang="de-DE" sz="2800" b="1" dirty="0" err="1"/>
              <a:t>has</a:t>
            </a:r>
            <a:r>
              <a:rPr lang="de-DE" sz="2800" b="1" dirty="0"/>
              <a:t> </a:t>
            </a:r>
            <a:r>
              <a:rPr lang="de-DE" sz="2800" b="1" dirty="0" err="1"/>
              <a:t>to</a:t>
            </a:r>
            <a:r>
              <a:rPr lang="de-DE" sz="2800" b="1" dirty="0"/>
              <a:t> </a:t>
            </a:r>
            <a:r>
              <a:rPr lang="de-DE" sz="2800" b="1" dirty="0" err="1"/>
              <a:t>be</a:t>
            </a:r>
            <a:r>
              <a:rPr lang="de-DE" sz="2800" b="1" dirty="0"/>
              <a:t> a DAG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35" name="Grafik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320" y="1548182"/>
            <a:ext cx="2706112" cy="339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24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 Path Analysis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b="1" dirty="0"/>
              <a:t>Problem: Network </a:t>
            </a:r>
            <a:r>
              <a:rPr lang="de-DE" sz="2800" b="1" dirty="0" err="1"/>
              <a:t>has</a:t>
            </a:r>
            <a:r>
              <a:rPr lang="de-DE" sz="2800" b="1" dirty="0"/>
              <a:t> </a:t>
            </a:r>
            <a:r>
              <a:rPr lang="de-DE" sz="2800" b="1" dirty="0" err="1"/>
              <a:t>to</a:t>
            </a:r>
            <a:r>
              <a:rPr lang="de-DE" sz="2800" b="1" dirty="0"/>
              <a:t> </a:t>
            </a:r>
            <a:r>
              <a:rPr lang="de-DE" sz="2800" b="1" dirty="0" err="1"/>
              <a:t>be</a:t>
            </a:r>
            <a:r>
              <a:rPr lang="de-DE" sz="2800" b="1" dirty="0"/>
              <a:t> a DAG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35" name="Grafik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320" y="1548182"/>
            <a:ext cx="2706112" cy="3392986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1144163" y="3697371"/>
            <a:ext cx="3499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1144163" y="4129419"/>
            <a:ext cx="3499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1144163" y="4537907"/>
            <a:ext cx="3499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144163" y="4993515"/>
            <a:ext cx="3499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2512315" y="3625363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/>
          <p:cNvSpPr/>
          <p:nvPr/>
        </p:nvSpPr>
        <p:spPr>
          <a:xfrm>
            <a:off x="1056290" y="3625363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lipse 10"/>
          <p:cNvSpPr/>
          <p:nvPr/>
        </p:nvSpPr>
        <p:spPr>
          <a:xfrm>
            <a:off x="1792235" y="4057411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/>
          <p:cNvSpPr/>
          <p:nvPr/>
        </p:nvSpPr>
        <p:spPr>
          <a:xfrm>
            <a:off x="1056290" y="4065795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/>
          <p:cNvSpPr/>
          <p:nvPr/>
        </p:nvSpPr>
        <p:spPr>
          <a:xfrm>
            <a:off x="1784148" y="4489459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Ellipse 14"/>
          <p:cNvSpPr/>
          <p:nvPr/>
        </p:nvSpPr>
        <p:spPr>
          <a:xfrm>
            <a:off x="1072155" y="4489459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Ellipse 15"/>
          <p:cNvSpPr/>
          <p:nvPr/>
        </p:nvSpPr>
        <p:spPr>
          <a:xfrm>
            <a:off x="3700447" y="4921507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lipse 16"/>
          <p:cNvSpPr/>
          <p:nvPr/>
        </p:nvSpPr>
        <p:spPr>
          <a:xfrm>
            <a:off x="1072155" y="4921507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feld 18"/>
          <p:cNvSpPr txBox="1"/>
          <p:nvPr/>
        </p:nvSpPr>
        <p:spPr>
          <a:xfrm>
            <a:off x="66198" y="350100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Article</a:t>
            </a:r>
            <a:r>
              <a:rPr lang="de-DE" dirty="0"/>
              <a:t> 1</a:t>
            </a:r>
            <a:endParaRPr lang="en-GB" dirty="0"/>
          </a:p>
        </p:txBody>
      </p:sp>
      <p:sp>
        <p:nvSpPr>
          <p:cNvPr id="20" name="Textfeld 19"/>
          <p:cNvSpPr txBox="1"/>
          <p:nvPr/>
        </p:nvSpPr>
        <p:spPr>
          <a:xfrm>
            <a:off x="46042" y="3913352"/>
            <a:ext cx="99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Article</a:t>
            </a:r>
            <a:r>
              <a:rPr lang="de-DE" dirty="0"/>
              <a:t> 2</a:t>
            </a:r>
            <a:endParaRPr lang="en-GB" dirty="0"/>
          </a:p>
        </p:txBody>
      </p:sp>
      <p:sp>
        <p:nvSpPr>
          <p:cNvPr id="21" name="Textfeld 20"/>
          <p:cNvSpPr txBox="1"/>
          <p:nvPr/>
        </p:nvSpPr>
        <p:spPr>
          <a:xfrm>
            <a:off x="35496" y="4345400"/>
            <a:ext cx="97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Article</a:t>
            </a:r>
            <a:r>
              <a:rPr lang="de-DE" dirty="0"/>
              <a:t> 3</a:t>
            </a:r>
            <a:endParaRPr lang="en-GB" dirty="0"/>
          </a:p>
        </p:txBody>
      </p:sp>
      <p:sp>
        <p:nvSpPr>
          <p:cNvPr id="22" name="Textfeld 21"/>
          <p:cNvSpPr txBox="1"/>
          <p:nvPr/>
        </p:nvSpPr>
        <p:spPr>
          <a:xfrm>
            <a:off x="35496" y="4785832"/>
            <a:ext cx="97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Article</a:t>
            </a:r>
            <a:r>
              <a:rPr lang="de-DE" dirty="0"/>
              <a:t> 4</a:t>
            </a:r>
            <a:endParaRPr lang="en-GB" dirty="0"/>
          </a:p>
        </p:txBody>
      </p:sp>
      <p:cxnSp>
        <p:nvCxnSpPr>
          <p:cNvPr id="24" name="Gerade Verbindung mit Pfeil 23"/>
          <p:cNvCxnSpPr>
            <a:stCxn id="10" idx="6"/>
            <a:endCxn id="11" idx="1"/>
          </p:cNvCxnSpPr>
          <p:nvPr/>
        </p:nvCxnSpPr>
        <p:spPr>
          <a:xfrm>
            <a:off x="1200306" y="3697371"/>
            <a:ext cx="613020" cy="3811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3" idx="7"/>
            <a:endCxn id="9" idx="2"/>
          </p:cNvCxnSpPr>
          <p:nvPr/>
        </p:nvCxnSpPr>
        <p:spPr>
          <a:xfrm flipV="1">
            <a:off x="1907073" y="3697371"/>
            <a:ext cx="605242" cy="8131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38" idx="6"/>
            <a:endCxn id="16" idx="1"/>
          </p:cNvCxnSpPr>
          <p:nvPr/>
        </p:nvCxnSpPr>
        <p:spPr>
          <a:xfrm>
            <a:off x="3131840" y="4537907"/>
            <a:ext cx="589698" cy="4046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4139952" y="406743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Ellipse 37"/>
          <p:cNvSpPr/>
          <p:nvPr/>
        </p:nvSpPr>
        <p:spPr>
          <a:xfrm>
            <a:off x="2987824" y="4465899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Gerade Verbindung mit Pfeil 42"/>
          <p:cNvCxnSpPr>
            <a:stCxn id="11" idx="6"/>
            <a:endCxn id="38" idx="1"/>
          </p:cNvCxnSpPr>
          <p:nvPr/>
        </p:nvCxnSpPr>
        <p:spPr>
          <a:xfrm>
            <a:off x="1936251" y="4129419"/>
            <a:ext cx="1072664" cy="3575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9" idx="6"/>
            <a:endCxn id="37" idx="1"/>
          </p:cNvCxnSpPr>
          <p:nvPr/>
        </p:nvCxnSpPr>
        <p:spPr>
          <a:xfrm>
            <a:off x="2656331" y="3697371"/>
            <a:ext cx="1504712" cy="3911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16" idx="7"/>
            <a:endCxn id="37" idx="3"/>
          </p:cNvCxnSpPr>
          <p:nvPr/>
        </p:nvCxnSpPr>
        <p:spPr>
          <a:xfrm flipV="1">
            <a:off x="3823372" y="4190357"/>
            <a:ext cx="337671" cy="7522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>
            <a:off x="971600" y="5515204"/>
            <a:ext cx="38884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3491880" y="5587212"/>
            <a:ext cx="141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version</a:t>
            </a:r>
            <a:r>
              <a:rPr lang="de-DE" b="1" dirty="0"/>
              <a:t>/time</a:t>
            </a:r>
            <a:endParaRPr lang="en-GB" b="1" dirty="0"/>
          </a:p>
        </p:txBody>
      </p:sp>
      <p:sp>
        <p:nvSpPr>
          <p:cNvPr id="72" name="Textfeld 71"/>
          <p:cNvSpPr txBox="1"/>
          <p:nvPr/>
        </p:nvSpPr>
        <p:spPr>
          <a:xfrm>
            <a:off x="525279" y="2924944"/>
            <a:ext cx="3028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Solution: </a:t>
            </a:r>
            <a:r>
              <a:rPr lang="de-DE" b="1" dirty="0" err="1"/>
              <a:t>Use</a:t>
            </a:r>
            <a:r>
              <a:rPr lang="de-DE" b="1" dirty="0"/>
              <a:t> </a:t>
            </a:r>
            <a:r>
              <a:rPr lang="de-DE" b="1" dirty="0" err="1"/>
              <a:t>article</a:t>
            </a:r>
            <a:r>
              <a:rPr lang="de-DE" b="1" dirty="0"/>
              <a:t> </a:t>
            </a:r>
            <a:r>
              <a:rPr lang="de-DE" b="1" dirty="0" err="1"/>
              <a:t>versions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9642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 Path Analysis </a:t>
            </a:r>
            <a:r>
              <a:rPr lang="de-DE" dirty="0" err="1"/>
              <a:t>Example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err="1"/>
              <a:t>Identification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important</a:t>
            </a:r>
            <a:r>
              <a:rPr lang="de-DE" sz="2400" dirty="0"/>
              <a:t> </a:t>
            </a:r>
            <a:r>
              <a:rPr lang="de-DE" sz="2400" dirty="0" err="1"/>
              <a:t>pathways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news</a:t>
            </a:r>
            <a:r>
              <a:rPr lang="de-DE" sz="2400" dirty="0"/>
              <a:t> </a:t>
            </a:r>
            <a:r>
              <a:rPr lang="de-DE" sz="2400" dirty="0" err="1"/>
              <a:t>spreading</a:t>
            </a:r>
            <a:r>
              <a:rPr lang="de-DE" sz="2400" dirty="0"/>
              <a:t> in online </a:t>
            </a:r>
            <a:r>
              <a:rPr lang="de-DE" sz="2400" dirty="0" err="1"/>
              <a:t>media</a:t>
            </a:r>
            <a:endParaRPr lang="en-GB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90709" y="5057800"/>
            <a:ext cx="535487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477238" y="4804119"/>
            <a:ext cx="300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Information </a:t>
            </a:r>
            <a:r>
              <a:rPr lang="de-DE" dirty="0" err="1"/>
              <a:t>diffusion</a:t>
            </a:r>
            <a:r>
              <a:rPr lang="de-DE" dirty="0"/>
              <a:t> </a:t>
            </a:r>
            <a:r>
              <a:rPr lang="de-DE" dirty="0" err="1"/>
              <a:t>network</a:t>
            </a:r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710747" y="4465511"/>
            <a:ext cx="13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Web </a:t>
            </a:r>
            <a:r>
              <a:rPr lang="de-DE" dirty="0" err="1"/>
              <a:t>content</a:t>
            </a:r>
            <a:endParaRPr lang="en-GB" dirty="0"/>
          </a:p>
        </p:txBody>
      </p:sp>
      <p:pic>
        <p:nvPicPr>
          <p:cNvPr id="7" name="Picture 2" descr="Bildergebnis für social m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60032" y="2672916"/>
            <a:ext cx="2736304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feil nach unten 7"/>
          <p:cNvSpPr/>
          <p:nvPr/>
        </p:nvSpPr>
        <p:spPr>
          <a:xfrm>
            <a:off x="5868144" y="3852333"/>
            <a:ext cx="360040" cy="93610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03" y="2420888"/>
            <a:ext cx="3358782" cy="2143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hteck 10"/>
          <p:cNvSpPr/>
          <p:nvPr/>
        </p:nvSpPr>
        <p:spPr>
          <a:xfrm>
            <a:off x="2915816" y="2780928"/>
            <a:ext cx="792088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feil nach rechts 9"/>
          <p:cNvSpPr/>
          <p:nvPr/>
        </p:nvSpPr>
        <p:spPr>
          <a:xfrm>
            <a:off x="3419872" y="3119402"/>
            <a:ext cx="1008112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845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 Path Analysis </a:t>
            </a:r>
            <a:r>
              <a:rPr lang="de-DE" dirty="0" err="1"/>
              <a:t>Example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28" y="1600200"/>
            <a:ext cx="537934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695667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Bildschirmpräsentation (4:3)</PresentationFormat>
  <Paragraphs>59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Calibri</vt:lpstr>
      <vt:lpstr>Larissa</vt:lpstr>
      <vt:lpstr>Main Path Analysis</vt:lpstr>
      <vt:lpstr>Main Path Analysis</vt:lpstr>
      <vt:lpstr>Main Path Analysis</vt:lpstr>
      <vt:lpstr>Main Path Analysis</vt:lpstr>
      <vt:lpstr>MPA for Analysing Online Media</vt:lpstr>
      <vt:lpstr>Main Path Analysis</vt:lpstr>
      <vt:lpstr>Main Path Analysis</vt:lpstr>
      <vt:lpstr>Main Path Analysis Example</vt:lpstr>
      <vt:lpstr>Main Path Analysis Example</vt:lpstr>
      <vt:lpstr>Themen für Ausarbeitungen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hecking</dc:creator>
  <cp:lastModifiedBy>Hecking, Tobias</cp:lastModifiedBy>
  <cp:revision>4</cp:revision>
  <dcterms:created xsi:type="dcterms:W3CDTF">2023-01-31T10:40:29Z</dcterms:created>
  <dcterms:modified xsi:type="dcterms:W3CDTF">2023-01-31T15:09:13Z</dcterms:modified>
</cp:coreProperties>
</file>