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EAD22F-1BA1-4734-9CE6-839D12F41EE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0D67AEE-5189-4D1F-8E5B-95B76E09E102}">
      <dgm:prSet/>
      <dgm:spPr/>
      <dgm:t>
        <a:bodyPr/>
        <a:lstStyle/>
        <a:p>
          <a:r>
            <a:rPr lang="en-US" dirty="0"/>
            <a:t>Guide for beginner gardeners</a:t>
          </a:r>
        </a:p>
      </dgm:t>
    </dgm:pt>
    <dgm:pt modelId="{7D87108A-CBD8-4D1E-BB4E-BC51E8014982}" type="parTrans" cxnId="{CEC05FE6-2F45-43FC-BBF3-8E0077855170}">
      <dgm:prSet/>
      <dgm:spPr/>
      <dgm:t>
        <a:bodyPr/>
        <a:lstStyle/>
        <a:p>
          <a:endParaRPr lang="en-US"/>
        </a:p>
      </dgm:t>
    </dgm:pt>
    <dgm:pt modelId="{D9ED5237-7BD4-49E4-A8B5-4EFFA1AC59EE}" type="sibTrans" cxnId="{CEC05FE6-2F45-43FC-BBF3-8E0077855170}">
      <dgm:prSet/>
      <dgm:spPr/>
      <dgm:t>
        <a:bodyPr/>
        <a:lstStyle/>
        <a:p>
          <a:endParaRPr lang="en-US"/>
        </a:p>
      </dgm:t>
    </dgm:pt>
    <dgm:pt modelId="{BC6448DF-14BC-4883-B210-31691B812D8C}">
      <dgm:prSet/>
      <dgm:spPr/>
      <dgm:t>
        <a:bodyPr/>
        <a:lstStyle/>
        <a:p>
          <a:r>
            <a:rPr lang="en-US"/>
            <a:t>Help with decisions, and links to helpful websites</a:t>
          </a:r>
        </a:p>
      </dgm:t>
    </dgm:pt>
    <dgm:pt modelId="{17613FF8-CEF8-43F7-9FD2-E7955A4BBD68}" type="parTrans" cxnId="{3629C2F4-27CC-49A9-A400-890EE100BEA2}">
      <dgm:prSet/>
      <dgm:spPr/>
      <dgm:t>
        <a:bodyPr/>
        <a:lstStyle/>
        <a:p>
          <a:endParaRPr lang="en-US"/>
        </a:p>
      </dgm:t>
    </dgm:pt>
    <dgm:pt modelId="{50A511C9-5253-4319-8A50-0AC4AB0375A7}" type="sibTrans" cxnId="{3629C2F4-27CC-49A9-A400-890EE100BEA2}">
      <dgm:prSet/>
      <dgm:spPr/>
      <dgm:t>
        <a:bodyPr/>
        <a:lstStyle/>
        <a:p>
          <a:endParaRPr lang="en-US"/>
        </a:p>
      </dgm:t>
    </dgm:pt>
    <dgm:pt modelId="{DA9E75DA-1459-482D-B86F-310F5E36805C}">
      <dgm:prSet/>
      <dgm:spPr/>
      <dgm:t>
        <a:bodyPr/>
        <a:lstStyle/>
        <a:p>
          <a:r>
            <a:rPr lang="en-US" dirty="0"/>
            <a:t>Introduction to different plants and what they are used for</a:t>
          </a:r>
        </a:p>
      </dgm:t>
    </dgm:pt>
    <dgm:pt modelId="{E9BDFC81-FC55-4FB5-8A26-8CFA1EA6759E}" type="parTrans" cxnId="{79C07972-081D-4AB4-99EB-03E279C55753}">
      <dgm:prSet/>
      <dgm:spPr/>
      <dgm:t>
        <a:bodyPr/>
        <a:lstStyle/>
        <a:p>
          <a:endParaRPr lang="en-US"/>
        </a:p>
      </dgm:t>
    </dgm:pt>
    <dgm:pt modelId="{D4505875-6B9B-4ABA-8BB8-872BBE4A71D4}" type="sibTrans" cxnId="{79C07972-081D-4AB4-99EB-03E279C55753}">
      <dgm:prSet/>
      <dgm:spPr/>
      <dgm:t>
        <a:bodyPr/>
        <a:lstStyle/>
        <a:p>
          <a:endParaRPr lang="en-US"/>
        </a:p>
      </dgm:t>
    </dgm:pt>
    <dgm:pt modelId="{9F11CDCC-DB61-4069-8C8F-708E5EB67012}" type="pres">
      <dgm:prSet presAssocID="{71EAD22F-1BA1-4734-9CE6-839D12F41EE0}" presName="linear" presStyleCnt="0">
        <dgm:presLayoutVars>
          <dgm:animLvl val="lvl"/>
          <dgm:resizeHandles val="exact"/>
        </dgm:presLayoutVars>
      </dgm:prSet>
      <dgm:spPr/>
    </dgm:pt>
    <dgm:pt modelId="{79EF6F93-8415-4008-A18D-9CF550814F14}" type="pres">
      <dgm:prSet presAssocID="{B0D67AEE-5189-4D1F-8E5B-95B76E09E102}" presName="parentText" presStyleLbl="node1" presStyleIdx="0" presStyleCnt="3" custLinFactY="2025" custLinFactNeighborX="-13" custLinFactNeighborY="100000">
        <dgm:presLayoutVars>
          <dgm:chMax val="0"/>
          <dgm:bulletEnabled val="1"/>
        </dgm:presLayoutVars>
      </dgm:prSet>
      <dgm:spPr/>
    </dgm:pt>
    <dgm:pt modelId="{77A29970-10DC-42A8-AED3-BB53CAE0A918}" type="pres">
      <dgm:prSet presAssocID="{D9ED5237-7BD4-49E4-A8B5-4EFFA1AC59EE}" presName="spacer" presStyleCnt="0"/>
      <dgm:spPr/>
    </dgm:pt>
    <dgm:pt modelId="{CBCE021E-93D0-4337-A0D5-B4F171D3D1A0}" type="pres">
      <dgm:prSet presAssocID="{BC6448DF-14BC-4883-B210-31691B812D8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8E433BB-6420-436F-A796-232424A0BFC6}" type="pres">
      <dgm:prSet presAssocID="{50A511C9-5253-4319-8A50-0AC4AB0375A7}" presName="spacer" presStyleCnt="0"/>
      <dgm:spPr/>
    </dgm:pt>
    <dgm:pt modelId="{EDA65C1A-73F0-470A-8F1C-7088D61BCF2E}" type="pres">
      <dgm:prSet presAssocID="{DA9E75DA-1459-482D-B86F-310F5E36805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E550117-4DC2-443C-A3B5-D5508BF365BB}" type="presOf" srcId="{B0D67AEE-5189-4D1F-8E5B-95B76E09E102}" destId="{79EF6F93-8415-4008-A18D-9CF550814F14}" srcOrd="0" destOrd="0" presId="urn:microsoft.com/office/officeart/2005/8/layout/vList2"/>
    <dgm:cxn modelId="{4A284630-607E-4A69-BF06-925142D32AE9}" type="presOf" srcId="{BC6448DF-14BC-4883-B210-31691B812D8C}" destId="{CBCE021E-93D0-4337-A0D5-B4F171D3D1A0}" srcOrd="0" destOrd="0" presId="urn:microsoft.com/office/officeart/2005/8/layout/vList2"/>
    <dgm:cxn modelId="{5E4A6C67-6845-4B8B-B357-556F3FAA03DC}" type="presOf" srcId="{DA9E75DA-1459-482D-B86F-310F5E36805C}" destId="{EDA65C1A-73F0-470A-8F1C-7088D61BCF2E}" srcOrd="0" destOrd="0" presId="urn:microsoft.com/office/officeart/2005/8/layout/vList2"/>
    <dgm:cxn modelId="{79C07972-081D-4AB4-99EB-03E279C55753}" srcId="{71EAD22F-1BA1-4734-9CE6-839D12F41EE0}" destId="{DA9E75DA-1459-482D-B86F-310F5E36805C}" srcOrd="2" destOrd="0" parTransId="{E9BDFC81-FC55-4FB5-8A26-8CFA1EA6759E}" sibTransId="{D4505875-6B9B-4ABA-8BB8-872BBE4A71D4}"/>
    <dgm:cxn modelId="{360C10C0-C749-4937-BD41-8856D70BB15B}" type="presOf" srcId="{71EAD22F-1BA1-4734-9CE6-839D12F41EE0}" destId="{9F11CDCC-DB61-4069-8C8F-708E5EB67012}" srcOrd="0" destOrd="0" presId="urn:microsoft.com/office/officeart/2005/8/layout/vList2"/>
    <dgm:cxn modelId="{CEC05FE6-2F45-43FC-BBF3-8E0077855170}" srcId="{71EAD22F-1BA1-4734-9CE6-839D12F41EE0}" destId="{B0D67AEE-5189-4D1F-8E5B-95B76E09E102}" srcOrd="0" destOrd="0" parTransId="{7D87108A-CBD8-4D1E-BB4E-BC51E8014982}" sibTransId="{D9ED5237-7BD4-49E4-A8B5-4EFFA1AC59EE}"/>
    <dgm:cxn modelId="{3629C2F4-27CC-49A9-A400-890EE100BEA2}" srcId="{71EAD22F-1BA1-4734-9CE6-839D12F41EE0}" destId="{BC6448DF-14BC-4883-B210-31691B812D8C}" srcOrd="1" destOrd="0" parTransId="{17613FF8-CEF8-43F7-9FD2-E7955A4BBD68}" sibTransId="{50A511C9-5253-4319-8A50-0AC4AB0375A7}"/>
    <dgm:cxn modelId="{288392D6-29F9-4558-9683-4F1A6E3AC0ED}" type="presParOf" srcId="{9F11CDCC-DB61-4069-8C8F-708E5EB67012}" destId="{79EF6F93-8415-4008-A18D-9CF550814F14}" srcOrd="0" destOrd="0" presId="urn:microsoft.com/office/officeart/2005/8/layout/vList2"/>
    <dgm:cxn modelId="{C4C6B1AF-3CDB-49AD-B4F1-4C3DAD0942AC}" type="presParOf" srcId="{9F11CDCC-DB61-4069-8C8F-708E5EB67012}" destId="{77A29970-10DC-42A8-AED3-BB53CAE0A918}" srcOrd="1" destOrd="0" presId="urn:microsoft.com/office/officeart/2005/8/layout/vList2"/>
    <dgm:cxn modelId="{D0A8A75E-1017-46F2-BFCC-6B3373B5DC9D}" type="presParOf" srcId="{9F11CDCC-DB61-4069-8C8F-708E5EB67012}" destId="{CBCE021E-93D0-4337-A0D5-B4F171D3D1A0}" srcOrd="2" destOrd="0" presId="urn:microsoft.com/office/officeart/2005/8/layout/vList2"/>
    <dgm:cxn modelId="{452E087F-23E3-470A-86D4-84EB938EFDD7}" type="presParOf" srcId="{9F11CDCC-DB61-4069-8C8F-708E5EB67012}" destId="{C8E433BB-6420-436F-A796-232424A0BFC6}" srcOrd="3" destOrd="0" presId="urn:microsoft.com/office/officeart/2005/8/layout/vList2"/>
    <dgm:cxn modelId="{37698A1B-E437-4941-9E0B-F805A131A156}" type="presParOf" srcId="{9F11CDCC-DB61-4069-8C8F-708E5EB67012}" destId="{EDA65C1A-73F0-470A-8F1C-7088D61BCF2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F39933-CA50-4532-9551-D95DD5F39CF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0D94D2-6F3D-4287-AA24-68459DD321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 did vertical and horizontal icon menus. </a:t>
          </a:r>
        </a:p>
      </dgm:t>
    </dgm:pt>
    <dgm:pt modelId="{52BEF927-A436-4522-A29F-A32E910B568D}" type="parTrans" cxnId="{F895C8B5-7743-4AF4-A441-8EF5DDCDBE7E}">
      <dgm:prSet/>
      <dgm:spPr/>
      <dgm:t>
        <a:bodyPr/>
        <a:lstStyle/>
        <a:p>
          <a:endParaRPr lang="en-US"/>
        </a:p>
      </dgm:t>
    </dgm:pt>
    <dgm:pt modelId="{C688BE04-11B0-4848-BF76-9417293B3F49}" type="sibTrans" cxnId="{F895C8B5-7743-4AF4-A441-8EF5DDCDBE7E}">
      <dgm:prSet/>
      <dgm:spPr/>
      <dgm:t>
        <a:bodyPr/>
        <a:lstStyle/>
        <a:p>
          <a:endParaRPr lang="en-US"/>
        </a:p>
      </dgm:t>
    </dgm:pt>
    <dgm:pt modelId="{8A36F39B-182F-4C99-8DDE-5600804CAF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 like reading top to bottom, so I liked that design. </a:t>
          </a:r>
        </a:p>
      </dgm:t>
    </dgm:pt>
    <dgm:pt modelId="{AC0718CC-C5C7-4495-9DAD-2B9D02B58F0D}" type="parTrans" cxnId="{6B12D162-31C9-4810-9BBF-4AE241D23FCA}">
      <dgm:prSet/>
      <dgm:spPr/>
      <dgm:t>
        <a:bodyPr/>
        <a:lstStyle/>
        <a:p>
          <a:endParaRPr lang="en-US"/>
        </a:p>
      </dgm:t>
    </dgm:pt>
    <dgm:pt modelId="{2C95082C-E872-40E5-9F5F-3F5E1AEB66F7}" type="sibTrans" cxnId="{6B12D162-31C9-4810-9BBF-4AE241D23FCA}">
      <dgm:prSet/>
      <dgm:spPr/>
      <dgm:t>
        <a:bodyPr/>
        <a:lstStyle/>
        <a:p>
          <a:endParaRPr lang="en-US"/>
        </a:p>
      </dgm:t>
    </dgm:pt>
    <dgm:pt modelId="{9672B6D0-1A78-484E-80E1-0D7E0BEDD9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icon at the bottom is horizontal since that is what I used before, didn’t see a need to change it. </a:t>
          </a:r>
        </a:p>
      </dgm:t>
    </dgm:pt>
    <dgm:pt modelId="{C7F06D89-BD15-4A37-80D7-26FFD59FF879}" type="parTrans" cxnId="{069AC6C3-17E8-4E84-97FC-BAA4E14FBE45}">
      <dgm:prSet/>
      <dgm:spPr/>
      <dgm:t>
        <a:bodyPr/>
        <a:lstStyle/>
        <a:p>
          <a:endParaRPr lang="en-US"/>
        </a:p>
      </dgm:t>
    </dgm:pt>
    <dgm:pt modelId="{E8062906-B392-46C5-95C6-DC50D2AE9A9E}" type="sibTrans" cxnId="{069AC6C3-17E8-4E84-97FC-BAA4E14FBE45}">
      <dgm:prSet/>
      <dgm:spPr/>
      <dgm:t>
        <a:bodyPr/>
        <a:lstStyle/>
        <a:p>
          <a:endParaRPr lang="en-US"/>
        </a:p>
      </dgm:t>
    </dgm:pt>
    <dgm:pt modelId="{EB9CB026-214E-4755-A212-93C161A4F8B2}">
      <dgm:prSet/>
      <dgm:spPr/>
      <dgm:t>
        <a:bodyPr/>
        <a:lstStyle/>
        <a:p>
          <a:r>
            <a:rPr lang="en-US"/>
            <a:t>Greens, blues, and bright colors</a:t>
          </a:r>
          <a:endParaRPr lang="en-US" dirty="0"/>
        </a:p>
      </dgm:t>
    </dgm:pt>
    <dgm:pt modelId="{AAC981D3-3527-4F48-89A0-1E5754A9D87E}" type="parTrans" cxnId="{A7DAA1B7-351C-48B4-877E-5E95851159BA}">
      <dgm:prSet/>
      <dgm:spPr/>
      <dgm:t>
        <a:bodyPr/>
        <a:lstStyle/>
        <a:p>
          <a:endParaRPr lang="en-US"/>
        </a:p>
      </dgm:t>
    </dgm:pt>
    <dgm:pt modelId="{3944679D-5B8A-4D7C-B452-E8C41DB4E5F2}" type="sibTrans" cxnId="{A7DAA1B7-351C-48B4-877E-5E95851159BA}">
      <dgm:prSet/>
      <dgm:spPr/>
      <dgm:t>
        <a:bodyPr/>
        <a:lstStyle/>
        <a:p>
          <a:endParaRPr lang="en-US"/>
        </a:p>
      </dgm:t>
    </dgm:pt>
    <dgm:pt modelId="{AD66A7E6-C5DC-4DFE-9B54-3DE3B64DF4FC}">
      <dgm:prSet/>
      <dgm:spPr/>
      <dgm:t>
        <a:bodyPr/>
        <a:lstStyle/>
        <a:p>
          <a:r>
            <a:rPr lang="en-US" dirty="0"/>
            <a:t>I tried to match nature colors, green and blue for the backgrounds, and the text is an assortment of pinks, oranges, and purples. </a:t>
          </a:r>
        </a:p>
      </dgm:t>
    </dgm:pt>
    <dgm:pt modelId="{A856C579-0AA5-41C1-ABA9-0FFF3F37F4A7}" type="parTrans" cxnId="{9A4B205F-3CFD-47F7-A1CA-02F3FA0F2F3D}">
      <dgm:prSet/>
      <dgm:spPr/>
      <dgm:t>
        <a:bodyPr/>
        <a:lstStyle/>
        <a:p>
          <a:endParaRPr lang="en-US"/>
        </a:p>
      </dgm:t>
    </dgm:pt>
    <dgm:pt modelId="{EC19F86D-B7C8-4994-9BB9-C680EEEC9B03}" type="sibTrans" cxnId="{9A4B205F-3CFD-47F7-A1CA-02F3FA0F2F3D}">
      <dgm:prSet/>
      <dgm:spPr/>
      <dgm:t>
        <a:bodyPr/>
        <a:lstStyle/>
        <a:p>
          <a:endParaRPr lang="en-US"/>
        </a:p>
      </dgm:t>
    </dgm:pt>
    <dgm:pt modelId="{D3B033A2-056F-4C55-B0B0-28303A5A670B}" type="pres">
      <dgm:prSet presAssocID="{0AF39933-CA50-4532-9551-D95DD5F39CF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79DB9E-A061-45EA-8B04-20DFF633FC73}" type="pres">
      <dgm:prSet presAssocID="{C20D94D2-6F3D-4287-AA24-68459DD321CB}" presName="hierRoot1" presStyleCnt="0"/>
      <dgm:spPr/>
    </dgm:pt>
    <dgm:pt modelId="{DBEAAC80-8E04-4318-AFD3-A5F0A561DA28}" type="pres">
      <dgm:prSet presAssocID="{C20D94D2-6F3D-4287-AA24-68459DD321CB}" presName="composite" presStyleCnt="0"/>
      <dgm:spPr/>
    </dgm:pt>
    <dgm:pt modelId="{2D543A11-9A18-42EA-939C-AB577FF1EFCE}" type="pres">
      <dgm:prSet presAssocID="{C20D94D2-6F3D-4287-AA24-68459DD321CB}" presName="background" presStyleLbl="node0" presStyleIdx="0" presStyleCnt="5"/>
      <dgm:spPr/>
    </dgm:pt>
    <dgm:pt modelId="{E62AB83F-BC3F-4585-91DF-A8CA31BEC7C0}" type="pres">
      <dgm:prSet presAssocID="{C20D94D2-6F3D-4287-AA24-68459DD321CB}" presName="text" presStyleLbl="fgAcc0" presStyleIdx="0" presStyleCnt="5" custLinFactX="10283" custLinFactNeighborX="100000" custLinFactNeighborY="10073">
        <dgm:presLayoutVars>
          <dgm:chPref val="3"/>
        </dgm:presLayoutVars>
      </dgm:prSet>
      <dgm:spPr/>
    </dgm:pt>
    <dgm:pt modelId="{90053B52-C6F0-4A12-ABD5-2E4401AA7E6B}" type="pres">
      <dgm:prSet presAssocID="{C20D94D2-6F3D-4287-AA24-68459DD321CB}" presName="hierChild2" presStyleCnt="0"/>
      <dgm:spPr/>
    </dgm:pt>
    <dgm:pt modelId="{7FDDAEE5-E17D-43B3-A39B-C33807411B87}" type="pres">
      <dgm:prSet presAssocID="{8A36F39B-182F-4C99-8DDE-5600804CAF1E}" presName="hierRoot1" presStyleCnt="0"/>
      <dgm:spPr/>
    </dgm:pt>
    <dgm:pt modelId="{9E856366-E9F9-4B90-AC21-4652721FF555}" type="pres">
      <dgm:prSet presAssocID="{8A36F39B-182F-4C99-8DDE-5600804CAF1E}" presName="composite" presStyleCnt="0"/>
      <dgm:spPr/>
    </dgm:pt>
    <dgm:pt modelId="{91046DE0-3A58-44B0-BD7B-D159F5C91353}" type="pres">
      <dgm:prSet presAssocID="{8A36F39B-182F-4C99-8DDE-5600804CAF1E}" presName="background" presStyleLbl="node0" presStyleIdx="1" presStyleCnt="5"/>
      <dgm:spPr/>
    </dgm:pt>
    <dgm:pt modelId="{19215766-1FBE-4F3A-8D6F-8562DC4CCBAA}" type="pres">
      <dgm:prSet presAssocID="{8A36F39B-182F-4C99-8DDE-5600804CAF1E}" presName="text" presStyleLbl="fgAcc0" presStyleIdx="1" presStyleCnt="5" custLinFactX="100000" custLinFactNeighborX="125000" custLinFactNeighborY="3243">
        <dgm:presLayoutVars>
          <dgm:chPref val="3"/>
        </dgm:presLayoutVars>
      </dgm:prSet>
      <dgm:spPr/>
    </dgm:pt>
    <dgm:pt modelId="{923D1D83-4B80-45A2-AC26-4BCF02E54B39}" type="pres">
      <dgm:prSet presAssocID="{8A36F39B-182F-4C99-8DDE-5600804CAF1E}" presName="hierChild2" presStyleCnt="0"/>
      <dgm:spPr/>
    </dgm:pt>
    <dgm:pt modelId="{AF702EF4-5061-4623-9790-E43C71F579F0}" type="pres">
      <dgm:prSet presAssocID="{9672B6D0-1A78-484E-80E1-0D7E0BEDD985}" presName="hierRoot1" presStyleCnt="0"/>
      <dgm:spPr/>
    </dgm:pt>
    <dgm:pt modelId="{E7866AB3-6C9B-4669-A1C7-6AC9ED3178C7}" type="pres">
      <dgm:prSet presAssocID="{9672B6D0-1A78-484E-80E1-0D7E0BEDD985}" presName="composite" presStyleCnt="0"/>
      <dgm:spPr/>
    </dgm:pt>
    <dgm:pt modelId="{9E7D92B6-590D-4CF7-B1D4-DEB2DED7B18B}" type="pres">
      <dgm:prSet presAssocID="{9672B6D0-1A78-484E-80E1-0D7E0BEDD985}" presName="background" presStyleLbl="node0" presStyleIdx="2" presStyleCnt="5"/>
      <dgm:spPr/>
    </dgm:pt>
    <dgm:pt modelId="{A9D743FD-AA86-4581-BFEC-BCCACAB24758}" type="pres">
      <dgm:prSet presAssocID="{9672B6D0-1A78-484E-80E1-0D7E0BEDD985}" presName="text" presStyleLbl="fgAcc0" presStyleIdx="2" presStyleCnt="5" custLinFactX="100000" custLinFactY="-19934" custLinFactNeighborX="130241" custLinFactNeighborY="-100000">
        <dgm:presLayoutVars>
          <dgm:chPref val="3"/>
        </dgm:presLayoutVars>
      </dgm:prSet>
      <dgm:spPr/>
    </dgm:pt>
    <dgm:pt modelId="{C5D48F06-B627-4098-9723-0B4937CA0B8A}" type="pres">
      <dgm:prSet presAssocID="{9672B6D0-1A78-484E-80E1-0D7E0BEDD985}" presName="hierChild2" presStyleCnt="0"/>
      <dgm:spPr/>
    </dgm:pt>
    <dgm:pt modelId="{50C9ADF3-A118-40E5-B28D-0E756251198A}" type="pres">
      <dgm:prSet presAssocID="{EB9CB026-214E-4755-A212-93C161A4F8B2}" presName="hierRoot1" presStyleCnt="0"/>
      <dgm:spPr/>
    </dgm:pt>
    <dgm:pt modelId="{45911371-7E8E-453B-9E90-C1F337874012}" type="pres">
      <dgm:prSet presAssocID="{EB9CB026-214E-4755-A212-93C161A4F8B2}" presName="composite" presStyleCnt="0"/>
      <dgm:spPr/>
    </dgm:pt>
    <dgm:pt modelId="{397B8403-D9F4-42C9-A909-67934F89DCE2}" type="pres">
      <dgm:prSet presAssocID="{EB9CB026-214E-4755-A212-93C161A4F8B2}" presName="background" presStyleLbl="node0" presStyleIdx="3" presStyleCnt="5"/>
      <dgm:spPr/>
    </dgm:pt>
    <dgm:pt modelId="{A5F1C94B-F5C5-49CE-B153-DB74E9BBB990}" type="pres">
      <dgm:prSet presAssocID="{EB9CB026-214E-4755-A212-93C161A4F8B2}" presName="text" presStyleLbl="fgAcc0" presStyleIdx="3" presStyleCnt="5" custLinFactX="-177983" custLinFactY="-23135" custLinFactNeighborX="-200000" custLinFactNeighborY="-100000">
        <dgm:presLayoutVars>
          <dgm:chPref val="3"/>
        </dgm:presLayoutVars>
      </dgm:prSet>
      <dgm:spPr/>
    </dgm:pt>
    <dgm:pt modelId="{71747FC1-0720-453A-A105-7E4459222A18}" type="pres">
      <dgm:prSet presAssocID="{EB9CB026-214E-4755-A212-93C161A4F8B2}" presName="hierChild2" presStyleCnt="0"/>
      <dgm:spPr/>
    </dgm:pt>
    <dgm:pt modelId="{C1D6662B-E30D-4DC3-8508-15ADC459ACF8}" type="pres">
      <dgm:prSet presAssocID="{AD66A7E6-C5DC-4DFE-9B54-3DE3B64DF4FC}" presName="hierRoot1" presStyleCnt="0"/>
      <dgm:spPr/>
    </dgm:pt>
    <dgm:pt modelId="{013488BD-C5D4-4588-BDBD-060576FC93B7}" type="pres">
      <dgm:prSet presAssocID="{AD66A7E6-C5DC-4DFE-9B54-3DE3B64DF4FC}" presName="composite" presStyleCnt="0"/>
      <dgm:spPr/>
    </dgm:pt>
    <dgm:pt modelId="{7E39999E-50DF-4DB4-9428-0C9D239560FD}" type="pres">
      <dgm:prSet presAssocID="{AD66A7E6-C5DC-4DFE-9B54-3DE3B64DF4FC}" presName="background" presStyleLbl="node0" presStyleIdx="4" presStyleCnt="5"/>
      <dgm:spPr/>
    </dgm:pt>
    <dgm:pt modelId="{A3B3A8AD-45FD-47DE-873B-054F4418CA15}" type="pres">
      <dgm:prSet presAssocID="{AD66A7E6-C5DC-4DFE-9B54-3DE3B64DF4FC}" presName="text" presStyleLbl="fgAcc0" presStyleIdx="4" presStyleCnt="5" custLinFactX="-100000" custLinFactY="33281" custLinFactNeighborX="-164006" custLinFactNeighborY="100000">
        <dgm:presLayoutVars>
          <dgm:chPref val="3"/>
        </dgm:presLayoutVars>
      </dgm:prSet>
      <dgm:spPr/>
    </dgm:pt>
    <dgm:pt modelId="{FFDAD4AE-84FC-46A2-ABC2-4F6DE572DC0C}" type="pres">
      <dgm:prSet presAssocID="{AD66A7E6-C5DC-4DFE-9B54-3DE3B64DF4FC}" presName="hierChild2" presStyleCnt="0"/>
      <dgm:spPr/>
    </dgm:pt>
  </dgm:ptLst>
  <dgm:cxnLst>
    <dgm:cxn modelId="{9A4B205F-3CFD-47F7-A1CA-02F3FA0F2F3D}" srcId="{0AF39933-CA50-4532-9551-D95DD5F39CF2}" destId="{AD66A7E6-C5DC-4DFE-9B54-3DE3B64DF4FC}" srcOrd="4" destOrd="0" parTransId="{A856C579-0AA5-41C1-ABA9-0FFF3F37F4A7}" sibTransId="{EC19F86D-B7C8-4994-9BB9-C680EEEC9B03}"/>
    <dgm:cxn modelId="{6B12D162-31C9-4810-9BBF-4AE241D23FCA}" srcId="{0AF39933-CA50-4532-9551-D95DD5F39CF2}" destId="{8A36F39B-182F-4C99-8DDE-5600804CAF1E}" srcOrd="1" destOrd="0" parTransId="{AC0718CC-C5C7-4495-9DAD-2B9D02B58F0D}" sibTransId="{2C95082C-E872-40E5-9F5F-3F5E1AEB66F7}"/>
    <dgm:cxn modelId="{1FAFA646-2E9D-4C88-9EBE-281DE90ADB1A}" type="presOf" srcId="{AD66A7E6-C5DC-4DFE-9B54-3DE3B64DF4FC}" destId="{A3B3A8AD-45FD-47DE-873B-054F4418CA15}" srcOrd="0" destOrd="0" presId="urn:microsoft.com/office/officeart/2005/8/layout/hierarchy1"/>
    <dgm:cxn modelId="{F391854A-2D06-4ECC-BCCD-DFA0085FA436}" type="presOf" srcId="{0AF39933-CA50-4532-9551-D95DD5F39CF2}" destId="{D3B033A2-056F-4C55-B0B0-28303A5A670B}" srcOrd="0" destOrd="0" presId="urn:microsoft.com/office/officeart/2005/8/layout/hierarchy1"/>
    <dgm:cxn modelId="{D1938D6D-21EF-487D-880F-29FB917B42A1}" type="presOf" srcId="{EB9CB026-214E-4755-A212-93C161A4F8B2}" destId="{A5F1C94B-F5C5-49CE-B153-DB74E9BBB990}" srcOrd="0" destOrd="0" presId="urn:microsoft.com/office/officeart/2005/8/layout/hierarchy1"/>
    <dgm:cxn modelId="{58ABB377-4D22-4896-B199-84D2408D41C0}" type="presOf" srcId="{9672B6D0-1A78-484E-80E1-0D7E0BEDD985}" destId="{A9D743FD-AA86-4581-BFEC-BCCACAB24758}" srcOrd="0" destOrd="0" presId="urn:microsoft.com/office/officeart/2005/8/layout/hierarchy1"/>
    <dgm:cxn modelId="{F895C8B5-7743-4AF4-A441-8EF5DDCDBE7E}" srcId="{0AF39933-CA50-4532-9551-D95DD5F39CF2}" destId="{C20D94D2-6F3D-4287-AA24-68459DD321CB}" srcOrd="0" destOrd="0" parTransId="{52BEF927-A436-4522-A29F-A32E910B568D}" sibTransId="{C688BE04-11B0-4848-BF76-9417293B3F49}"/>
    <dgm:cxn modelId="{A7DAA1B7-351C-48B4-877E-5E95851159BA}" srcId="{0AF39933-CA50-4532-9551-D95DD5F39CF2}" destId="{EB9CB026-214E-4755-A212-93C161A4F8B2}" srcOrd="3" destOrd="0" parTransId="{AAC981D3-3527-4F48-89A0-1E5754A9D87E}" sibTransId="{3944679D-5B8A-4D7C-B452-E8C41DB4E5F2}"/>
    <dgm:cxn modelId="{069AC6C3-17E8-4E84-97FC-BAA4E14FBE45}" srcId="{0AF39933-CA50-4532-9551-D95DD5F39CF2}" destId="{9672B6D0-1A78-484E-80E1-0D7E0BEDD985}" srcOrd="2" destOrd="0" parTransId="{C7F06D89-BD15-4A37-80D7-26FFD59FF879}" sibTransId="{E8062906-B392-46C5-95C6-DC50D2AE9A9E}"/>
    <dgm:cxn modelId="{22A213DF-D64F-4B94-A136-AC16A69D2B96}" type="presOf" srcId="{C20D94D2-6F3D-4287-AA24-68459DD321CB}" destId="{E62AB83F-BC3F-4585-91DF-A8CA31BEC7C0}" srcOrd="0" destOrd="0" presId="urn:microsoft.com/office/officeart/2005/8/layout/hierarchy1"/>
    <dgm:cxn modelId="{3800D2E1-973F-4419-8CAC-D42E08CA2B0C}" type="presOf" srcId="{8A36F39B-182F-4C99-8DDE-5600804CAF1E}" destId="{19215766-1FBE-4F3A-8D6F-8562DC4CCBAA}" srcOrd="0" destOrd="0" presId="urn:microsoft.com/office/officeart/2005/8/layout/hierarchy1"/>
    <dgm:cxn modelId="{266DACA2-6D05-482B-9FC9-4E09395CE5B0}" type="presParOf" srcId="{D3B033A2-056F-4C55-B0B0-28303A5A670B}" destId="{6679DB9E-A061-45EA-8B04-20DFF633FC73}" srcOrd="0" destOrd="0" presId="urn:microsoft.com/office/officeart/2005/8/layout/hierarchy1"/>
    <dgm:cxn modelId="{5691F733-3378-4BF3-A733-A63E41273587}" type="presParOf" srcId="{6679DB9E-A061-45EA-8B04-20DFF633FC73}" destId="{DBEAAC80-8E04-4318-AFD3-A5F0A561DA28}" srcOrd="0" destOrd="0" presId="urn:microsoft.com/office/officeart/2005/8/layout/hierarchy1"/>
    <dgm:cxn modelId="{192526F0-FC15-4D63-924B-3F6D360667A4}" type="presParOf" srcId="{DBEAAC80-8E04-4318-AFD3-A5F0A561DA28}" destId="{2D543A11-9A18-42EA-939C-AB577FF1EFCE}" srcOrd="0" destOrd="0" presId="urn:microsoft.com/office/officeart/2005/8/layout/hierarchy1"/>
    <dgm:cxn modelId="{7F384BE3-7B46-48C4-A357-7D9F35266F2E}" type="presParOf" srcId="{DBEAAC80-8E04-4318-AFD3-A5F0A561DA28}" destId="{E62AB83F-BC3F-4585-91DF-A8CA31BEC7C0}" srcOrd="1" destOrd="0" presId="urn:microsoft.com/office/officeart/2005/8/layout/hierarchy1"/>
    <dgm:cxn modelId="{29986C1B-3B21-4A2E-AB82-0998CDFCF20E}" type="presParOf" srcId="{6679DB9E-A061-45EA-8B04-20DFF633FC73}" destId="{90053B52-C6F0-4A12-ABD5-2E4401AA7E6B}" srcOrd="1" destOrd="0" presId="urn:microsoft.com/office/officeart/2005/8/layout/hierarchy1"/>
    <dgm:cxn modelId="{ED5B869A-5A5E-4FF8-87CD-5CA16801354F}" type="presParOf" srcId="{D3B033A2-056F-4C55-B0B0-28303A5A670B}" destId="{7FDDAEE5-E17D-43B3-A39B-C33807411B87}" srcOrd="1" destOrd="0" presId="urn:microsoft.com/office/officeart/2005/8/layout/hierarchy1"/>
    <dgm:cxn modelId="{8716330E-DCB0-41B7-85EA-E94685B5CC44}" type="presParOf" srcId="{7FDDAEE5-E17D-43B3-A39B-C33807411B87}" destId="{9E856366-E9F9-4B90-AC21-4652721FF555}" srcOrd="0" destOrd="0" presId="urn:microsoft.com/office/officeart/2005/8/layout/hierarchy1"/>
    <dgm:cxn modelId="{5778334A-0CD8-42B9-9299-F7FD492D3FF8}" type="presParOf" srcId="{9E856366-E9F9-4B90-AC21-4652721FF555}" destId="{91046DE0-3A58-44B0-BD7B-D159F5C91353}" srcOrd="0" destOrd="0" presId="urn:microsoft.com/office/officeart/2005/8/layout/hierarchy1"/>
    <dgm:cxn modelId="{CABA3368-B32C-4B49-A7D2-28351042E8DF}" type="presParOf" srcId="{9E856366-E9F9-4B90-AC21-4652721FF555}" destId="{19215766-1FBE-4F3A-8D6F-8562DC4CCBAA}" srcOrd="1" destOrd="0" presId="urn:microsoft.com/office/officeart/2005/8/layout/hierarchy1"/>
    <dgm:cxn modelId="{032E8314-9CAA-43C5-B798-D70203C7987E}" type="presParOf" srcId="{7FDDAEE5-E17D-43B3-A39B-C33807411B87}" destId="{923D1D83-4B80-45A2-AC26-4BCF02E54B39}" srcOrd="1" destOrd="0" presId="urn:microsoft.com/office/officeart/2005/8/layout/hierarchy1"/>
    <dgm:cxn modelId="{4C0242CC-E56C-47F0-BF1D-93968CA5D85A}" type="presParOf" srcId="{D3B033A2-056F-4C55-B0B0-28303A5A670B}" destId="{AF702EF4-5061-4623-9790-E43C71F579F0}" srcOrd="2" destOrd="0" presId="urn:microsoft.com/office/officeart/2005/8/layout/hierarchy1"/>
    <dgm:cxn modelId="{775482A1-F40A-4D5F-941D-A3227FBF2C2C}" type="presParOf" srcId="{AF702EF4-5061-4623-9790-E43C71F579F0}" destId="{E7866AB3-6C9B-4669-A1C7-6AC9ED3178C7}" srcOrd="0" destOrd="0" presId="urn:microsoft.com/office/officeart/2005/8/layout/hierarchy1"/>
    <dgm:cxn modelId="{B1C967A0-9634-4EDE-AACB-00839A0A36CD}" type="presParOf" srcId="{E7866AB3-6C9B-4669-A1C7-6AC9ED3178C7}" destId="{9E7D92B6-590D-4CF7-B1D4-DEB2DED7B18B}" srcOrd="0" destOrd="0" presId="urn:microsoft.com/office/officeart/2005/8/layout/hierarchy1"/>
    <dgm:cxn modelId="{A9A8BBA3-ED79-42B0-A61A-F148CEBB7042}" type="presParOf" srcId="{E7866AB3-6C9B-4669-A1C7-6AC9ED3178C7}" destId="{A9D743FD-AA86-4581-BFEC-BCCACAB24758}" srcOrd="1" destOrd="0" presId="urn:microsoft.com/office/officeart/2005/8/layout/hierarchy1"/>
    <dgm:cxn modelId="{8A7B6511-E02F-4DC1-A709-4A1FB50F2D5B}" type="presParOf" srcId="{AF702EF4-5061-4623-9790-E43C71F579F0}" destId="{C5D48F06-B627-4098-9723-0B4937CA0B8A}" srcOrd="1" destOrd="0" presId="urn:microsoft.com/office/officeart/2005/8/layout/hierarchy1"/>
    <dgm:cxn modelId="{5B0C44F1-64F0-4404-9F14-10CC3E8B5BDD}" type="presParOf" srcId="{D3B033A2-056F-4C55-B0B0-28303A5A670B}" destId="{50C9ADF3-A118-40E5-B28D-0E756251198A}" srcOrd="3" destOrd="0" presId="urn:microsoft.com/office/officeart/2005/8/layout/hierarchy1"/>
    <dgm:cxn modelId="{A6242C31-41A2-4769-9C1D-7233D1A8318D}" type="presParOf" srcId="{50C9ADF3-A118-40E5-B28D-0E756251198A}" destId="{45911371-7E8E-453B-9E90-C1F337874012}" srcOrd="0" destOrd="0" presId="urn:microsoft.com/office/officeart/2005/8/layout/hierarchy1"/>
    <dgm:cxn modelId="{2E892925-155A-4E37-8AAF-49FC29440932}" type="presParOf" srcId="{45911371-7E8E-453B-9E90-C1F337874012}" destId="{397B8403-D9F4-42C9-A909-67934F89DCE2}" srcOrd="0" destOrd="0" presId="urn:microsoft.com/office/officeart/2005/8/layout/hierarchy1"/>
    <dgm:cxn modelId="{B9B923E8-F66E-4BFC-818C-D2F5E19E549F}" type="presParOf" srcId="{45911371-7E8E-453B-9E90-C1F337874012}" destId="{A5F1C94B-F5C5-49CE-B153-DB74E9BBB990}" srcOrd="1" destOrd="0" presId="urn:microsoft.com/office/officeart/2005/8/layout/hierarchy1"/>
    <dgm:cxn modelId="{C689E684-2353-4132-9B9E-0D1BBD8F42E7}" type="presParOf" srcId="{50C9ADF3-A118-40E5-B28D-0E756251198A}" destId="{71747FC1-0720-453A-A105-7E4459222A18}" srcOrd="1" destOrd="0" presId="urn:microsoft.com/office/officeart/2005/8/layout/hierarchy1"/>
    <dgm:cxn modelId="{659CBDE7-58AA-437B-893C-2E02789B4BDD}" type="presParOf" srcId="{D3B033A2-056F-4C55-B0B0-28303A5A670B}" destId="{C1D6662B-E30D-4DC3-8508-15ADC459ACF8}" srcOrd="4" destOrd="0" presId="urn:microsoft.com/office/officeart/2005/8/layout/hierarchy1"/>
    <dgm:cxn modelId="{B538AF62-DE86-407B-A466-F3D439B0A70D}" type="presParOf" srcId="{C1D6662B-E30D-4DC3-8508-15ADC459ACF8}" destId="{013488BD-C5D4-4588-BDBD-060576FC93B7}" srcOrd="0" destOrd="0" presId="urn:microsoft.com/office/officeart/2005/8/layout/hierarchy1"/>
    <dgm:cxn modelId="{87EF10A5-3152-472D-8986-E6283E278C58}" type="presParOf" srcId="{013488BD-C5D4-4588-BDBD-060576FC93B7}" destId="{7E39999E-50DF-4DB4-9428-0C9D239560FD}" srcOrd="0" destOrd="0" presId="urn:microsoft.com/office/officeart/2005/8/layout/hierarchy1"/>
    <dgm:cxn modelId="{87F977D5-F900-4B8E-BA42-A32E72A10715}" type="presParOf" srcId="{013488BD-C5D4-4588-BDBD-060576FC93B7}" destId="{A3B3A8AD-45FD-47DE-873B-054F4418CA15}" srcOrd="1" destOrd="0" presId="urn:microsoft.com/office/officeart/2005/8/layout/hierarchy1"/>
    <dgm:cxn modelId="{89732F14-51FF-4DF3-92BB-FF8DF266BA16}" type="presParOf" srcId="{C1D6662B-E30D-4DC3-8508-15ADC459ACF8}" destId="{FFDAD4AE-84FC-46A2-ABC2-4F6DE572DC0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460519-5CED-49D2-B31A-C5EE7270BB6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DDC7B23-B27B-4993-B7D1-3EA31CB9D3D1}">
      <dgm:prSet/>
      <dgm:spPr/>
      <dgm:t>
        <a:bodyPr/>
        <a:lstStyle/>
        <a:p>
          <a:r>
            <a:rPr lang="en-US"/>
            <a:t>It’s a simple thing, but I love my colors, the website reminds me of spring. Which was what I was going for. </a:t>
          </a:r>
        </a:p>
      </dgm:t>
    </dgm:pt>
    <dgm:pt modelId="{E7CCF50C-8036-4709-A499-486405543FFA}" type="parTrans" cxnId="{C74ED3FA-3EAB-4E3A-8452-FC06BC5903DC}">
      <dgm:prSet/>
      <dgm:spPr/>
      <dgm:t>
        <a:bodyPr/>
        <a:lstStyle/>
        <a:p>
          <a:endParaRPr lang="en-US"/>
        </a:p>
      </dgm:t>
    </dgm:pt>
    <dgm:pt modelId="{5E84842B-4A9C-495B-8EA1-E72E44C6F9AA}" type="sibTrans" cxnId="{C74ED3FA-3EAB-4E3A-8452-FC06BC5903DC}">
      <dgm:prSet/>
      <dgm:spPr/>
      <dgm:t>
        <a:bodyPr/>
        <a:lstStyle/>
        <a:p>
          <a:endParaRPr lang="en-US"/>
        </a:p>
      </dgm:t>
    </dgm:pt>
    <dgm:pt modelId="{4ED9F96B-63DF-4D35-9CA4-623BC45CE89D}">
      <dgm:prSet/>
      <dgm:spPr/>
      <dgm:t>
        <a:bodyPr/>
        <a:lstStyle/>
        <a:p>
          <a:r>
            <a:rPr lang="en-US"/>
            <a:t>I have found that CSS has been may favorite part of this, and have played around with color schemes may times, I changed this website alone at least three different times. </a:t>
          </a:r>
        </a:p>
      </dgm:t>
    </dgm:pt>
    <dgm:pt modelId="{7D89CE0C-F3E9-4F41-AF8F-2D09CA506F3E}" type="parTrans" cxnId="{C3A68943-7704-4DD3-8370-B210D24B3F73}">
      <dgm:prSet/>
      <dgm:spPr/>
      <dgm:t>
        <a:bodyPr/>
        <a:lstStyle/>
        <a:p>
          <a:endParaRPr lang="en-US"/>
        </a:p>
      </dgm:t>
    </dgm:pt>
    <dgm:pt modelId="{8C437500-2C44-4744-A157-333CCC1E6169}" type="sibTrans" cxnId="{C3A68943-7704-4DD3-8370-B210D24B3F73}">
      <dgm:prSet/>
      <dgm:spPr/>
      <dgm:t>
        <a:bodyPr/>
        <a:lstStyle/>
        <a:p>
          <a:endParaRPr lang="en-US"/>
        </a:p>
      </dgm:t>
    </dgm:pt>
    <dgm:pt modelId="{D969BA4C-0260-488C-B08A-35DA77169F01}" type="pres">
      <dgm:prSet presAssocID="{F1460519-5CED-49D2-B31A-C5EE7270BB6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61A8C26-D6C4-438E-8B39-64F701E583F1}" type="pres">
      <dgm:prSet presAssocID="{6DDC7B23-B27B-4993-B7D1-3EA31CB9D3D1}" presName="hierRoot1" presStyleCnt="0"/>
      <dgm:spPr/>
    </dgm:pt>
    <dgm:pt modelId="{D0B75682-5C5E-4267-926C-C89952E2D9CF}" type="pres">
      <dgm:prSet presAssocID="{6DDC7B23-B27B-4993-B7D1-3EA31CB9D3D1}" presName="composite" presStyleCnt="0"/>
      <dgm:spPr/>
    </dgm:pt>
    <dgm:pt modelId="{5D8DDAC2-BA14-4633-825B-FE06B3CFD965}" type="pres">
      <dgm:prSet presAssocID="{6DDC7B23-B27B-4993-B7D1-3EA31CB9D3D1}" presName="background" presStyleLbl="node0" presStyleIdx="0" presStyleCnt="2"/>
      <dgm:spPr/>
    </dgm:pt>
    <dgm:pt modelId="{0950F003-A39A-456E-B7C7-90F632DDA0C6}" type="pres">
      <dgm:prSet presAssocID="{6DDC7B23-B27B-4993-B7D1-3EA31CB9D3D1}" presName="text" presStyleLbl="fgAcc0" presStyleIdx="0" presStyleCnt="2">
        <dgm:presLayoutVars>
          <dgm:chPref val="3"/>
        </dgm:presLayoutVars>
      </dgm:prSet>
      <dgm:spPr/>
    </dgm:pt>
    <dgm:pt modelId="{F19662FB-CBBC-4442-80B1-E716AE720485}" type="pres">
      <dgm:prSet presAssocID="{6DDC7B23-B27B-4993-B7D1-3EA31CB9D3D1}" presName="hierChild2" presStyleCnt="0"/>
      <dgm:spPr/>
    </dgm:pt>
    <dgm:pt modelId="{048504B1-DBE6-4FB9-A350-026B1B840877}" type="pres">
      <dgm:prSet presAssocID="{4ED9F96B-63DF-4D35-9CA4-623BC45CE89D}" presName="hierRoot1" presStyleCnt="0"/>
      <dgm:spPr/>
    </dgm:pt>
    <dgm:pt modelId="{DD28070A-3DB6-427D-AEC8-C78F0D116A1D}" type="pres">
      <dgm:prSet presAssocID="{4ED9F96B-63DF-4D35-9CA4-623BC45CE89D}" presName="composite" presStyleCnt="0"/>
      <dgm:spPr/>
    </dgm:pt>
    <dgm:pt modelId="{57787177-6CA6-4FB3-97E7-0DAF9FD77E05}" type="pres">
      <dgm:prSet presAssocID="{4ED9F96B-63DF-4D35-9CA4-623BC45CE89D}" presName="background" presStyleLbl="node0" presStyleIdx="1" presStyleCnt="2"/>
      <dgm:spPr/>
    </dgm:pt>
    <dgm:pt modelId="{729E7EA9-B45E-4214-A5F9-2222D7E9447E}" type="pres">
      <dgm:prSet presAssocID="{4ED9F96B-63DF-4D35-9CA4-623BC45CE89D}" presName="text" presStyleLbl="fgAcc0" presStyleIdx="1" presStyleCnt="2">
        <dgm:presLayoutVars>
          <dgm:chPref val="3"/>
        </dgm:presLayoutVars>
      </dgm:prSet>
      <dgm:spPr/>
    </dgm:pt>
    <dgm:pt modelId="{EE6C6795-E005-4206-A0E1-60418E38F519}" type="pres">
      <dgm:prSet presAssocID="{4ED9F96B-63DF-4D35-9CA4-623BC45CE89D}" presName="hierChild2" presStyleCnt="0"/>
      <dgm:spPr/>
    </dgm:pt>
  </dgm:ptLst>
  <dgm:cxnLst>
    <dgm:cxn modelId="{999D6860-2E63-42F4-B6F4-8B36EC40C77E}" type="presOf" srcId="{4ED9F96B-63DF-4D35-9CA4-623BC45CE89D}" destId="{729E7EA9-B45E-4214-A5F9-2222D7E9447E}" srcOrd="0" destOrd="0" presId="urn:microsoft.com/office/officeart/2005/8/layout/hierarchy1"/>
    <dgm:cxn modelId="{C3A68943-7704-4DD3-8370-B210D24B3F73}" srcId="{F1460519-5CED-49D2-B31A-C5EE7270BB60}" destId="{4ED9F96B-63DF-4D35-9CA4-623BC45CE89D}" srcOrd="1" destOrd="0" parTransId="{7D89CE0C-F3E9-4F41-AF8F-2D09CA506F3E}" sibTransId="{8C437500-2C44-4744-A157-333CCC1E6169}"/>
    <dgm:cxn modelId="{513A9E7C-B423-43DB-8F26-12F28EFD80E8}" type="presOf" srcId="{F1460519-5CED-49D2-B31A-C5EE7270BB60}" destId="{D969BA4C-0260-488C-B08A-35DA77169F01}" srcOrd="0" destOrd="0" presId="urn:microsoft.com/office/officeart/2005/8/layout/hierarchy1"/>
    <dgm:cxn modelId="{BD6D34DB-477A-43A2-95D3-C12F4212429D}" type="presOf" srcId="{6DDC7B23-B27B-4993-B7D1-3EA31CB9D3D1}" destId="{0950F003-A39A-456E-B7C7-90F632DDA0C6}" srcOrd="0" destOrd="0" presId="urn:microsoft.com/office/officeart/2005/8/layout/hierarchy1"/>
    <dgm:cxn modelId="{C74ED3FA-3EAB-4E3A-8452-FC06BC5903DC}" srcId="{F1460519-5CED-49D2-B31A-C5EE7270BB60}" destId="{6DDC7B23-B27B-4993-B7D1-3EA31CB9D3D1}" srcOrd="0" destOrd="0" parTransId="{E7CCF50C-8036-4709-A499-486405543FFA}" sibTransId="{5E84842B-4A9C-495B-8EA1-E72E44C6F9AA}"/>
    <dgm:cxn modelId="{AD9DA89E-2493-49AE-81F5-028A80B87103}" type="presParOf" srcId="{D969BA4C-0260-488C-B08A-35DA77169F01}" destId="{561A8C26-D6C4-438E-8B39-64F701E583F1}" srcOrd="0" destOrd="0" presId="urn:microsoft.com/office/officeart/2005/8/layout/hierarchy1"/>
    <dgm:cxn modelId="{561CED14-9337-437A-A28E-0FEC7F87A691}" type="presParOf" srcId="{561A8C26-D6C4-438E-8B39-64F701E583F1}" destId="{D0B75682-5C5E-4267-926C-C89952E2D9CF}" srcOrd="0" destOrd="0" presId="urn:microsoft.com/office/officeart/2005/8/layout/hierarchy1"/>
    <dgm:cxn modelId="{6DA04BFB-452C-498C-A75E-075657CABBD5}" type="presParOf" srcId="{D0B75682-5C5E-4267-926C-C89952E2D9CF}" destId="{5D8DDAC2-BA14-4633-825B-FE06B3CFD965}" srcOrd="0" destOrd="0" presId="urn:microsoft.com/office/officeart/2005/8/layout/hierarchy1"/>
    <dgm:cxn modelId="{C81E1252-C3D2-4E50-B469-46E08786ACC1}" type="presParOf" srcId="{D0B75682-5C5E-4267-926C-C89952E2D9CF}" destId="{0950F003-A39A-456E-B7C7-90F632DDA0C6}" srcOrd="1" destOrd="0" presId="urn:microsoft.com/office/officeart/2005/8/layout/hierarchy1"/>
    <dgm:cxn modelId="{DC8EA78E-1C4B-48EF-94DD-3EA24A16ED4C}" type="presParOf" srcId="{561A8C26-D6C4-438E-8B39-64F701E583F1}" destId="{F19662FB-CBBC-4442-80B1-E716AE720485}" srcOrd="1" destOrd="0" presId="urn:microsoft.com/office/officeart/2005/8/layout/hierarchy1"/>
    <dgm:cxn modelId="{47E6D8A6-A688-46A0-B8DC-D12CC9E54361}" type="presParOf" srcId="{D969BA4C-0260-488C-B08A-35DA77169F01}" destId="{048504B1-DBE6-4FB9-A350-026B1B840877}" srcOrd="1" destOrd="0" presId="urn:microsoft.com/office/officeart/2005/8/layout/hierarchy1"/>
    <dgm:cxn modelId="{1346C84D-AD63-4EFE-BC59-4769C0864959}" type="presParOf" srcId="{048504B1-DBE6-4FB9-A350-026B1B840877}" destId="{DD28070A-3DB6-427D-AEC8-C78F0D116A1D}" srcOrd="0" destOrd="0" presId="urn:microsoft.com/office/officeart/2005/8/layout/hierarchy1"/>
    <dgm:cxn modelId="{3C3310A8-E517-4396-8310-24A11B7AF500}" type="presParOf" srcId="{DD28070A-3DB6-427D-AEC8-C78F0D116A1D}" destId="{57787177-6CA6-4FB3-97E7-0DAF9FD77E05}" srcOrd="0" destOrd="0" presId="urn:microsoft.com/office/officeart/2005/8/layout/hierarchy1"/>
    <dgm:cxn modelId="{5EDE8850-57BA-40B2-8E7F-BD75AE72544A}" type="presParOf" srcId="{DD28070A-3DB6-427D-AEC8-C78F0D116A1D}" destId="{729E7EA9-B45E-4214-A5F9-2222D7E9447E}" srcOrd="1" destOrd="0" presId="urn:microsoft.com/office/officeart/2005/8/layout/hierarchy1"/>
    <dgm:cxn modelId="{8CA8A81F-120D-486B-A567-8F4ADD746CE7}" type="presParOf" srcId="{048504B1-DBE6-4FB9-A350-026B1B840877}" destId="{EE6C6795-E005-4206-A0E1-60418E38F51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F6F93-8415-4008-A18D-9CF550814F14}">
      <dsp:nvSpPr>
        <dsp:cNvPr id="0" name=""/>
        <dsp:cNvSpPr/>
      </dsp:nvSpPr>
      <dsp:spPr>
        <a:xfrm>
          <a:off x="0" y="120816"/>
          <a:ext cx="4183062" cy="122987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Guide for beginner gardeners</a:t>
          </a:r>
        </a:p>
      </dsp:txBody>
      <dsp:txXfrm>
        <a:off x="60037" y="180853"/>
        <a:ext cx="4062988" cy="1109797"/>
      </dsp:txXfrm>
    </dsp:sp>
    <dsp:sp modelId="{CBCE021E-93D0-4337-A0D5-B4F171D3D1A0}">
      <dsp:nvSpPr>
        <dsp:cNvPr id="0" name=""/>
        <dsp:cNvSpPr/>
      </dsp:nvSpPr>
      <dsp:spPr>
        <a:xfrm>
          <a:off x="0" y="1325782"/>
          <a:ext cx="4183062" cy="1229871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Help with decisions, and links to helpful websites</a:t>
          </a:r>
        </a:p>
      </dsp:txBody>
      <dsp:txXfrm>
        <a:off x="60037" y="1385819"/>
        <a:ext cx="4062988" cy="1109797"/>
      </dsp:txXfrm>
    </dsp:sp>
    <dsp:sp modelId="{EDA65C1A-73F0-470A-8F1C-7088D61BCF2E}">
      <dsp:nvSpPr>
        <dsp:cNvPr id="0" name=""/>
        <dsp:cNvSpPr/>
      </dsp:nvSpPr>
      <dsp:spPr>
        <a:xfrm>
          <a:off x="0" y="2621894"/>
          <a:ext cx="4183062" cy="1229871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Introduction to different plants and what they are used for</a:t>
          </a:r>
        </a:p>
      </dsp:txBody>
      <dsp:txXfrm>
        <a:off x="60037" y="2681931"/>
        <a:ext cx="4062988" cy="11097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43A11-9A18-42EA-939C-AB577FF1EFCE}">
      <dsp:nvSpPr>
        <dsp:cNvPr id="0" name=""/>
        <dsp:cNvSpPr/>
      </dsp:nvSpPr>
      <dsp:spPr>
        <a:xfrm>
          <a:off x="1769939" y="1556048"/>
          <a:ext cx="1601926" cy="1017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AB83F-BC3F-4585-91DF-A8CA31BEC7C0}">
      <dsp:nvSpPr>
        <dsp:cNvPr id="0" name=""/>
        <dsp:cNvSpPr/>
      </dsp:nvSpPr>
      <dsp:spPr>
        <a:xfrm>
          <a:off x="1947931" y="1725140"/>
          <a:ext cx="1601926" cy="1017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 did vertical and horizontal icon menus. </a:t>
          </a:r>
        </a:p>
      </dsp:txBody>
      <dsp:txXfrm>
        <a:off x="1977724" y="1754933"/>
        <a:ext cx="1542340" cy="957637"/>
      </dsp:txXfrm>
    </dsp:sp>
    <dsp:sp modelId="{91046DE0-3A58-44B0-BD7B-D159F5C91353}">
      <dsp:nvSpPr>
        <dsp:cNvPr id="0" name=""/>
        <dsp:cNvSpPr/>
      </dsp:nvSpPr>
      <dsp:spPr>
        <a:xfrm>
          <a:off x="5565531" y="1486571"/>
          <a:ext cx="1601926" cy="1017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15766-1FBE-4F3A-8D6F-8562DC4CCBAA}">
      <dsp:nvSpPr>
        <dsp:cNvPr id="0" name=""/>
        <dsp:cNvSpPr/>
      </dsp:nvSpPr>
      <dsp:spPr>
        <a:xfrm>
          <a:off x="5743523" y="1655664"/>
          <a:ext cx="1601926" cy="1017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 like reading top to bottom, so I liked that design. </a:t>
          </a:r>
        </a:p>
      </dsp:txBody>
      <dsp:txXfrm>
        <a:off x="5773316" y="1685457"/>
        <a:ext cx="1542340" cy="957637"/>
      </dsp:txXfrm>
    </dsp:sp>
    <dsp:sp modelId="{9E7D92B6-590D-4CF7-B1D4-DEB2DED7B18B}">
      <dsp:nvSpPr>
        <dsp:cNvPr id="0" name=""/>
        <dsp:cNvSpPr/>
      </dsp:nvSpPr>
      <dsp:spPr>
        <a:xfrm>
          <a:off x="7607398" y="233586"/>
          <a:ext cx="1601926" cy="1017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743FD-AA86-4581-BFEC-BCCACAB24758}">
      <dsp:nvSpPr>
        <dsp:cNvPr id="0" name=""/>
        <dsp:cNvSpPr/>
      </dsp:nvSpPr>
      <dsp:spPr>
        <a:xfrm>
          <a:off x="7785390" y="402678"/>
          <a:ext cx="1601926" cy="1017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The icon at the bottom is horizontal since that is what I used before, didn’t see a need to change it. </a:t>
          </a:r>
        </a:p>
      </dsp:txBody>
      <dsp:txXfrm>
        <a:off x="7815183" y="432471"/>
        <a:ext cx="1542340" cy="957637"/>
      </dsp:txXfrm>
    </dsp:sp>
    <dsp:sp modelId="{397B8403-D9F4-42C9-A909-67934F89DCE2}">
      <dsp:nvSpPr>
        <dsp:cNvPr id="0" name=""/>
        <dsp:cNvSpPr/>
      </dsp:nvSpPr>
      <dsp:spPr>
        <a:xfrm>
          <a:off x="-177991" y="201025"/>
          <a:ext cx="1601926" cy="1017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F1C94B-F5C5-49CE-B153-DB74E9BBB990}">
      <dsp:nvSpPr>
        <dsp:cNvPr id="0" name=""/>
        <dsp:cNvSpPr/>
      </dsp:nvSpPr>
      <dsp:spPr>
        <a:xfrm>
          <a:off x="0" y="370117"/>
          <a:ext cx="1601926" cy="1017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Greens, blues, and bright colors</a:t>
          </a:r>
          <a:endParaRPr lang="en-US" sz="1000" kern="1200" dirty="0"/>
        </a:p>
      </dsp:txBody>
      <dsp:txXfrm>
        <a:off x="29793" y="399910"/>
        <a:ext cx="1542340" cy="957637"/>
      </dsp:txXfrm>
    </dsp:sp>
    <dsp:sp modelId="{7E39999E-50DF-4DB4-9428-0C9D239560FD}">
      <dsp:nvSpPr>
        <dsp:cNvPr id="0" name=""/>
        <dsp:cNvSpPr/>
      </dsp:nvSpPr>
      <dsp:spPr>
        <a:xfrm>
          <a:off x="3605745" y="2809348"/>
          <a:ext cx="1601926" cy="1017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3A8AD-45FD-47DE-873B-054F4418CA15}">
      <dsp:nvSpPr>
        <dsp:cNvPr id="0" name=""/>
        <dsp:cNvSpPr/>
      </dsp:nvSpPr>
      <dsp:spPr>
        <a:xfrm>
          <a:off x="3783737" y="2978440"/>
          <a:ext cx="1601926" cy="1017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 tried to match nature colors, green and blue for the backgrounds, and the text is an assortment of pinks, oranges, and purples. </a:t>
          </a:r>
        </a:p>
      </dsp:txBody>
      <dsp:txXfrm>
        <a:off x="3813530" y="3008233"/>
        <a:ext cx="1542340" cy="9576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DDAC2-BA14-4633-825B-FE06B3CFD965}">
      <dsp:nvSpPr>
        <dsp:cNvPr id="0" name=""/>
        <dsp:cNvSpPr/>
      </dsp:nvSpPr>
      <dsp:spPr>
        <a:xfrm>
          <a:off x="546" y="1564657"/>
          <a:ext cx="1919182" cy="12186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0F003-A39A-456E-B7C7-90F632DDA0C6}">
      <dsp:nvSpPr>
        <dsp:cNvPr id="0" name=""/>
        <dsp:cNvSpPr/>
      </dsp:nvSpPr>
      <dsp:spPr>
        <a:xfrm>
          <a:off x="213789" y="1767237"/>
          <a:ext cx="1919182" cy="12186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It’s a simple thing, but I love my colors, the website reminds me of spring. Which was what I was going for. </a:t>
          </a:r>
        </a:p>
      </dsp:txBody>
      <dsp:txXfrm>
        <a:off x="249483" y="1802931"/>
        <a:ext cx="1847794" cy="1147292"/>
      </dsp:txXfrm>
    </dsp:sp>
    <dsp:sp modelId="{57787177-6CA6-4FB3-97E7-0DAF9FD77E05}">
      <dsp:nvSpPr>
        <dsp:cNvPr id="0" name=""/>
        <dsp:cNvSpPr/>
      </dsp:nvSpPr>
      <dsp:spPr>
        <a:xfrm>
          <a:off x="2346213" y="1564657"/>
          <a:ext cx="1919182" cy="12186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E7EA9-B45E-4214-A5F9-2222D7E9447E}">
      <dsp:nvSpPr>
        <dsp:cNvPr id="0" name=""/>
        <dsp:cNvSpPr/>
      </dsp:nvSpPr>
      <dsp:spPr>
        <a:xfrm>
          <a:off x="2559456" y="1767237"/>
          <a:ext cx="1919182" cy="12186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 have found that CSS has been may favorite part of this, and have played around with color schemes may times, I changed this website alone at least three different times. </a:t>
          </a:r>
        </a:p>
      </dsp:txBody>
      <dsp:txXfrm>
        <a:off x="2595150" y="1802931"/>
        <a:ext cx="1847794" cy="1147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7D4D-8DC6-40AB-BB0D-C6DC1370B85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0091-0589-4FCA-9E15-EF2F4064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2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7D4D-8DC6-40AB-BB0D-C6DC1370B85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0091-0589-4FCA-9E15-EF2F4064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9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7D4D-8DC6-40AB-BB0D-C6DC1370B85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0091-0589-4FCA-9E15-EF2F40646F1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8430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7D4D-8DC6-40AB-BB0D-C6DC1370B85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0091-0589-4FCA-9E15-EF2F4064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02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7D4D-8DC6-40AB-BB0D-C6DC1370B85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0091-0589-4FCA-9E15-EF2F40646F1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0033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7D4D-8DC6-40AB-BB0D-C6DC1370B85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0091-0589-4FCA-9E15-EF2F4064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93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7D4D-8DC6-40AB-BB0D-C6DC1370B85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0091-0589-4FCA-9E15-EF2F4064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71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7D4D-8DC6-40AB-BB0D-C6DC1370B85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0091-0589-4FCA-9E15-EF2F4064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1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7D4D-8DC6-40AB-BB0D-C6DC1370B85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0091-0589-4FCA-9E15-EF2F4064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2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7D4D-8DC6-40AB-BB0D-C6DC1370B85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0091-0589-4FCA-9E15-EF2F4064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7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7D4D-8DC6-40AB-BB0D-C6DC1370B85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0091-0589-4FCA-9E15-EF2F4064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7D4D-8DC6-40AB-BB0D-C6DC1370B85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0091-0589-4FCA-9E15-EF2F4064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2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7D4D-8DC6-40AB-BB0D-C6DC1370B85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0091-0589-4FCA-9E15-EF2F4064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2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7D4D-8DC6-40AB-BB0D-C6DC1370B85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0091-0589-4FCA-9E15-EF2F4064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2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7D4D-8DC6-40AB-BB0D-C6DC1370B85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0091-0589-4FCA-9E15-EF2F4064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1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7D4D-8DC6-40AB-BB0D-C6DC1370B85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0091-0589-4FCA-9E15-EF2F4064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9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7D4D-8DC6-40AB-BB0D-C6DC1370B85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C90091-0589-4FCA-9E15-EF2F4064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0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C933-E593-4AB3-81D5-0258A10EC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579551" cy="1320800"/>
          </a:xfrm>
        </p:spPr>
        <p:txBody>
          <a:bodyPr anchor="ctr">
            <a:normAutofit/>
          </a:bodyPr>
          <a:lstStyle/>
          <a:p>
            <a:r>
              <a:rPr lang="en-US" sz="4400" dirty="0"/>
              <a:t>Purpose                           Audience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1FD630F6-D8F1-4194-BA6B-F027C6C2C5E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00328796"/>
              </p:ext>
            </p:extLst>
          </p:nvPr>
        </p:nvGraphicFramePr>
        <p:xfrm>
          <a:off x="677863" y="2160588"/>
          <a:ext cx="418306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C84E3-448C-4366-B332-B72411984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96828" y="2208955"/>
            <a:ext cx="4184034" cy="3880773"/>
          </a:xfrm>
        </p:spPr>
        <p:txBody>
          <a:bodyPr/>
          <a:lstStyle/>
          <a:p>
            <a:r>
              <a:rPr lang="en-US" dirty="0"/>
              <a:t>Intended audience is adults over the age of 25 </a:t>
            </a:r>
          </a:p>
          <a:p>
            <a:r>
              <a:rPr lang="en-US" dirty="0"/>
              <a:t>Adults interested in gardening indoor or outdoor</a:t>
            </a:r>
          </a:p>
          <a:p>
            <a:r>
              <a:rPr lang="en-US" dirty="0"/>
              <a:t>Adults who own their own home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9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E7B50-92DD-45C1-9C6A-63ED99D78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Color Schemes and Layout and Design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34ECDF-2766-4047-B47D-84C474D1F6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615901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7006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9B485-3FF4-4AA1-9428-693384B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A872C-D0B6-43F7-B9DD-5CA3F4EDF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Formatting and sizing pictures is always a challenge to get them to fit and look right. I adjusted them several times until I was happy. I also had trouble with my background image; and ended up cutting it out.</a:t>
            </a:r>
          </a:p>
          <a:p>
            <a:r>
              <a:rPr lang="en-US" dirty="0"/>
              <a:t> I instead chose to add another image on the top. </a:t>
            </a:r>
          </a:p>
          <a:p>
            <a:r>
              <a:rPr lang="en-US" dirty="0"/>
              <a:t>I of course had lots of trouble with things not working, especially my Java, it took several tries before I found all my spelling errors. 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361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79D1-8665-4287-911A-686D6BAC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575070" cy="203594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 </a:t>
            </a:r>
            <a:br>
              <a:rPr lang="en-US" dirty="0"/>
            </a:br>
            <a:r>
              <a:rPr lang="en-US" dirty="0"/>
              <a:t>did well: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70E1B8-5CB2-496E-9503-ED26FF7E0B8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50074147"/>
              </p:ext>
            </p:extLst>
          </p:nvPr>
        </p:nvGraphicFramePr>
        <p:xfrm>
          <a:off x="279108" y="1631956"/>
          <a:ext cx="4479185" cy="4550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D62ED-D997-4CF6-BB1F-5B73D11E0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38151" y="932155"/>
            <a:ext cx="3737498" cy="1805090"/>
          </a:xfrm>
        </p:spPr>
        <p:txBody>
          <a:bodyPr/>
          <a:lstStyle/>
          <a:p>
            <a:r>
              <a:rPr lang="en-US" dirty="0"/>
              <a:t>What I can Improve: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B113C0-DDC0-415E-BDB6-235D56C05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81193" y="3059800"/>
            <a:ext cx="4185617" cy="33041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struggled with utilizing all the empty space on the page. Getting thumbnails to work and utilizing all the empty space on the page, having links work, and I have had tons of trouble getting the Icons on my icon bar to work. Still not sure they are working.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488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341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Purpose                           Audience</vt:lpstr>
      <vt:lpstr>Color Schemes and Layout and Design</vt:lpstr>
      <vt:lpstr>Challenges</vt:lpstr>
      <vt:lpstr>What I  did well: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Final Project</dc:title>
  <dc:creator>william heck</dc:creator>
  <cp:lastModifiedBy>william heck</cp:lastModifiedBy>
  <cp:revision>4</cp:revision>
  <dcterms:created xsi:type="dcterms:W3CDTF">2020-04-18T20:16:32Z</dcterms:created>
  <dcterms:modified xsi:type="dcterms:W3CDTF">2020-04-18T20:36:37Z</dcterms:modified>
</cp:coreProperties>
</file>