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6" r:id="rId10"/>
    <p:sldId id="264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DB462-B8D7-418C-B817-1E982DDA9817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4F56-B47A-462E-9B9B-3967D172F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khi đến với phần CSDL, Chúng ta hãy xem </a:t>
            </a:r>
            <a:r>
              <a:rPr lang="en-US" dirty="0" err="1"/>
              <a:t>mô</a:t>
            </a:r>
            <a:r>
              <a:rPr lang="en-US" dirty="0"/>
              <a:t> hình….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C4F56-B47A-462E-9B9B-3967D172F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846EC5B-CD6A-4D49-A4A3-DD981D17DCF9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5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2521-B509-407A-9822-D78A5F5CB466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18CAD68-EDAC-484A-BC28-8ACE344EE7D5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4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3EC2-93D0-420C-A316-E9A1308D45A0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800418D-75E5-43E0-9C19-DEFC7F58E98D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AB44-577D-43A2-9D5E-767AE0618677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1477-8460-461C-9FDE-DA7731533E41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179A-DA5D-4A0C-841B-D67E48AB5CE9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F9E7-08D3-4DAB-9428-9DA007FA3529}" type="datetime1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22B3-D482-444D-BB2B-FD2773D36D6A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A21-0BF8-40C8-95CD-19631538CB84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FFE41A0-B24D-49F0-873C-FA5CB93A8154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B8ECEBA-BE77-4098-AB5E-4E79CB1C5A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8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2838-1227-4F5C-87C1-778C25138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Chat Qua Mạng 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54501-D11F-4E66-9255-49D73DC4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3" y="5011453"/>
            <a:ext cx="7034362" cy="1176911"/>
          </a:xfrm>
        </p:spPr>
        <p:txBody>
          <a:bodyPr>
            <a:normAutofit/>
          </a:bodyPr>
          <a:lstStyle/>
          <a:p>
            <a:r>
              <a:rPr lang="en-US" dirty="0"/>
              <a:t>Thực hiện:</a:t>
            </a:r>
          </a:p>
          <a:p>
            <a:r>
              <a:rPr lang="en-US" dirty="0"/>
              <a:t>	17520915 	Nguyễn Duy Ph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  <a:p>
            <a:r>
              <a:rPr lang="en-US" dirty="0"/>
              <a:t>	17520915	 Nguyễn Hồng S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35222-5EB3-4E6B-8D08-81CB8FBC05F8}"/>
              </a:ext>
            </a:extLst>
          </p:cNvPr>
          <p:cNvSpPr txBox="1"/>
          <p:nvPr/>
        </p:nvSpPr>
        <p:spPr>
          <a:xfrm>
            <a:off x="8123275" y="5011453"/>
            <a:ext cx="3685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Lớp: NT106.J21.ATCL</a:t>
            </a:r>
          </a:p>
          <a:p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/>
              <a:t>ời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dẫn: </a:t>
            </a:r>
          </a:p>
          <a:p>
            <a:r>
              <a:rPr lang="en-US" dirty="0"/>
              <a:t>	Cô Trần Hồng Nghi</a:t>
            </a:r>
          </a:p>
          <a:p>
            <a:r>
              <a:rPr lang="en-US" dirty="0"/>
              <a:t>	Thầy Đồng Tiến Dũng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43C7D-B369-46CD-A679-03EE765D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30B0-FF6F-4FFD-90D6-A472B742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Hiện Thực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E4F8-F10F-4A14-9C1F-D2C8DE58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Phía Clients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13B5-45E2-42B9-BBD9-1F4649F7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506F3-994B-460E-AA8B-6A267D84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37" y="1345830"/>
            <a:ext cx="5062511" cy="4017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2A7289-5186-4B5E-9796-2A261820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52" y="1345830"/>
            <a:ext cx="2857867" cy="4017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DC424-FC07-48B8-81E4-5234AFBBB7F4}"/>
              </a:ext>
            </a:extLst>
          </p:cNvPr>
          <p:cNvSpPr txBox="1"/>
          <p:nvPr/>
        </p:nvSpPr>
        <p:spPr>
          <a:xfrm>
            <a:off x="2647188" y="551217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đăng nhập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35189-5CAF-4E9E-8FC0-0661A94081A3}"/>
              </a:ext>
            </a:extLst>
          </p:cNvPr>
          <p:cNvSpPr txBox="1"/>
          <p:nvPr/>
        </p:nvSpPr>
        <p:spPr>
          <a:xfrm>
            <a:off x="6908094" y="551217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Public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445F8-1C51-4906-BAF3-D062A10E522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166712" y="1240045"/>
            <a:ext cx="1196109" cy="912938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E0C6C0-98F4-4291-B969-1D37A9F968F2}"/>
              </a:ext>
            </a:extLst>
          </p:cNvPr>
          <p:cNvSpPr txBox="1"/>
          <p:nvPr/>
        </p:nvSpPr>
        <p:spPr>
          <a:xfrm>
            <a:off x="7323730" y="870713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Thông tin chat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EBBDCF-6E13-43EB-98A7-2ED18F2AE4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401912" y="1939636"/>
            <a:ext cx="1293799" cy="273047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7FFD72-35F4-4CA4-9B94-B329239D03F5}"/>
              </a:ext>
            </a:extLst>
          </p:cNvPr>
          <p:cNvSpPr txBox="1"/>
          <p:nvPr/>
        </p:nvSpPr>
        <p:spPr>
          <a:xfrm>
            <a:off x="10266220" y="2212683"/>
            <a:ext cx="85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Danh sách clients đã kết nối</a:t>
            </a:r>
          </a:p>
        </p:txBody>
      </p:sp>
    </p:spTree>
    <p:extLst>
      <p:ext uri="{BB962C8B-B14F-4D97-AF65-F5344CB8AC3E}">
        <p14:creationId xmlns:p14="http://schemas.microsoft.com/office/powerpoint/2010/main" val="32190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4BA9-30E6-4984-83E2-3FA993F1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Hiện Thực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4D91-8262-4E67-8C1A-9CC22EDF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chat Private của Server và của Clients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412D-0571-4569-A906-A8E031D7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B0754-841B-429E-B185-85CDB127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3" y="1417267"/>
            <a:ext cx="4943475" cy="442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75DB5-D662-4785-8F07-D18B697C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54" y="1400717"/>
            <a:ext cx="4943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9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B543-1E2E-4928-AEC8-EFE96155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Trực Tiếp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E120-71E1-48BC-B286-68F4790F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5322E-0CF7-47C8-B247-54F6D16E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A58D-B556-4590-9A2F-04F446EC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cô và các bạn đã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41F5-F098-483E-A62C-1C88322F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C2EED-7D40-4A72-AFFB-D2D38B29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CEF1-0B58-4E98-A73D-ABC802E5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Lời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C587-6EE1-4A92-8CEF-7F85C1AD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AB358-8D74-403C-9B4B-E92996DD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7DC8-8933-4698-B14D-97077F78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</a:t>
            </a:r>
            <a:r>
              <a:rPr lang="en-US" dirty="0" err="1"/>
              <a:t>Thiệu</a:t>
            </a:r>
            <a:r>
              <a:rPr lang="en-US" dirty="0"/>
              <a:t> 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49CF-7D1E-4F3B-9BF7-C5351F0E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Phần mềm </a:t>
            </a:r>
            <a:r>
              <a:rPr lang="en-US" dirty="0" err="1"/>
              <a:t>LanChat</a:t>
            </a:r>
            <a:r>
              <a:rPr lang="en-US" dirty="0"/>
              <a:t> (chat </a:t>
            </a:r>
            <a:r>
              <a:rPr lang="en-US" dirty="0" err="1"/>
              <a:t>quan</a:t>
            </a:r>
            <a:r>
              <a:rPr lang="en-US" dirty="0"/>
              <a:t> mạng Lan)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chat giữ các máy clients với nhau thông qua một Server.</a:t>
            </a:r>
          </a:p>
          <a:p>
            <a:r>
              <a:rPr lang="en-US" dirty="0"/>
              <a:t>Phần mềm thích hợp sử dụng ở các phòng máy tính có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vừa và nhỏ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văn phòng làm việc, phòng thực hành tin học,…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88E4-9913-471A-B26E-B32C8C28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BFE4-68E7-4A4A-88B7-7ED84E67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Lí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701F-F22F-4E4A-9854-5DFCF72E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2 máy có thể kết nối với nhau</a:t>
            </a:r>
          </a:p>
          <a:p>
            <a:pPr lvl="1"/>
            <a:r>
              <a:rPr lang="en-US" dirty="0"/>
              <a:t>Giao thức TCP: tin </a:t>
            </a:r>
            <a:r>
              <a:rPr lang="en-US" dirty="0" err="1"/>
              <a:t>cậy</a:t>
            </a:r>
            <a:endParaRPr lang="en-US" dirty="0"/>
          </a:p>
          <a:p>
            <a:pPr lvl="1"/>
            <a:r>
              <a:rPr lang="en-US" dirty="0"/>
              <a:t>Hệ </a:t>
            </a:r>
            <a:r>
              <a:rPr lang="en-US" dirty="0" err="1"/>
              <a:t>Thống</a:t>
            </a:r>
            <a:r>
              <a:rPr lang="en-US" dirty="0"/>
              <a:t> Port, IP localhost (class A, B, C)</a:t>
            </a:r>
          </a:p>
          <a:p>
            <a:pPr lvl="1"/>
            <a:r>
              <a:rPr lang="en-US" dirty="0"/>
              <a:t>Stream: Binary Stream và Text Stream, Encoding/Decoding</a:t>
            </a:r>
          </a:p>
          <a:p>
            <a:pPr marL="0" indent="0">
              <a:buNone/>
            </a:pPr>
            <a:r>
              <a:rPr lang="en-US" dirty="0"/>
              <a:t>	=&gt;Socket</a:t>
            </a:r>
          </a:p>
          <a:p>
            <a:pPr lvl="1"/>
            <a:r>
              <a:rPr lang="en-US" dirty="0"/>
              <a:t>Thread: đa </a:t>
            </a:r>
            <a:r>
              <a:rPr lang="en-US" dirty="0" err="1"/>
              <a:t>luồng</a:t>
            </a:r>
            <a:r>
              <a:rPr lang="en-US" dirty="0"/>
              <a:t>, </a:t>
            </a:r>
            <a:r>
              <a:rPr lang="en-US" dirty="0" err="1"/>
              <a:t>phục</a:t>
            </a:r>
            <a:r>
              <a:rPr lang="en-US" dirty="0"/>
              <a:t> vụ nhiều Clients</a:t>
            </a:r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, xử lí, </a:t>
            </a:r>
            <a:r>
              <a:rPr lang="en-US" dirty="0" err="1"/>
              <a:t>truy</a:t>
            </a:r>
            <a:r>
              <a:rPr lang="en-US" dirty="0"/>
              <a:t> xuất dữ liệu</a:t>
            </a:r>
          </a:p>
          <a:p>
            <a:pPr lvl="1"/>
            <a:r>
              <a:rPr lang="en-US" dirty="0"/>
              <a:t>LINQ (Language Integrated Query) cung cấp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vấn dữ liệu trực tiếp ngay trên chính C#</a:t>
            </a:r>
          </a:p>
          <a:p>
            <a:pPr lvl="1"/>
            <a:r>
              <a:rPr lang="en-US" dirty="0"/>
              <a:t>SQL c</a:t>
            </a:r>
            <a:r>
              <a:rPr lang="vi-VN" dirty="0"/>
              <a:t>ơ</a:t>
            </a:r>
            <a:r>
              <a:rPr lang="en-US" dirty="0"/>
              <a:t> bản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6E3AA-8946-4021-B55E-B6ADF96A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6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48D1-A244-487D-A81E-B9510BC6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Phân Tích </a:t>
            </a:r>
            <a:r>
              <a:rPr lang="en-US" dirty="0" err="1">
                <a:latin typeface="+mn-lt"/>
              </a:rPr>
              <a:t>Chức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năng</a:t>
            </a:r>
            <a:r>
              <a:rPr lang="en-US" dirty="0">
                <a:latin typeface="+mn-lt"/>
              </a:rPr>
              <a:t> hệ </a:t>
            </a:r>
            <a:r>
              <a:rPr lang="en-US" dirty="0" err="1">
                <a:latin typeface="+mn-lt"/>
              </a:rPr>
              <a:t>thống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83F3-EBB6-4E7A-914C-94E17805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Phía Server</a:t>
            </a:r>
          </a:p>
          <a:p>
            <a:pPr marL="0" indent="0">
              <a:buNone/>
            </a:pPr>
            <a:r>
              <a:rPr lang="en-US" dirty="0"/>
              <a:t>	- Gửi tin nhắn đến các clients trong public room.</a:t>
            </a:r>
          </a:p>
          <a:p>
            <a:pPr marL="0" indent="0">
              <a:buNone/>
            </a:pPr>
            <a:r>
              <a:rPr lang="en-US" dirty="0"/>
              <a:t>	- Gửi riêng đến 1 client.</a:t>
            </a:r>
          </a:p>
          <a:p>
            <a:pPr marL="0" indent="0">
              <a:buNone/>
            </a:pPr>
            <a:r>
              <a:rPr lang="en-US" dirty="0"/>
              <a:t>	- Theo </a:t>
            </a:r>
            <a:r>
              <a:rPr lang="en-US" dirty="0" err="1"/>
              <a:t>dõi</a:t>
            </a:r>
            <a:r>
              <a:rPr lang="en-US" dirty="0"/>
              <a:t> tin nhắn public, private của các clients.</a:t>
            </a:r>
          </a:p>
          <a:p>
            <a:pPr marL="0" indent="0">
              <a:buNone/>
            </a:pPr>
            <a:r>
              <a:rPr lang="en-US" dirty="0"/>
              <a:t>	- Xử lí đăng nhập.</a:t>
            </a:r>
          </a:p>
          <a:p>
            <a:pPr marL="0" indent="0">
              <a:buNone/>
            </a:pPr>
            <a:r>
              <a:rPr lang="en-US" dirty="0"/>
              <a:t>	-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tin nhắn, tên đăng nhập, mật khẩu,…</a:t>
            </a:r>
          </a:p>
          <a:p>
            <a:pPr marL="0" indent="0">
              <a:buNone/>
            </a:pPr>
            <a:r>
              <a:rPr lang="en-US" dirty="0"/>
              <a:t>	- Các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thêm, xóa, tìm kiếm đối với dữ 	liệu.</a:t>
            </a:r>
          </a:p>
          <a:p>
            <a:r>
              <a:rPr lang="en-US" dirty="0"/>
              <a:t>Phía Clients</a:t>
            </a:r>
          </a:p>
          <a:p>
            <a:pPr marL="0" indent="0">
              <a:buNone/>
            </a:pPr>
            <a:r>
              <a:rPr lang="en-US" dirty="0"/>
              <a:t>	- Đăng nhập</a:t>
            </a:r>
          </a:p>
          <a:p>
            <a:pPr marL="0" indent="0">
              <a:buNone/>
            </a:pPr>
            <a:r>
              <a:rPr lang="en-US" dirty="0"/>
              <a:t>	- Gửi tin nhắn </a:t>
            </a:r>
            <a:r>
              <a:rPr lang="en-US" dirty="0" err="1"/>
              <a:t>chung</a:t>
            </a:r>
            <a:r>
              <a:rPr lang="en-US" dirty="0"/>
              <a:t> giữa các clients kết nối với 	Server trong mạng Lan.</a:t>
            </a:r>
          </a:p>
          <a:p>
            <a:pPr marL="0" indent="0">
              <a:buNone/>
            </a:pPr>
            <a:r>
              <a:rPr lang="en-US" dirty="0"/>
              <a:t>	- Gửi tin nhắn riêng đối với 1 client khác.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1C7F-9D32-4E1B-9941-3C7DFD9B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97B2122-006F-4826-8C36-4B88B655C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44" y="1696484"/>
            <a:ext cx="8991600" cy="3562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EDC29-9FF2-4CB6-921A-0EB7A65C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Hiện Thực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211F-BE93-4E4E-A4ED-A28B5687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20825"/>
          </a:xfrm>
        </p:spPr>
        <p:txBody>
          <a:bodyPr/>
          <a:lstStyle/>
          <a:p>
            <a:r>
              <a:rPr lang="en-US" dirty="0"/>
              <a:t>Phía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138CC-7C0A-4401-BC47-467954F7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6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EB49B-2732-409E-806E-C7F7DC8CF10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96095" y="2807857"/>
            <a:ext cx="1471978" cy="600208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ABAD4A-2C1F-4B63-B9CA-47DCF5B170E3}"/>
              </a:ext>
            </a:extLst>
          </p:cNvPr>
          <p:cNvSpPr txBox="1"/>
          <p:nvPr/>
        </p:nvSpPr>
        <p:spPr>
          <a:xfrm>
            <a:off x="524367" y="2946400"/>
            <a:ext cx="117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Tin nhắn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chung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và riêng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4F9352-C059-43CA-B7F1-0BFF519C93E0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7912448" y="1517134"/>
            <a:ext cx="77008" cy="801196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06A694-50B3-4FDE-9A59-65E9941226A4}"/>
              </a:ext>
            </a:extLst>
          </p:cNvPr>
          <p:cNvSpPr txBox="1"/>
          <p:nvPr/>
        </p:nvSpPr>
        <p:spPr>
          <a:xfrm>
            <a:off x="6660921" y="870803"/>
            <a:ext cx="250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IP, Tên, trạng thái của clients đang kết nối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EDDE66-EF6B-4F57-84BC-4B1A694D753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929091" y="4063893"/>
            <a:ext cx="895927" cy="475782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4B487F-5B98-482B-AA1F-574A5EF3A0C3}"/>
              </a:ext>
            </a:extLst>
          </p:cNvPr>
          <p:cNvSpPr txBox="1"/>
          <p:nvPr/>
        </p:nvSpPr>
        <p:spPr>
          <a:xfrm>
            <a:off x="10825018" y="3740727"/>
            <a:ext cx="129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Gửi tin từ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A7CF1E-27C0-4896-BDA5-7C3B26CB6213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62582" y="4539675"/>
            <a:ext cx="1833418" cy="927313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471AB4-9BC5-4CB5-8E48-B659EE0A2FAD}"/>
              </a:ext>
            </a:extLst>
          </p:cNvPr>
          <p:cNvSpPr txBox="1"/>
          <p:nvPr/>
        </p:nvSpPr>
        <p:spPr>
          <a:xfrm>
            <a:off x="3343564" y="5466988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Ô nhập tin nhắn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DC870B-4256-4D25-A395-60063F2107F9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616884" y="5028139"/>
            <a:ext cx="436406" cy="808181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E4D2CCC-A95D-46BD-B5B2-806D18E1AF04}"/>
              </a:ext>
            </a:extLst>
          </p:cNvPr>
          <p:cNvSpPr txBox="1"/>
          <p:nvPr/>
        </p:nvSpPr>
        <p:spPr>
          <a:xfrm>
            <a:off x="6069793" y="5836320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Mở liên kết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tin nhắn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2AF851-FF96-4EF5-8ACF-C730417A048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85745" y="4951160"/>
            <a:ext cx="849744" cy="871518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8CB6F6-9AE5-4D50-925C-B7E74B1AE94B}"/>
              </a:ext>
            </a:extLst>
          </p:cNvPr>
          <p:cNvSpPr txBox="1"/>
          <p:nvPr/>
        </p:nvSpPr>
        <p:spPr>
          <a:xfrm>
            <a:off x="9240980" y="5822678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Mở liên kết thông tin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95CC79-D836-4E0D-977B-CE7CCA36724F}"/>
              </a:ext>
            </a:extLst>
          </p:cNvPr>
          <p:cNvSpPr txBox="1"/>
          <p:nvPr/>
        </p:nvSpPr>
        <p:spPr>
          <a:xfrm>
            <a:off x="4949919" y="5247563"/>
            <a:ext cx="285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Giao diện chính của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5A377B-F014-4C20-A413-1C6834DE0081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240981" y="1352320"/>
            <a:ext cx="669636" cy="1400560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8213F8-891E-45B7-817F-2CB529F2D280}"/>
              </a:ext>
            </a:extLst>
          </p:cNvPr>
          <p:cNvSpPr txBox="1"/>
          <p:nvPr/>
        </p:nvSpPr>
        <p:spPr>
          <a:xfrm>
            <a:off x="9110254" y="982988"/>
            <a:ext cx="16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Ngắt</a:t>
            </a:r>
            <a:r>
              <a:rPr lang="en-US" dirty="0"/>
              <a:t> kết nối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E3DFD0-F40C-485D-89D7-7223D68287F0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0415502" y="2606157"/>
            <a:ext cx="659289" cy="429768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CE2B18-6C46-4045-B04F-315E7AF6DB05}"/>
              </a:ext>
            </a:extLst>
          </p:cNvPr>
          <p:cNvSpPr txBox="1"/>
          <p:nvPr/>
        </p:nvSpPr>
        <p:spPr>
          <a:xfrm>
            <a:off x="11074791" y="2282991"/>
            <a:ext cx="79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riêng</a:t>
            </a:r>
          </a:p>
        </p:txBody>
      </p:sp>
    </p:spTree>
    <p:extLst>
      <p:ext uri="{BB962C8B-B14F-4D97-AF65-F5344CB8AC3E}">
        <p14:creationId xmlns:p14="http://schemas.microsoft.com/office/powerpoint/2010/main" val="276995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6" grpId="0"/>
      <p:bldP spid="30" grpId="0"/>
      <p:bldP spid="36" grpId="0"/>
      <p:bldP spid="38" grpId="0"/>
      <p:bldP spid="50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6E94-FD2A-40AA-9D43-64272D50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Hiện Thực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7CD1-57E8-4EE2-BC7A-F38BF619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Phía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B9646-91DE-4E8B-ADF1-B142703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1B45F-E23E-49FC-A984-4AC18BC4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698" y="2104014"/>
            <a:ext cx="6772275" cy="2409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6E3B4-3F32-4560-87A4-1BBEFD733A53}"/>
              </a:ext>
            </a:extLst>
          </p:cNvPr>
          <p:cNvSpPr txBox="1"/>
          <p:nvPr/>
        </p:nvSpPr>
        <p:spPr>
          <a:xfrm>
            <a:off x="5368847" y="4504602"/>
            <a:ext cx="156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Hình CSDL</a:t>
            </a:r>
          </a:p>
        </p:txBody>
      </p:sp>
    </p:spTree>
    <p:extLst>
      <p:ext uri="{BB962C8B-B14F-4D97-AF65-F5344CB8AC3E}">
        <p14:creationId xmlns:p14="http://schemas.microsoft.com/office/powerpoint/2010/main" val="259776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B505-2400-4D64-A4D0-66B6DF9E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Hiện Thực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10D7-0B1B-4E5F-8BD6-738296C2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Phía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F878B-EF0A-49DF-8BDF-69FC561B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EA3B0-F651-4D29-8330-C9337DDB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447800"/>
            <a:ext cx="7172325" cy="396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0DA27E-5E13-4BB7-B6AC-807FDB93C7F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376218" y="2863273"/>
            <a:ext cx="1613910" cy="101600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E257F8-1B3A-4FB3-A27E-D8937BAFAFCC}"/>
              </a:ext>
            </a:extLst>
          </p:cNvPr>
          <p:cNvSpPr txBox="1"/>
          <p:nvPr/>
        </p:nvSpPr>
        <p:spPr>
          <a:xfrm>
            <a:off x="895927" y="2964873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Dữ liệu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75B75B-482A-4F93-8F53-50B376633AA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700655" y="2964873"/>
            <a:ext cx="1462496" cy="1182254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2E2E9-DB9D-43FA-BAA3-22C0A199FE9D}"/>
              </a:ext>
            </a:extLst>
          </p:cNvPr>
          <p:cNvSpPr txBox="1"/>
          <p:nvPr/>
        </p:nvSpPr>
        <p:spPr>
          <a:xfrm>
            <a:off x="10163151" y="2780207"/>
            <a:ext cx="144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Tìm kiếm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6221E-41CC-416C-A9ED-DDD56E87FA88}"/>
              </a:ext>
            </a:extLst>
          </p:cNvPr>
          <p:cNvCxnSpPr>
            <a:cxnSpLocks/>
          </p:cNvCxnSpPr>
          <p:nvPr/>
        </p:nvCxnSpPr>
        <p:spPr>
          <a:xfrm>
            <a:off x="7943272" y="4947189"/>
            <a:ext cx="504958" cy="942616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ACD353-B064-44EF-A033-4914B1213ED2}"/>
              </a:ext>
            </a:extLst>
          </p:cNvPr>
          <p:cNvSpPr txBox="1"/>
          <p:nvPr/>
        </p:nvSpPr>
        <p:spPr>
          <a:xfrm>
            <a:off x="7464558" y="5894749"/>
            <a:ext cx="19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Xóa dữ liệu (dòng)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D0A1B6-EFA7-402C-962E-F6F4CF4F7694}"/>
              </a:ext>
            </a:extLst>
          </p:cNvPr>
          <p:cNvSpPr txBox="1"/>
          <p:nvPr/>
        </p:nvSpPr>
        <p:spPr>
          <a:xfrm>
            <a:off x="4445733" y="5502934"/>
            <a:ext cx="349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Giao diện Message Database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EA1D95-28B0-42BB-9282-DDC41BCBC2AA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8894618" y="2132338"/>
            <a:ext cx="1661462" cy="573918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3FBCB-7DEF-4D3E-8BAD-F2C8C40E2EF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8977745" y="2132338"/>
            <a:ext cx="1578335" cy="1418562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E3B121-F289-4232-8A0E-26E1E6C93026}"/>
              </a:ext>
            </a:extLst>
          </p:cNvPr>
          <p:cNvSpPr txBox="1"/>
          <p:nvPr/>
        </p:nvSpPr>
        <p:spPr>
          <a:xfrm>
            <a:off x="9823015" y="1486007"/>
            <a:ext cx="146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Thông tin tìm kiếm</a:t>
            </a:r>
          </a:p>
        </p:txBody>
      </p:sp>
    </p:spTree>
    <p:extLst>
      <p:ext uri="{BB962C8B-B14F-4D97-AF65-F5344CB8AC3E}">
        <p14:creationId xmlns:p14="http://schemas.microsoft.com/office/powerpoint/2010/main" val="11752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8" grpId="0"/>
      <p:bldP spid="22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2053-BF96-43BA-88F3-5573573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Hiện Thực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B59B-835D-4BB3-B8AA-F2D1275E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Phía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3DDB8-79CF-47B0-B297-9275CDC4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CEBA-BE77-4098-AB5E-4E79CB1C5AF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A986C-B2FC-471F-A126-532AFDB3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53" y="1268354"/>
            <a:ext cx="6413932" cy="4955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868CFE-16CA-49C4-91DF-97D9D1234E4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820727" y="5236987"/>
            <a:ext cx="692320" cy="92395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FE5C5B-BE6B-494F-A0F9-3347941F5342}"/>
              </a:ext>
            </a:extLst>
          </p:cNvPr>
          <p:cNvSpPr txBox="1"/>
          <p:nvPr/>
        </p:nvSpPr>
        <p:spPr>
          <a:xfrm>
            <a:off x="4595906" y="6178086"/>
            <a:ext cx="34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Giao diện </a:t>
            </a:r>
            <a:r>
              <a:rPr lang="en-US" dirty="0" err="1"/>
              <a:t>Users’s</a:t>
            </a:r>
            <a:r>
              <a:rPr lang="en-US" dirty="0"/>
              <a:t>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5985F-F5C6-4CC2-842E-9FA843219AA0}"/>
              </a:ext>
            </a:extLst>
          </p:cNvPr>
          <p:cNvSpPr txBox="1"/>
          <p:nvPr/>
        </p:nvSpPr>
        <p:spPr>
          <a:xfrm>
            <a:off x="9513047" y="4775322"/>
            <a:ext cx="149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Thêm dữ liệu (thông qua thông tin)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53B902-8160-4F0F-8F59-AC85C6535B4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462982" y="4424218"/>
            <a:ext cx="2247970" cy="628042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9A1183-17E3-4DEA-AE58-06CA4A3C7F0B}"/>
              </a:ext>
            </a:extLst>
          </p:cNvPr>
          <p:cNvSpPr txBox="1"/>
          <p:nvPr/>
        </p:nvSpPr>
        <p:spPr>
          <a:xfrm>
            <a:off x="9710952" y="4239552"/>
            <a:ext cx="126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Trực tiếp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501AF1-408D-4E6F-9293-8A8F599A31C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885382" y="3344761"/>
            <a:ext cx="485317" cy="401527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48F543-8596-400E-8120-6BD0F8EF137E}"/>
              </a:ext>
            </a:extLst>
          </p:cNvPr>
          <p:cNvSpPr txBox="1"/>
          <p:nvPr/>
        </p:nvSpPr>
        <p:spPr>
          <a:xfrm>
            <a:off x="9370699" y="3160095"/>
            <a:ext cx="217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Thông tin cần thêm</a:t>
            </a:r>
          </a:p>
        </p:txBody>
      </p:sp>
    </p:spTree>
    <p:extLst>
      <p:ext uri="{BB962C8B-B14F-4D97-AF65-F5344CB8AC3E}">
        <p14:creationId xmlns:p14="http://schemas.microsoft.com/office/powerpoint/2010/main" val="19000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4" grpId="0"/>
    </p:bldLst>
  </p:timing>
</p:sld>
</file>

<file path=ppt/theme/theme1.xml><?xml version="1.0" encoding="utf-8"?>
<a:theme xmlns:a="http://schemas.openxmlformats.org/drawingml/2006/main" name="Headlin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105</TotalTime>
  <Words>312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Tahoma</vt:lpstr>
      <vt:lpstr>Headlines</vt:lpstr>
      <vt:lpstr>Đồ án Chat Qua Mạng Lan</vt:lpstr>
      <vt:lpstr>Lời cám ơn</vt:lpstr>
      <vt:lpstr>Giới Thiệu Tổng Quan</vt:lpstr>
      <vt:lpstr>Cơ Sở Lí Thuyết</vt:lpstr>
      <vt:lpstr>Phân Tích Chức năng hệ thống</vt:lpstr>
      <vt:lpstr>Hiện Thực</vt:lpstr>
      <vt:lpstr>Hiện Thực</vt:lpstr>
      <vt:lpstr>Hiện Thực</vt:lpstr>
      <vt:lpstr>Hiện Thực</vt:lpstr>
      <vt:lpstr>Hiện Thực</vt:lpstr>
      <vt:lpstr>Hiện Thực</vt:lpstr>
      <vt:lpstr>Demo Trực Tiếp</vt:lpstr>
      <vt:lpstr>Cám ơn cô và các bạn đã theo dõi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Chat Qua Mạng Lan</dc:title>
  <dc:creator>Duy Phuoc Nguyen</dc:creator>
  <cp:lastModifiedBy>Duy Phuoc Nguyen</cp:lastModifiedBy>
  <cp:revision>11</cp:revision>
  <dcterms:created xsi:type="dcterms:W3CDTF">2019-05-29T14:05:57Z</dcterms:created>
  <dcterms:modified xsi:type="dcterms:W3CDTF">2019-05-29T15:51:42Z</dcterms:modified>
</cp:coreProperties>
</file>