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48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87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1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27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9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3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2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37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40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5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3105-B8B4-454E-A450-3C862AE1B0C2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D723-6C64-4F39-A8AB-0FAD53D1FF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31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/>
          <p:cNvSpPr/>
          <p:nvPr/>
        </p:nvSpPr>
        <p:spPr>
          <a:xfrm>
            <a:off x="8217673" y="35900"/>
            <a:ext cx="2070862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actorTwo.py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constants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game/shared/</a:t>
            </a: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804200" y="3361860"/>
            <a:ext cx="4514595" cy="24314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handle_collisions_action.py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constants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/casting/</a:t>
            </a:r>
            <a:endParaRPr lang="en-US" b="1" dirty="0" smtClean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ctor</a:t>
            </a:r>
          </a:p>
          <a:p>
            <a:r>
              <a:rPr lang="es-MX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>
                <a:solidFill>
                  <a:srgbClr val="0070C0"/>
                </a:solidFill>
                <a:latin typeface="Consolas" panose="020B0609020204030204" pitchFamily="49" charset="0"/>
              </a:rPr>
              <a:t>/scripting/</a:t>
            </a:r>
            <a:endParaRPr lang="en-US" b="1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Action</a:t>
            </a: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game/shared/</a:t>
            </a:r>
            <a:endParaRPr lang="en-US" b="1" dirty="0" smtClean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</a:p>
          <a:p>
            <a:pPr lvl="0"/>
            <a:r>
              <a:rPr lang="es-MX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s-MX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6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HandleCollisionsAction</a:t>
            </a:r>
            <a:r>
              <a:rPr lang="es-MX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s-MX" sz="16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s-MX" sz="16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Action</a:t>
            </a:r>
            <a:r>
              <a:rPr lang="es-MX" sz="16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s-MX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  <a:endParaRPr lang="es-MX" sz="1600" b="1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23443" y="436997"/>
            <a:ext cx="30597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__main__.py</a:t>
            </a:r>
          </a:p>
          <a:p>
            <a:endParaRPr lang="es-MX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MX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MX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MX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MX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/casting/</a:t>
            </a:r>
          </a:p>
          <a:p>
            <a:r>
              <a:rPr lang="es-MX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Cast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Food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i="1" dirty="0">
                <a:solidFill>
                  <a:srgbClr val="4EC9B0"/>
                </a:solidFill>
                <a:latin typeface="Consolas" panose="020B0609020204030204" pitchFamily="49" charset="0"/>
              </a:rPr>
              <a:t>Snake</a:t>
            </a:r>
            <a:r>
              <a:rPr lang="es-MX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s-MX" sz="1600" b="1" i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SnakeTwo</a:t>
            </a:r>
            <a:endParaRPr lang="es-MX" sz="1600" b="1" i="1" dirty="0" smtClean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/scripting/</a:t>
            </a:r>
          </a:p>
          <a:p>
            <a:r>
              <a:rPr lang="es-MX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Script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ControlActorsAction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MoveActorsAction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HandleCollisionsAction</a:t>
            </a:r>
            <a:endParaRPr lang="es-MX" sz="1600" b="1" dirty="0" smtClean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HandleCollisionsAction</a:t>
            </a:r>
            <a:r>
              <a:rPr lang="es-MX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</a:t>
            </a:r>
            <a:endParaRPr lang="es-MX" sz="1600" b="1" dirty="0" smtClean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DrawActorsAction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MX" b="1" i="1" dirty="0" err="1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directing</a:t>
            </a:r>
            <a:r>
              <a:rPr lang="es-MX" b="1" i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s-MX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MX" b="1" i="1" dirty="0" err="1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s-MX" b="1" i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s-MX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KeyboardService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VideoService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s-MX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shared</a:t>
            </a:r>
            <a:r>
              <a:rPr lang="es-MX" b="1" i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s-MX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</a:t>
            </a:r>
            <a:endParaRPr lang="es-MX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endParaRPr lang="es-MX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289220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director.py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017477" y="577673"/>
            <a:ext cx="2006808" cy="138499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actor.py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constants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game/shared/</a:t>
            </a: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185191" y="1962668"/>
            <a:ext cx="15541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cast.py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919106" y="2160546"/>
            <a:ext cx="3014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food.py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constants, 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/casting/</a:t>
            </a:r>
            <a:endParaRPr lang="en-US" b="1" dirty="0" smtClean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ctor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game/shared/</a:t>
            </a:r>
            <a:endParaRPr lang="en-US" b="1" dirty="0" smtClean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19106" y="5645264"/>
            <a:ext cx="2620979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score.py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/casting/</a:t>
            </a:r>
            <a:endParaRPr lang="en-US" b="1" dirty="0" smtClean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Actor</a:t>
            </a:r>
          </a:p>
          <a:p>
            <a:r>
              <a:rPr lang="es-MX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s-MX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s-MX" sz="1600" b="1" dirty="0">
                <a:latin typeface="Consolas" panose="020B0609020204030204" pitchFamily="49" charset="0"/>
              </a:rPr>
              <a:t>(</a:t>
            </a:r>
            <a:r>
              <a:rPr lang="es-MX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Actor</a:t>
            </a:r>
            <a:r>
              <a:rPr lang="es-MX" sz="1600" b="1" dirty="0">
                <a:latin typeface="Consolas" panose="020B0609020204030204" pitchFamily="49" charset="0"/>
              </a:rPr>
              <a:t>)</a:t>
            </a:r>
            <a:r>
              <a:rPr lang="es-MX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9893673" y="3721683"/>
            <a:ext cx="2105165" cy="1631216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snake.py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constants </a:t>
            </a:r>
            <a:r>
              <a:rPr lang="es-MX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/casting/</a:t>
            </a:r>
            <a:endParaRPr lang="en-US" b="1" dirty="0" smtClean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ctor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game/shared/</a:t>
            </a:r>
            <a:endParaRPr lang="en-US" b="1" dirty="0" smtClean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804200" y="2291346"/>
            <a:ext cx="46265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draw_actors_action.py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/scripting</a:t>
            </a:r>
            <a:r>
              <a:rPr lang="en-US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ControlActorsAction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Action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604895" y="366659"/>
            <a:ext cx="1199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action.py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804200" y="5735222"/>
            <a:ext cx="39131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move_actors_action.py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/scripting/</a:t>
            </a:r>
            <a:endParaRPr lang="en-US" b="1" i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Action</a:t>
            </a:r>
          </a:p>
          <a:p>
            <a:r>
              <a:rPr lang="es-MX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s-MX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6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</a:t>
            </a:r>
            <a:r>
              <a:rPr lang="es-MX" sz="16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oveActorsAction</a:t>
            </a:r>
            <a:r>
              <a:rPr lang="es-MX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s-MX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s-MX" sz="16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Action</a:t>
            </a:r>
            <a:r>
              <a:rPr lang="es-MX" sz="16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s-MX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804200" y="462252"/>
            <a:ext cx="4462855" cy="18774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control_actors_action.py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constants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>
                <a:solidFill>
                  <a:srgbClr val="0070C0"/>
                </a:solidFill>
                <a:latin typeface="Consolas" panose="020B0609020204030204" pitchFamily="49" charset="0"/>
              </a:rPr>
              <a:t>/scripting/</a:t>
            </a:r>
            <a:endParaRPr lang="en-US" b="1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ction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game/shared/</a:t>
            </a:r>
            <a:endParaRPr lang="en-US" b="1" dirty="0" smtClean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</a:p>
          <a:p>
            <a:r>
              <a:rPr lang="es-MX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s-MX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6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ControlActorsAction</a:t>
            </a:r>
            <a:r>
              <a:rPr lang="es-MX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s-MX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s-MX" sz="16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Action</a:t>
            </a:r>
            <a:r>
              <a:rPr lang="es-MX" sz="16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s-MX" sz="16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559171" y="6519446"/>
            <a:ext cx="1245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cript.py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932301" y="436997"/>
            <a:ext cx="23967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keyboard_service.py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pyray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game/shared/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503981" y="1463702"/>
            <a:ext cx="28047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video_service.py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pyray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400540" y="2236802"/>
            <a:ext cx="1122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400540" y="2589928"/>
            <a:ext cx="1122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.py</a:t>
            </a:r>
            <a:endParaRPr lang="en-US" sz="1600" b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698809" y="3721683"/>
            <a:ext cx="2105165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6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nakeTwo.py</a:t>
            </a:r>
            <a:endParaRPr lang="en-US" sz="1600" b="1" i="1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constants </a:t>
            </a:r>
            <a:r>
              <a:rPr lang="es-MX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b="1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/casting/</a:t>
            </a:r>
            <a:endParaRPr lang="en-US" b="1" dirty="0" smtClean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ctorTwo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game/shared/</a:t>
            </a:r>
            <a:endParaRPr lang="en-US" b="1" dirty="0" smtClean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0852820" y="6045373"/>
            <a:ext cx="1598515" cy="36933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s-MX" b="1" i="1" dirty="0" err="1" smtClean="0">
                <a:latin typeface="Georgia" panose="02040502050405020303" pitchFamily="18" charset="0"/>
              </a:rPr>
              <a:t>Inheritance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031631" y="2160546"/>
            <a:ext cx="996462" cy="322348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10623965" y="108859"/>
            <a:ext cx="1271502" cy="36933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s-MX" b="1" i="1" dirty="0" err="1" smtClean="0">
                <a:latin typeface="Georgia" panose="02040502050405020303" pitchFamily="18" charset="0"/>
              </a:rPr>
              <a:t>Proposal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2064" y="37374"/>
            <a:ext cx="79095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MX" b="1" dirty="0" smtClean="0">
                <a:effectLst/>
                <a:latin typeface="Consolas" panose="020B0609020204030204" pitchFamily="49" charset="0"/>
              </a:rPr>
              <a:t>Snake complete </a:t>
            </a:r>
            <a:r>
              <a:rPr lang="es-MX" b="1" dirty="0" err="1" smtClean="0">
                <a:effectLst/>
                <a:latin typeface="Consolas" panose="020B0609020204030204" pitchFamily="49" charset="0"/>
              </a:rPr>
              <a:t>one</a:t>
            </a:r>
            <a:r>
              <a:rPr lang="es-MX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effectLst/>
                <a:latin typeface="Consolas" panose="020B0609020204030204" pitchFamily="49" charset="0"/>
              </a:rPr>
              <a:t>player</a:t>
            </a:r>
            <a:r>
              <a:rPr lang="es-MX" b="1" dirty="0" smtClean="0">
                <a:effectLst/>
                <a:latin typeface="Consolas" panose="020B0609020204030204" pitchFamily="49" charset="0"/>
              </a:rPr>
              <a:t> and </a:t>
            </a:r>
            <a:r>
              <a:rPr lang="es-MX" b="1" dirty="0" err="1" smtClean="0">
                <a:effectLst/>
                <a:latin typeface="Consolas" panose="020B0609020204030204" pitchFamily="49" charset="0"/>
              </a:rPr>
              <a:t>proposal</a:t>
            </a:r>
            <a:r>
              <a:rPr lang="es-MX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effectLst/>
                <a:latin typeface="Consolas" panose="020B0609020204030204" pitchFamily="49" charset="0"/>
              </a:rPr>
              <a:t>for</a:t>
            </a:r>
            <a:r>
              <a:rPr lang="es-MX" b="1" dirty="0" smtClean="0">
                <a:effectLst/>
                <a:latin typeface="Consolas" panose="020B0609020204030204" pitchFamily="49" charset="0"/>
              </a:rPr>
              <a:t> Snake </a:t>
            </a:r>
            <a:r>
              <a:rPr lang="es-MX" b="1" dirty="0" err="1" smtClean="0">
                <a:effectLst/>
                <a:latin typeface="Consolas" panose="020B0609020204030204" pitchFamily="49" charset="0"/>
              </a:rPr>
              <a:t>Two</a:t>
            </a:r>
            <a:r>
              <a:rPr lang="es-MX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effectLst/>
                <a:latin typeface="Consolas" panose="020B0609020204030204" pitchFamily="49" charset="0"/>
              </a:rPr>
              <a:t>Players</a:t>
            </a:r>
            <a:r>
              <a:rPr lang="es-MX" b="1" dirty="0" smtClean="0"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32" name="Rectángulo 31"/>
          <p:cNvSpPr/>
          <p:nvPr/>
        </p:nvSpPr>
        <p:spPr>
          <a:xfrm>
            <a:off x="5668540" y="4911018"/>
            <a:ext cx="1598515" cy="36933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s-MX" b="1" i="1" dirty="0" err="1" smtClean="0">
                <a:latin typeface="Georgia" panose="02040502050405020303" pitchFamily="18" charset="0"/>
              </a:rPr>
              <a:t>Inheritance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570670" y="2695435"/>
            <a:ext cx="1598515" cy="36933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s-MX" b="1" i="1" dirty="0" err="1" smtClean="0">
                <a:latin typeface="Georgia" panose="02040502050405020303" pitchFamily="18" charset="0"/>
              </a:rPr>
              <a:t>Inheritance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552205" y="1686746"/>
            <a:ext cx="1598515" cy="36933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s-MX" b="1" i="1" dirty="0" err="1" smtClean="0">
                <a:latin typeface="Georgia" panose="02040502050405020303" pitchFamily="18" charset="0"/>
              </a:rPr>
              <a:t>Inheritance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370392" y="6045373"/>
            <a:ext cx="1598515" cy="36933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s-MX" b="1" i="1" dirty="0" err="1" smtClean="0">
                <a:latin typeface="Georgia" panose="02040502050405020303" pitchFamily="18" charset="0"/>
              </a:rPr>
              <a:t>Inheritance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032616" y="3696435"/>
            <a:ext cx="2234439" cy="1046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handle_collisions_actionTwo.py</a:t>
            </a:r>
          </a:p>
          <a:p>
            <a:r>
              <a:rPr lang="es-MX" sz="1600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game</a:t>
            </a:r>
            <a:r>
              <a:rPr lang="es-MX" sz="1600" b="1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/casting/</a:t>
            </a:r>
            <a:endParaRPr lang="en-US" sz="1600" b="1" dirty="0" smtClean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ctorTWo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896903" y="6177030"/>
            <a:ext cx="10823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ActorTwo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143</Words>
  <Application>Microsoft Office PowerPoint</Application>
  <PresentationFormat>Panorámica</PresentationFormat>
  <Paragraphs>99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Georgia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GlobalWork</dc:creator>
  <cp:lastModifiedBy>GlobalWork</cp:lastModifiedBy>
  <cp:revision>20</cp:revision>
  <dcterms:created xsi:type="dcterms:W3CDTF">2022-03-06T14:28:11Z</dcterms:created>
  <dcterms:modified xsi:type="dcterms:W3CDTF">2022-03-07T06:01:26Z</dcterms:modified>
</cp:coreProperties>
</file>