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7506-0CE6-4DC0-A0A4-ACFB65CE45A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B44C-EE8C-4163-878D-1DD2AD0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2809" y="766923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Pitch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96409" y="341653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Speed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9209" y="341653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Size</a:t>
            </a:r>
            <a:endParaRPr lang="en-US" sz="2000" b="1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7" name="Straight Arrow Connector 6"/>
          <p:cNvCxnSpPr>
            <a:stCxn id="5" idx="7"/>
            <a:endCxn id="4" idx="3"/>
          </p:cNvCxnSpPr>
          <p:nvPr/>
        </p:nvCxnSpPr>
        <p:spPr>
          <a:xfrm flipV="1">
            <a:off x="4767143" y="1937657"/>
            <a:ext cx="706532" cy="167974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4" idx="5"/>
          </p:cNvCxnSpPr>
          <p:nvPr/>
        </p:nvCxnSpPr>
        <p:spPr>
          <a:xfrm flipH="1" flipV="1">
            <a:off x="6443543" y="1937657"/>
            <a:ext cx="706532" cy="167974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8009" y="4102331"/>
            <a:ext cx="19812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702" y="802034"/>
            <a:ext cx="333410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Collier &amp; Hubbard (2001)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Explicit matching with Likert Scale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Pitch: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Sine waves @ 75 dB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 = 1046.4 Hz	Low = 261.6 Hz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Speed: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Likert Scale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Fast = 7 		Slow = 1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High-pitched tones rated as faster (z</a:t>
            </a:r>
            <a:r>
              <a:rPr lang="en-US" sz="1200" baseline="-25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diff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= 0.44) than low-pitched tones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 rot="17660241">
            <a:off x="4096694" y="2453013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Pitch = Fast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19429" y="802034"/>
            <a:ext cx="3352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Evans &amp; </a:t>
            </a:r>
            <a:r>
              <a:rPr lang="en-US" sz="1400" b="1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Treisman</a:t>
            </a:r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(2011)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Speeded Classification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Pitch: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Sine waves @ 75 dB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High = 1500 Hz	Low = 1000 Hz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Size: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Circular visual gratings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Large= 6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	Small = 3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RT faster on congruent (High Pitch = Small) trials by 15 </a:t>
            </a:r>
            <a:r>
              <a:rPr lang="en-US" sz="12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7665" y="4156116"/>
            <a:ext cx="104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Fast = Small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6412" y="4941238"/>
            <a:ext cx="33162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Yong &amp; Hsieh (2017)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Task: Explicit 2 AFC Task- Which dot is faster?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Speed: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Movement traversing 6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angle 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Fast= 160% ref	Slow= 40% ref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Size: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White dots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Large= 2.5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 	Small = 1</a:t>
            </a:r>
            <a:r>
              <a:rPr lang="en-US" sz="1200" baseline="30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</a:t>
            </a:r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visual</a:t>
            </a:r>
          </a:p>
          <a:p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12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Result:</a:t>
            </a:r>
          </a:p>
          <a:p>
            <a:r>
              <a:rPr lang="en-US" sz="1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Smaller dots perceived to be equally as fast as reference at lower speeds than large dots</a:t>
            </a:r>
            <a:endParaRPr lang="en-US"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79900" y="494123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3940239">
            <a:off x="6190254" y="2446591"/>
            <a:ext cx="166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Pitch = Small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191642" y="79601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19428" y="796018"/>
            <a:ext cx="3352800" cy="268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32" y="1143000"/>
            <a:ext cx="2286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32" y="4003221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415" y="11430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29" y="4008275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3" y="1143000"/>
            <a:ext cx="2286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3" y="4003221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31" y="1143000"/>
            <a:ext cx="2290771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30" y="3953511"/>
            <a:ext cx="2290771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3483" y="14857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196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95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#01B0F1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1, 176,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241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7982" y="14857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#FFFF01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255, 255, 1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4865" y="14857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#FE0000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254, 0, 0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36979" y="14857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120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#00FF01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0, 255, 1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3483" y="43559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196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99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64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#0178A2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1, 120, 162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07982" y="43559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59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74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#BCB800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188, 184, 0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4865" y="43559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64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#A40000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164, 0, 0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36979" y="435598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120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66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#01A800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1, 168, 0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670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1138238"/>
            <a:ext cx="2286000" cy="2281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4003221"/>
            <a:ext cx="2286000" cy="2281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32" y="1138238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61" y="3998459"/>
            <a:ext cx="2286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45" y="1138238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01" y="3998459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58" y="1138238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58" y="3998459"/>
            <a:ext cx="2286000" cy="228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1083" y="4343621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196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95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#01B0F1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1, 176,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241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7008" y="4341240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196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95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#01B0F1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1, 176,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241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9651" y="4341240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#FFFF01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255, 255, 1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37008" y="1478638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60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#FFFF01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255, 255, 1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3211" y="4341240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120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#00FF01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0, 255, 1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083" y="1478638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#FE0000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254, 0, 0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3211" y="1478638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#FE0000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254, 0, 0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2495" y="1478638"/>
            <a:ext cx="2070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Hue: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Saturation: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Brightness: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100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Hex: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#FE0000</a:t>
            </a:r>
          </a:p>
          <a:p>
            <a:pPr algn="ctr"/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en-US" sz="1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RGB: </a:t>
            </a:r>
            <a:r>
              <a:rPr lang="en-US" sz="1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254, 0, 0</a:t>
            </a:r>
            <a:endParaRPr lang="en-US"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47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1133476"/>
            <a:ext cx="2286000" cy="2286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3998459"/>
            <a:ext cx="2286000" cy="2286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61" y="1133476"/>
            <a:ext cx="2286000" cy="2286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90" y="4003221"/>
            <a:ext cx="2286000" cy="2286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01" y="1146176"/>
            <a:ext cx="2286000" cy="2286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01" y="3998459"/>
            <a:ext cx="2286000" cy="2286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286" y="1146176"/>
            <a:ext cx="2290772" cy="2286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58" y="400322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286" y="1146176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286" y="3998459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29" y="1146176"/>
            <a:ext cx="2286000" cy="228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01" y="3998459"/>
            <a:ext cx="2286000" cy="228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44" y="1146176"/>
            <a:ext cx="2286000" cy="228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90" y="3998459"/>
            <a:ext cx="2286000" cy="2286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1133476"/>
            <a:ext cx="2286000" cy="228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" y="399845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" y="447676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" y="3299959"/>
            <a:ext cx="2286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9" y="447676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9" y="3299959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10" y="434976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10" y="3299959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95" y="447676"/>
            <a:ext cx="2286000" cy="228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95" y="3303135"/>
            <a:ext cx="2286000" cy="228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14" y="251136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Happy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0912" y="251136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Excited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7810" y="251136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Pleased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4708" y="251136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Stressed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4" y="538590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Sad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0912" y="538590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Bored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7810" y="538590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Disgusted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54708" y="538590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Calm</a:t>
            </a:r>
            <a:endParaRPr lang="en-US" sz="20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54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39" y="501291"/>
            <a:ext cx="32703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60" y="501291"/>
            <a:ext cx="32004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39" y="3804886"/>
            <a:ext cx="321509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60" y="3804886"/>
            <a:ext cx="3344733" cy="2743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57339" y="2637342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19299" y="2637342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44323" y="6023128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19299" y="6023128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636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552048"/>
            <a:ext cx="327004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21" y="552048"/>
            <a:ext cx="331245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339" y="2434142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9499" y="2434142"/>
            <a:ext cx="123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</a:t>
            </a:r>
            <a:endParaRPr lang="en-US" sz="28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76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422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23</cp:revision>
  <dcterms:created xsi:type="dcterms:W3CDTF">2017-11-29T21:42:03Z</dcterms:created>
  <dcterms:modified xsi:type="dcterms:W3CDTF">2017-12-01T04:04:00Z</dcterms:modified>
</cp:coreProperties>
</file>