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7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7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3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5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0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7506-0CE6-4DC0-A0A4-ACFB65CE45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2809" y="766923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Pitch</a:t>
            </a:r>
            <a:endParaRPr lang="en-US" sz="2000" b="1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96409" y="341653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Speed</a:t>
            </a:r>
            <a:endParaRPr lang="en-US" sz="2000" b="1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49209" y="341653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Size</a:t>
            </a:r>
            <a:endParaRPr lang="en-US" sz="2000" b="1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7" name="Straight Arrow Connector 6"/>
          <p:cNvCxnSpPr>
            <a:stCxn id="5" idx="7"/>
            <a:endCxn id="4" idx="3"/>
          </p:cNvCxnSpPr>
          <p:nvPr/>
        </p:nvCxnSpPr>
        <p:spPr>
          <a:xfrm flipV="1">
            <a:off x="4767143" y="1937657"/>
            <a:ext cx="706532" cy="167974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  <a:endCxn id="4" idx="5"/>
          </p:cNvCxnSpPr>
          <p:nvPr/>
        </p:nvCxnSpPr>
        <p:spPr>
          <a:xfrm flipH="1" flipV="1">
            <a:off x="6443543" y="1937657"/>
            <a:ext cx="706532" cy="167974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8009" y="4102331"/>
            <a:ext cx="19812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7702" y="802034"/>
            <a:ext cx="333410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Collier &amp; Hubbard (2001)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Task: Explicit matching with Likert Scale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Pitch: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Sine waves @ 75 dB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High = 1046.4 Hz	Low = 261.6 Hz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Speed: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Likert Scale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Fast = 7 		Slow = 1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Result: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High-pitched tones rated as faster (z</a:t>
            </a:r>
            <a:r>
              <a:rPr lang="en-US" sz="12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diff</a:t>
            </a:r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= 0.44) than low-pitched tones</a:t>
            </a:r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 rot="17660241">
            <a:off x="4096694" y="2453013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High Pitch = Fast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19429" y="802034"/>
            <a:ext cx="3352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Evans &amp; </a:t>
            </a:r>
            <a:r>
              <a:rPr lang="en-US" sz="1400" b="1" u="sng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Treisman</a:t>
            </a:r>
            <a:r>
              <a:rPr lang="en-US" sz="1400" b="1" u="sng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(2011)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Task: Speeded Classification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Pitch: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Sine waves @ 75 dB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High = 1500 Hz	Low = 1000 Hz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Size: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Circular visual gratings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Large= 6</a:t>
            </a:r>
            <a:r>
              <a:rPr lang="en-US" sz="1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</a:t>
            </a:r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visual 	Small = 3</a:t>
            </a:r>
            <a:r>
              <a:rPr lang="en-US" sz="1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</a:t>
            </a:r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visual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Result: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RT faster on congruent (High Pitch = Small) trials by 15 </a:t>
            </a:r>
            <a:r>
              <a:rPr lang="en-US" sz="12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ms</a:t>
            </a:r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7665" y="4156116"/>
            <a:ext cx="104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Fast = Small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16412" y="4941238"/>
            <a:ext cx="331628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Yong &amp; Hsieh (2017)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Task: Explicit 2 AFC Task- Which dot is faster?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Speed: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Movement traversing </a:t>
            </a:r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6</a:t>
            </a:r>
            <a:r>
              <a:rPr lang="en-US" sz="1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</a:t>
            </a:r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visual angle 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Fast= 160% ref	Slow= 40% ref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Size: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White dots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Large= 2.5</a:t>
            </a:r>
            <a:r>
              <a:rPr lang="en-US" sz="1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</a:t>
            </a:r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visual 	Small = 1</a:t>
            </a:r>
            <a:r>
              <a:rPr lang="en-US" sz="1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</a:t>
            </a:r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visual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Result: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Smaller dots perceived to be equally as fast as reference at lower speeds than large dots</a:t>
            </a:r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79900" y="4941238"/>
            <a:ext cx="3352800" cy="2685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3940239">
            <a:off x="6190254" y="2446591"/>
            <a:ext cx="166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High Pitch = Small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191642" y="796018"/>
            <a:ext cx="3352800" cy="2685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19428" y="796018"/>
            <a:ext cx="3352800" cy="2685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88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Leelawadee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Nielsen</dc:creator>
  <cp:lastModifiedBy>Alan Nielsen</cp:lastModifiedBy>
  <cp:revision>10</cp:revision>
  <dcterms:created xsi:type="dcterms:W3CDTF">2017-11-29T21:42:03Z</dcterms:created>
  <dcterms:modified xsi:type="dcterms:W3CDTF">2017-11-30T01:54:46Z</dcterms:modified>
</cp:coreProperties>
</file>