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A655-57E5-425A-81D0-4DA40BA1D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E1498-72D1-4E22-A26C-CAE6CF8B0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7998-3FE2-4FDB-BCDF-F45C1FD8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16B-46C4-4E0D-81B9-D30AF10A96AF}" type="datetimeFigureOut">
              <a:rPr lang="en-CA" smtClean="0"/>
              <a:t>2019-03-15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054A9-13DC-4F58-AA30-8B08AF8E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4A941-7D02-42B7-B1EB-CEFFF29E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F11-85C3-4586-A8CE-7B01C079A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5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E4CD-5273-4E0A-9926-18CF239F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F2B6C-0BA6-4F96-BAF6-448392996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A6BEC-D1B0-4062-9C3C-C2D5D208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16B-46C4-4E0D-81B9-D30AF10A96AF}" type="datetimeFigureOut">
              <a:rPr lang="en-CA" smtClean="0"/>
              <a:t>2019-03-15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23AC-CECE-4468-BF9F-23B5046E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4C66E-6BB8-4EBE-941B-DDFB3BC1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F11-85C3-4586-A8CE-7B01C079A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21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13147-D447-4010-9417-8BED01291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9A08D-AFDF-4B37-BDCB-AD269E6A3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50BE5-417A-43D3-AF0A-94F3B1DF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16B-46C4-4E0D-81B9-D30AF10A96AF}" type="datetimeFigureOut">
              <a:rPr lang="en-CA" smtClean="0"/>
              <a:t>2019-03-15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7181-26D9-496A-A1B1-C4853BC7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DDDB-E104-45FE-83F0-E32B14C8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F11-85C3-4586-A8CE-7B01C079A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6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F37E-0E10-4C02-AD29-F469001E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48BA-7BF8-4D33-869A-58B41A13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6F32-CC96-4ADD-9A42-FABB0C1E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16B-46C4-4E0D-81B9-D30AF10A96AF}" type="datetimeFigureOut">
              <a:rPr lang="en-CA" smtClean="0"/>
              <a:t>2019-03-15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51A8-6586-40E1-BA47-DF11602A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6BDB-079B-4FA8-985A-D0D2FE26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F11-85C3-4586-A8CE-7B01C079A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9BB5-F07C-4DD4-A50A-E928D637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42DD8-4FBA-4855-9BBD-090B19CF4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DF4F-49A2-44F7-80F9-69C9C4C5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16B-46C4-4E0D-81B9-D30AF10A96AF}" type="datetimeFigureOut">
              <a:rPr lang="en-CA" smtClean="0"/>
              <a:t>2019-03-15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250C-9BB3-42B1-834F-58A40209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CF71-8071-4E41-9019-10DAC388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F11-85C3-4586-A8CE-7B01C079A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55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249-B2EF-455C-AB7D-B451F869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F7ED-EB49-45BE-860E-2688CE258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8BF93-1F00-4B8E-8DA5-CCD6C338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F72C-1E7D-46B0-8A30-1A2786D2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16B-46C4-4E0D-81B9-D30AF10A96AF}" type="datetimeFigureOut">
              <a:rPr lang="en-CA" smtClean="0"/>
              <a:t>2019-03-15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FD383-6C7A-4FE6-9BD7-86B7A0C4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DD1D3-D210-4E9F-8A54-4DCA9F27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F11-85C3-4586-A8CE-7B01C079A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4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1B82-FDBB-400E-B883-9C9ABF5D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F7C85-A239-428E-BFEB-8D42868B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185F-9E92-463E-BA95-6F549458F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255F1-7B76-4CF3-8BFD-4C6720F52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DBACC-ECE3-44E4-B35C-35F1B6786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38A2B-F4A6-4D9B-AFE9-66C3AF77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16B-46C4-4E0D-81B9-D30AF10A96AF}" type="datetimeFigureOut">
              <a:rPr lang="en-CA" smtClean="0"/>
              <a:t>2019-03-15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78224-1925-47DC-BD6E-FA4A8990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C9B46-DCBC-4F14-9C59-1BD6E350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F11-85C3-4586-A8CE-7B01C079A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6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7DC9-6FF0-4544-8125-3FD469C5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7FDC9-F6DE-4772-8A80-F62176C6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16B-46C4-4E0D-81B9-D30AF10A96AF}" type="datetimeFigureOut">
              <a:rPr lang="en-CA" smtClean="0"/>
              <a:t>2019-03-15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BC751-6726-4732-98F7-C168D614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E9116-1A57-4F5A-9AD4-C73ACF9A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F11-85C3-4586-A8CE-7B01C079A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59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0DE6D-038C-4274-B737-84C75685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16B-46C4-4E0D-81B9-D30AF10A96AF}" type="datetimeFigureOut">
              <a:rPr lang="en-CA" smtClean="0"/>
              <a:t>2019-03-15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AEE56-969E-48DD-98FF-7A068C1F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C8AC-13EF-48B5-BE0B-95CC9DF8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F11-85C3-4586-A8CE-7B01C079A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21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2174-71AF-43B6-96C7-ABC9582A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D895-F8EC-4B40-BAD0-96129ED6B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221C8-43D8-4F4D-9CDF-EF73FCB7E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4392A-9159-465A-ABE9-712D2D67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16B-46C4-4E0D-81B9-D30AF10A96AF}" type="datetimeFigureOut">
              <a:rPr lang="en-CA" smtClean="0"/>
              <a:t>2019-03-15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E5E4E-001F-4742-8C4A-D1065650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9A71-7533-421F-A76F-3E16F6CF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F11-85C3-4586-A8CE-7B01C079A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41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3661-F462-4334-823E-E15BCDDB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6DB3E-AB19-4225-A895-E29AD3A83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C631D-7D95-4DEC-8835-663207DF7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9006-6C62-4B06-89BD-6695ECD6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416B-46C4-4E0D-81B9-D30AF10A96AF}" type="datetimeFigureOut">
              <a:rPr lang="en-CA" smtClean="0"/>
              <a:t>2019-03-15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E2713-7C6C-4E8A-8C2D-2E431C01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1DE77-171B-49DC-BD7D-382E00BB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3F11-85C3-4586-A8CE-7B01C079A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09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A372B-5083-4FD3-8754-8376E52A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7531D-441A-48C5-B7D9-4F97756E9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22647-91BD-4D83-AB06-094678B2E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416B-46C4-4E0D-81B9-D30AF10A96AF}" type="datetimeFigureOut">
              <a:rPr lang="en-CA" smtClean="0"/>
              <a:t>2019-03-15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84BE0-8C40-4DEB-9092-2273F6A7D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B069B-F83D-4F51-85CA-A80338DE2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03F11-85C3-4586-A8CE-7B01C079A7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11EF62-E49E-44DF-9795-3D0A77A7B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428625"/>
            <a:ext cx="1800000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0E486-4BFB-4695-B472-24026B2E7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428625"/>
            <a:ext cx="1800000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7D647-39BE-4751-9895-F8F2D75F6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428625"/>
            <a:ext cx="1800000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FA987C-AFA5-4A6C-B892-12B546C2D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25" y="428625"/>
            <a:ext cx="1800000" cy="1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244E86-BAA2-4D56-999F-2AB4EFB2E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2312515"/>
            <a:ext cx="1800000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91A43D-FBF9-413C-AD38-A163FA2DBE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2310623"/>
            <a:ext cx="1800000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C5D2FF-D5B1-4FBB-A8CB-F513AF72BB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2310623"/>
            <a:ext cx="1800000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28B2F3-BAC5-49B2-92C0-D072DE310A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25" y="2310623"/>
            <a:ext cx="1800000" cy="18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99D347-EA40-4F41-8AE1-0E32764960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4196405"/>
            <a:ext cx="1800000" cy="1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47FC1F-1563-469D-A719-53DDEE6422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4196405"/>
            <a:ext cx="1800000" cy="180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06291E-8807-4B00-9464-1680AD6B04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4196405"/>
            <a:ext cx="1800000" cy="180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23E623F-1C12-4F56-987F-9158772C50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25" y="4196405"/>
            <a:ext cx="1800000" cy="180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4A2B5E-AEA9-4837-956D-560C23D583CD}"/>
              </a:ext>
            </a:extLst>
          </p:cNvPr>
          <p:cNvSpPr txBox="1"/>
          <p:nvPr/>
        </p:nvSpPr>
        <p:spPr>
          <a:xfrm>
            <a:off x="2405900" y="6080295"/>
            <a:ext cx="893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/>
              <a:t>0- </a:t>
            </a:r>
          </a:p>
          <a:p>
            <a:pPr algn="ctr"/>
            <a:r>
              <a:rPr lang="en-CA" sz="2000" dirty="0"/>
              <a:t>Jagged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C9249-1581-4BA8-8F57-18F96F8233B2}"/>
              </a:ext>
            </a:extLst>
          </p:cNvPr>
          <p:cNvSpPr txBox="1"/>
          <p:nvPr/>
        </p:nvSpPr>
        <p:spPr>
          <a:xfrm>
            <a:off x="4422763" y="6080294"/>
            <a:ext cx="8983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/>
              <a:t>10- </a:t>
            </a:r>
          </a:p>
          <a:p>
            <a:pPr algn="ctr"/>
            <a:r>
              <a:rPr lang="en-CA" sz="2000" dirty="0"/>
              <a:t>Mostly</a:t>
            </a:r>
          </a:p>
          <a:p>
            <a:pPr algn="ctr"/>
            <a:r>
              <a:rPr lang="en-CA" sz="2000" dirty="0"/>
              <a:t>Jagged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A6BAE6-38E4-45EC-84F6-EE67F1C6122C}"/>
              </a:ext>
            </a:extLst>
          </p:cNvPr>
          <p:cNvSpPr txBox="1"/>
          <p:nvPr/>
        </p:nvSpPr>
        <p:spPr>
          <a:xfrm>
            <a:off x="6442063" y="6080294"/>
            <a:ext cx="8983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/>
              <a:t>20- </a:t>
            </a:r>
          </a:p>
          <a:p>
            <a:pPr algn="ctr"/>
            <a:r>
              <a:rPr lang="en-CA" sz="2000" dirty="0"/>
              <a:t>Mostly</a:t>
            </a:r>
          </a:p>
          <a:p>
            <a:pPr algn="ctr"/>
            <a:r>
              <a:rPr lang="en-CA" sz="2000" dirty="0"/>
              <a:t>Curvy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7ACF16-CAFA-4A9D-87EF-529991C6589C}"/>
              </a:ext>
            </a:extLst>
          </p:cNvPr>
          <p:cNvSpPr txBox="1"/>
          <p:nvPr/>
        </p:nvSpPr>
        <p:spPr>
          <a:xfrm>
            <a:off x="8520514" y="6080295"/>
            <a:ext cx="780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/>
              <a:t>30- </a:t>
            </a:r>
          </a:p>
          <a:p>
            <a:pPr algn="ctr"/>
            <a:r>
              <a:rPr lang="en-CA" sz="2000" dirty="0"/>
              <a:t>Curvy</a:t>
            </a:r>
          </a:p>
        </p:txBody>
      </p:sp>
    </p:spTree>
    <p:extLst>
      <p:ext uri="{BB962C8B-B14F-4D97-AF65-F5344CB8AC3E}">
        <p14:creationId xmlns:p14="http://schemas.microsoft.com/office/powerpoint/2010/main" val="76054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</dc:creator>
  <cp:lastModifiedBy>Alan</cp:lastModifiedBy>
  <cp:revision>2</cp:revision>
  <dcterms:created xsi:type="dcterms:W3CDTF">2019-03-15T16:08:35Z</dcterms:created>
  <dcterms:modified xsi:type="dcterms:W3CDTF">2019-03-15T16:27:44Z</dcterms:modified>
</cp:coreProperties>
</file>