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</p:sldIdLst>
  <p:sldSz cx="6858000" cy="9906000" type="A4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26" y="-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95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6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6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71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61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41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6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1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13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9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29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13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97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9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5987-A37E-40ED-90DD-45F773B58810}" type="datetimeFigureOut">
              <a:rPr lang="es-ES_tradnl" smtClean="0"/>
              <a:t>09/03/2016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0652-9D8D-4D52-89EA-53EED37678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81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947" y="4232920"/>
            <a:ext cx="6858000" cy="4160460"/>
          </a:xfrm>
          <a:prstGeom prst="rect">
            <a:avLst/>
          </a:prstGeom>
        </p:spPr>
      </p:pic>
      <p:pic>
        <p:nvPicPr>
          <p:cNvPr id="3" name="2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17" y="294961"/>
            <a:ext cx="972108" cy="76960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3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2" y="3080792"/>
            <a:ext cx="882542" cy="83553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21407" y="1211486"/>
            <a:ext cx="6352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El Decanato de la Facultad de Ciencias Económicas y Sociales (FACES), la Dirección de Investigación y Producción Intelectual (DIPI), la Escuela de Relaciones Industriales y el Comité Organizador del Congreso Internacional de Investigación  e Innovación de la FACES – UC invitan al taller:</a:t>
            </a:r>
            <a:endParaRPr lang="es-ES_tradnl" sz="16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08720" y="344488"/>
            <a:ext cx="49952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50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UNIVERSIDAD DE CARABOBO</a:t>
            </a:r>
          </a:p>
          <a:p>
            <a:pPr algn="ctr"/>
            <a:r>
              <a:rPr lang="es-ES_tradnl" sz="1050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FACULTAD  DE CIENCIAS ECONÓMICAS Y SOCIALES</a:t>
            </a:r>
          </a:p>
          <a:p>
            <a:pPr algn="ctr"/>
            <a:r>
              <a:rPr lang="es-ES_tradnl" sz="1050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DIRECCIÓN DE INVESTIGACIÓN Y PRODUCCIÓN INTELECTUAL</a:t>
            </a:r>
            <a:endParaRPr lang="es-ES_tradnl" sz="105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03600" y="2288704"/>
            <a:ext cx="6270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Elaboración de Artículos Científicos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04664" y="8782198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FECHA: JUEVES 04 DE DICIEMBRE DE 2014</a:t>
            </a:r>
          </a:p>
          <a:p>
            <a:r>
              <a:rPr lang="es-ES_tradnl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HORA:   5:00 P.M.</a:t>
            </a:r>
          </a:p>
          <a:p>
            <a:r>
              <a:rPr lang="es-ES_tradnl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LUGAR: FACES, Dirección de Investigación, Piso 1. </a:t>
            </a:r>
          </a:p>
        </p:txBody>
      </p:sp>
      <p:sp>
        <p:nvSpPr>
          <p:cNvPr id="2" name="AutoShape 4" descr="http://reportevalencia.com/site/wp-content/uploads/2014/06/0d1be5ee.jpg"/>
          <p:cNvSpPr>
            <a:spLocks noChangeAspect="1" noChangeArrowheads="1"/>
          </p:cNvSpPr>
          <p:nvPr/>
        </p:nvSpPr>
        <p:spPr bwMode="auto">
          <a:xfrm>
            <a:off x="63500" y="-136525"/>
            <a:ext cx="58674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5" name="14 CuadroTexto"/>
          <p:cNvSpPr txBox="1"/>
          <p:nvPr/>
        </p:nvSpPr>
        <p:spPr>
          <a:xfrm>
            <a:off x="260648" y="6881450"/>
            <a:ext cx="6221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Fecha: Jueves 31 de Marzo de 2016</a:t>
            </a:r>
          </a:p>
          <a:p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Hora:  de 8: 30 a.m. a </a:t>
            </a:r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3:30 </a:t>
            </a:r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p.m.(puntual)</a:t>
            </a:r>
          </a:p>
          <a:p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Lugar:  FACES, Dirección de Investigación piso 1.</a:t>
            </a:r>
          </a:p>
          <a:p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Inversión: 3.000 Bs (Actividad pro fondos del </a:t>
            </a:r>
            <a:r>
              <a:rPr lang="es-ES_tradnl" sz="16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C</a:t>
            </a:r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ongreso Internacional </a:t>
            </a:r>
          </a:p>
          <a:p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de Investigación e Innovación de la FACES – UC 2016)</a:t>
            </a:r>
          </a:p>
          <a:p>
            <a:r>
              <a:rPr lang="es-ES_tradnl" sz="16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Inscripción: FUNDAPROFACES, Edif. Postgrado, P.B.</a:t>
            </a: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563913"/>
              </p:ext>
            </p:extLst>
          </p:nvPr>
        </p:nvGraphicFramePr>
        <p:xfrm>
          <a:off x="5149713" y="3080792"/>
          <a:ext cx="720080" cy="75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Imagen de mapa de bits" r:id="rId6" imgW="743054" imgH="733333" progId="PBrush">
                  <p:embed/>
                </p:oleObj>
              </mc:Choice>
              <mc:Fallback>
                <p:oleObj name="Imagen de mapa de bits" r:id="rId6" imgW="743054" imgH="7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713" y="3080792"/>
                        <a:ext cx="720080" cy="751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5" descr="http://www.hablamosdeeuropa.es/PublishingImages/EFE/Agendadigital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8" name="17 CuadroTexto"/>
          <p:cNvSpPr txBox="1"/>
          <p:nvPr/>
        </p:nvSpPr>
        <p:spPr>
          <a:xfrm>
            <a:off x="221406" y="3872880"/>
            <a:ext cx="623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Facilitado por:</a:t>
            </a:r>
            <a:r>
              <a:rPr lang="es-ES_tradnl" sz="20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s-ES_tradnl" sz="20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Dra. Yamile Delgado de Smith</a:t>
            </a:r>
          </a:p>
        </p:txBody>
      </p:sp>
      <p:sp>
        <p:nvSpPr>
          <p:cNvPr id="11" name="AutoShape 16" descr="http://3.bp.blogspot.com/-4T7scnSwFtY/VeZLL3su5kI/AAAAAAAAAB4/2dqYAdxbUCM/s1600/INVESTIGA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4" name="AutoShape 18" descr="http://3.bp.blogspot.com/-4T7scnSwFtY/VeZLL3su5kI/AAAAAAAAAB4/2dqYAdxbUCM/s1600/INVESTIGA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9" y="294960"/>
            <a:ext cx="680226" cy="7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t="27714" r="10344" b="11100"/>
          <a:stretch/>
        </p:blipFill>
        <p:spPr bwMode="auto">
          <a:xfrm>
            <a:off x="-4947" y="8393380"/>
            <a:ext cx="6858000" cy="145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4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164</Words>
  <Application>Microsoft Office PowerPoint</Application>
  <PresentationFormat>A4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Imagen de mapa de bits</vt:lpstr>
      <vt:lpstr>Presentación de PowerPoint</vt:lpstr>
    </vt:vector>
  </TitlesOfParts>
  <Company>Windows 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Williams</dc:creator>
  <cp:lastModifiedBy>fran</cp:lastModifiedBy>
  <cp:revision>54</cp:revision>
  <dcterms:created xsi:type="dcterms:W3CDTF">2014-11-30T20:06:02Z</dcterms:created>
  <dcterms:modified xsi:type="dcterms:W3CDTF">2016-03-09T21:01:36Z</dcterms:modified>
</cp:coreProperties>
</file>