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Overloc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qwrAAdA163g7IC3Es0mc4CQZ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regular.fntdata"/><Relationship Id="rId11" Type="http://schemas.openxmlformats.org/officeDocument/2006/relationships/slide" Target="slides/slide7.xml"/><Relationship Id="rId22" Type="http://schemas.openxmlformats.org/officeDocument/2006/relationships/font" Target="fonts/Overlock-italic.fntdata"/><Relationship Id="rId10" Type="http://schemas.openxmlformats.org/officeDocument/2006/relationships/slide" Target="slides/slide6.xml"/><Relationship Id="rId21" Type="http://schemas.openxmlformats.org/officeDocument/2006/relationships/font" Target="fonts/Overlock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verlo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CO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CO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3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3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3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7" name="Google Shape;147;p2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190" y="2040835"/>
            <a:ext cx="8802807" cy="3663929"/>
          </a:xfrm>
          <a:prstGeom prst="rect">
            <a:avLst/>
          </a:prstGeom>
          <a:noFill/>
          <a:ln cap="sq" cmpd="thickThin" w="228600">
            <a:solidFill>
              <a:srgbClr val="1B2128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5" name="Google Shape;235;p1"/>
          <p:cNvSpPr txBox="1"/>
          <p:nvPr>
            <p:ph type="ctrTitle"/>
          </p:nvPr>
        </p:nvSpPr>
        <p:spPr>
          <a:xfrm>
            <a:off x="1865192" y="1"/>
            <a:ext cx="8802807" cy="1767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haroni"/>
              <a:buNone/>
            </a:pPr>
            <a:r>
              <a:rPr lang="es-CO">
                <a:latin typeface="Aharoni"/>
                <a:ea typeface="Aharoni"/>
                <a:cs typeface="Aharoni"/>
                <a:sym typeface="Aharoni"/>
              </a:rPr>
              <a:t>ANÁLISIS DE LOS CULTIVOS DE COCA EN COLOMBIA</a:t>
            </a: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6" name="Google Shape;236;p1"/>
          <p:cNvSpPr txBox="1"/>
          <p:nvPr>
            <p:ph idx="1" type="subTitle"/>
          </p:nvPr>
        </p:nvSpPr>
        <p:spPr>
          <a:xfrm>
            <a:off x="5691115" y="5977719"/>
            <a:ext cx="6938207" cy="491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s-CO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HÉCTOR BOHÓRQUEZ SUÁREZ</a:t>
            </a:r>
            <a:endParaRPr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1141413" y="291547"/>
            <a:ext cx="9905998" cy="136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DATOS ESTADÍSTICOS POR REGIONES</a:t>
            </a:r>
            <a:endParaRPr/>
          </a:p>
        </p:txBody>
      </p:sp>
      <p:pic>
        <p:nvPicPr>
          <p:cNvPr descr="Pantalla de un video juego&#10;&#10;Descripción generada automáticamente con confianza media" id="305" name="Google Shape;30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40825"/>
            <a:ext cx="9906000" cy="402390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type="title"/>
          </p:nvPr>
        </p:nvSpPr>
        <p:spPr>
          <a:xfrm>
            <a:off x="1141413" y="265043"/>
            <a:ext cx="9905998" cy="160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PORCENTAJE DE CULTIVOS DE COCA</a:t>
            </a:r>
            <a:endParaRPr sz="54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239617"/>
            <a:ext cx="10030170" cy="3944449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/>
          <p:nvPr>
            <p:ph type="title"/>
          </p:nvPr>
        </p:nvSpPr>
        <p:spPr>
          <a:xfrm>
            <a:off x="1141413" y="390940"/>
            <a:ext cx="9905998" cy="1358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HECTÁREAS DE COCA POR AÑOS</a:t>
            </a:r>
            <a:endParaRPr/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925" y="2080600"/>
            <a:ext cx="10243926" cy="414945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>
            <p:ph type="title"/>
          </p:nvPr>
        </p:nvSpPr>
        <p:spPr>
          <a:xfrm>
            <a:off x="1141413" y="397564"/>
            <a:ext cx="9905998" cy="109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HECTÁREAS DE COCA POR REGIONES</a:t>
            </a:r>
            <a:endParaRPr/>
          </a:p>
        </p:txBody>
      </p:sp>
      <p:pic>
        <p:nvPicPr>
          <p:cNvPr id="323" name="Google Shape;3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25" y="1895051"/>
            <a:ext cx="10136175" cy="418625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1141413" y="251792"/>
            <a:ext cx="9905998" cy="1616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CONCLUSIÓN </a:t>
            </a:r>
            <a:endParaRPr sz="54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29" name="Google Shape;329;p14"/>
          <p:cNvSpPr txBox="1"/>
          <p:nvPr>
            <p:ph idx="1" type="body"/>
          </p:nvPr>
        </p:nvSpPr>
        <p:spPr>
          <a:xfrm>
            <a:off x="1141412" y="1696278"/>
            <a:ext cx="9905999" cy="454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Char char="•"/>
            </a:pPr>
            <a:r>
              <a:rPr lang="es-CO" sz="4000"/>
              <a:t>Con base a este análisis podemos saber que la cantidad de cultivos de coca en Colombia han aumentado y en el año 2020 ha habido un aumento considerable en esta, siendo la región andina la que más hectáreas de coca presento con 102.994 hectáreas.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339" y="1258956"/>
            <a:ext cx="7765774" cy="454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1141413" y="204716"/>
            <a:ext cx="9905998" cy="1542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</a:pPr>
            <a:r>
              <a:rPr lang="es-CO" sz="4000">
                <a:latin typeface="Aharoni"/>
                <a:ea typeface="Aharoni"/>
                <a:cs typeface="Aharoni"/>
                <a:sym typeface="Aharoni"/>
              </a:rPr>
              <a:t>LA PROBLEMÁTICA DE LA SIEMBRA DE LOS CULTIVOS DE COCA EN COLOMBIA</a:t>
            </a:r>
            <a:endParaRPr sz="40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846150" y="1746925"/>
            <a:ext cx="5172000" cy="4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s-CO" sz="2000"/>
              <a:t>Se ha convertido en la principal fuente de financiamiento de los grupos delincuenciales los cuales: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Ejecutan acciones terroristas.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Secuestran.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Asesinan.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Reclutan niños.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Desplazan familias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Perjudican la vida de muchas personas.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Char char="⮚"/>
            </a:pPr>
            <a:r>
              <a:rPr lang="es-CO" sz="2000"/>
              <a:t> Contaminan los ríos y el medio ambiente.</a:t>
            </a:r>
            <a:endParaRPr sz="2000"/>
          </a:p>
        </p:txBody>
      </p:sp>
      <p:pic>
        <p:nvPicPr>
          <p:cNvPr id="243" name="Google Shape;243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094" y="1881809"/>
            <a:ext cx="5004569" cy="4259684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>
            <p:ph type="title"/>
          </p:nvPr>
        </p:nvSpPr>
        <p:spPr>
          <a:xfrm>
            <a:off x="1141413" y="384313"/>
            <a:ext cx="9905998" cy="17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verlock"/>
              <a:buNone/>
            </a:pPr>
            <a:r>
              <a:rPr lang="es-CO">
                <a:latin typeface="Overlock"/>
                <a:ea typeface="Overlock"/>
                <a:cs typeface="Overlock"/>
                <a:sym typeface="Overlock"/>
              </a:rPr>
              <a:t>¿CÓMO HA EVOLUCIONADO LA CANTIDAD DE HECTÁREAS DE LOS CULTIVOS DE COCA EN COLOMBIA DESDE EL AÑO 2015 HASTA EL 2020?  </a:t>
            </a:r>
            <a:br>
              <a:rPr lang="es-CO"/>
            </a:br>
            <a:endParaRPr/>
          </a:p>
        </p:txBody>
      </p:sp>
      <p:sp>
        <p:nvSpPr>
          <p:cNvPr id="249" name="Google Shape;249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Suspensión de fumigaciones, uno de los causantes del crecimiento de cultivos  de coca: WOLA - LARAZON.CO"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470" y="2249487"/>
            <a:ext cx="9607826" cy="3833261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>
            <p:ph type="title"/>
          </p:nvPr>
        </p:nvSpPr>
        <p:spPr>
          <a:xfrm>
            <a:off x="1141413" y="119271"/>
            <a:ext cx="9905998" cy="1537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TIPO DE INVESTIGACIÓN</a:t>
            </a:r>
            <a:endParaRPr/>
          </a:p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1141412" y="1391478"/>
            <a:ext cx="9905999" cy="484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34950" lvl="0" marL="228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CO" sz="3200">
                <a:latin typeface="Overlock"/>
                <a:ea typeface="Overlock"/>
                <a:cs typeface="Overlock"/>
                <a:sym typeface="Overlock"/>
              </a:rPr>
              <a:t>La investigación cuantitativa descriptiva consiste en recolectar y analizar datos numéricos.</a:t>
            </a:r>
            <a:endParaRPr/>
          </a:p>
          <a:p>
            <a:pPr indent="-234950" lvl="0" marL="2286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CO" sz="3200">
                <a:latin typeface="Overlock"/>
                <a:ea typeface="Overlock"/>
                <a:cs typeface="Overlock"/>
                <a:sym typeface="Overlock"/>
              </a:rPr>
              <a:t>Se realiza previo al análisis de datos con el objetivo de encontrar factores y características importantes del fenómeno de estudio. 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5"/>
          <p:cNvGrpSpPr/>
          <p:nvPr/>
        </p:nvGrpSpPr>
        <p:grpSpPr>
          <a:xfrm>
            <a:off x="906272" y="2487824"/>
            <a:ext cx="10485473" cy="2584715"/>
            <a:chOff x="5124" y="1414398"/>
            <a:chExt cx="10485473" cy="2584715"/>
          </a:xfrm>
        </p:grpSpPr>
        <p:sp>
          <p:nvSpPr>
            <p:cNvPr id="262" name="Google Shape;262;p5"/>
            <p:cNvSpPr/>
            <p:nvPr/>
          </p:nvSpPr>
          <p:spPr>
            <a:xfrm>
              <a:off x="5124" y="1414398"/>
              <a:ext cx="2438410" cy="1680065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-48998" r="-48998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124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5124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06225" spcFirstLastPara="1" rIns="206225" wrap="square" tIns="206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Overlock"/>
                <a:buNone/>
              </a:pPr>
              <a:r>
                <a:rPr b="0" i="0" lang="es-CO" sz="29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EXTRAER</a:t>
              </a:r>
              <a:endPara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687478" y="1414398"/>
              <a:ext cx="2438410" cy="1680065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stretch>
                <a:fillRect b="0" l="-69996" r="-69996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2687478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 txBox="1"/>
            <p:nvPr/>
          </p:nvSpPr>
          <p:spPr>
            <a:xfrm>
              <a:off x="2687478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06225" spcFirstLastPara="1" rIns="206225" wrap="square" tIns="206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Overlock"/>
                <a:buNone/>
              </a:pPr>
              <a:r>
                <a:rPr b="0" i="0" lang="es-CO" sz="29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REFINAR </a:t>
              </a:r>
              <a:endPara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369832" y="1414398"/>
              <a:ext cx="2438410" cy="1680065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stretch>
                <a:fillRect b="0" l="-7998" r="-7999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369832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5369832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06225" spcFirstLastPara="1" rIns="206225" wrap="square" tIns="206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Overlock"/>
                <a:buNone/>
              </a:pPr>
              <a:r>
                <a:rPr b="0" i="0" lang="es-CO" sz="29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ANALIZAR  </a:t>
              </a:r>
              <a:endPara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052187" y="1414398"/>
              <a:ext cx="2438410" cy="1680065"/>
            </a:xfrm>
            <a:prstGeom prst="roundRect">
              <a:avLst>
                <a:gd fmla="val 16667" name="adj"/>
              </a:avLst>
            </a:prstGeom>
            <a:blipFill rotWithShape="1">
              <a:blip r:embed="rId6">
                <a:alphaModFix/>
              </a:blip>
              <a:stretch>
                <a:fillRect b="0" l="-17999" r="-17997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8052187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 txBox="1"/>
            <p:nvPr/>
          </p:nvSpPr>
          <p:spPr>
            <a:xfrm>
              <a:off x="8052187" y="3094463"/>
              <a:ext cx="2438410" cy="90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06225" spcFirstLastPara="1" rIns="206225" wrap="square" tIns="206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Overlock"/>
                <a:buNone/>
              </a:pPr>
              <a:r>
                <a:rPr b="0" i="0" lang="es-CO" sz="2900" u="none" cap="none" strike="noStrike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VISUALIZAR </a:t>
              </a:r>
              <a:endPara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74" name="Google Shape;274;p5"/>
          <p:cNvSpPr txBox="1"/>
          <p:nvPr/>
        </p:nvSpPr>
        <p:spPr>
          <a:xfrm>
            <a:off x="1152939" y="371061"/>
            <a:ext cx="1013791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ANALIZAR LA CANTIDAD DE HECTÁREAS DE LOS CULTIVOS DE COCA POR REGIONES DESDE EL AÑO 2015 HASTA EL 2020.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141413" y="0"/>
            <a:ext cx="9905998" cy="1457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EXTRACCIÓN DE LOS DATOS</a:t>
            </a:r>
            <a:endParaRPr sz="54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1141411" y="1457739"/>
            <a:ext cx="3690730" cy="500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s-CO" sz="3200">
                <a:latin typeface="Arial"/>
                <a:ea typeface="Arial"/>
                <a:cs typeface="Arial"/>
                <a:sym typeface="Arial"/>
              </a:rPr>
              <a:t>En esta fase se obtuvieron los datos de la página web: www.datos.gov.co </a:t>
            </a:r>
            <a:r>
              <a:rPr i="1" lang="es-CO" sz="3200">
                <a:latin typeface="Arial"/>
                <a:ea typeface="Arial"/>
                <a:cs typeface="Arial"/>
                <a:sym typeface="Arial"/>
              </a:rPr>
              <a:t>(Detección de Cultivos de Coca (hectáreas) | Datos Abiertos Colombia</a:t>
            </a:r>
            <a:r>
              <a:rPr lang="es-CO" sz="3200">
                <a:latin typeface="Arial"/>
                <a:ea typeface="Arial"/>
                <a:cs typeface="Arial"/>
                <a:sym typeface="Arial"/>
              </a:rPr>
              <a:t>, 2021). </a:t>
            </a:r>
            <a:endParaRPr/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  <p:pic>
        <p:nvPicPr>
          <p:cNvPr id="281" name="Google Shape;281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350" y="1590251"/>
            <a:ext cx="6215100" cy="455700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"/>
          <p:cNvSpPr txBox="1"/>
          <p:nvPr>
            <p:ph type="title"/>
          </p:nvPr>
        </p:nvSpPr>
        <p:spPr>
          <a:xfrm>
            <a:off x="1141413" y="119270"/>
            <a:ext cx="9905998" cy="112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REFINAR LOS DATOS </a:t>
            </a:r>
            <a:endParaRPr/>
          </a:p>
        </p:txBody>
      </p:sp>
      <p:pic>
        <p:nvPicPr>
          <p:cNvPr id="287" name="Google Shape;2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25" y="1616774"/>
            <a:ext cx="9990775" cy="4580225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1141425" y="99150"/>
            <a:ext cx="9906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ANÁLISIS DE DATOS </a:t>
            </a:r>
            <a:endParaRPr/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975" y="1569900"/>
            <a:ext cx="9629425" cy="4676675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type="title"/>
          </p:nvPr>
        </p:nvSpPr>
        <p:spPr>
          <a:xfrm>
            <a:off x="1141413" y="609600"/>
            <a:ext cx="9905998" cy="940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lang="es-CO" sz="5400">
                <a:latin typeface="Aharoni"/>
                <a:ea typeface="Aharoni"/>
                <a:cs typeface="Aharoni"/>
                <a:sym typeface="Aharoni"/>
              </a:rPr>
              <a:t>HECTÁREAS DE COCA POR DEPARTAMENTOS</a:t>
            </a:r>
            <a:endParaRPr/>
          </a:p>
        </p:txBody>
      </p:sp>
      <p:pic>
        <p:nvPicPr>
          <p:cNvPr id="299" name="Google Shape;29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00" y="2080599"/>
            <a:ext cx="9906000" cy="408330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2022-03-24T22:44:34Z</dcterms:created>
  <dc:creator>héctor bohórquez</dc:creator>
</cp:coreProperties>
</file>