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2" r:id="rId4"/>
    <p:sldId id="259" r:id="rId5"/>
    <p:sldId id="260" r:id="rId6"/>
    <p:sldId id="265" r:id="rId7"/>
    <p:sldId id="266" r:id="rId8"/>
    <p:sldId id="264" r:id="rId9"/>
    <p:sldId id="269" r:id="rId10"/>
    <p:sldId id="270" r:id="rId11"/>
    <p:sldId id="272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54B4A-BB6B-406A-9997-9FA85457EBFF}" type="doc">
      <dgm:prSet loTypeId="urn:microsoft.com/office/officeart/2005/8/layout/p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AD865571-C91C-4BA5-B10A-AE6EE5499D1C}">
      <dgm:prSet phldrT="[Texto]"/>
      <dgm:spPr/>
      <dgm:t>
        <a:bodyPr/>
        <a:lstStyle/>
        <a:p>
          <a:pPr algn="ctr"/>
          <a:r>
            <a:rPr lang="es-CO" dirty="0">
              <a:latin typeface="Berlin Sans FB Demi" panose="020E0802020502020306" pitchFamily="34" charset="0"/>
              <a:cs typeface="Aharoni" panose="02010803020104030203" pitchFamily="2" charset="-79"/>
            </a:rPr>
            <a:t>EXTRAER</a:t>
          </a:r>
          <a:endParaRPr lang="es-CO" dirty="0"/>
        </a:p>
      </dgm:t>
    </dgm:pt>
    <dgm:pt modelId="{C00022F8-C097-4ADB-A4BA-A56C84238F72}" type="parTrans" cxnId="{FFE36773-DDC4-4F26-B134-BEEF18FDB2DD}">
      <dgm:prSet/>
      <dgm:spPr/>
      <dgm:t>
        <a:bodyPr/>
        <a:lstStyle/>
        <a:p>
          <a:endParaRPr lang="es-CO"/>
        </a:p>
      </dgm:t>
    </dgm:pt>
    <dgm:pt modelId="{E8C256C4-CE94-4D8B-B494-1EA511764EC9}" type="sibTrans" cxnId="{FFE36773-DDC4-4F26-B134-BEEF18FDB2DD}">
      <dgm:prSet/>
      <dgm:spPr/>
      <dgm:t>
        <a:bodyPr/>
        <a:lstStyle/>
        <a:p>
          <a:endParaRPr lang="es-CO"/>
        </a:p>
      </dgm:t>
    </dgm:pt>
    <dgm:pt modelId="{048FCF48-B7E0-4E16-9BAA-AB31AD1F8505}">
      <dgm:prSet phldrT="[Texto]"/>
      <dgm:spPr/>
      <dgm:t>
        <a:bodyPr/>
        <a:lstStyle/>
        <a:p>
          <a:pPr algn="ctr">
            <a:buNone/>
          </a:pPr>
          <a:r>
            <a:rPr lang="es-CO" dirty="0">
              <a:latin typeface="Berlin Sans FB Demi" panose="020E0802020502020306" pitchFamily="34" charset="0"/>
              <a:cs typeface="Aharoni" panose="02010803020104030203" pitchFamily="2" charset="-79"/>
            </a:rPr>
            <a:t>REFINAR </a:t>
          </a:r>
          <a:endParaRPr lang="es-CO" dirty="0"/>
        </a:p>
      </dgm:t>
    </dgm:pt>
    <dgm:pt modelId="{4D4E7C62-F053-4E1B-9A9B-F4EEC32379AD}" type="parTrans" cxnId="{F9D6AD23-2C9C-4B6D-99B8-794CC3B03295}">
      <dgm:prSet/>
      <dgm:spPr/>
      <dgm:t>
        <a:bodyPr/>
        <a:lstStyle/>
        <a:p>
          <a:endParaRPr lang="es-CO"/>
        </a:p>
      </dgm:t>
    </dgm:pt>
    <dgm:pt modelId="{2E3EAA71-7D19-444E-8EE0-4432BF037FA5}" type="sibTrans" cxnId="{F9D6AD23-2C9C-4B6D-99B8-794CC3B03295}">
      <dgm:prSet/>
      <dgm:spPr/>
      <dgm:t>
        <a:bodyPr/>
        <a:lstStyle/>
        <a:p>
          <a:endParaRPr lang="es-CO"/>
        </a:p>
      </dgm:t>
    </dgm:pt>
    <dgm:pt modelId="{ABA165F6-E61D-4E61-BBA2-76FB5E02A99A}">
      <dgm:prSet phldrT="[Texto]"/>
      <dgm:spPr/>
      <dgm:t>
        <a:bodyPr/>
        <a:lstStyle/>
        <a:p>
          <a:pPr algn="ctr"/>
          <a:r>
            <a:rPr lang="es-CO" dirty="0">
              <a:latin typeface="Berlin Sans FB Demi" panose="020E0802020502020306" pitchFamily="34" charset="0"/>
              <a:cs typeface="Aharoni" panose="02010803020104030203" pitchFamily="2" charset="-79"/>
            </a:rPr>
            <a:t>ANALIZAR  </a:t>
          </a:r>
          <a:endParaRPr lang="es-CO" dirty="0"/>
        </a:p>
      </dgm:t>
    </dgm:pt>
    <dgm:pt modelId="{37F6AB30-E0C3-4F3A-82EE-3B6611D8AA11}" type="parTrans" cxnId="{B988FA46-CC31-4E94-81D2-77AC94AA1E0E}">
      <dgm:prSet/>
      <dgm:spPr/>
      <dgm:t>
        <a:bodyPr/>
        <a:lstStyle/>
        <a:p>
          <a:endParaRPr lang="es-CO"/>
        </a:p>
      </dgm:t>
    </dgm:pt>
    <dgm:pt modelId="{8B9CEB9E-ED73-42BC-B26C-952902AC794A}" type="sibTrans" cxnId="{B988FA46-CC31-4E94-81D2-77AC94AA1E0E}">
      <dgm:prSet/>
      <dgm:spPr/>
      <dgm:t>
        <a:bodyPr/>
        <a:lstStyle/>
        <a:p>
          <a:endParaRPr lang="es-CO"/>
        </a:p>
      </dgm:t>
    </dgm:pt>
    <dgm:pt modelId="{F346ED79-1517-45A2-95B7-70BC137302F6}">
      <dgm:prSet/>
      <dgm:spPr/>
      <dgm:t>
        <a:bodyPr/>
        <a:lstStyle/>
        <a:p>
          <a:pPr algn="ctr"/>
          <a:r>
            <a:rPr lang="es-CO" dirty="0">
              <a:latin typeface="Berlin Sans FB Demi" panose="020E0802020502020306" pitchFamily="34" charset="0"/>
              <a:cs typeface="Aharoni" panose="02010803020104030203" pitchFamily="2" charset="-79"/>
            </a:rPr>
            <a:t>VISUALIZAR </a:t>
          </a:r>
          <a:endParaRPr lang="es-CO" dirty="0"/>
        </a:p>
      </dgm:t>
    </dgm:pt>
    <dgm:pt modelId="{506B6D26-5339-48D6-8F7C-13BBAA17CDCE}" type="parTrans" cxnId="{1ABC2BFB-05DA-4FA8-ABA1-CB2F56B3EC2B}">
      <dgm:prSet/>
      <dgm:spPr/>
      <dgm:t>
        <a:bodyPr/>
        <a:lstStyle/>
        <a:p>
          <a:endParaRPr lang="es-CO"/>
        </a:p>
      </dgm:t>
    </dgm:pt>
    <dgm:pt modelId="{818804EC-D3F0-4103-879B-0FBEFC135F7E}" type="sibTrans" cxnId="{1ABC2BFB-05DA-4FA8-ABA1-CB2F56B3EC2B}">
      <dgm:prSet/>
      <dgm:spPr/>
      <dgm:t>
        <a:bodyPr/>
        <a:lstStyle/>
        <a:p>
          <a:endParaRPr lang="es-CO"/>
        </a:p>
      </dgm:t>
    </dgm:pt>
    <dgm:pt modelId="{D0EAB8EB-23A4-4676-9586-08E9B6FB7FF8}" type="pres">
      <dgm:prSet presAssocID="{50554B4A-BB6B-406A-9997-9FA85457EBFF}" presName="Name0" presStyleCnt="0">
        <dgm:presLayoutVars>
          <dgm:dir/>
          <dgm:resizeHandles val="exact"/>
        </dgm:presLayoutVars>
      </dgm:prSet>
      <dgm:spPr/>
    </dgm:pt>
    <dgm:pt modelId="{9B55AF86-70A2-433D-BD40-B5429F98E48E}" type="pres">
      <dgm:prSet presAssocID="{AD865571-C91C-4BA5-B10A-AE6EE5499D1C}" presName="compNode" presStyleCnt="0"/>
      <dgm:spPr/>
    </dgm:pt>
    <dgm:pt modelId="{E67F68BD-1D8C-4883-885F-9344A5D2A3ED}" type="pres">
      <dgm:prSet presAssocID="{AD865571-C91C-4BA5-B10A-AE6EE5499D1C}" presName="pict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49000" r="-49000"/>
          </a:stretch>
        </a:blipFill>
      </dgm:spPr>
    </dgm:pt>
    <dgm:pt modelId="{D0B73DEE-4F22-4748-AE1D-77A285AE7529}" type="pres">
      <dgm:prSet presAssocID="{AD865571-C91C-4BA5-B10A-AE6EE5499D1C}" presName="textRect" presStyleLbl="revTx" presStyleIdx="0" presStyleCnt="4">
        <dgm:presLayoutVars>
          <dgm:bulletEnabled val="1"/>
        </dgm:presLayoutVars>
      </dgm:prSet>
      <dgm:spPr/>
    </dgm:pt>
    <dgm:pt modelId="{7C0E25D4-6CC5-434C-9E85-0F80D34A343B}" type="pres">
      <dgm:prSet presAssocID="{E8C256C4-CE94-4D8B-B494-1EA511764EC9}" presName="sibTrans" presStyleLbl="sibTrans2D1" presStyleIdx="0" presStyleCnt="0"/>
      <dgm:spPr/>
    </dgm:pt>
    <dgm:pt modelId="{913D5F05-0B15-4377-8522-97162677D866}" type="pres">
      <dgm:prSet presAssocID="{048FCF48-B7E0-4E16-9BAA-AB31AD1F8505}" presName="compNode" presStyleCnt="0"/>
      <dgm:spPr/>
    </dgm:pt>
    <dgm:pt modelId="{C9F54D82-1B58-487E-8E8E-6E8E0CBE1B3A}" type="pres">
      <dgm:prSet presAssocID="{048FCF48-B7E0-4E16-9BAA-AB31AD1F8505}" presName="pict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70000" r="-70000"/>
          </a:stretch>
        </a:blipFill>
      </dgm:spPr>
    </dgm:pt>
    <dgm:pt modelId="{2817C4B8-7561-44A0-A33F-0E7C778F3A25}" type="pres">
      <dgm:prSet presAssocID="{048FCF48-B7E0-4E16-9BAA-AB31AD1F8505}" presName="textRect" presStyleLbl="revTx" presStyleIdx="1" presStyleCnt="4">
        <dgm:presLayoutVars>
          <dgm:bulletEnabled val="1"/>
        </dgm:presLayoutVars>
      </dgm:prSet>
      <dgm:spPr/>
    </dgm:pt>
    <dgm:pt modelId="{966E3972-D628-4997-865B-798D735839BE}" type="pres">
      <dgm:prSet presAssocID="{2E3EAA71-7D19-444E-8EE0-4432BF037FA5}" presName="sibTrans" presStyleLbl="sibTrans2D1" presStyleIdx="0" presStyleCnt="0"/>
      <dgm:spPr/>
    </dgm:pt>
    <dgm:pt modelId="{04494653-5E64-4FDC-90B7-4A73C56ED0EA}" type="pres">
      <dgm:prSet presAssocID="{ABA165F6-E61D-4E61-BBA2-76FB5E02A99A}" presName="compNode" presStyleCnt="0"/>
      <dgm:spPr/>
    </dgm:pt>
    <dgm:pt modelId="{4BCE1902-4CCE-4609-BCBB-884D35F0B1EC}" type="pres">
      <dgm:prSet presAssocID="{ABA165F6-E61D-4E61-BBA2-76FB5E02A99A}" presName="pict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836B8189-BA20-4793-9CC5-27CED719C82F}" type="pres">
      <dgm:prSet presAssocID="{ABA165F6-E61D-4E61-BBA2-76FB5E02A99A}" presName="textRect" presStyleLbl="revTx" presStyleIdx="2" presStyleCnt="4">
        <dgm:presLayoutVars>
          <dgm:bulletEnabled val="1"/>
        </dgm:presLayoutVars>
      </dgm:prSet>
      <dgm:spPr/>
    </dgm:pt>
    <dgm:pt modelId="{CD44D653-8DD7-4A06-8456-B18B1E1F9C52}" type="pres">
      <dgm:prSet presAssocID="{8B9CEB9E-ED73-42BC-B26C-952902AC794A}" presName="sibTrans" presStyleLbl="sibTrans2D1" presStyleIdx="0" presStyleCnt="0"/>
      <dgm:spPr/>
    </dgm:pt>
    <dgm:pt modelId="{7C3F0BB4-E0D4-4936-B48D-E8821108B6C6}" type="pres">
      <dgm:prSet presAssocID="{F346ED79-1517-45A2-95B7-70BC137302F6}" presName="compNode" presStyleCnt="0"/>
      <dgm:spPr/>
    </dgm:pt>
    <dgm:pt modelId="{9F9025DF-0905-4906-B8DC-9BA1764487C9}" type="pres">
      <dgm:prSet presAssocID="{F346ED79-1517-45A2-95B7-70BC137302F6}" presName="pict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8000" r="-18000"/>
          </a:stretch>
        </a:blipFill>
      </dgm:spPr>
    </dgm:pt>
    <dgm:pt modelId="{F18399D9-F2C1-4E28-A624-669DF349FB67}" type="pres">
      <dgm:prSet presAssocID="{F346ED79-1517-45A2-95B7-70BC137302F6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F9D6AD23-2C9C-4B6D-99B8-794CC3B03295}" srcId="{50554B4A-BB6B-406A-9997-9FA85457EBFF}" destId="{048FCF48-B7E0-4E16-9BAA-AB31AD1F8505}" srcOrd="1" destOrd="0" parTransId="{4D4E7C62-F053-4E1B-9A9B-F4EEC32379AD}" sibTransId="{2E3EAA71-7D19-444E-8EE0-4432BF037FA5}"/>
    <dgm:cxn modelId="{CA31A828-2D9D-4F52-9611-0D0C322CEC48}" type="presOf" srcId="{8B9CEB9E-ED73-42BC-B26C-952902AC794A}" destId="{CD44D653-8DD7-4A06-8456-B18B1E1F9C52}" srcOrd="0" destOrd="0" presId="urn:microsoft.com/office/officeart/2005/8/layout/pList1"/>
    <dgm:cxn modelId="{94BF4A35-A948-45B1-B80D-10D041E29A8B}" type="presOf" srcId="{048FCF48-B7E0-4E16-9BAA-AB31AD1F8505}" destId="{2817C4B8-7561-44A0-A33F-0E7C778F3A25}" srcOrd="0" destOrd="0" presId="urn:microsoft.com/office/officeart/2005/8/layout/pList1"/>
    <dgm:cxn modelId="{87587D41-03FE-4865-A265-C9839C932239}" type="presOf" srcId="{E8C256C4-CE94-4D8B-B494-1EA511764EC9}" destId="{7C0E25D4-6CC5-434C-9E85-0F80D34A343B}" srcOrd="0" destOrd="0" presId="urn:microsoft.com/office/officeart/2005/8/layout/pList1"/>
    <dgm:cxn modelId="{B988FA46-CC31-4E94-81D2-77AC94AA1E0E}" srcId="{50554B4A-BB6B-406A-9997-9FA85457EBFF}" destId="{ABA165F6-E61D-4E61-BBA2-76FB5E02A99A}" srcOrd="2" destOrd="0" parTransId="{37F6AB30-E0C3-4F3A-82EE-3B6611D8AA11}" sibTransId="{8B9CEB9E-ED73-42BC-B26C-952902AC794A}"/>
    <dgm:cxn modelId="{CA19F852-B42D-48B9-A5A6-C670049C2731}" type="presOf" srcId="{F346ED79-1517-45A2-95B7-70BC137302F6}" destId="{F18399D9-F2C1-4E28-A624-669DF349FB67}" srcOrd="0" destOrd="0" presId="urn:microsoft.com/office/officeart/2005/8/layout/pList1"/>
    <dgm:cxn modelId="{FFE36773-DDC4-4F26-B134-BEEF18FDB2DD}" srcId="{50554B4A-BB6B-406A-9997-9FA85457EBFF}" destId="{AD865571-C91C-4BA5-B10A-AE6EE5499D1C}" srcOrd="0" destOrd="0" parTransId="{C00022F8-C097-4ADB-A4BA-A56C84238F72}" sibTransId="{E8C256C4-CE94-4D8B-B494-1EA511764EC9}"/>
    <dgm:cxn modelId="{590D2556-91DF-487A-910A-B8E59E18627A}" type="presOf" srcId="{AD865571-C91C-4BA5-B10A-AE6EE5499D1C}" destId="{D0B73DEE-4F22-4748-AE1D-77A285AE7529}" srcOrd="0" destOrd="0" presId="urn:microsoft.com/office/officeart/2005/8/layout/pList1"/>
    <dgm:cxn modelId="{96D9C858-0E56-4440-B48A-60A255388FB3}" type="presOf" srcId="{2E3EAA71-7D19-444E-8EE0-4432BF037FA5}" destId="{966E3972-D628-4997-865B-798D735839BE}" srcOrd="0" destOrd="0" presId="urn:microsoft.com/office/officeart/2005/8/layout/pList1"/>
    <dgm:cxn modelId="{E0DA7186-D86B-4C79-9CF1-626450A01C12}" type="presOf" srcId="{ABA165F6-E61D-4E61-BBA2-76FB5E02A99A}" destId="{836B8189-BA20-4793-9CC5-27CED719C82F}" srcOrd="0" destOrd="0" presId="urn:microsoft.com/office/officeart/2005/8/layout/pList1"/>
    <dgm:cxn modelId="{F48056AC-EB01-40E2-9066-B8C1DD7A21A2}" type="presOf" srcId="{50554B4A-BB6B-406A-9997-9FA85457EBFF}" destId="{D0EAB8EB-23A4-4676-9586-08E9B6FB7FF8}" srcOrd="0" destOrd="0" presId="urn:microsoft.com/office/officeart/2005/8/layout/pList1"/>
    <dgm:cxn modelId="{1ABC2BFB-05DA-4FA8-ABA1-CB2F56B3EC2B}" srcId="{50554B4A-BB6B-406A-9997-9FA85457EBFF}" destId="{F346ED79-1517-45A2-95B7-70BC137302F6}" srcOrd="3" destOrd="0" parTransId="{506B6D26-5339-48D6-8F7C-13BBAA17CDCE}" sibTransId="{818804EC-D3F0-4103-879B-0FBEFC135F7E}"/>
    <dgm:cxn modelId="{A9BAC3A7-1B7A-4870-A287-8B083F59ED3B}" type="presParOf" srcId="{D0EAB8EB-23A4-4676-9586-08E9B6FB7FF8}" destId="{9B55AF86-70A2-433D-BD40-B5429F98E48E}" srcOrd="0" destOrd="0" presId="urn:microsoft.com/office/officeart/2005/8/layout/pList1"/>
    <dgm:cxn modelId="{BC5C0E5E-904E-49B1-8489-A3B71DF3EB16}" type="presParOf" srcId="{9B55AF86-70A2-433D-BD40-B5429F98E48E}" destId="{E67F68BD-1D8C-4883-885F-9344A5D2A3ED}" srcOrd="0" destOrd="0" presId="urn:microsoft.com/office/officeart/2005/8/layout/pList1"/>
    <dgm:cxn modelId="{9BC4724D-62B0-4D82-91FF-520CA17FB6FA}" type="presParOf" srcId="{9B55AF86-70A2-433D-BD40-B5429F98E48E}" destId="{D0B73DEE-4F22-4748-AE1D-77A285AE7529}" srcOrd="1" destOrd="0" presId="urn:microsoft.com/office/officeart/2005/8/layout/pList1"/>
    <dgm:cxn modelId="{1C3F2B9B-9080-4473-A1DC-E6C1208EB24E}" type="presParOf" srcId="{D0EAB8EB-23A4-4676-9586-08E9B6FB7FF8}" destId="{7C0E25D4-6CC5-434C-9E85-0F80D34A343B}" srcOrd="1" destOrd="0" presId="urn:microsoft.com/office/officeart/2005/8/layout/pList1"/>
    <dgm:cxn modelId="{F29ECBD4-760C-43CC-8A10-DE29FCEAF0B4}" type="presParOf" srcId="{D0EAB8EB-23A4-4676-9586-08E9B6FB7FF8}" destId="{913D5F05-0B15-4377-8522-97162677D866}" srcOrd="2" destOrd="0" presId="urn:microsoft.com/office/officeart/2005/8/layout/pList1"/>
    <dgm:cxn modelId="{7FD768E8-5C5F-4966-BF4C-779962301EE5}" type="presParOf" srcId="{913D5F05-0B15-4377-8522-97162677D866}" destId="{C9F54D82-1B58-487E-8E8E-6E8E0CBE1B3A}" srcOrd="0" destOrd="0" presId="urn:microsoft.com/office/officeart/2005/8/layout/pList1"/>
    <dgm:cxn modelId="{1526AC6F-6C5B-44BD-9725-85DDCDB1F90F}" type="presParOf" srcId="{913D5F05-0B15-4377-8522-97162677D866}" destId="{2817C4B8-7561-44A0-A33F-0E7C778F3A25}" srcOrd="1" destOrd="0" presId="urn:microsoft.com/office/officeart/2005/8/layout/pList1"/>
    <dgm:cxn modelId="{ADEF8B0F-B6FB-4A2E-A9F0-7B006A5F1600}" type="presParOf" srcId="{D0EAB8EB-23A4-4676-9586-08E9B6FB7FF8}" destId="{966E3972-D628-4997-865B-798D735839BE}" srcOrd="3" destOrd="0" presId="urn:microsoft.com/office/officeart/2005/8/layout/pList1"/>
    <dgm:cxn modelId="{89BD2767-AE27-4D72-B905-3312BD7C5568}" type="presParOf" srcId="{D0EAB8EB-23A4-4676-9586-08E9B6FB7FF8}" destId="{04494653-5E64-4FDC-90B7-4A73C56ED0EA}" srcOrd="4" destOrd="0" presId="urn:microsoft.com/office/officeart/2005/8/layout/pList1"/>
    <dgm:cxn modelId="{8D013872-9055-44CA-8334-9013AB2D59E3}" type="presParOf" srcId="{04494653-5E64-4FDC-90B7-4A73C56ED0EA}" destId="{4BCE1902-4CCE-4609-BCBB-884D35F0B1EC}" srcOrd="0" destOrd="0" presId="urn:microsoft.com/office/officeart/2005/8/layout/pList1"/>
    <dgm:cxn modelId="{33FD4A66-723F-4D83-A5A4-01F84F5AF3B7}" type="presParOf" srcId="{04494653-5E64-4FDC-90B7-4A73C56ED0EA}" destId="{836B8189-BA20-4793-9CC5-27CED719C82F}" srcOrd="1" destOrd="0" presId="urn:microsoft.com/office/officeart/2005/8/layout/pList1"/>
    <dgm:cxn modelId="{B5066D89-B64E-46A3-8F52-D0AE12CB7B55}" type="presParOf" srcId="{D0EAB8EB-23A4-4676-9586-08E9B6FB7FF8}" destId="{CD44D653-8DD7-4A06-8456-B18B1E1F9C52}" srcOrd="5" destOrd="0" presId="urn:microsoft.com/office/officeart/2005/8/layout/pList1"/>
    <dgm:cxn modelId="{9861A8EE-457D-445A-B8F9-CABA20305F82}" type="presParOf" srcId="{D0EAB8EB-23A4-4676-9586-08E9B6FB7FF8}" destId="{7C3F0BB4-E0D4-4936-B48D-E8821108B6C6}" srcOrd="6" destOrd="0" presId="urn:microsoft.com/office/officeart/2005/8/layout/pList1"/>
    <dgm:cxn modelId="{5185038E-1509-4A2B-8631-C87FA0CE0738}" type="presParOf" srcId="{7C3F0BB4-E0D4-4936-B48D-E8821108B6C6}" destId="{9F9025DF-0905-4906-B8DC-9BA1764487C9}" srcOrd="0" destOrd="0" presId="urn:microsoft.com/office/officeart/2005/8/layout/pList1"/>
    <dgm:cxn modelId="{E45B6C4E-1E31-4037-9C1A-488CE8142787}" type="presParOf" srcId="{7C3F0BB4-E0D4-4936-B48D-E8821108B6C6}" destId="{F18399D9-F2C1-4E28-A624-669DF349FB6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F68BD-1D8C-4883-885F-9344A5D2A3ED}">
      <dsp:nvSpPr>
        <dsp:cNvPr id="0" name=""/>
        <dsp:cNvSpPr/>
      </dsp:nvSpPr>
      <dsp:spPr>
        <a:xfrm>
          <a:off x="5124" y="1291816"/>
          <a:ext cx="2438410" cy="168006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49000" r="-4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B73DEE-4F22-4748-AE1D-77A285AE7529}">
      <dsp:nvSpPr>
        <dsp:cNvPr id="0" name=""/>
        <dsp:cNvSpPr/>
      </dsp:nvSpPr>
      <dsp:spPr>
        <a:xfrm>
          <a:off x="5124" y="2971881"/>
          <a:ext cx="2438410" cy="9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>
              <a:latin typeface="Berlin Sans FB Demi" panose="020E0802020502020306" pitchFamily="34" charset="0"/>
              <a:cs typeface="Aharoni" panose="02010803020104030203" pitchFamily="2" charset="-79"/>
            </a:rPr>
            <a:t>EXTRAER</a:t>
          </a:r>
          <a:endParaRPr lang="es-CO" sz="2900" kern="1200" dirty="0"/>
        </a:p>
      </dsp:txBody>
      <dsp:txXfrm>
        <a:off x="5124" y="2971881"/>
        <a:ext cx="2438410" cy="904650"/>
      </dsp:txXfrm>
    </dsp:sp>
    <dsp:sp modelId="{C9F54D82-1B58-487E-8E8E-6E8E0CBE1B3A}">
      <dsp:nvSpPr>
        <dsp:cNvPr id="0" name=""/>
        <dsp:cNvSpPr/>
      </dsp:nvSpPr>
      <dsp:spPr>
        <a:xfrm>
          <a:off x="2687478" y="1291816"/>
          <a:ext cx="2438410" cy="168006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70000" r="-7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17C4B8-7561-44A0-A33F-0E7C778F3A25}">
      <dsp:nvSpPr>
        <dsp:cNvPr id="0" name=""/>
        <dsp:cNvSpPr/>
      </dsp:nvSpPr>
      <dsp:spPr>
        <a:xfrm>
          <a:off x="2687478" y="2971881"/>
          <a:ext cx="2438410" cy="9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>
              <a:latin typeface="Berlin Sans FB Demi" panose="020E0802020502020306" pitchFamily="34" charset="0"/>
              <a:cs typeface="Aharoni" panose="02010803020104030203" pitchFamily="2" charset="-79"/>
            </a:rPr>
            <a:t>REFINAR </a:t>
          </a:r>
          <a:endParaRPr lang="es-CO" sz="2900" kern="1200" dirty="0"/>
        </a:p>
      </dsp:txBody>
      <dsp:txXfrm>
        <a:off x="2687478" y="2971881"/>
        <a:ext cx="2438410" cy="904650"/>
      </dsp:txXfrm>
    </dsp:sp>
    <dsp:sp modelId="{4BCE1902-4CCE-4609-BCBB-884D35F0B1EC}">
      <dsp:nvSpPr>
        <dsp:cNvPr id="0" name=""/>
        <dsp:cNvSpPr/>
      </dsp:nvSpPr>
      <dsp:spPr>
        <a:xfrm>
          <a:off x="5369832" y="1291816"/>
          <a:ext cx="2438410" cy="1680065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6B8189-BA20-4793-9CC5-27CED719C82F}">
      <dsp:nvSpPr>
        <dsp:cNvPr id="0" name=""/>
        <dsp:cNvSpPr/>
      </dsp:nvSpPr>
      <dsp:spPr>
        <a:xfrm>
          <a:off x="5369832" y="2971881"/>
          <a:ext cx="2438410" cy="9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>
              <a:latin typeface="Berlin Sans FB Demi" panose="020E0802020502020306" pitchFamily="34" charset="0"/>
              <a:cs typeface="Aharoni" panose="02010803020104030203" pitchFamily="2" charset="-79"/>
            </a:rPr>
            <a:t>ANALIZAR  </a:t>
          </a:r>
          <a:endParaRPr lang="es-CO" sz="2900" kern="1200" dirty="0"/>
        </a:p>
      </dsp:txBody>
      <dsp:txXfrm>
        <a:off x="5369832" y="2971881"/>
        <a:ext cx="2438410" cy="904650"/>
      </dsp:txXfrm>
    </dsp:sp>
    <dsp:sp modelId="{9F9025DF-0905-4906-B8DC-9BA1764487C9}">
      <dsp:nvSpPr>
        <dsp:cNvPr id="0" name=""/>
        <dsp:cNvSpPr/>
      </dsp:nvSpPr>
      <dsp:spPr>
        <a:xfrm>
          <a:off x="8052187" y="1291816"/>
          <a:ext cx="2438410" cy="1680065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l="-18000" r="-1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8399D9-F2C1-4E28-A624-669DF349FB67}">
      <dsp:nvSpPr>
        <dsp:cNvPr id="0" name=""/>
        <dsp:cNvSpPr/>
      </dsp:nvSpPr>
      <dsp:spPr>
        <a:xfrm>
          <a:off x="8052187" y="2971881"/>
          <a:ext cx="2438410" cy="90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>
              <a:latin typeface="Berlin Sans FB Demi" panose="020E0802020502020306" pitchFamily="34" charset="0"/>
              <a:cs typeface="Aharoni" panose="02010803020104030203" pitchFamily="2" charset="-79"/>
            </a:rPr>
            <a:t>VISUALIZAR </a:t>
          </a:r>
          <a:endParaRPr lang="es-CO" sz="2900" kern="1200" dirty="0"/>
        </a:p>
      </dsp:txBody>
      <dsp:txXfrm>
        <a:off x="8052187" y="2971881"/>
        <a:ext cx="2438410" cy="904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2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8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59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2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657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12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2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179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4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75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88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66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515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67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363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2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737D-DDDB-4754-82AD-5EA601FC1957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8C07-AABA-4A74-95C7-E1BBE8851B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02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3E5EB0A-FD88-4C18-AC2B-72707547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0" y="2040835"/>
            <a:ext cx="8802807" cy="3663929"/>
          </a:xfrm>
          <a:prstGeom prst="rect">
            <a:avLst/>
          </a:prstGeom>
          <a:ln w="228600" cap="sq" cmpd="thickThin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C4990B1-6F41-4235-8C20-BBF8DE2E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192" y="136479"/>
            <a:ext cx="8802807" cy="1774208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ANÁLISIS DE LOS CULTIVOS DE COCA EN COLOMBIA</a:t>
            </a:r>
            <a:endParaRPr lang="es-CO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19B1C3-D80A-444C-A9DF-E0B36DC49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1115" y="5977719"/>
            <a:ext cx="6938207" cy="49131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  <a:latin typeface="Berlin Sans FB Demi" panose="020E0802020502020306" pitchFamily="34" charset="0"/>
              </a:rPr>
              <a:t>HÉCTOR BOHÓRQUEZ SUÁREZ</a:t>
            </a:r>
            <a:endParaRPr lang="es-CO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7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F1BA4-E895-4436-B168-1F8EB9C4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2278"/>
            <a:ext cx="9905998" cy="874644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Aharoni" panose="02010803020104030203" pitchFamily="2" charset="-79"/>
                <a:cs typeface="Aharoni" panose="02010803020104030203" pitchFamily="2" charset="-79"/>
              </a:rPr>
              <a:t>Porcentaje de cultivos de coca</a:t>
            </a:r>
            <a:endParaRPr lang="es-CO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2AB7E5-89C8-4801-B651-8F025510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04729"/>
            <a:ext cx="10030170" cy="46515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730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7E3BF-03F0-40E9-BF83-059E965D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522"/>
            <a:ext cx="9905998" cy="1258956"/>
          </a:xfrm>
        </p:spPr>
        <p:txBody>
          <a:bodyPr>
            <a:normAutofit/>
          </a:bodyPr>
          <a:lstStyle/>
          <a:p>
            <a:pPr algn="ctr"/>
            <a:r>
              <a:rPr lang="es-CO" sz="4400" dirty="0">
                <a:latin typeface="Aharoni" panose="02010803020104030203" pitchFamily="2" charset="-79"/>
                <a:cs typeface="Aharoni" panose="02010803020104030203" pitchFamily="2" charset="-79"/>
              </a:rPr>
              <a:t>Hectáreas de coca por años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D410D8-269F-449D-83C0-6A4A762E7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1524000"/>
            <a:ext cx="10243930" cy="45454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432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8653E-6A8F-4E74-A5A1-DA290F60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018"/>
            <a:ext cx="9905998" cy="1219200"/>
          </a:xfrm>
        </p:spPr>
        <p:txBody>
          <a:bodyPr>
            <a:normAutofit/>
          </a:bodyPr>
          <a:lstStyle/>
          <a:p>
            <a:pPr algn="ctr"/>
            <a:r>
              <a:rPr lang="es-CO" sz="4400" dirty="0">
                <a:latin typeface="Aharoni" panose="02010803020104030203" pitchFamily="2" charset="-79"/>
                <a:cs typeface="Aharoni" panose="02010803020104030203" pitchFamily="2" charset="-79"/>
              </a:rPr>
              <a:t>Hectáreas de coca por regiones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D47947-9808-4AF9-B496-5E075D458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17983"/>
            <a:ext cx="10136187" cy="45852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15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D88225E-E18E-4D3D-B6A1-7B2BD1F758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1258956"/>
            <a:ext cx="7765774" cy="45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64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F3BB10E-43BA-426F-9752-0142456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4716"/>
            <a:ext cx="9905998" cy="1542197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latin typeface="Aharoni" panose="02010803020104030203" pitchFamily="2" charset="-79"/>
                <a:cs typeface="Aharoni" panose="02010803020104030203" pitchFamily="2" charset="-79"/>
              </a:rPr>
              <a:t>La problemática de la siembra de los cultivos de coca en Colombia</a:t>
            </a:r>
            <a:endParaRPr lang="es-CO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19A9828-E907-44B5-B8EE-F5F14AA04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161" y="1746913"/>
            <a:ext cx="5172051" cy="45743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dirty="0"/>
              <a:t>Se ha convertido en la principal fuente de financiamiento de los grupos delincuenciales los cuales: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Ejecutan acciones terroristas.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Secuestran.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Asesinan.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Reclutan niños.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Desplazan familias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Perjudican la vida de muchas personas.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/>
              <a:t> Contaminan los ríos y el medio ambiente.</a:t>
            </a:r>
            <a:endParaRPr lang="es-CO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9B8B6-0F39-4484-8AA6-6FAB67978D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94" y="1881809"/>
            <a:ext cx="5004569" cy="42596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315448-8F03-4539-A518-4B2CB2D7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4313"/>
            <a:ext cx="9905998" cy="171277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Berlin Sans FB Demi" panose="020E0802020502020306" pitchFamily="34" charset="0"/>
                <a:cs typeface="Aharoni" panose="02010803020104030203" pitchFamily="2" charset="-79"/>
              </a:rPr>
              <a:t>¿Cómo ha evolucionado la cantidad de hectáreas de los cultivos de coca en Colombia desde el año 2015 hasta el 2020?  </a:t>
            </a:r>
            <a:br>
              <a:rPr lang="es-CO" dirty="0"/>
            </a:b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A6A8E-F297-4491-8387-010C2952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Suspensión de fumigaciones, uno de los causantes del crecimiento de cultivos  de coca: WOLA - LARAZON.CO">
            <a:extLst>
              <a:ext uri="{FF2B5EF4-FFF2-40B4-BE49-F238E27FC236}">
                <a16:creationId xmlns:a16="http://schemas.microsoft.com/office/drawing/2014/main" id="{D7511CB4-EF0F-4124-AFFA-FE652594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0" y="2249487"/>
            <a:ext cx="9607826" cy="38332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82E2D72-E97E-4FAB-9E88-EB4EBF726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07934"/>
              </p:ext>
            </p:extLst>
          </p:nvPr>
        </p:nvGraphicFramePr>
        <p:xfrm>
          <a:off x="901148" y="1073427"/>
          <a:ext cx="10495722" cy="516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E8E1D57-89A3-4895-9CB8-BA522C877D87}"/>
              </a:ext>
            </a:extLst>
          </p:cNvPr>
          <p:cNvSpPr txBox="1"/>
          <p:nvPr/>
        </p:nvSpPr>
        <p:spPr>
          <a:xfrm>
            <a:off x="1152939" y="371061"/>
            <a:ext cx="101379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latin typeface="Berlin Sans FB Demi" panose="020E0802020502020306" pitchFamily="34" charset="0"/>
                <a:cs typeface="Aharoni" panose="02010803020104030203" pitchFamily="2" charset="-79"/>
              </a:rPr>
              <a:t>ANALIZAR LA CANTIDAD DE HECTÁREAS DE LOS CULTIVOS DE COCA POR REGIONES </a:t>
            </a:r>
            <a:r>
              <a:rPr lang="es-ES" sz="3200" dirty="0">
                <a:latin typeface="Berlin Sans FB Demi" panose="020E0802020502020306" pitchFamily="34" charset="0"/>
                <a:cs typeface="Aharoni" panose="02010803020104030203" pitchFamily="2" charset="-79"/>
              </a:rPr>
              <a:t>DESDE EL AÑO 2015 HASTA EL 2020</a:t>
            </a:r>
            <a:r>
              <a:rPr lang="es-CO" sz="3200" dirty="0">
                <a:latin typeface="Berlin Sans FB Demi" panose="020E0802020502020306" pitchFamily="34" charset="0"/>
                <a:cs typeface="Aharoni" panose="02010803020104030203" pitchFamily="2" charset="-79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69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2F89C-E4A7-4ECB-8FD8-8358D673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57739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EXTRACCIÓN DE LOS DATOS</a:t>
            </a:r>
            <a:endParaRPr lang="es-CO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B50AA-D09A-4419-98EF-9B2CA0662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1" y="1457739"/>
            <a:ext cx="3690730" cy="43334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En esta fase se obtuvieron los datos de la página web: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(Detección</a:t>
            </a:r>
            <a:r>
              <a:rPr lang="es-CO" sz="2800" i="1" dirty="0">
                <a:latin typeface="Arial" panose="020B0604020202020204" pitchFamily="34" charset="0"/>
                <a:cs typeface="Arial" panose="020B0604020202020204" pitchFamily="34" charset="0"/>
              </a:rPr>
              <a:t> de Cultivos de Coca (hectáreas) | Datos Abiertos Colombia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, 2021). </a:t>
            </a:r>
          </a:p>
          <a:p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C9ABD2B-73A4-4D82-9721-6E5D76541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5340" y="1590260"/>
            <a:ext cx="6215270" cy="42406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683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D19F-0FE6-4333-B585-A9707057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270"/>
            <a:ext cx="9905998" cy="940904"/>
          </a:xfrm>
        </p:spPr>
        <p:txBody>
          <a:bodyPr>
            <a:normAutofit/>
          </a:bodyPr>
          <a:lstStyle/>
          <a:p>
            <a:pPr algn="ctr"/>
            <a:r>
              <a:rPr lang="es-CO" sz="4800" dirty="0">
                <a:latin typeface="Aharoni" panose="02010803020104030203" pitchFamily="2" charset="-79"/>
                <a:cs typeface="Aharoni" panose="02010803020104030203" pitchFamily="2" charset="-79"/>
              </a:rPr>
              <a:t>refinar los datos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605790-7B88-4B23-8F17-E79A98E2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84243"/>
            <a:ext cx="9990778" cy="47552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038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DD0C9-2D36-4C5B-B6DC-FD742B8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1790"/>
            <a:ext cx="9905998" cy="1272209"/>
          </a:xfrm>
        </p:spPr>
        <p:txBody>
          <a:bodyPr>
            <a:normAutofit/>
          </a:bodyPr>
          <a:lstStyle/>
          <a:p>
            <a:pPr algn="ctr"/>
            <a:r>
              <a:rPr lang="es-CO" sz="4400" dirty="0">
                <a:latin typeface="Aharoni" panose="02010803020104030203" pitchFamily="2" charset="-79"/>
                <a:cs typeface="Aharoni" panose="02010803020104030203" pitchFamily="2" charset="-79"/>
              </a:rPr>
              <a:t>Análisis de datos por regiones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3B51EB-7EF0-4A6F-A200-4D719E1D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2" y="1775791"/>
            <a:ext cx="9629429" cy="42406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2786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87DA-7ED1-4049-991C-88154150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270"/>
            <a:ext cx="9905998" cy="1166191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latin typeface="Aharoni" panose="02010803020104030203" pitchFamily="2" charset="-79"/>
                <a:cs typeface="Aharoni" panose="02010803020104030203" pitchFamily="2" charset="-79"/>
              </a:rPr>
              <a:t>Hectáreas</a:t>
            </a:r>
            <a:r>
              <a:rPr lang="es-CO" dirty="0">
                <a:latin typeface="Berlin Sans FB Demi" panose="020E0802020502020306" pitchFamily="34" charset="0"/>
              </a:rPr>
              <a:t> de coca por departamentos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E0DA515-0E6E-4E3E-A7DF-31568B43D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590261"/>
            <a:ext cx="9905999" cy="42804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833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A6073-1303-4B38-802F-E886884A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5501"/>
            <a:ext cx="9905998" cy="1317071"/>
          </a:xfrm>
        </p:spPr>
        <p:txBody>
          <a:bodyPr>
            <a:normAutofit/>
          </a:bodyPr>
          <a:lstStyle/>
          <a:p>
            <a:pPr algn="ctr"/>
            <a:r>
              <a:rPr lang="es-CO" sz="4000" dirty="0">
                <a:latin typeface="Aharoni" panose="02010803020104030203" pitchFamily="2" charset="-79"/>
                <a:cs typeface="Aharoni" panose="02010803020104030203" pitchFamily="2" charset="-79"/>
              </a:rPr>
              <a:t>Datos estadísticos por regiones</a:t>
            </a:r>
          </a:p>
        </p:txBody>
      </p:sp>
      <p:pic>
        <p:nvPicPr>
          <p:cNvPr id="9" name="Marcador de contenido 8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21464FD4-9BF6-459A-8535-DEC99FE7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96291"/>
            <a:ext cx="9906000" cy="45334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5560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1084</TotalTime>
  <Words>186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Aharoni</vt:lpstr>
      <vt:lpstr>Arial</vt:lpstr>
      <vt:lpstr>Berlin Sans FB Demi</vt:lpstr>
      <vt:lpstr>Tw Cen MT</vt:lpstr>
      <vt:lpstr>Wingdings</vt:lpstr>
      <vt:lpstr>Circuito</vt:lpstr>
      <vt:lpstr>ANÁLISIS DE LOS CULTIVOS DE COCA EN COLOMBIA</vt:lpstr>
      <vt:lpstr>La problemática de la siembra de los cultivos de coca en Colombia</vt:lpstr>
      <vt:lpstr>¿Cómo ha evolucionado la cantidad de hectáreas de los cultivos de coca en Colombia desde el año 2015 hasta el 2020?   </vt:lpstr>
      <vt:lpstr>Presentación de PowerPoint</vt:lpstr>
      <vt:lpstr>EXTRACCIÓN DE LOS DATOS</vt:lpstr>
      <vt:lpstr>refinar los datos </vt:lpstr>
      <vt:lpstr>Análisis de datos por regiones</vt:lpstr>
      <vt:lpstr>Hectáreas de coca por departamentos</vt:lpstr>
      <vt:lpstr>Datos estadísticos por regiones</vt:lpstr>
      <vt:lpstr>Porcentaje de cultivos de coca</vt:lpstr>
      <vt:lpstr>Hectáreas de coca por años</vt:lpstr>
      <vt:lpstr>Hectáreas de coca por regiones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LOS CULTIVOS DE COCA EN COLOMBIA</dc:title>
  <dc:creator>héctor bohórquez</dc:creator>
  <cp:lastModifiedBy>héctor bohórquez</cp:lastModifiedBy>
  <cp:revision>76</cp:revision>
  <dcterms:created xsi:type="dcterms:W3CDTF">2022-03-24T22:44:34Z</dcterms:created>
  <dcterms:modified xsi:type="dcterms:W3CDTF">2022-03-30T21:55:42Z</dcterms:modified>
</cp:coreProperties>
</file>