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F9CF3-D659-4B53-B3D6-A1AE3D49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40197-892A-42BA-885C-5C1EAA46D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4C7639-74A9-490A-885B-E1AC3CF0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02EDB-35A4-4A92-AD2A-43D110EB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D294C-0D29-4CF4-A2A8-BB9BEC1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597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4991-D4E2-42E7-B31D-65932D81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B1370-9DBC-4557-8BC7-D31425C26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B5CCAD-352A-430D-ABF4-16C8172C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5BA5C-78A4-4559-B77C-1010899C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29F837-DB10-416E-9E61-E3D284A8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361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05D1B6-B5DE-4B74-88E4-5A6B8AFC3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63C04-234D-4C65-B0D9-96F693F15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0636C9-9D81-447A-9F44-11D48903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F7BB9D-A690-496C-A7DD-81F1DF10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38F03-EA48-43AE-AEEA-8DA2AF36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162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BBBA9-B0A9-46FF-98AD-F3C97E11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F4CE0-6327-4A82-9A4F-37113CAF2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DE77D-BAC2-4342-88EB-197DEF08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E9728-C67E-4EC1-AFDC-4D7A9240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97A232-723C-4000-BE4D-E1C89F63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7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A8AD2-6B5E-46DA-8CDB-0D86BCBC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601C0D-BA07-4370-A11E-90CD48D7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2BEFFA-C4CD-4392-9DDE-B89DF901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013A3A-4B54-4782-8960-70F1CD46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86D4EA-0657-441C-AD41-4E120850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5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01024-D381-4D89-A0F6-2934F86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F634B-9E27-4FE4-8709-EA777237F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000EC0-F265-4594-A109-7D971085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E52B1-8ED2-4D26-BB6A-CEE91AF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7CDEB-2AD4-436C-B117-6BDCE41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111AB-E29C-4B61-9223-36048D705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66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070DD-FFEC-4CD4-ACB8-33C4D7D3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290426-57E2-4F4D-ADE6-0C77F635A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26D1E-A729-4B40-BC0B-4AAEF29E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EA97DD-D05B-454F-92E3-14CB55CF7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E685D5-FA12-4E32-9113-4C2882DB5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19DFBA-3D2E-491F-896F-6D5867C7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541A5C-B7A3-42EF-A423-C95578224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1DAFF6-E177-44DE-A026-B38A9EA6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749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7A108-AFAD-43AE-A6AE-AE5AFDB7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264EFA8-2F9E-4DEC-8FEB-42FFF7CD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88563E-FE11-4EDF-B973-BCE00745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EE5C0C-9C82-4646-93D6-C3E1C81F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812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0623DF6-2246-45B8-9F0E-1AA21FE7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6DD23C-3458-4F5F-9B2B-0C4A67B4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F432B3-6983-4923-8DE4-BB5EF0F9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34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F335-5E9B-40A2-8980-FC1EF0B6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7CEDD-1416-422F-B9D1-9A7EDC8B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C8D5CC-24D4-4197-935B-41AF11F73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723E7-AFBB-4D38-99BE-968C687E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A65BA1-94E1-40C6-8F7E-C8FCC281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35D868-5986-4A6E-83EB-4F6DF112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28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D9243-CBEB-4146-BF31-84366EA1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7B339F-02AD-477F-8121-586130351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AE79E-EDA4-4F28-BF23-DA14BCD5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816C78-455B-4BA1-947B-BBE5092F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493FF5-5119-4B44-919B-EEAC6CBE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CC4412-09CD-4A2F-AF9C-1EF52401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308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727E0C6-3671-477A-A83C-E85FFEA5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37C4D-51E2-4DCF-8102-9518606C1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6D3BE-C5F0-47DB-9B4E-0C48B9464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4432A-5DDA-45E9-A9D7-F674EE210DA3}" type="datetimeFigureOut">
              <a:rPr lang="es-CL" smtClean="0"/>
              <a:t>14/04/2022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AAEC9-3D58-458C-91A8-A4780A2C5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91EC3F-2F2D-4ED9-8A97-60CF4A8A2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563D-33B1-43B0-8E18-84D712293A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10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inicio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04511A-3246-47EE-9F5F-7AF861DD949A}"/>
              </a:ext>
            </a:extLst>
          </p:cNvPr>
          <p:cNvSpPr/>
          <p:nvPr/>
        </p:nvSpPr>
        <p:spPr>
          <a:xfrm>
            <a:off x="1679510" y="1791478"/>
            <a:ext cx="8948057" cy="4226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&lt;</a:t>
            </a:r>
            <a:r>
              <a:rPr lang="es-CL" dirty="0"/>
              <a:t>                                                  Carrusel de imágenes                                                                 </a:t>
            </a:r>
            <a:r>
              <a:rPr lang="es-CL" sz="3200" b="1" dirty="0"/>
              <a:t>&gt;</a:t>
            </a:r>
            <a:endParaRPr lang="es-CL" b="1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A2D4D47-F28A-4C8F-8CDD-2D545D1348D6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83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nosotros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33301F-B46F-4E9E-810B-B203C71ADDCD}"/>
              </a:ext>
            </a:extLst>
          </p:cNvPr>
          <p:cNvSpPr/>
          <p:nvPr/>
        </p:nvSpPr>
        <p:spPr>
          <a:xfrm>
            <a:off x="2528596" y="2435290"/>
            <a:ext cx="2827175" cy="1950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ALBERTO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20DE809-5D88-4C86-896C-4D60ED0445E0}"/>
              </a:ext>
            </a:extLst>
          </p:cNvPr>
          <p:cNvSpPr/>
          <p:nvPr/>
        </p:nvSpPr>
        <p:spPr>
          <a:xfrm>
            <a:off x="6836231" y="2411271"/>
            <a:ext cx="2827175" cy="195009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HÉCTOR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CB61BD-D424-4BCA-ABA5-627EDC2F2387}"/>
              </a:ext>
            </a:extLst>
          </p:cNvPr>
          <p:cNvSpPr/>
          <p:nvPr/>
        </p:nvSpPr>
        <p:spPr>
          <a:xfrm>
            <a:off x="2528596" y="4693298"/>
            <a:ext cx="2724539" cy="10363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Ficha integrante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3C8CDA-F06C-4BD6-9CF9-3FEB37496663}"/>
              </a:ext>
            </a:extLst>
          </p:cNvPr>
          <p:cNvSpPr/>
          <p:nvPr/>
        </p:nvSpPr>
        <p:spPr>
          <a:xfrm>
            <a:off x="6938867" y="4693298"/>
            <a:ext cx="2724539" cy="103638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Ficha integrante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558523-060D-4E23-9A7B-3CA6338DA400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contacto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B81F55-8DE2-4B29-85B8-A0FC80AF6AB7}"/>
              </a:ext>
            </a:extLst>
          </p:cNvPr>
          <p:cNvSpPr txBox="1"/>
          <p:nvPr/>
        </p:nvSpPr>
        <p:spPr>
          <a:xfrm>
            <a:off x="2407298" y="2304661"/>
            <a:ext cx="14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Segoe UI" panose="020B0502040204020203" pitchFamily="34" charset="0"/>
                <a:cs typeface="Segoe UI" panose="020B0502040204020203" pitchFamily="34" charset="0"/>
              </a:rPr>
              <a:t>Nombres: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5628AFF-6EE7-40A7-951D-D89BFD36386A}"/>
              </a:ext>
            </a:extLst>
          </p:cNvPr>
          <p:cNvSpPr/>
          <p:nvPr/>
        </p:nvSpPr>
        <p:spPr>
          <a:xfrm>
            <a:off x="3903306" y="2304661"/>
            <a:ext cx="2640564" cy="2235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7A9C79-4B56-4868-B95C-260E7CF3EE65}"/>
              </a:ext>
            </a:extLst>
          </p:cNvPr>
          <p:cNvSpPr txBox="1"/>
          <p:nvPr/>
        </p:nvSpPr>
        <p:spPr>
          <a:xfrm>
            <a:off x="2407298" y="2710973"/>
            <a:ext cx="14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Segoe UI" panose="020B0502040204020203" pitchFamily="34" charset="0"/>
                <a:cs typeface="Segoe UI" panose="020B0502040204020203" pitchFamily="34" charset="0"/>
              </a:rPr>
              <a:t>Apellidos: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A3CABF-D52A-43C9-8FFD-16A2B96E7042}"/>
              </a:ext>
            </a:extLst>
          </p:cNvPr>
          <p:cNvSpPr txBox="1"/>
          <p:nvPr/>
        </p:nvSpPr>
        <p:spPr>
          <a:xfrm>
            <a:off x="2419735" y="3117285"/>
            <a:ext cx="14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Segoe UI" panose="020B0502040204020203" pitchFamily="34" charset="0"/>
                <a:cs typeface="Segoe UI" panose="020B0502040204020203" pitchFamily="34" charset="0"/>
              </a:rPr>
              <a:t>Teléfono: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F4206E-4D56-46B7-91C3-02539D931DE7}"/>
              </a:ext>
            </a:extLst>
          </p:cNvPr>
          <p:cNvSpPr txBox="1"/>
          <p:nvPr/>
        </p:nvSpPr>
        <p:spPr>
          <a:xfrm>
            <a:off x="2407298" y="3523597"/>
            <a:ext cx="1408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Segoe UI" panose="020B0502040204020203" pitchFamily="34" charset="0"/>
                <a:cs typeface="Segoe UI" panose="020B0502040204020203" pitchFamily="34" charset="0"/>
              </a:rPr>
              <a:t>e-mail: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5261D2-F821-415F-AC9E-085107171F51}"/>
              </a:ext>
            </a:extLst>
          </p:cNvPr>
          <p:cNvSpPr txBox="1"/>
          <p:nvPr/>
        </p:nvSpPr>
        <p:spPr>
          <a:xfrm>
            <a:off x="2407297" y="3929909"/>
            <a:ext cx="1632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>
                <a:latin typeface="Segoe UI" panose="020B0502040204020203" pitchFamily="34" charset="0"/>
                <a:cs typeface="Segoe UI" panose="020B0502040204020203" pitchFamily="34" charset="0"/>
              </a:rPr>
              <a:t>Ciudad de residencia: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EE8DA31-4178-48D4-97F0-44D702CDEDAC}"/>
              </a:ext>
            </a:extLst>
          </p:cNvPr>
          <p:cNvGrpSpPr/>
          <p:nvPr/>
        </p:nvGrpSpPr>
        <p:grpSpPr>
          <a:xfrm>
            <a:off x="3903306" y="3948124"/>
            <a:ext cx="2640564" cy="224384"/>
            <a:chOff x="3903306" y="3948124"/>
            <a:chExt cx="2640564" cy="224384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8F435953-2DFD-4C29-8EC4-A7C4218BBDCD}"/>
                </a:ext>
              </a:extLst>
            </p:cNvPr>
            <p:cNvSpPr/>
            <p:nvPr/>
          </p:nvSpPr>
          <p:spPr>
            <a:xfrm>
              <a:off x="3903306" y="3948920"/>
              <a:ext cx="2640564" cy="223588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2BC2B2BA-C113-4683-8C4A-9C52BBACEE1E}"/>
                </a:ext>
              </a:extLst>
            </p:cNvPr>
            <p:cNvCxnSpPr>
              <a:cxnSpLocks/>
            </p:cNvCxnSpPr>
            <p:nvPr/>
          </p:nvCxnSpPr>
          <p:spPr>
            <a:xfrm>
              <a:off x="6315672" y="3948124"/>
              <a:ext cx="0" cy="22438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riángulo isósceles 28">
              <a:extLst>
                <a:ext uri="{FF2B5EF4-FFF2-40B4-BE49-F238E27FC236}">
                  <a16:creationId xmlns:a16="http://schemas.microsoft.com/office/drawing/2014/main" id="{2A03A7A1-108D-4D61-9E20-A940C6FFA43D}"/>
                </a:ext>
              </a:extLst>
            </p:cNvPr>
            <p:cNvSpPr/>
            <p:nvPr/>
          </p:nvSpPr>
          <p:spPr>
            <a:xfrm rot="10800000">
              <a:off x="6400801" y="4037381"/>
              <a:ext cx="45719" cy="50092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2735B1B-18D4-4262-8364-E288C3F975DE}"/>
              </a:ext>
            </a:extLst>
          </p:cNvPr>
          <p:cNvSpPr/>
          <p:nvPr/>
        </p:nvSpPr>
        <p:spPr>
          <a:xfrm>
            <a:off x="3903306" y="2715527"/>
            <a:ext cx="2640564" cy="2235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CC871BE-6E22-4BAD-BA55-FAE3DFCC827A}"/>
              </a:ext>
            </a:extLst>
          </p:cNvPr>
          <p:cNvSpPr/>
          <p:nvPr/>
        </p:nvSpPr>
        <p:spPr>
          <a:xfrm>
            <a:off x="3903306" y="3126393"/>
            <a:ext cx="2640564" cy="2235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452E175-B81B-467D-9BEB-A445791F55BE}"/>
              </a:ext>
            </a:extLst>
          </p:cNvPr>
          <p:cNvSpPr/>
          <p:nvPr/>
        </p:nvSpPr>
        <p:spPr>
          <a:xfrm>
            <a:off x="3903306" y="3537259"/>
            <a:ext cx="2640564" cy="2235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48BFAEC-6D45-4B37-AEAF-054E394E3A93}"/>
              </a:ext>
            </a:extLst>
          </p:cNvPr>
          <p:cNvSpPr/>
          <p:nvPr/>
        </p:nvSpPr>
        <p:spPr>
          <a:xfrm>
            <a:off x="5750770" y="4468303"/>
            <a:ext cx="793100" cy="269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dirty="0">
                <a:latin typeface="Segoe UI" panose="020B0502040204020203" pitchFamily="34" charset="0"/>
                <a:cs typeface="Segoe UI" panose="020B0502040204020203" pitchFamily="34" charset="0"/>
              </a:rPr>
              <a:t>Enviar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56A5DE0-0264-4880-92AC-EC65CFA37D1C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8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tienda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039692C-0614-4454-BD72-1140205BBD7B}"/>
              </a:ext>
            </a:extLst>
          </p:cNvPr>
          <p:cNvSpPr/>
          <p:nvPr/>
        </p:nvSpPr>
        <p:spPr>
          <a:xfrm>
            <a:off x="1482961" y="1744824"/>
            <a:ext cx="1269570" cy="432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Bandanas</a:t>
            </a:r>
            <a:b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Correas</a:t>
            </a:r>
            <a:b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Identificaciones</a:t>
            </a:r>
            <a:b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s-CL" sz="1100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Juguetes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4826556-0CF4-4281-9063-097A5F143291}"/>
              </a:ext>
            </a:extLst>
          </p:cNvPr>
          <p:cNvSpPr/>
          <p:nvPr/>
        </p:nvSpPr>
        <p:spPr>
          <a:xfrm>
            <a:off x="3172410" y="2043404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5EB885-DE06-4824-89F4-3E53DE7FCC91}"/>
              </a:ext>
            </a:extLst>
          </p:cNvPr>
          <p:cNvSpPr/>
          <p:nvPr/>
        </p:nvSpPr>
        <p:spPr>
          <a:xfrm>
            <a:off x="3102734" y="3470644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FC364DB-DA05-4950-9597-B3D9FC064D15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FC307DB-F8F0-48B1-9378-38C4A6F12F7B}"/>
              </a:ext>
            </a:extLst>
          </p:cNvPr>
          <p:cNvSpPr/>
          <p:nvPr/>
        </p:nvSpPr>
        <p:spPr>
          <a:xfrm>
            <a:off x="5097626" y="2043404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B0B17DB-FD90-4060-AAE1-D8A7E0EFAB96}"/>
              </a:ext>
            </a:extLst>
          </p:cNvPr>
          <p:cNvSpPr/>
          <p:nvPr/>
        </p:nvSpPr>
        <p:spPr>
          <a:xfrm>
            <a:off x="5027950" y="3470644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9E17774-4950-4A50-AA3E-D1674A2F558F}"/>
              </a:ext>
            </a:extLst>
          </p:cNvPr>
          <p:cNvSpPr/>
          <p:nvPr/>
        </p:nvSpPr>
        <p:spPr>
          <a:xfrm>
            <a:off x="7022842" y="2052044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AC329AC-BD6A-46D5-A841-DBA39698BB78}"/>
              </a:ext>
            </a:extLst>
          </p:cNvPr>
          <p:cNvSpPr/>
          <p:nvPr/>
        </p:nvSpPr>
        <p:spPr>
          <a:xfrm>
            <a:off x="6953166" y="3479284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CE1DDD5-293C-4B43-B224-36A5EEC20BAB}"/>
              </a:ext>
            </a:extLst>
          </p:cNvPr>
          <p:cNvSpPr/>
          <p:nvPr/>
        </p:nvSpPr>
        <p:spPr>
          <a:xfrm>
            <a:off x="9020844" y="2052044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44E23-9B6E-4C2D-A422-D91AFDAF7BA9}"/>
              </a:ext>
            </a:extLst>
          </p:cNvPr>
          <p:cNvSpPr/>
          <p:nvPr/>
        </p:nvSpPr>
        <p:spPr>
          <a:xfrm>
            <a:off x="8951168" y="3479284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ECC168B-8FB5-4352-B67A-94645F1D4029}"/>
              </a:ext>
            </a:extLst>
          </p:cNvPr>
          <p:cNvSpPr/>
          <p:nvPr/>
        </p:nvSpPr>
        <p:spPr>
          <a:xfrm>
            <a:off x="3169280" y="4163269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5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C364975-2B85-44E2-99F7-451F2CFAB49A}"/>
              </a:ext>
            </a:extLst>
          </p:cNvPr>
          <p:cNvSpPr/>
          <p:nvPr/>
        </p:nvSpPr>
        <p:spPr>
          <a:xfrm>
            <a:off x="3099604" y="5590509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ED6D434-2C35-42E0-BD76-AFD2E0D704FD}"/>
              </a:ext>
            </a:extLst>
          </p:cNvPr>
          <p:cNvSpPr/>
          <p:nvPr/>
        </p:nvSpPr>
        <p:spPr>
          <a:xfrm>
            <a:off x="5094496" y="4163269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6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8064D19-32B4-4DB6-A56E-B1FF79E61DFF}"/>
              </a:ext>
            </a:extLst>
          </p:cNvPr>
          <p:cNvSpPr/>
          <p:nvPr/>
        </p:nvSpPr>
        <p:spPr>
          <a:xfrm>
            <a:off x="5024820" y="5590509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65DC5C2-DD5D-417B-AB41-8398A073957F}"/>
              </a:ext>
            </a:extLst>
          </p:cNvPr>
          <p:cNvSpPr/>
          <p:nvPr/>
        </p:nvSpPr>
        <p:spPr>
          <a:xfrm>
            <a:off x="7019712" y="4171909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7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EEDE590-A311-4008-BB56-D21DA9D86B5D}"/>
              </a:ext>
            </a:extLst>
          </p:cNvPr>
          <p:cNvSpPr/>
          <p:nvPr/>
        </p:nvSpPr>
        <p:spPr>
          <a:xfrm>
            <a:off x="6950036" y="5599149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01E9EF53-3D81-4B6D-ACAF-80924BB99E61}"/>
              </a:ext>
            </a:extLst>
          </p:cNvPr>
          <p:cNvSpPr/>
          <p:nvPr/>
        </p:nvSpPr>
        <p:spPr>
          <a:xfrm>
            <a:off x="9017714" y="4171909"/>
            <a:ext cx="1269570" cy="123164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PRODUCTO 8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A676E3F-CFBA-4265-A479-8A1E237CC7D0}"/>
              </a:ext>
            </a:extLst>
          </p:cNvPr>
          <p:cNvSpPr/>
          <p:nvPr/>
        </p:nvSpPr>
        <p:spPr>
          <a:xfrm>
            <a:off x="8948038" y="5599149"/>
            <a:ext cx="1408922" cy="4945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Descripción, precio, Agregar al carro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F2CA75-035F-4A2E-AEC0-8A1236A14833}"/>
              </a:ext>
            </a:extLst>
          </p:cNvPr>
          <p:cNvSpPr txBox="1"/>
          <p:nvPr/>
        </p:nvSpPr>
        <p:spPr>
          <a:xfrm>
            <a:off x="3099604" y="1683613"/>
            <a:ext cx="2871988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sección</a:t>
            </a:r>
          </a:p>
        </p:txBody>
      </p:sp>
    </p:spTree>
    <p:extLst>
      <p:ext uri="{BB962C8B-B14F-4D97-AF65-F5344CB8AC3E}">
        <p14:creationId xmlns:p14="http://schemas.microsoft.com/office/powerpoint/2010/main" val="37686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donaciones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33301F-B46F-4E9E-810B-B203C71ADDCD}"/>
              </a:ext>
            </a:extLst>
          </p:cNvPr>
          <p:cNvSpPr/>
          <p:nvPr/>
        </p:nvSpPr>
        <p:spPr>
          <a:xfrm>
            <a:off x="2926530" y="1842186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CB61BD-D424-4BCA-ABA5-627EDC2F2387}"/>
              </a:ext>
            </a:extLst>
          </p:cNvPr>
          <p:cNvSpPr/>
          <p:nvPr/>
        </p:nvSpPr>
        <p:spPr>
          <a:xfrm>
            <a:off x="2998496" y="3348734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558523-060D-4E23-9A7B-3CA6338DA400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F5BE3FC-9D37-4A8B-BE34-FB7615EDCDAD}"/>
              </a:ext>
            </a:extLst>
          </p:cNvPr>
          <p:cNvSpPr/>
          <p:nvPr/>
        </p:nvSpPr>
        <p:spPr>
          <a:xfrm>
            <a:off x="7038568" y="1842186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66BA8C3-A4EC-4C38-9735-ACCF8380F8BA}"/>
              </a:ext>
            </a:extLst>
          </p:cNvPr>
          <p:cNvSpPr/>
          <p:nvPr/>
        </p:nvSpPr>
        <p:spPr>
          <a:xfrm>
            <a:off x="7110534" y="3348734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2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B15A02-FE2F-451F-9869-D7B1A5240F15}"/>
              </a:ext>
            </a:extLst>
          </p:cNvPr>
          <p:cNvSpPr/>
          <p:nvPr/>
        </p:nvSpPr>
        <p:spPr>
          <a:xfrm>
            <a:off x="2926530" y="4057392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02C3AB-2E31-4166-95E0-7839C45A631E}"/>
              </a:ext>
            </a:extLst>
          </p:cNvPr>
          <p:cNvSpPr/>
          <p:nvPr/>
        </p:nvSpPr>
        <p:spPr>
          <a:xfrm>
            <a:off x="2998496" y="5563940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3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85C8D5-D2EE-4F57-B699-1E0EF80A53E3}"/>
              </a:ext>
            </a:extLst>
          </p:cNvPr>
          <p:cNvSpPr/>
          <p:nvPr/>
        </p:nvSpPr>
        <p:spPr>
          <a:xfrm>
            <a:off x="7038568" y="4057392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A3B2AD9-EE44-457E-AB12-FED002831E75}"/>
              </a:ext>
            </a:extLst>
          </p:cNvPr>
          <p:cNvSpPr/>
          <p:nvPr/>
        </p:nvSpPr>
        <p:spPr>
          <a:xfrm>
            <a:off x="7110534" y="5563940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4</a:t>
            </a:r>
          </a:p>
        </p:txBody>
      </p:sp>
    </p:spTree>
    <p:extLst>
      <p:ext uri="{BB962C8B-B14F-4D97-AF65-F5344CB8AC3E}">
        <p14:creationId xmlns:p14="http://schemas.microsoft.com/office/powerpoint/2010/main" val="123272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713A99-91A3-4479-85F2-760EB53BB359}"/>
              </a:ext>
            </a:extLst>
          </p:cNvPr>
          <p:cNvSpPr>
            <a:spLocks/>
          </p:cNvSpPr>
          <p:nvPr/>
        </p:nvSpPr>
        <p:spPr>
          <a:xfrm>
            <a:off x="1408317" y="1128313"/>
            <a:ext cx="9375365" cy="5300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8B066F-6DF9-460F-854C-09D427FD8C64}"/>
              </a:ext>
            </a:extLst>
          </p:cNvPr>
          <p:cNvSpPr/>
          <p:nvPr/>
        </p:nvSpPr>
        <p:spPr>
          <a:xfrm>
            <a:off x="1408317" y="1128313"/>
            <a:ext cx="9375364" cy="494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CL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323A2D7-AE80-4C26-92AB-5F7AF8A84800}"/>
              </a:ext>
            </a:extLst>
          </p:cNvPr>
          <p:cNvSpPr/>
          <p:nvPr/>
        </p:nvSpPr>
        <p:spPr>
          <a:xfrm>
            <a:off x="1482961" y="1184296"/>
            <a:ext cx="373225" cy="38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600" dirty="0"/>
              <a:t>LOGO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32C0EE-2255-4203-8E2F-00D45A12A1C8}"/>
              </a:ext>
            </a:extLst>
          </p:cNvPr>
          <p:cNvSpPr/>
          <p:nvPr/>
        </p:nvSpPr>
        <p:spPr>
          <a:xfrm>
            <a:off x="1930830" y="1184296"/>
            <a:ext cx="597766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PET</a:t>
            </a:r>
            <a:endParaRPr lang="es-CL" sz="9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L" sz="900" dirty="0" err="1">
                <a:latin typeface="Segoe UI" panose="020B0502040204020203" pitchFamily="34" charset="0"/>
                <a:cs typeface="Segoe UI" panose="020B0502040204020203" pitchFamily="34" charset="0"/>
              </a:rPr>
              <a:t>friends</a:t>
            </a:r>
            <a:endParaRPr lang="es-CL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B5C4D90-C1A1-4491-BACB-207D0A6026B8}"/>
              </a:ext>
            </a:extLst>
          </p:cNvPr>
          <p:cNvSpPr/>
          <p:nvPr/>
        </p:nvSpPr>
        <p:spPr>
          <a:xfrm>
            <a:off x="2603239" y="1184295"/>
            <a:ext cx="4506687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Inicio   Nosotros   Contacto   Donaciones   Tienda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C6EF36-5096-43EB-82C8-7BDC796E28B8}"/>
              </a:ext>
            </a:extLst>
          </p:cNvPr>
          <p:cNvSpPr/>
          <p:nvPr/>
        </p:nvSpPr>
        <p:spPr>
          <a:xfrm>
            <a:off x="1408316" y="6204858"/>
            <a:ext cx="7940955" cy="22358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Dirección: Avenida NNNNN comuna NNNNN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F624A6F-B7A2-499A-B0C7-E1736FCC7831}"/>
              </a:ext>
            </a:extLst>
          </p:cNvPr>
          <p:cNvSpPr/>
          <p:nvPr/>
        </p:nvSpPr>
        <p:spPr>
          <a:xfrm>
            <a:off x="9349273" y="6204856"/>
            <a:ext cx="1434408" cy="2235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L" sz="1100" dirty="0"/>
              <a:t>Redes sociales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B862B13-7556-4345-A0BD-8C91200A3E1B}"/>
              </a:ext>
            </a:extLst>
          </p:cNvPr>
          <p:cNvSpPr txBox="1"/>
          <p:nvPr/>
        </p:nvSpPr>
        <p:spPr>
          <a:xfrm>
            <a:off x="2407298" y="391889"/>
            <a:ext cx="7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Sección donaciones (detalle)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233301F-B46F-4E9E-810B-B203C71ADDCD}"/>
              </a:ext>
            </a:extLst>
          </p:cNvPr>
          <p:cNvSpPr/>
          <p:nvPr/>
        </p:nvSpPr>
        <p:spPr>
          <a:xfrm>
            <a:off x="2926530" y="1842186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CB61BD-D424-4BCA-ABA5-627EDC2F2387}"/>
              </a:ext>
            </a:extLst>
          </p:cNvPr>
          <p:cNvSpPr/>
          <p:nvPr/>
        </p:nvSpPr>
        <p:spPr>
          <a:xfrm>
            <a:off x="2998496" y="3348734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9558523-060D-4E23-9A7B-3CA6338DA400}"/>
              </a:ext>
            </a:extLst>
          </p:cNvPr>
          <p:cNvSpPr/>
          <p:nvPr/>
        </p:nvSpPr>
        <p:spPr>
          <a:xfrm>
            <a:off x="8836090" y="1184294"/>
            <a:ext cx="1872949" cy="3825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s-CL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  Registro   Carro</a:t>
            </a:r>
            <a:endParaRPr lang="es-CL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3F5BE3FC-9D37-4A8B-BE34-FB7615EDCDAD}"/>
              </a:ext>
            </a:extLst>
          </p:cNvPr>
          <p:cNvSpPr/>
          <p:nvPr/>
        </p:nvSpPr>
        <p:spPr>
          <a:xfrm>
            <a:off x="7038568" y="1842186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66BA8C3-A4EC-4C38-9735-ACCF8380F8BA}"/>
              </a:ext>
            </a:extLst>
          </p:cNvPr>
          <p:cNvSpPr/>
          <p:nvPr/>
        </p:nvSpPr>
        <p:spPr>
          <a:xfrm>
            <a:off x="7110534" y="3348734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2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8B15A02-FE2F-451F-9869-D7B1A5240F15}"/>
              </a:ext>
            </a:extLst>
          </p:cNvPr>
          <p:cNvSpPr/>
          <p:nvPr/>
        </p:nvSpPr>
        <p:spPr>
          <a:xfrm>
            <a:off x="2926530" y="4057392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3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402C3AB-2E31-4166-95E0-7839C45A631E}"/>
              </a:ext>
            </a:extLst>
          </p:cNvPr>
          <p:cNvSpPr/>
          <p:nvPr/>
        </p:nvSpPr>
        <p:spPr>
          <a:xfrm>
            <a:off x="2998496" y="5563940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3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85C8D5-D2EE-4F57-B699-1E0EF80A53E3}"/>
              </a:ext>
            </a:extLst>
          </p:cNvPr>
          <p:cNvSpPr/>
          <p:nvPr/>
        </p:nvSpPr>
        <p:spPr>
          <a:xfrm>
            <a:off x="7038568" y="4057392"/>
            <a:ext cx="2060336" cy="13963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 ORGANIZACIÓN 4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A3B2AD9-EE44-457E-AB12-FED002831E75}"/>
              </a:ext>
            </a:extLst>
          </p:cNvPr>
          <p:cNvSpPr/>
          <p:nvPr/>
        </p:nvSpPr>
        <p:spPr>
          <a:xfrm>
            <a:off x="7110534" y="5563940"/>
            <a:ext cx="1916404" cy="5591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 organización 4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166881C-E0A5-49BC-9DE5-1BAEF1790D5E}"/>
              </a:ext>
            </a:extLst>
          </p:cNvPr>
          <p:cNvSpPr/>
          <p:nvPr/>
        </p:nvSpPr>
        <p:spPr>
          <a:xfrm>
            <a:off x="2336800" y="1989927"/>
            <a:ext cx="7543800" cy="3492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1832D0-07BB-423F-975F-0BBCD11868B4}"/>
              </a:ext>
            </a:extLst>
          </p:cNvPr>
          <p:cNvSpPr/>
          <p:nvPr/>
        </p:nvSpPr>
        <p:spPr>
          <a:xfrm>
            <a:off x="2528596" y="2209800"/>
            <a:ext cx="4244737" cy="3056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 ORGANIZACIÓN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419037-7F16-4CA6-8E42-A93CBBCE3DFC}"/>
              </a:ext>
            </a:extLst>
          </p:cNvPr>
          <p:cNvSpPr/>
          <p:nvPr/>
        </p:nvSpPr>
        <p:spPr>
          <a:xfrm>
            <a:off x="6911564" y="2209800"/>
            <a:ext cx="2830804" cy="3056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INFORMACIÓN ORGANIZACIÓN</a:t>
            </a:r>
          </a:p>
          <a:p>
            <a:pPr algn="ctr"/>
            <a:r>
              <a:rPr lang="es-C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(nombre, link, dirección, suscribirse)</a:t>
            </a:r>
          </a:p>
        </p:txBody>
      </p:sp>
    </p:spTree>
    <p:extLst>
      <p:ext uri="{BB962C8B-B14F-4D97-AF65-F5344CB8AC3E}">
        <p14:creationId xmlns:p14="http://schemas.microsoft.com/office/powerpoint/2010/main" val="77534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297</Words>
  <Application>Microsoft Office PowerPoint</Application>
  <PresentationFormat>Panorámica</PresentationFormat>
  <Paragraphs>99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Microsoft JhengHei UI</vt:lpstr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Héctor Zúñiga Luarte</dc:creator>
  <cp:lastModifiedBy>Héctor Zúñiga Luarte</cp:lastModifiedBy>
  <cp:revision>16</cp:revision>
  <dcterms:created xsi:type="dcterms:W3CDTF">2022-04-13T15:15:34Z</dcterms:created>
  <dcterms:modified xsi:type="dcterms:W3CDTF">2022-04-14T16:01:16Z</dcterms:modified>
</cp:coreProperties>
</file>