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64" r:id="rId4"/>
    <p:sldId id="265" r:id="rId5"/>
    <p:sldId id="267" r:id="rId6"/>
    <p:sldId id="272" r:id="rId7"/>
    <p:sldId id="268" r:id="rId8"/>
    <p:sldId id="274" r:id="rId9"/>
    <p:sldId id="275" r:id="rId10"/>
    <p:sldId id="270" r:id="rId1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64" d="100"/>
          <a:sy n="64" d="100"/>
        </p:scale>
        <p:origin x="-78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C8E758A-5B30-4DC4-948E-70179990A2EF}" type="datetimeFigureOut">
              <a:rPr lang="es-ES"/>
              <a:pPr>
                <a:defRPr/>
              </a:pPr>
              <a:t>23/03/2012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E1B4163-FE01-4046-A13A-CB4D559FAF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40AD06-21F5-4235-80BC-150770E67378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0" y="2367144"/>
            <a:ext cx="8636000" cy="16333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E0C8-B4C1-4EA3-9352-4C57B7131B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BFAE0-2C61-476E-B856-CB38A04C16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184444" y="338671"/>
            <a:ext cx="2540000" cy="722488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4444" y="338671"/>
            <a:ext cx="7450667" cy="72248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6EEC6-53E0-4C58-A746-036BD35E91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13E47-A89F-49C0-9AD4-6FCEDD4CFB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570" y="4896560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8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8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7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E9D59-71B8-4448-A4FD-58777076F3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4449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29111" y="1975556"/>
            <a:ext cx="4995333" cy="55880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B2BA-6C72-4AEC-9FEE-8B140CD0E3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75" indent="0">
              <a:buNone/>
              <a:defRPr sz="2200" b="1"/>
            </a:lvl2pPr>
            <a:lvl3pPr marL="1015950" indent="0">
              <a:buNone/>
              <a:defRPr sz="2000" b="1"/>
            </a:lvl3pPr>
            <a:lvl4pPr marL="1523925" indent="0">
              <a:buNone/>
              <a:defRPr sz="1800" b="1"/>
            </a:lvl4pPr>
            <a:lvl5pPr marL="2031900" indent="0">
              <a:buNone/>
              <a:defRPr sz="1800" b="1"/>
            </a:lvl5pPr>
            <a:lvl6pPr marL="2539875" indent="0">
              <a:buNone/>
              <a:defRPr sz="1800" b="1"/>
            </a:lvl6pPr>
            <a:lvl7pPr marL="3047850" indent="0">
              <a:buNone/>
              <a:defRPr sz="1800" b="1"/>
            </a:lvl7pPr>
            <a:lvl8pPr marL="3555822" indent="0">
              <a:buNone/>
              <a:defRPr sz="1800" b="1"/>
            </a:lvl8pPr>
            <a:lvl9pPr marL="4063795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1144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75" indent="0">
              <a:buNone/>
              <a:defRPr sz="2200" b="1"/>
            </a:lvl2pPr>
            <a:lvl3pPr marL="1015950" indent="0">
              <a:buNone/>
              <a:defRPr sz="2000" b="1"/>
            </a:lvl3pPr>
            <a:lvl4pPr marL="1523925" indent="0">
              <a:buNone/>
              <a:defRPr sz="1800" b="1"/>
            </a:lvl4pPr>
            <a:lvl5pPr marL="2031900" indent="0">
              <a:buNone/>
              <a:defRPr sz="1800" b="1"/>
            </a:lvl5pPr>
            <a:lvl6pPr marL="2539875" indent="0">
              <a:buNone/>
              <a:defRPr sz="1800" b="1"/>
            </a:lvl6pPr>
            <a:lvl7pPr marL="3047850" indent="0">
              <a:buNone/>
              <a:defRPr sz="1800" b="1"/>
            </a:lvl7pPr>
            <a:lvl8pPr marL="3555822" indent="0">
              <a:buNone/>
              <a:defRPr sz="1800" b="1"/>
            </a:lvl8pPr>
            <a:lvl9pPr marL="4063795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1144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F71F-9B08-4240-97E8-0ADB126007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A4985-5BD2-4512-8432-7A7A3EE8F7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DD7F9-0260-4639-854D-415BACC828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5" y="303392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2278" y="303394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5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75" indent="0">
              <a:buNone/>
              <a:defRPr sz="1300"/>
            </a:lvl2pPr>
            <a:lvl3pPr marL="1015950" indent="0">
              <a:buNone/>
              <a:defRPr sz="1100"/>
            </a:lvl3pPr>
            <a:lvl4pPr marL="1523925" indent="0">
              <a:buNone/>
              <a:defRPr sz="1000"/>
            </a:lvl4pPr>
            <a:lvl5pPr marL="2031900" indent="0">
              <a:buNone/>
              <a:defRPr sz="1000"/>
            </a:lvl5pPr>
            <a:lvl6pPr marL="2539875" indent="0">
              <a:buNone/>
              <a:defRPr sz="1000"/>
            </a:lvl6pPr>
            <a:lvl7pPr marL="3047850" indent="0">
              <a:buNone/>
              <a:defRPr sz="1000"/>
            </a:lvl7pPr>
            <a:lvl8pPr marL="3555822" indent="0">
              <a:buNone/>
              <a:defRPr sz="1000"/>
            </a:lvl8pPr>
            <a:lvl9pPr marL="406379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6BD24-F21E-4B49-8642-B2B7F48271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7975" indent="0">
              <a:buNone/>
              <a:defRPr sz="3100"/>
            </a:lvl2pPr>
            <a:lvl3pPr marL="1015950" indent="0">
              <a:buNone/>
              <a:defRPr sz="2700"/>
            </a:lvl3pPr>
            <a:lvl4pPr marL="1523925" indent="0">
              <a:buNone/>
              <a:defRPr sz="2200"/>
            </a:lvl4pPr>
            <a:lvl5pPr marL="2031900" indent="0">
              <a:buNone/>
              <a:defRPr sz="2200"/>
            </a:lvl5pPr>
            <a:lvl6pPr marL="2539875" indent="0">
              <a:buNone/>
              <a:defRPr sz="2200"/>
            </a:lvl6pPr>
            <a:lvl7pPr marL="3047850" indent="0">
              <a:buNone/>
              <a:defRPr sz="2200"/>
            </a:lvl7pPr>
            <a:lvl8pPr marL="3555822" indent="0">
              <a:buNone/>
              <a:defRPr sz="2200"/>
            </a:lvl8pPr>
            <a:lvl9pPr marL="4063795" indent="0">
              <a:buNone/>
              <a:defRPr sz="22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75" indent="0">
              <a:buNone/>
              <a:defRPr sz="1300"/>
            </a:lvl2pPr>
            <a:lvl3pPr marL="1015950" indent="0">
              <a:buNone/>
              <a:defRPr sz="1100"/>
            </a:lvl3pPr>
            <a:lvl4pPr marL="1523925" indent="0">
              <a:buNone/>
              <a:defRPr sz="1000"/>
            </a:lvl4pPr>
            <a:lvl5pPr marL="2031900" indent="0">
              <a:buNone/>
              <a:defRPr sz="1000"/>
            </a:lvl5pPr>
            <a:lvl6pPr marL="2539875" indent="0">
              <a:buNone/>
              <a:defRPr sz="1000"/>
            </a:lvl6pPr>
            <a:lvl7pPr marL="3047850" indent="0">
              <a:buNone/>
              <a:defRPr sz="1000"/>
            </a:lvl7pPr>
            <a:lvl8pPr marL="3555822" indent="0">
              <a:buNone/>
              <a:defRPr sz="1000"/>
            </a:lvl8pPr>
            <a:lvl9pPr marL="406379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03C66-DBB3-44EE-9253-5E90C585D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8000" t="4000" r="2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5" tIns="50795" rIns="101595" bIns="507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5" tIns="50795" rIns="101595" bIns="50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000" y="7062788"/>
            <a:ext cx="2370138" cy="404812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l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1863" y="7062788"/>
            <a:ext cx="3216275" cy="404812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ctr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81863" y="7062788"/>
            <a:ext cx="2370137" cy="404812"/>
          </a:xfrm>
          <a:prstGeom prst="rect">
            <a:avLst/>
          </a:prstGeom>
        </p:spPr>
        <p:txBody>
          <a:bodyPr vert="horz" lIns="101595" tIns="50795" rIns="101595" bIns="50795" rtlCol="0" anchor="ctr"/>
          <a:lstStyle>
            <a:lvl1pPr algn="r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8AE5B-7953-4B74-9FF8-25101B2C35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14413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1441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9413" indent="-379413" algn="l" defTabSz="1014413" rtl="0" fontAlgn="base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2413" algn="l" defTabSz="1014413" rtl="0" fontAlgn="base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6413" indent="-252413" algn="l" defTabSz="1014413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3" indent="-252413" algn="l" defTabSz="1014413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2313" y="1166813"/>
            <a:ext cx="8636000" cy="1633537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b="1" smtClean="0">
                <a:cs typeface="Calibri" pitchFamily="34" charset="0"/>
              </a:rPr>
              <a:t>CUBE ORCHESTRA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79563" y="5381625"/>
            <a:ext cx="7112000" cy="1947863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smtClean="0">
              <a:solidFill>
                <a:srgbClr val="FFFFFF"/>
              </a:solidFill>
              <a:cs typeface="Calibri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mtClean="0">
              <a:solidFill>
                <a:srgbClr val="FFFFFF"/>
              </a:solidFill>
              <a:cs typeface="Calibri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mtClean="0">
                <a:solidFill>
                  <a:schemeClr val="tx1"/>
                </a:solidFill>
                <a:cs typeface="Calibri" pitchFamily="34" charset="0"/>
              </a:rPr>
              <a:t>Advanced Interface Design</a:t>
            </a:r>
          </a:p>
        </p:txBody>
      </p:sp>
      <p:pic>
        <p:nvPicPr>
          <p:cNvPr id="2052" name="7 Imagen" descr="cub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0" y="2095500"/>
            <a:ext cx="5162550" cy="41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Título"/>
          <p:cNvSpPr>
            <a:spLocks noGrp="1"/>
          </p:cNvSpPr>
          <p:nvPr>
            <p:ph type="ctrTitle"/>
          </p:nvPr>
        </p:nvSpPr>
        <p:spPr>
          <a:xfrm>
            <a:off x="-1063625" y="1738313"/>
            <a:ext cx="8636000" cy="1633537"/>
          </a:xfrm>
        </p:spPr>
        <p:txBody>
          <a:bodyPr/>
          <a:lstStyle/>
          <a:p>
            <a:r>
              <a:rPr lang="es-ES" b="1" smtClean="0"/>
              <a:t>Questions?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 rtlCol="0">
            <a:normAutofit/>
          </a:bodyPr>
          <a:lstStyle/>
          <a:p>
            <a:pPr defTabSz="10159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ES" smtClean="0"/>
          </a:p>
        </p:txBody>
      </p:sp>
      <p:pic>
        <p:nvPicPr>
          <p:cNvPr id="10244" name="5 Imagen" descr="simpsons-trivi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313" y="3238500"/>
            <a:ext cx="45339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Research Question</a:t>
            </a:r>
            <a:endParaRPr lang="es-ES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900" dirty="0" smtClean="0"/>
              <a:t>Can we take advantage from touch screen and gestures to develop an interactive musical application?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Take advantage of our natural visual capacities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We can distinguish and associated real objects easily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Use basic shapes: </a:t>
            </a:r>
            <a:r>
              <a:rPr lang="en-US" sz="2800" dirty="0" err="1" smtClean="0"/>
              <a:t>Polyhedra</a:t>
            </a:r>
            <a:r>
              <a:rPr lang="en-US" sz="2800" dirty="0" smtClean="0"/>
              <a:t> (3D figures)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Basic </a:t>
            </a:r>
            <a:r>
              <a:rPr lang="en-US" sz="2800" dirty="0" err="1" smtClean="0"/>
              <a:t>polyhedra</a:t>
            </a:r>
            <a:r>
              <a:rPr lang="en-US" sz="2800" dirty="0" smtClean="0"/>
              <a:t> represents basic sound feature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Complex </a:t>
            </a:r>
            <a:r>
              <a:rPr lang="en-US" sz="2800" dirty="0" err="1" smtClean="0"/>
              <a:t>polyhedra</a:t>
            </a:r>
            <a:r>
              <a:rPr lang="en-US" sz="2800" dirty="0" smtClean="0"/>
              <a:t> (combination of basic ones) represent complex sound features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Use movement, position and color</a:t>
            </a:r>
          </a:p>
          <a:p>
            <a:pPr marL="380981" indent="-380981" defTabSz="10159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Cube Orchestra v1</a:t>
            </a:r>
            <a:endParaRPr lang="es-ES" sz="5400" dirty="0" smtClean="0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l="10345" t="11279" r="16379" b="9763"/>
          <a:stretch>
            <a:fillRect/>
          </a:stretch>
        </p:blipFill>
        <p:spPr bwMode="auto">
          <a:xfrm>
            <a:off x="1936750" y="2166938"/>
            <a:ext cx="607218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Cube</a:t>
            </a:r>
            <a:r>
              <a:rPr lang="en-US" sz="4400" dirty="0" smtClean="0">
                <a:solidFill>
                  <a:srgbClr val="FFFFFF"/>
                </a:solidFill>
                <a:latin typeface="Comic Sans MS" pitchFamily="66" charset="0"/>
              </a:rPr>
              <a:t> </a:t>
            </a:r>
            <a:r>
              <a:rPr lang="en-US" sz="5400" dirty="0" smtClean="0"/>
              <a:t>Orchestra </a:t>
            </a:r>
            <a:r>
              <a:rPr lang="en-US" sz="5400" dirty="0" smtClean="0"/>
              <a:t>v2</a:t>
            </a:r>
            <a:endParaRPr lang="es-ES" dirty="0" smtClean="0"/>
          </a:p>
        </p:txBody>
      </p:sp>
      <p:pic>
        <p:nvPicPr>
          <p:cNvPr id="5" name="4 Marcador de contenido" descr="355px-LED-I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331796" y="2986082"/>
            <a:ext cx="1352559" cy="1143008"/>
          </a:xfr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10345" t="11279" r="16379" b="9763"/>
          <a:stretch>
            <a:fillRect/>
          </a:stretch>
        </p:blipFill>
        <p:spPr bwMode="auto">
          <a:xfrm>
            <a:off x="4151348" y="2166926"/>
            <a:ext cx="607218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Sense tít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5596" y="3381372"/>
            <a:ext cx="1498413" cy="1396825"/>
          </a:xfrm>
          <a:prstGeom prst="rect">
            <a:avLst/>
          </a:prstGeom>
        </p:spPr>
      </p:pic>
      <p:pic>
        <p:nvPicPr>
          <p:cNvPr id="6" name="5 Imagen" descr="wiimo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5332" y="3167058"/>
            <a:ext cx="2109867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5400" dirty="0" smtClean="0"/>
              <a:t> </a:t>
            </a:r>
            <a:r>
              <a:rPr lang="es-ES" sz="5400" dirty="0" err="1" smtClean="0"/>
              <a:t>Sensors</a:t>
            </a:r>
            <a:endParaRPr lang="es-ES" dirty="0" smtClean="0">
              <a:cs typeface="Calibri" pitchFamily="34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Mobile </a:t>
            </a:r>
            <a:r>
              <a:rPr lang="es-ES" dirty="0" err="1" smtClean="0"/>
              <a:t>Devices</a:t>
            </a:r>
            <a:endParaRPr lang="es-ES" dirty="0" smtClean="0"/>
          </a:p>
          <a:p>
            <a:pPr lvl="1"/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 smtClean="0"/>
          </a:p>
          <a:p>
            <a:pPr lvl="1"/>
            <a:r>
              <a:rPr lang="es-ES" dirty="0" err="1" smtClean="0"/>
              <a:t>Accelerometer</a:t>
            </a:r>
            <a:endParaRPr lang="es-ES" dirty="0" smtClean="0"/>
          </a:p>
          <a:p>
            <a:r>
              <a:rPr lang="es-ES" dirty="0" err="1" smtClean="0"/>
              <a:t>Wiimote</a:t>
            </a:r>
            <a:endParaRPr lang="es-ES" dirty="0" smtClean="0"/>
          </a:p>
          <a:p>
            <a:pPr lvl="1"/>
            <a:r>
              <a:rPr lang="es-ES" dirty="0" smtClean="0"/>
              <a:t>IR Camera</a:t>
            </a:r>
          </a:p>
          <a:p>
            <a:pPr lvl="1"/>
            <a:r>
              <a:rPr lang="es-ES" dirty="0" smtClean="0"/>
              <a:t>IR </a:t>
            </a:r>
            <a:r>
              <a:rPr lang="es-ES" dirty="0" err="1" smtClean="0"/>
              <a:t>Emitters</a:t>
            </a:r>
            <a:endParaRPr lang="es-ES" dirty="0" smtClean="0"/>
          </a:p>
        </p:txBody>
      </p:sp>
      <p:pic>
        <p:nvPicPr>
          <p:cNvPr id="5" name="4 Imagen" descr="crestron-mobile-gro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1438" y="1023918"/>
            <a:ext cx="3511296" cy="3532632"/>
          </a:xfrm>
          <a:prstGeom prst="rect">
            <a:avLst/>
          </a:prstGeom>
        </p:spPr>
      </p:pic>
      <p:pic>
        <p:nvPicPr>
          <p:cNvPr id="6" name="5 Imagen" descr="wiim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818" y="4524380"/>
            <a:ext cx="3727415" cy="2524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 descr="led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6860" y="4524380"/>
            <a:ext cx="356519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5400" dirty="0" smtClean="0"/>
              <a:t> </a:t>
            </a:r>
            <a:r>
              <a:rPr lang="es-ES" sz="5400" dirty="0" err="1" smtClean="0"/>
              <a:t>Sensors</a:t>
            </a:r>
            <a:endParaRPr lang="es-ES" dirty="0" smtClean="0">
              <a:cs typeface="Calibri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 r="23423"/>
          <a:stretch>
            <a:fillRect/>
          </a:stretch>
        </p:blipFill>
        <p:spPr bwMode="auto">
          <a:xfrm>
            <a:off x="1150938" y="1738313"/>
            <a:ext cx="6072202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Marcador de contenido" descr="wiimo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937388" y="4167190"/>
            <a:ext cx="2215361" cy="15001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5400" dirty="0" err="1" smtClean="0"/>
              <a:t>Mapping</a:t>
            </a:r>
            <a:r>
              <a:rPr lang="es-ES" sz="5400" dirty="0" smtClean="0"/>
              <a:t> </a:t>
            </a:r>
            <a:endParaRPr lang="es-ES" dirty="0" smtClean="0">
              <a:cs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000" y="1778000"/>
            <a:ext cx="5572132" cy="5029200"/>
          </a:xfrm>
        </p:spPr>
        <p:txBody>
          <a:bodyPr rtlCol="0">
            <a:normAutofit/>
          </a:bodyPr>
          <a:lstStyle/>
          <a:p>
            <a:r>
              <a:rPr lang="es-ES" sz="2800" dirty="0" smtClean="0"/>
              <a:t>Input </a:t>
            </a:r>
            <a:r>
              <a:rPr lang="es-ES" sz="2800" dirty="0" err="1" smtClean="0"/>
              <a:t>Mapping</a:t>
            </a:r>
            <a:endParaRPr lang="es-ES" sz="2800" dirty="0" smtClean="0"/>
          </a:p>
          <a:p>
            <a:pPr lvl="1"/>
            <a:r>
              <a:rPr lang="es-ES" sz="2800" dirty="0" err="1" smtClean="0"/>
              <a:t>Touch</a:t>
            </a:r>
            <a:r>
              <a:rPr lang="es-ES" sz="2800" dirty="0" smtClean="0"/>
              <a:t> OSC</a:t>
            </a:r>
          </a:p>
          <a:p>
            <a:pPr lvl="1"/>
            <a:r>
              <a:rPr lang="es-ES" sz="2800" dirty="0" err="1" smtClean="0"/>
              <a:t>Processing</a:t>
            </a:r>
            <a:r>
              <a:rPr lang="es-ES" sz="2800" dirty="0" smtClean="0"/>
              <a:t> </a:t>
            </a:r>
            <a:r>
              <a:rPr lang="es-ES" sz="2800" dirty="0" smtClean="0"/>
              <a:t>Visual </a:t>
            </a:r>
            <a:r>
              <a:rPr lang="es-ES" sz="2800" dirty="0" err="1" smtClean="0"/>
              <a:t>Touch</a:t>
            </a:r>
            <a:r>
              <a:rPr lang="es-ES" sz="2800" dirty="0" smtClean="0"/>
              <a:t> </a:t>
            </a:r>
            <a:r>
              <a:rPr lang="es-ES" sz="2800" dirty="0" err="1" smtClean="0"/>
              <a:t>Objects</a:t>
            </a:r>
            <a:endParaRPr lang="es-ES" sz="2800" dirty="0" smtClean="0"/>
          </a:p>
          <a:p>
            <a:r>
              <a:rPr lang="es-ES" sz="2800" dirty="0" smtClean="0"/>
              <a:t>Output </a:t>
            </a:r>
            <a:r>
              <a:rPr lang="es-ES" sz="2800" dirty="0" err="1" smtClean="0"/>
              <a:t>Mapping</a:t>
            </a:r>
            <a:endParaRPr lang="es-ES" sz="2800" dirty="0" smtClean="0"/>
          </a:p>
          <a:p>
            <a:pPr lvl="1"/>
            <a:r>
              <a:rPr lang="es-ES" sz="2800" dirty="0" err="1" smtClean="0"/>
              <a:t>Processing</a:t>
            </a:r>
            <a:r>
              <a:rPr lang="es-ES" sz="2800" dirty="0" smtClean="0"/>
              <a:t> Visual </a:t>
            </a:r>
            <a:r>
              <a:rPr lang="es-ES" sz="2800" dirty="0" err="1" smtClean="0"/>
              <a:t>Objects</a:t>
            </a:r>
            <a:r>
              <a:rPr lang="es-ES" sz="2800" dirty="0" smtClean="0"/>
              <a:t>/</a:t>
            </a:r>
            <a:r>
              <a:rPr lang="es-ES" sz="2800" dirty="0" err="1" smtClean="0"/>
              <a:t>Reactions</a:t>
            </a:r>
            <a:endParaRPr lang="es-ES" sz="2800" dirty="0" smtClean="0"/>
          </a:p>
          <a:p>
            <a:pPr lvl="1"/>
            <a:r>
              <a:rPr lang="es-ES" sz="2800" dirty="0" smtClean="0"/>
              <a:t>Virtual </a:t>
            </a:r>
            <a:r>
              <a:rPr lang="es-ES" sz="2800" dirty="0" err="1" smtClean="0"/>
              <a:t>Synths</a:t>
            </a:r>
            <a:r>
              <a:rPr lang="es-ES" sz="2800" dirty="0" smtClean="0"/>
              <a:t> &amp; </a:t>
            </a:r>
            <a:r>
              <a:rPr lang="es-ES" sz="2800" dirty="0" err="1" smtClean="0"/>
              <a:t>Drum</a:t>
            </a:r>
            <a:r>
              <a:rPr lang="es-ES" sz="2800" dirty="0" smtClean="0"/>
              <a:t> Machines</a:t>
            </a:r>
          </a:p>
          <a:p>
            <a:pPr lvl="1"/>
            <a:endParaRPr lang="es-ES" dirty="0" smtClean="0"/>
          </a:p>
        </p:txBody>
      </p:sp>
      <p:pic>
        <p:nvPicPr>
          <p:cNvPr id="5" name="4 Imagen" descr="beatmachine06112008074335_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8" y="1452546"/>
            <a:ext cx="3357566" cy="3357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 </a:t>
            </a:r>
            <a:r>
              <a:rPr lang="es-ES" dirty="0" err="1" smtClean="0"/>
              <a:t>Implementation</a:t>
            </a:r>
            <a:r>
              <a:rPr lang="es-ES" dirty="0" smtClean="0"/>
              <a:t> 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</a:p>
          <a:p>
            <a:pPr lvl="1"/>
            <a:r>
              <a:rPr lang="es-ES" dirty="0" err="1" smtClean="0"/>
              <a:t>Wiimote</a:t>
            </a:r>
            <a:r>
              <a:rPr lang="es-ES" dirty="0" smtClean="0"/>
              <a:t> </a:t>
            </a:r>
            <a:r>
              <a:rPr lang="es-ES" dirty="0" err="1" smtClean="0"/>
              <a:t>Whiteboard</a:t>
            </a:r>
            <a:endParaRPr lang="es-ES" dirty="0" smtClean="0"/>
          </a:p>
          <a:p>
            <a:pPr lvl="1"/>
            <a:r>
              <a:rPr lang="es-ES" dirty="0" smtClean="0"/>
              <a:t>TUIO</a:t>
            </a:r>
          </a:p>
          <a:p>
            <a:pPr lvl="1"/>
            <a:r>
              <a:rPr lang="es-ES" dirty="0" smtClean="0"/>
              <a:t>MT4J</a:t>
            </a:r>
          </a:p>
          <a:p>
            <a:pPr lvl="1"/>
            <a:r>
              <a:rPr lang="es-ES" dirty="0" err="1" smtClean="0"/>
              <a:t>Processing</a:t>
            </a:r>
            <a:endParaRPr lang="es-ES" dirty="0" smtClean="0"/>
          </a:p>
          <a:p>
            <a:pPr lvl="1"/>
            <a:r>
              <a:rPr lang="es-ES" dirty="0" err="1" smtClean="0"/>
              <a:t>Pure</a:t>
            </a:r>
            <a:r>
              <a:rPr lang="es-ES" dirty="0" smtClean="0"/>
              <a:t> Data</a:t>
            </a:r>
          </a:p>
          <a:p>
            <a:r>
              <a:rPr lang="es-ES" dirty="0" smtClean="0"/>
              <a:t>Hardware</a:t>
            </a:r>
          </a:p>
          <a:p>
            <a:pPr lvl="1"/>
            <a:r>
              <a:rPr lang="es-ES" dirty="0" smtClean="0"/>
              <a:t>IR </a:t>
            </a:r>
            <a:r>
              <a:rPr lang="es-ES" dirty="0" err="1" smtClean="0"/>
              <a:t>key</a:t>
            </a:r>
            <a:r>
              <a:rPr lang="es-ES" dirty="0" smtClean="0"/>
              <a:t> </a:t>
            </a:r>
            <a:r>
              <a:rPr lang="es-ES" dirty="0" err="1" smtClean="0"/>
              <a:t>chains</a:t>
            </a:r>
            <a:endParaRPr lang="es-ES" dirty="0"/>
          </a:p>
        </p:txBody>
      </p:sp>
      <p:pic>
        <p:nvPicPr>
          <p:cNvPr id="4" name="3 Imagen" descr="120px-MT4j_white_150px_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5884" y="2095488"/>
            <a:ext cx="1643070" cy="1314456"/>
          </a:xfrm>
          <a:prstGeom prst="rect">
            <a:avLst/>
          </a:prstGeom>
        </p:spPr>
      </p:pic>
      <p:pic>
        <p:nvPicPr>
          <p:cNvPr id="5" name="4 Imagen" descr="WiimoteWhiteboard_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6148" y="3381372"/>
            <a:ext cx="1219200" cy="1219200"/>
          </a:xfrm>
          <a:prstGeom prst="rect">
            <a:avLst/>
          </a:prstGeom>
        </p:spPr>
      </p:pic>
      <p:pic>
        <p:nvPicPr>
          <p:cNvPr id="6" name="5 Imagen" descr="github-profi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0132" y="4167190"/>
            <a:ext cx="1777995" cy="2666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Cheap/easy touch screen solution</a:t>
            </a:r>
          </a:p>
          <a:p>
            <a:endParaRPr lang="en-US" sz="3200" dirty="0" smtClean="0"/>
          </a:p>
          <a:p>
            <a:r>
              <a:rPr lang="en-US" sz="3200" dirty="0" smtClean="0"/>
              <a:t>Find optimal calibration point/IR emitters</a:t>
            </a:r>
          </a:p>
          <a:p>
            <a:endParaRPr lang="en-US" sz="3200" dirty="0" smtClean="0"/>
          </a:p>
          <a:p>
            <a:r>
              <a:rPr lang="en-US" sz="3200" dirty="0" smtClean="0"/>
              <a:t>Touchable visual objects improve usability</a:t>
            </a:r>
          </a:p>
          <a:p>
            <a:endParaRPr lang="en-US" sz="3200" dirty="0" smtClean="0"/>
          </a:p>
          <a:p>
            <a:r>
              <a:rPr lang="en-US" sz="3200" dirty="0" smtClean="0"/>
              <a:t>Requires good accuracy for natural interaction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142</Words>
  <Application>Microsoft Office PowerPoint</Application>
  <PresentationFormat>Personalizado</PresentationFormat>
  <Paragraphs>52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Comic Sans MS</vt:lpstr>
      <vt:lpstr>Tema de Office</vt:lpstr>
      <vt:lpstr>CUBE ORCHESTRA</vt:lpstr>
      <vt:lpstr>Research Question</vt:lpstr>
      <vt:lpstr>Cube Orchestra v1</vt:lpstr>
      <vt:lpstr>Cube Orchestra v2</vt:lpstr>
      <vt:lpstr> Sensors</vt:lpstr>
      <vt:lpstr> Sensors</vt:lpstr>
      <vt:lpstr>Mapping </vt:lpstr>
      <vt:lpstr> Implementation 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Usuario</cp:lastModifiedBy>
  <cp:revision>22</cp:revision>
  <dcterms:created xsi:type="dcterms:W3CDTF">2004-05-06T09:28:21Z</dcterms:created>
  <dcterms:modified xsi:type="dcterms:W3CDTF">2012-03-23T05:26:55Z</dcterms:modified>
</cp:coreProperties>
</file>