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22" r:id="rId2"/>
    <p:sldId id="323" r:id="rId3"/>
    <p:sldId id="324" r:id="rId4"/>
    <p:sldId id="325" r:id="rId5"/>
    <p:sldId id="326" r:id="rId6"/>
    <p:sldId id="327" r:id="rId7"/>
    <p:sldId id="328" r:id="rId8"/>
    <p:sldId id="32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 autoAdjust="0"/>
    <p:restoredTop sz="86429" autoAdjust="0"/>
  </p:normalViewPr>
  <p:slideViewPr>
    <p:cSldViewPr snapToGrid="0" snapToObjects="1">
      <p:cViewPr varScale="1">
        <p:scale>
          <a:sx n="55" d="100"/>
          <a:sy n="55" d="100"/>
        </p:scale>
        <p:origin x="110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49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9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895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3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72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14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7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81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>
            <a:extLst>
              <a:ext uri="{FF2B5EF4-FFF2-40B4-BE49-F238E27FC236}">
                <a16:creationId xmlns:a16="http://schemas.microsoft.com/office/drawing/2014/main" id="{D25DB224-6B5D-CF4F-B980-7C3E6046F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604" y="4030788"/>
            <a:ext cx="7603434" cy="3072558"/>
          </a:xfrm>
          <a:custGeom>
            <a:avLst/>
            <a:gdLst>
              <a:gd name="T0" fmla="*/ 5828 w 7311"/>
              <a:gd name="T1" fmla="*/ 2953 h 2954"/>
              <a:gd name="T2" fmla="*/ 5828 w 7311"/>
              <a:gd name="T3" fmla="*/ 2953 h 2954"/>
              <a:gd name="T4" fmla="*/ 0 w 7311"/>
              <a:gd name="T5" fmla="*/ 2953 h 2954"/>
              <a:gd name="T6" fmla="*/ 0 w 7311"/>
              <a:gd name="T7" fmla="*/ 0 h 2954"/>
              <a:gd name="T8" fmla="*/ 5828 w 7311"/>
              <a:gd name="T9" fmla="*/ 0 h 2954"/>
              <a:gd name="T10" fmla="*/ 7310 w 7311"/>
              <a:gd name="T11" fmla="*/ 1472 h 2954"/>
              <a:gd name="T12" fmla="*/ 7310 w 7311"/>
              <a:gd name="T13" fmla="*/ 1472 h 2954"/>
              <a:gd name="T14" fmla="*/ 5828 w 7311"/>
              <a:gd name="T15" fmla="*/ 2953 h 2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11" h="2954">
                <a:moveTo>
                  <a:pt x="5828" y="2953"/>
                </a:moveTo>
                <a:lnTo>
                  <a:pt x="5828" y="2953"/>
                </a:lnTo>
                <a:cubicBezTo>
                  <a:pt x="0" y="2953"/>
                  <a:pt x="0" y="2953"/>
                  <a:pt x="0" y="2953"/>
                </a:cubicBezTo>
                <a:cubicBezTo>
                  <a:pt x="0" y="0"/>
                  <a:pt x="0" y="0"/>
                  <a:pt x="0" y="0"/>
                </a:cubicBezTo>
                <a:cubicBezTo>
                  <a:pt x="5828" y="0"/>
                  <a:pt x="5828" y="0"/>
                  <a:pt x="5828" y="0"/>
                </a:cubicBezTo>
                <a:cubicBezTo>
                  <a:pt x="6641" y="0"/>
                  <a:pt x="7310" y="659"/>
                  <a:pt x="7310" y="1472"/>
                </a:cubicBezTo>
                <a:lnTo>
                  <a:pt x="7310" y="1472"/>
                </a:lnTo>
                <a:cubicBezTo>
                  <a:pt x="7310" y="2294"/>
                  <a:pt x="6641" y="2953"/>
                  <a:pt x="5828" y="295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">
            <a:extLst>
              <a:ext uri="{FF2B5EF4-FFF2-40B4-BE49-F238E27FC236}">
                <a16:creationId xmlns:a16="http://schemas.microsoft.com/office/drawing/2014/main" id="{F8C67D51-B591-5341-90D7-9165C475F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796" y="3778564"/>
            <a:ext cx="2302125" cy="490691"/>
          </a:xfrm>
          <a:custGeom>
            <a:avLst/>
            <a:gdLst>
              <a:gd name="T0" fmla="*/ 2214 w 2215"/>
              <a:gd name="T1" fmla="*/ 469 h 470"/>
              <a:gd name="T2" fmla="*/ 2214 w 2215"/>
              <a:gd name="T3" fmla="*/ 469 h 470"/>
              <a:gd name="T4" fmla="*/ 0 w 2215"/>
              <a:gd name="T5" fmla="*/ 469 h 470"/>
              <a:gd name="T6" fmla="*/ 0 w 2215"/>
              <a:gd name="T7" fmla="*/ 126 h 470"/>
              <a:gd name="T8" fmla="*/ 127 w 2215"/>
              <a:gd name="T9" fmla="*/ 0 h 470"/>
              <a:gd name="T10" fmla="*/ 2088 w 2215"/>
              <a:gd name="T11" fmla="*/ 0 h 470"/>
              <a:gd name="T12" fmla="*/ 2214 w 2215"/>
              <a:gd name="T13" fmla="*/ 126 h 470"/>
              <a:gd name="T14" fmla="*/ 2214 w 2215"/>
              <a:gd name="T15" fmla="*/ 469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5" h="470">
                <a:moveTo>
                  <a:pt x="2214" y="469"/>
                </a:moveTo>
                <a:lnTo>
                  <a:pt x="2214" y="469"/>
                </a:lnTo>
                <a:cubicBezTo>
                  <a:pt x="0" y="469"/>
                  <a:pt x="0" y="469"/>
                  <a:pt x="0" y="469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63"/>
                  <a:pt x="55" y="0"/>
                  <a:pt x="127" y="0"/>
                </a:cubicBezTo>
                <a:cubicBezTo>
                  <a:pt x="2088" y="0"/>
                  <a:pt x="2088" y="0"/>
                  <a:pt x="2088" y="0"/>
                </a:cubicBezTo>
                <a:cubicBezTo>
                  <a:pt x="2151" y="0"/>
                  <a:pt x="2214" y="63"/>
                  <a:pt x="2214" y="126"/>
                </a:cubicBezTo>
                <a:lnTo>
                  <a:pt x="2214" y="4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3">
            <a:extLst>
              <a:ext uri="{FF2B5EF4-FFF2-40B4-BE49-F238E27FC236}">
                <a16:creationId xmlns:a16="http://schemas.microsoft.com/office/drawing/2014/main" id="{305EB3FD-641D-4C43-B542-1EB093040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796" y="6323741"/>
            <a:ext cx="2302125" cy="1632583"/>
          </a:xfrm>
          <a:custGeom>
            <a:avLst/>
            <a:gdLst>
              <a:gd name="T0" fmla="*/ 2088 w 2215"/>
              <a:gd name="T1" fmla="*/ 1571 h 1572"/>
              <a:gd name="T2" fmla="*/ 2088 w 2215"/>
              <a:gd name="T3" fmla="*/ 1571 h 1572"/>
              <a:gd name="T4" fmla="*/ 127 w 2215"/>
              <a:gd name="T5" fmla="*/ 1571 h 1572"/>
              <a:gd name="T6" fmla="*/ 0 w 2215"/>
              <a:gd name="T7" fmla="*/ 1445 h 1572"/>
              <a:gd name="T8" fmla="*/ 0 w 2215"/>
              <a:gd name="T9" fmla="*/ 0 h 1572"/>
              <a:gd name="T10" fmla="*/ 2214 w 2215"/>
              <a:gd name="T11" fmla="*/ 0 h 1572"/>
              <a:gd name="T12" fmla="*/ 2214 w 2215"/>
              <a:gd name="T13" fmla="*/ 1445 h 1572"/>
              <a:gd name="T14" fmla="*/ 2088 w 2215"/>
              <a:gd name="T15" fmla="*/ 1571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5" h="1572">
                <a:moveTo>
                  <a:pt x="2088" y="1571"/>
                </a:moveTo>
                <a:lnTo>
                  <a:pt x="2088" y="1571"/>
                </a:lnTo>
                <a:cubicBezTo>
                  <a:pt x="127" y="1571"/>
                  <a:pt x="127" y="1571"/>
                  <a:pt x="127" y="1571"/>
                </a:cubicBezTo>
                <a:cubicBezTo>
                  <a:pt x="55" y="1571"/>
                  <a:pt x="0" y="1517"/>
                  <a:pt x="0" y="1445"/>
                </a:cubicBezTo>
                <a:cubicBezTo>
                  <a:pt x="0" y="0"/>
                  <a:pt x="0" y="0"/>
                  <a:pt x="0" y="0"/>
                </a:cubicBezTo>
                <a:cubicBezTo>
                  <a:pt x="2214" y="0"/>
                  <a:pt x="2214" y="0"/>
                  <a:pt x="2214" y="0"/>
                </a:cubicBezTo>
                <a:cubicBezTo>
                  <a:pt x="2214" y="1445"/>
                  <a:pt x="2214" y="1445"/>
                  <a:pt x="2214" y="1445"/>
                </a:cubicBezTo>
                <a:cubicBezTo>
                  <a:pt x="2214" y="1517"/>
                  <a:pt x="2151" y="1571"/>
                  <a:pt x="2088" y="15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4">
            <a:extLst>
              <a:ext uri="{FF2B5EF4-FFF2-40B4-BE49-F238E27FC236}">
                <a16:creationId xmlns:a16="http://schemas.microsoft.com/office/drawing/2014/main" id="{77BF6F9D-E977-694B-862C-252B77751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604" y="8772615"/>
            <a:ext cx="7603434" cy="3081729"/>
          </a:xfrm>
          <a:custGeom>
            <a:avLst/>
            <a:gdLst>
              <a:gd name="T0" fmla="*/ 5828 w 7311"/>
              <a:gd name="T1" fmla="*/ 2964 h 2965"/>
              <a:gd name="T2" fmla="*/ 5828 w 7311"/>
              <a:gd name="T3" fmla="*/ 2964 h 2965"/>
              <a:gd name="T4" fmla="*/ 0 w 7311"/>
              <a:gd name="T5" fmla="*/ 2964 h 2965"/>
              <a:gd name="T6" fmla="*/ 0 w 7311"/>
              <a:gd name="T7" fmla="*/ 0 h 2965"/>
              <a:gd name="T8" fmla="*/ 5828 w 7311"/>
              <a:gd name="T9" fmla="*/ 0 h 2965"/>
              <a:gd name="T10" fmla="*/ 7310 w 7311"/>
              <a:gd name="T11" fmla="*/ 1482 h 2965"/>
              <a:gd name="T12" fmla="*/ 7310 w 7311"/>
              <a:gd name="T13" fmla="*/ 1482 h 2965"/>
              <a:gd name="T14" fmla="*/ 5828 w 7311"/>
              <a:gd name="T15" fmla="*/ 2964 h 2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11" h="2965">
                <a:moveTo>
                  <a:pt x="5828" y="2964"/>
                </a:moveTo>
                <a:lnTo>
                  <a:pt x="5828" y="2964"/>
                </a:lnTo>
                <a:cubicBezTo>
                  <a:pt x="0" y="2964"/>
                  <a:pt x="0" y="2964"/>
                  <a:pt x="0" y="2964"/>
                </a:cubicBezTo>
                <a:cubicBezTo>
                  <a:pt x="0" y="0"/>
                  <a:pt x="0" y="0"/>
                  <a:pt x="0" y="0"/>
                </a:cubicBezTo>
                <a:cubicBezTo>
                  <a:pt x="5828" y="0"/>
                  <a:pt x="5828" y="0"/>
                  <a:pt x="5828" y="0"/>
                </a:cubicBezTo>
                <a:cubicBezTo>
                  <a:pt x="6641" y="0"/>
                  <a:pt x="7310" y="669"/>
                  <a:pt x="7310" y="1482"/>
                </a:cubicBezTo>
                <a:lnTo>
                  <a:pt x="7310" y="1482"/>
                </a:lnTo>
                <a:cubicBezTo>
                  <a:pt x="7310" y="2305"/>
                  <a:pt x="6641" y="2964"/>
                  <a:pt x="5828" y="296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B113981A-4C1F-3241-A8A5-BBA0DCFA1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796" y="8529564"/>
            <a:ext cx="2302125" cy="481519"/>
          </a:xfrm>
          <a:custGeom>
            <a:avLst/>
            <a:gdLst>
              <a:gd name="T0" fmla="*/ 2214 w 2215"/>
              <a:gd name="T1" fmla="*/ 460 h 461"/>
              <a:gd name="T2" fmla="*/ 2214 w 2215"/>
              <a:gd name="T3" fmla="*/ 460 h 461"/>
              <a:gd name="T4" fmla="*/ 0 w 2215"/>
              <a:gd name="T5" fmla="*/ 460 h 461"/>
              <a:gd name="T6" fmla="*/ 0 w 2215"/>
              <a:gd name="T7" fmla="*/ 126 h 461"/>
              <a:gd name="T8" fmla="*/ 127 w 2215"/>
              <a:gd name="T9" fmla="*/ 0 h 461"/>
              <a:gd name="T10" fmla="*/ 2088 w 2215"/>
              <a:gd name="T11" fmla="*/ 0 h 461"/>
              <a:gd name="T12" fmla="*/ 2214 w 2215"/>
              <a:gd name="T13" fmla="*/ 126 h 461"/>
              <a:gd name="T14" fmla="*/ 2214 w 2215"/>
              <a:gd name="T15" fmla="*/ 46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5" h="461">
                <a:moveTo>
                  <a:pt x="2214" y="460"/>
                </a:moveTo>
                <a:lnTo>
                  <a:pt x="2214" y="460"/>
                </a:lnTo>
                <a:cubicBezTo>
                  <a:pt x="0" y="460"/>
                  <a:pt x="0" y="460"/>
                  <a:pt x="0" y="46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55" y="0"/>
                  <a:pt x="127" y="0"/>
                </a:cubicBezTo>
                <a:cubicBezTo>
                  <a:pt x="2088" y="0"/>
                  <a:pt x="2088" y="0"/>
                  <a:pt x="2088" y="0"/>
                </a:cubicBezTo>
                <a:cubicBezTo>
                  <a:pt x="2151" y="0"/>
                  <a:pt x="2214" y="54"/>
                  <a:pt x="2214" y="126"/>
                </a:cubicBezTo>
                <a:lnTo>
                  <a:pt x="2214" y="4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71CB5577-1E76-A148-A7C7-E1125A2E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796" y="11065569"/>
            <a:ext cx="2302125" cy="1646342"/>
          </a:xfrm>
          <a:custGeom>
            <a:avLst/>
            <a:gdLst>
              <a:gd name="T0" fmla="*/ 2088 w 2215"/>
              <a:gd name="T1" fmla="*/ 1581 h 1582"/>
              <a:gd name="T2" fmla="*/ 2088 w 2215"/>
              <a:gd name="T3" fmla="*/ 1581 h 1582"/>
              <a:gd name="T4" fmla="*/ 127 w 2215"/>
              <a:gd name="T5" fmla="*/ 1581 h 1582"/>
              <a:gd name="T6" fmla="*/ 0 w 2215"/>
              <a:gd name="T7" fmla="*/ 1455 h 1582"/>
              <a:gd name="T8" fmla="*/ 0 w 2215"/>
              <a:gd name="T9" fmla="*/ 0 h 1582"/>
              <a:gd name="T10" fmla="*/ 2214 w 2215"/>
              <a:gd name="T11" fmla="*/ 0 h 1582"/>
              <a:gd name="T12" fmla="*/ 2214 w 2215"/>
              <a:gd name="T13" fmla="*/ 1455 h 1582"/>
              <a:gd name="T14" fmla="*/ 2088 w 2215"/>
              <a:gd name="T15" fmla="*/ 158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5" h="1582">
                <a:moveTo>
                  <a:pt x="2088" y="1581"/>
                </a:moveTo>
                <a:lnTo>
                  <a:pt x="2088" y="1581"/>
                </a:lnTo>
                <a:cubicBezTo>
                  <a:pt x="127" y="1581"/>
                  <a:pt x="127" y="1581"/>
                  <a:pt x="127" y="1581"/>
                </a:cubicBezTo>
                <a:cubicBezTo>
                  <a:pt x="55" y="1581"/>
                  <a:pt x="0" y="1518"/>
                  <a:pt x="0" y="1455"/>
                </a:cubicBezTo>
                <a:cubicBezTo>
                  <a:pt x="0" y="0"/>
                  <a:pt x="0" y="0"/>
                  <a:pt x="0" y="0"/>
                </a:cubicBezTo>
                <a:cubicBezTo>
                  <a:pt x="2214" y="0"/>
                  <a:pt x="2214" y="0"/>
                  <a:pt x="2214" y="0"/>
                </a:cubicBezTo>
                <a:cubicBezTo>
                  <a:pt x="2214" y="1455"/>
                  <a:pt x="2214" y="1455"/>
                  <a:pt x="2214" y="1455"/>
                </a:cubicBezTo>
                <a:cubicBezTo>
                  <a:pt x="2214" y="1518"/>
                  <a:pt x="2151" y="1581"/>
                  <a:pt x="2088" y="1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7">
            <a:extLst>
              <a:ext uri="{FF2B5EF4-FFF2-40B4-BE49-F238E27FC236}">
                <a16:creationId xmlns:a16="http://schemas.microsoft.com/office/drawing/2014/main" id="{9E9084DC-3836-014C-9BC8-9C9DC49BD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0149" y="4030788"/>
            <a:ext cx="7594262" cy="3072558"/>
          </a:xfrm>
          <a:custGeom>
            <a:avLst/>
            <a:gdLst>
              <a:gd name="T0" fmla="*/ 1473 w 7302"/>
              <a:gd name="T1" fmla="*/ 2953 h 2954"/>
              <a:gd name="T2" fmla="*/ 1473 w 7302"/>
              <a:gd name="T3" fmla="*/ 2953 h 2954"/>
              <a:gd name="T4" fmla="*/ 7301 w 7302"/>
              <a:gd name="T5" fmla="*/ 2953 h 2954"/>
              <a:gd name="T6" fmla="*/ 7301 w 7302"/>
              <a:gd name="T7" fmla="*/ 0 h 2954"/>
              <a:gd name="T8" fmla="*/ 1473 w 7302"/>
              <a:gd name="T9" fmla="*/ 0 h 2954"/>
              <a:gd name="T10" fmla="*/ 0 w 7302"/>
              <a:gd name="T11" fmla="*/ 1472 h 2954"/>
              <a:gd name="T12" fmla="*/ 0 w 7302"/>
              <a:gd name="T13" fmla="*/ 1472 h 2954"/>
              <a:gd name="T14" fmla="*/ 1473 w 7302"/>
              <a:gd name="T15" fmla="*/ 2953 h 2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02" h="2954">
                <a:moveTo>
                  <a:pt x="1473" y="2953"/>
                </a:moveTo>
                <a:lnTo>
                  <a:pt x="1473" y="2953"/>
                </a:lnTo>
                <a:cubicBezTo>
                  <a:pt x="7301" y="2953"/>
                  <a:pt x="7301" y="2953"/>
                  <a:pt x="7301" y="2953"/>
                </a:cubicBezTo>
                <a:cubicBezTo>
                  <a:pt x="7301" y="0"/>
                  <a:pt x="7301" y="0"/>
                  <a:pt x="7301" y="0"/>
                </a:cubicBezTo>
                <a:cubicBezTo>
                  <a:pt x="1473" y="0"/>
                  <a:pt x="1473" y="0"/>
                  <a:pt x="1473" y="0"/>
                </a:cubicBezTo>
                <a:cubicBezTo>
                  <a:pt x="660" y="0"/>
                  <a:pt x="0" y="659"/>
                  <a:pt x="0" y="1472"/>
                </a:cubicBezTo>
                <a:lnTo>
                  <a:pt x="0" y="1472"/>
                </a:lnTo>
                <a:cubicBezTo>
                  <a:pt x="0" y="2294"/>
                  <a:pt x="660" y="2953"/>
                  <a:pt x="1473" y="295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8">
            <a:extLst>
              <a:ext uri="{FF2B5EF4-FFF2-40B4-BE49-F238E27FC236}">
                <a16:creationId xmlns:a16="http://schemas.microsoft.com/office/drawing/2014/main" id="{580BBC72-D953-1342-89FA-B90D8390D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9678" y="3778564"/>
            <a:ext cx="2302125" cy="490691"/>
          </a:xfrm>
          <a:custGeom>
            <a:avLst/>
            <a:gdLst>
              <a:gd name="T0" fmla="*/ 0 w 2215"/>
              <a:gd name="T1" fmla="*/ 469 h 470"/>
              <a:gd name="T2" fmla="*/ 0 w 2215"/>
              <a:gd name="T3" fmla="*/ 469 h 470"/>
              <a:gd name="T4" fmla="*/ 2214 w 2215"/>
              <a:gd name="T5" fmla="*/ 469 h 470"/>
              <a:gd name="T6" fmla="*/ 2214 w 2215"/>
              <a:gd name="T7" fmla="*/ 126 h 470"/>
              <a:gd name="T8" fmla="*/ 2087 w 2215"/>
              <a:gd name="T9" fmla="*/ 0 h 470"/>
              <a:gd name="T10" fmla="*/ 126 w 2215"/>
              <a:gd name="T11" fmla="*/ 0 h 470"/>
              <a:gd name="T12" fmla="*/ 0 w 2215"/>
              <a:gd name="T13" fmla="*/ 126 h 470"/>
              <a:gd name="T14" fmla="*/ 0 w 2215"/>
              <a:gd name="T15" fmla="*/ 469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5" h="470">
                <a:moveTo>
                  <a:pt x="0" y="469"/>
                </a:moveTo>
                <a:lnTo>
                  <a:pt x="0" y="469"/>
                </a:lnTo>
                <a:cubicBezTo>
                  <a:pt x="2214" y="469"/>
                  <a:pt x="2214" y="469"/>
                  <a:pt x="2214" y="469"/>
                </a:cubicBezTo>
                <a:cubicBezTo>
                  <a:pt x="2214" y="126"/>
                  <a:pt x="2214" y="126"/>
                  <a:pt x="2214" y="126"/>
                </a:cubicBezTo>
                <a:cubicBezTo>
                  <a:pt x="2214" y="63"/>
                  <a:pt x="2150" y="0"/>
                  <a:pt x="208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54" y="0"/>
                  <a:pt x="0" y="63"/>
                  <a:pt x="0" y="126"/>
                </a:cubicBezTo>
                <a:lnTo>
                  <a:pt x="0" y="46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A7699C2D-82E6-6842-B1F4-913641E2B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9678" y="6323741"/>
            <a:ext cx="2302125" cy="1632583"/>
          </a:xfrm>
          <a:custGeom>
            <a:avLst/>
            <a:gdLst>
              <a:gd name="T0" fmla="*/ 126 w 2215"/>
              <a:gd name="T1" fmla="*/ 1571 h 1572"/>
              <a:gd name="T2" fmla="*/ 126 w 2215"/>
              <a:gd name="T3" fmla="*/ 1571 h 1572"/>
              <a:gd name="T4" fmla="*/ 2087 w 2215"/>
              <a:gd name="T5" fmla="*/ 1571 h 1572"/>
              <a:gd name="T6" fmla="*/ 2214 w 2215"/>
              <a:gd name="T7" fmla="*/ 1445 h 1572"/>
              <a:gd name="T8" fmla="*/ 2214 w 2215"/>
              <a:gd name="T9" fmla="*/ 0 h 1572"/>
              <a:gd name="T10" fmla="*/ 0 w 2215"/>
              <a:gd name="T11" fmla="*/ 0 h 1572"/>
              <a:gd name="T12" fmla="*/ 0 w 2215"/>
              <a:gd name="T13" fmla="*/ 1445 h 1572"/>
              <a:gd name="T14" fmla="*/ 126 w 2215"/>
              <a:gd name="T15" fmla="*/ 1571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5" h="1572">
                <a:moveTo>
                  <a:pt x="126" y="1571"/>
                </a:moveTo>
                <a:lnTo>
                  <a:pt x="126" y="1571"/>
                </a:lnTo>
                <a:cubicBezTo>
                  <a:pt x="2087" y="1571"/>
                  <a:pt x="2087" y="1571"/>
                  <a:pt x="2087" y="1571"/>
                </a:cubicBezTo>
                <a:cubicBezTo>
                  <a:pt x="2150" y="1571"/>
                  <a:pt x="2214" y="1517"/>
                  <a:pt x="2214" y="1445"/>
                </a:cubicBezTo>
                <a:cubicBezTo>
                  <a:pt x="2214" y="0"/>
                  <a:pt x="2214" y="0"/>
                  <a:pt x="22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45"/>
                  <a:pt x="0" y="1445"/>
                  <a:pt x="0" y="1445"/>
                </a:cubicBezTo>
                <a:cubicBezTo>
                  <a:pt x="0" y="1517"/>
                  <a:pt x="54" y="1571"/>
                  <a:pt x="126" y="15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0">
            <a:extLst>
              <a:ext uri="{FF2B5EF4-FFF2-40B4-BE49-F238E27FC236}">
                <a16:creationId xmlns:a16="http://schemas.microsoft.com/office/drawing/2014/main" id="{C3E19F2B-49D6-E642-BF69-6BC5D2A70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0149" y="8772615"/>
            <a:ext cx="7594262" cy="3081729"/>
          </a:xfrm>
          <a:custGeom>
            <a:avLst/>
            <a:gdLst>
              <a:gd name="T0" fmla="*/ 1473 w 7302"/>
              <a:gd name="T1" fmla="*/ 2964 h 2965"/>
              <a:gd name="T2" fmla="*/ 1473 w 7302"/>
              <a:gd name="T3" fmla="*/ 2964 h 2965"/>
              <a:gd name="T4" fmla="*/ 7301 w 7302"/>
              <a:gd name="T5" fmla="*/ 2964 h 2965"/>
              <a:gd name="T6" fmla="*/ 7301 w 7302"/>
              <a:gd name="T7" fmla="*/ 0 h 2965"/>
              <a:gd name="T8" fmla="*/ 1473 w 7302"/>
              <a:gd name="T9" fmla="*/ 0 h 2965"/>
              <a:gd name="T10" fmla="*/ 0 w 7302"/>
              <a:gd name="T11" fmla="*/ 1482 h 2965"/>
              <a:gd name="T12" fmla="*/ 0 w 7302"/>
              <a:gd name="T13" fmla="*/ 1482 h 2965"/>
              <a:gd name="T14" fmla="*/ 1473 w 7302"/>
              <a:gd name="T15" fmla="*/ 2964 h 2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02" h="2965">
                <a:moveTo>
                  <a:pt x="1473" y="2964"/>
                </a:moveTo>
                <a:lnTo>
                  <a:pt x="1473" y="2964"/>
                </a:lnTo>
                <a:cubicBezTo>
                  <a:pt x="7301" y="2964"/>
                  <a:pt x="7301" y="2964"/>
                  <a:pt x="7301" y="2964"/>
                </a:cubicBezTo>
                <a:cubicBezTo>
                  <a:pt x="7301" y="0"/>
                  <a:pt x="7301" y="0"/>
                  <a:pt x="7301" y="0"/>
                </a:cubicBezTo>
                <a:cubicBezTo>
                  <a:pt x="1473" y="0"/>
                  <a:pt x="1473" y="0"/>
                  <a:pt x="1473" y="0"/>
                </a:cubicBezTo>
                <a:cubicBezTo>
                  <a:pt x="660" y="0"/>
                  <a:pt x="0" y="669"/>
                  <a:pt x="0" y="1482"/>
                </a:cubicBezTo>
                <a:lnTo>
                  <a:pt x="0" y="1482"/>
                </a:lnTo>
                <a:cubicBezTo>
                  <a:pt x="0" y="2305"/>
                  <a:pt x="660" y="2964"/>
                  <a:pt x="1473" y="296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1">
            <a:extLst>
              <a:ext uri="{FF2B5EF4-FFF2-40B4-BE49-F238E27FC236}">
                <a16:creationId xmlns:a16="http://schemas.microsoft.com/office/drawing/2014/main" id="{04658C50-0BF5-9340-856A-F17CA3103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9678" y="8529564"/>
            <a:ext cx="2302125" cy="481519"/>
          </a:xfrm>
          <a:custGeom>
            <a:avLst/>
            <a:gdLst>
              <a:gd name="T0" fmla="*/ 0 w 2215"/>
              <a:gd name="T1" fmla="*/ 460 h 461"/>
              <a:gd name="T2" fmla="*/ 0 w 2215"/>
              <a:gd name="T3" fmla="*/ 460 h 461"/>
              <a:gd name="T4" fmla="*/ 2214 w 2215"/>
              <a:gd name="T5" fmla="*/ 460 h 461"/>
              <a:gd name="T6" fmla="*/ 2214 w 2215"/>
              <a:gd name="T7" fmla="*/ 126 h 461"/>
              <a:gd name="T8" fmla="*/ 2087 w 2215"/>
              <a:gd name="T9" fmla="*/ 0 h 461"/>
              <a:gd name="T10" fmla="*/ 126 w 2215"/>
              <a:gd name="T11" fmla="*/ 0 h 461"/>
              <a:gd name="T12" fmla="*/ 0 w 2215"/>
              <a:gd name="T13" fmla="*/ 126 h 461"/>
              <a:gd name="T14" fmla="*/ 0 w 2215"/>
              <a:gd name="T15" fmla="*/ 46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5" h="461">
                <a:moveTo>
                  <a:pt x="0" y="460"/>
                </a:moveTo>
                <a:lnTo>
                  <a:pt x="0" y="460"/>
                </a:lnTo>
                <a:cubicBezTo>
                  <a:pt x="2214" y="460"/>
                  <a:pt x="2214" y="460"/>
                  <a:pt x="2214" y="460"/>
                </a:cubicBezTo>
                <a:cubicBezTo>
                  <a:pt x="2214" y="126"/>
                  <a:pt x="2214" y="126"/>
                  <a:pt x="2214" y="126"/>
                </a:cubicBezTo>
                <a:cubicBezTo>
                  <a:pt x="2214" y="54"/>
                  <a:pt x="2150" y="0"/>
                  <a:pt x="208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54" y="0"/>
                  <a:pt x="0" y="54"/>
                  <a:pt x="0" y="126"/>
                </a:cubicBezTo>
                <a:lnTo>
                  <a:pt x="0" y="46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2">
            <a:extLst>
              <a:ext uri="{FF2B5EF4-FFF2-40B4-BE49-F238E27FC236}">
                <a16:creationId xmlns:a16="http://schemas.microsoft.com/office/drawing/2014/main" id="{CF2217EF-C7C0-1D4D-9962-35685374D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9678" y="11065569"/>
            <a:ext cx="2302125" cy="1646342"/>
          </a:xfrm>
          <a:custGeom>
            <a:avLst/>
            <a:gdLst>
              <a:gd name="T0" fmla="*/ 126 w 2215"/>
              <a:gd name="T1" fmla="*/ 1581 h 1582"/>
              <a:gd name="T2" fmla="*/ 126 w 2215"/>
              <a:gd name="T3" fmla="*/ 1581 h 1582"/>
              <a:gd name="T4" fmla="*/ 2087 w 2215"/>
              <a:gd name="T5" fmla="*/ 1581 h 1582"/>
              <a:gd name="T6" fmla="*/ 2214 w 2215"/>
              <a:gd name="T7" fmla="*/ 1455 h 1582"/>
              <a:gd name="T8" fmla="*/ 2214 w 2215"/>
              <a:gd name="T9" fmla="*/ 0 h 1582"/>
              <a:gd name="T10" fmla="*/ 0 w 2215"/>
              <a:gd name="T11" fmla="*/ 0 h 1582"/>
              <a:gd name="T12" fmla="*/ 0 w 2215"/>
              <a:gd name="T13" fmla="*/ 1455 h 1582"/>
              <a:gd name="T14" fmla="*/ 126 w 2215"/>
              <a:gd name="T15" fmla="*/ 158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5" h="1582">
                <a:moveTo>
                  <a:pt x="126" y="1581"/>
                </a:moveTo>
                <a:lnTo>
                  <a:pt x="126" y="1581"/>
                </a:lnTo>
                <a:cubicBezTo>
                  <a:pt x="2087" y="1581"/>
                  <a:pt x="2087" y="1581"/>
                  <a:pt x="2087" y="1581"/>
                </a:cubicBezTo>
                <a:cubicBezTo>
                  <a:pt x="2150" y="1581"/>
                  <a:pt x="2214" y="1518"/>
                  <a:pt x="2214" y="1455"/>
                </a:cubicBezTo>
                <a:cubicBezTo>
                  <a:pt x="2214" y="0"/>
                  <a:pt x="2214" y="0"/>
                  <a:pt x="22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55"/>
                  <a:pt x="0" y="1455"/>
                  <a:pt x="0" y="1455"/>
                </a:cubicBezTo>
                <a:cubicBezTo>
                  <a:pt x="0" y="1518"/>
                  <a:pt x="54" y="1581"/>
                  <a:pt x="126" y="15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39">
            <a:extLst>
              <a:ext uri="{FF2B5EF4-FFF2-40B4-BE49-F238E27FC236}">
                <a16:creationId xmlns:a16="http://schemas.microsoft.com/office/drawing/2014/main" id="{0BEAC21A-AFE6-6E46-80B2-87A48F20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713" y="9676041"/>
            <a:ext cx="816291" cy="509034"/>
          </a:xfrm>
          <a:custGeom>
            <a:avLst/>
            <a:gdLst>
              <a:gd name="T0" fmla="*/ 633 w 787"/>
              <a:gd name="T1" fmla="*/ 488 h 489"/>
              <a:gd name="T2" fmla="*/ 633 w 787"/>
              <a:gd name="T3" fmla="*/ 488 h 489"/>
              <a:gd name="T4" fmla="*/ 299 w 787"/>
              <a:gd name="T5" fmla="*/ 488 h 489"/>
              <a:gd name="T6" fmla="*/ 226 w 787"/>
              <a:gd name="T7" fmla="*/ 425 h 489"/>
              <a:gd name="T8" fmla="*/ 118 w 787"/>
              <a:gd name="T9" fmla="*/ 81 h 489"/>
              <a:gd name="T10" fmla="*/ 37 w 787"/>
              <a:gd name="T11" fmla="*/ 81 h 489"/>
              <a:gd name="T12" fmla="*/ 0 w 787"/>
              <a:gd name="T13" fmla="*/ 36 h 489"/>
              <a:gd name="T14" fmla="*/ 37 w 787"/>
              <a:gd name="T15" fmla="*/ 0 h 489"/>
              <a:gd name="T16" fmla="*/ 145 w 787"/>
              <a:gd name="T17" fmla="*/ 0 h 489"/>
              <a:gd name="T18" fmla="*/ 181 w 787"/>
              <a:gd name="T19" fmla="*/ 27 h 489"/>
              <a:gd name="T20" fmla="*/ 299 w 787"/>
              <a:gd name="T21" fmla="*/ 406 h 489"/>
              <a:gd name="T22" fmla="*/ 299 w 787"/>
              <a:gd name="T23" fmla="*/ 416 h 489"/>
              <a:gd name="T24" fmla="*/ 633 w 787"/>
              <a:gd name="T25" fmla="*/ 416 h 489"/>
              <a:gd name="T26" fmla="*/ 633 w 787"/>
              <a:gd name="T27" fmla="*/ 406 h 489"/>
              <a:gd name="T28" fmla="*/ 696 w 787"/>
              <a:gd name="T29" fmla="*/ 190 h 489"/>
              <a:gd name="T30" fmla="*/ 407 w 787"/>
              <a:gd name="T31" fmla="*/ 190 h 489"/>
              <a:gd name="T32" fmla="*/ 371 w 787"/>
              <a:gd name="T33" fmla="*/ 153 h 489"/>
              <a:gd name="T34" fmla="*/ 407 w 787"/>
              <a:gd name="T35" fmla="*/ 117 h 489"/>
              <a:gd name="T36" fmla="*/ 741 w 787"/>
              <a:gd name="T37" fmla="*/ 117 h 489"/>
              <a:gd name="T38" fmla="*/ 777 w 787"/>
              <a:gd name="T39" fmla="*/ 126 h 489"/>
              <a:gd name="T40" fmla="*/ 777 w 787"/>
              <a:gd name="T41" fmla="*/ 163 h 489"/>
              <a:gd name="T42" fmla="*/ 705 w 787"/>
              <a:gd name="T43" fmla="*/ 425 h 489"/>
              <a:gd name="T44" fmla="*/ 633 w 787"/>
              <a:gd name="T45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87" h="489">
                <a:moveTo>
                  <a:pt x="633" y="488"/>
                </a:moveTo>
                <a:lnTo>
                  <a:pt x="633" y="488"/>
                </a:lnTo>
                <a:cubicBezTo>
                  <a:pt x="299" y="488"/>
                  <a:pt x="299" y="488"/>
                  <a:pt x="299" y="488"/>
                </a:cubicBezTo>
                <a:cubicBezTo>
                  <a:pt x="253" y="488"/>
                  <a:pt x="226" y="461"/>
                  <a:pt x="226" y="425"/>
                </a:cubicBezTo>
                <a:cubicBezTo>
                  <a:pt x="118" y="81"/>
                  <a:pt x="118" y="81"/>
                  <a:pt x="118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18" y="81"/>
                  <a:pt x="0" y="63"/>
                  <a:pt x="0" y="36"/>
                </a:cubicBezTo>
                <a:cubicBezTo>
                  <a:pt x="0" y="18"/>
                  <a:pt x="18" y="0"/>
                  <a:pt x="3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81" y="9"/>
                  <a:pt x="181" y="27"/>
                </a:cubicBezTo>
                <a:cubicBezTo>
                  <a:pt x="299" y="406"/>
                  <a:pt x="299" y="406"/>
                  <a:pt x="299" y="406"/>
                </a:cubicBezTo>
                <a:cubicBezTo>
                  <a:pt x="299" y="406"/>
                  <a:pt x="299" y="406"/>
                  <a:pt x="299" y="416"/>
                </a:cubicBezTo>
                <a:cubicBezTo>
                  <a:pt x="633" y="416"/>
                  <a:pt x="633" y="416"/>
                  <a:pt x="633" y="416"/>
                </a:cubicBezTo>
                <a:cubicBezTo>
                  <a:pt x="633" y="406"/>
                  <a:pt x="633" y="406"/>
                  <a:pt x="633" y="406"/>
                </a:cubicBezTo>
                <a:cubicBezTo>
                  <a:pt x="696" y="190"/>
                  <a:pt x="696" y="190"/>
                  <a:pt x="696" y="190"/>
                </a:cubicBezTo>
                <a:cubicBezTo>
                  <a:pt x="407" y="190"/>
                  <a:pt x="407" y="190"/>
                  <a:pt x="407" y="190"/>
                </a:cubicBezTo>
                <a:cubicBezTo>
                  <a:pt x="389" y="190"/>
                  <a:pt x="371" y="172"/>
                  <a:pt x="371" y="153"/>
                </a:cubicBezTo>
                <a:cubicBezTo>
                  <a:pt x="371" y="126"/>
                  <a:pt x="389" y="117"/>
                  <a:pt x="407" y="117"/>
                </a:cubicBezTo>
                <a:cubicBezTo>
                  <a:pt x="741" y="117"/>
                  <a:pt x="741" y="117"/>
                  <a:pt x="741" y="117"/>
                </a:cubicBezTo>
                <a:cubicBezTo>
                  <a:pt x="759" y="117"/>
                  <a:pt x="768" y="117"/>
                  <a:pt x="777" y="126"/>
                </a:cubicBezTo>
                <a:cubicBezTo>
                  <a:pt x="777" y="135"/>
                  <a:pt x="786" y="153"/>
                  <a:pt x="777" y="163"/>
                </a:cubicBezTo>
                <a:cubicBezTo>
                  <a:pt x="705" y="425"/>
                  <a:pt x="705" y="425"/>
                  <a:pt x="705" y="425"/>
                </a:cubicBezTo>
                <a:cubicBezTo>
                  <a:pt x="705" y="461"/>
                  <a:pt x="669" y="488"/>
                  <a:pt x="633" y="4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40">
            <a:extLst>
              <a:ext uri="{FF2B5EF4-FFF2-40B4-BE49-F238E27FC236}">
                <a16:creationId xmlns:a16="http://schemas.microsoft.com/office/drawing/2014/main" id="{DB4E8A69-C605-FB41-9660-6E3F55B06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37" y="10258449"/>
            <a:ext cx="160505" cy="160508"/>
          </a:xfrm>
          <a:custGeom>
            <a:avLst/>
            <a:gdLst>
              <a:gd name="T0" fmla="*/ 0 w 155"/>
              <a:gd name="T1" fmla="*/ 72 h 155"/>
              <a:gd name="T2" fmla="*/ 0 w 155"/>
              <a:gd name="T3" fmla="*/ 72 h 155"/>
              <a:gd name="T4" fmla="*/ 81 w 155"/>
              <a:gd name="T5" fmla="*/ 0 h 155"/>
              <a:gd name="T6" fmla="*/ 154 w 155"/>
              <a:gd name="T7" fmla="*/ 72 h 155"/>
              <a:gd name="T8" fmla="*/ 81 w 155"/>
              <a:gd name="T9" fmla="*/ 154 h 155"/>
              <a:gd name="T10" fmla="*/ 0 w 155"/>
              <a:gd name="T11" fmla="*/ 7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5">
                <a:moveTo>
                  <a:pt x="0" y="72"/>
                </a:moveTo>
                <a:lnTo>
                  <a:pt x="0" y="72"/>
                </a:lnTo>
                <a:cubicBezTo>
                  <a:pt x="0" y="36"/>
                  <a:pt x="36" y="0"/>
                  <a:pt x="81" y="0"/>
                </a:cubicBezTo>
                <a:cubicBezTo>
                  <a:pt x="118" y="0"/>
                  <a:pt x="154" y="36"/>
                  <a:pt x="154" y="72"/>
                </a:cubicBezTo>
                <a:cubicBezTo>
                  <a:pt x="154" y="118"/>
                  <a:pt x="118" y="154"/>
                  <a:pt x="81" y="154"/>
                </a:cubicBezTo>
                <a:cubicBezTo>
                  <a:pt x="36" y="154"/>
                  <a:pt x="0" y="118"/>
                  <a:pt x="0" y="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41">
            <a:extLst>
              <a:ext uri="{FF2B5EF4-FFF2-40B4-BE49-F238E27FC236}">
                <a16:creationId xmlns:a16="http://schemas.microsoft.com/office/drawing/2014/main" id="{48A67038-8268-B74A-B25C-263C7E31D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812" y="10258449"/>
            <a:ext cx="151333" cy="160508"/>
          </a:xfrm>
          <a:custGeom>
            <a:avLst/>
            <a:gdLst>
              <a:gd name="T0" fmla="*/ 0 w 145"/>
              <a:gd name="T1" fmla="*/ 72 h 155"/>
              <a:gd name="T2" fmla="*/ 0 w 145"/>
              <a:gd name="T3" fmla="*/ 72 h 155"/>
              <a:gd name="T4" fmla="*/ 72 w 145"/>
              <a:gd name="T5" fmla="*/ 0 h 155"/>
              <a:gd name="T6" fmla="*/ 144 w 145"/>
              <a:gd name="T7" fmla="*/ 72 h 155"/>
              <a:gd name="T8" fmla="*/ 72 w 145"/>
              <a:gd name="T9" fmla="*/ 154 h 155"/>
              <a:gd name="T10" fmla="*/ 0 w 145"/>
              <a:gd name="T11" fmla="*/ 7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55">
                <a:moveTo>
                  <a:pt x="0" y="72"/>
                </a:moveTo>
                <a:lnTo>
                  <a:pt x="0" y="72"/>
                </a:lnTo>
                <a:cubicBezTo>
                  <a:pt x="0" y="36"/>
                  <a:pt x="36" y="0"/>
                  <a:pt x="72" y="0"/>
                </a:cubicBezTo>
                <a:cubicBezTo>
                  <a:pt x="117" y="0"/>
                  <a:pt x="144" y="36"/>
                  <a:pt x="144" y="72"/>
                </a:cubicBezTo>
                <a:cubicBezTo>
                  <a:pt x="144" y="118"/>
                  <a:pt x="117" y="154"/>
                  <a:pt x="72" y="154"/>
                </a:cubicBezTo>
                <a:cubicBezTo>
                  <a:pt x="36" y="154"/>
                  <a:pt x="0" y="118"/>
                  <a:pt x="0" y="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42">
            <a:extLst>
              <a:ext uri="{FF2B5EF4-FFF2-40B4-BE49-F238E27FC236}">
                <a16:creationId xmlns:a16="http://schemas.microsoft.com/office/drawing/2014/main" id="{B58D8AD4-325B-1B49-9D62-AAD1CA95D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270" y="4938797"/>
            <a:ext cx="903422" cy="857566"/>
          </a:xfrm>
          <a:custGeom>
            <a:avLst/>
            <a:gdLst>
              <a:gd name="T0" fmla="*/ 750 w 868"/>
              <a:gd name="T1" fmla="*/ 822 h 823"/>
              <a:gd name="T2" fmla="*/ 750 w 868"/>
              <a:gd name="T3" fmla="*/ 822 h 823"/>
              <a:gd name="T4" fmla="*/ 127 w 868"/>
              <a:gd name="T5" fmla="*/ 822 h 823"/>
              <a:gd name="T6" fmla="*/ 0 w 868"/>
              <a:gd name="T7" fmla="*/ 705 h 823"/>
              <a:gd name="T8" fmla="*/ 0 w 868"/>
              <a:gd name="T9" fmla="*/ 117 h 823"/>
              <a:gd name="T10" fmla="*/ 127 w 868"/>
              <a:gd name="T11" fmla="*/ 0 h 823"/>
              <a:gd name="T12" fmla="*/ 181 w 868"/>
              <a:gd name="T13" fmla="*/ 0 h 823"/>
              <a:gd name="T14" fmla="*/ 181 w 868"/>
              <a:gd name="T15" fmla="*/ 72 h 823"/>
              <a:gd name="T16" fmla="*/ 127 w 868"/>
              <a:gd name="T17" fmla="*/ 72 h 823"/>
              <a:gd name="T18" fmla="*/ 82 w 868"/>
              <a:gd name="T19" fmla="*/ 117 h 823"/>
              <a:gd name="T20" fmla="*/ 82 w 868"/>
              <a:gd name="T21" fmla="*/ 705 h 823"/>
              <a:gd name="T22" fmla="*/ 127 w 868"/>
              <a:gd name="T23" fmla="*/ 750 h 823"/>
              <a:gd name="T24" fmla="*/ 750 w 868"/>
              <a:gd name="T25" fmla="*/ 750 h 823"/>
              <a:gd name="T26" fmla="*/ 795 w 868"/>
              <a:gd name="T27" fmla="*/ 705 h 823"/>
              <a:gd name="T28" fmla="*/ 795 w 868"/>
              <a:gd name="T29" fmla="*/ 117 h 823"/>
              <a:gd name="T30" fmla="*/ 750 w 868"/>
              <a:gd name="T31" fmla="*/ 72 h 823"/>
              <a:gd name="T32" fmla="*/ 678 w 868"/>
              <a:gd name="T33" fmla="*/ 72 h 823"/>
              <a:gd name="T34" fmla="*/ 678 w 868"/>
              <a:gd name="T35" fmla="*/ 0 h 823"/>
              <a:gd name="T36" fmla="*/ 750 w 868"/>
              <a:gd name="T37" fmla="*/ 0 h 823"/>
              <a:gd name="T38" fmla="*/ 867 w 868"/>
              <a:gd name="T39" fmla="*/ 117 h 823"/>
              <a:gd name="T40" fmla="*/ 867 w 868"/>
              <a:gd name="T41" fmla="*/ 705 h 823"/>
              <a:gd name="T42" fmla="*/ 750 w 868"/>
              <a:gd name="T43" fmla="*/ 822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68" h="823">
                <a:moveTo>
                  <a:pt x="750" y="822"/>
                </a:moveTo>
                <a:lnTo>
                  <a:pt x="750" y="822"/>
                </a:lnTo>
                <a:cubicBezTo>
                  <a:pt x="127" y="822"/>
                  <a:pt x="127" y="822"/>
                  <a:pt x="127" y="822"/>
                </a:cubicBezTo>
                <a:cubicBezTo>
                  <a:pt x="54" y="822"/>
                  <a:pt x="0" y="768"/>
                  <a:pt x="0" y="705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27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81" y="72"/>
                  <a:pt x="181" y="72"/>
                  <a:pt x="181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99" y="72"/>
                  <a:pt x="82" y="91"/>
                  <a:pt x="82" y="117"/>
                </a:cubicBezTo>
                <a:cubicBezTo>
                  <a:pt x="82" y="705"/>
                  <a:pt x="82" y="705"/>
                  <a:pt x="82" y="705"/>
                </a:cubicBezTo>
                <a:cubicBezTo>
                  <a:pt x="82" y="732"/>
                  <a:pt x="99" y="750"/>
                  <a:pt x="127" y="750"/>
                </a:cubicBezTo>
                <a:cubicBezTo>
                  <a:pt x="750" y="750"/>
                  <a:pt x="750" y="750"/>
                  <a:pt x="750" y="750"/>
                </a:cubicBezTo>
                <a:cubicBezTo>
                  <a:pt x="768" y="750"/>
                  <a:pt x="795" y="732"/>
                  <a:pt x="795" y="705"/>
                </a:cubicBezTo>
                <a:cubicBezTo>
                  <a:pt x="795" y="117"/>
                  <a:pt x="795" y="117"/>
                  <a:pt x="795" y="117"/>
                </a:cubicBezTo>
                <a:cubicBezTo>
                  <a:pt x="795" y="91"/>
                  <a:pt x="768" y="72"/>
                  <a:pt x="750" y="72"/>
                </a:cubicBezTo>
                <a:cubicBezTo>
                  <a:pt x="678" y="72"/>
                  <a:pt x="678" y="72"/>
                  <a:pt x="678" y="72"/>
                </a:cubicBezTo>
                <a:cubicBezTo>
                  <a:pt x="678" y="0"/>
                  <a:pt x="678" y="0"/>
                  <a:pt x="678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813" y="0"/>
                  <a:pt x="867" y="54"/>
                  <a:pt x="867" y="117"/>
                </a:cubicBezTo>
                <a:cubicBezTo>
                  <a:pt x="867" y="705"/>
                  <a:pt x="867" y="705"/>
                  <a:pt x="867" y="705"/>
                </a:cubicBezTo>
                <a:cubicBezTo>
                  <a:pt x="867" y="768"/>
                  <a:pt x="813" y="822"/>
                  <a:pt x="750" y="8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43">
            <a:extLst>
              <a:ext uri="{FF2B5EF4-FFF2-40B4-BE49-F238E27FC236}">
                <a16:creationId xmlns:a16="http://schemas.microsoft.com/office/drawing/2014/main" id="{5DBF1162-9395-7C44-A515-6BE3DE3B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081" y="4819564"/>
            <a:ext cx="394388" cy="77962"/>
          </a:xfrm>
          <a:custGeom>
            <a:avLst/>
            <a:gdLst>
              <a:gd name="T0" fmla="*/ 380 w 381"/>
              <a:gd name="T1" fmla="*/ 72 h 73"/>
              <a:gd name="T2" fmla="*/ 0 w 381"/>
              <a:gd name="T3" fmla="*/ 72 h 73"/>
              <a:gd name="T4" fmla="*/ 0 w 381"/>
              <a:gd name="T5" fmla="*/ 0 h 73"/>
              <a:gd name="T6" fmla="*/ 380 w 381"/>
              <a:gd name="T7" fmla="*/ 0 h 73"/>
              <a:gd name="T8" fmla="*/ 380 w 381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" h="73">
                <a:moveTo>
                  <a:pt x="380" y="72"/>
                </a:moveTo>
                <a:lnTo>
                  <a:pt x="0" y="72"/>
                </a:lnTo>
                <a:lnTo>
                  <a:pt x="0" y="0"/>
                </a:lnTo>
                <a:lnTo>
                  <a:pt x="380" y="0"/>
                </a:lnTo>
                <a:lnTo>
                  <a:pt x="380" y="7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44">
            <a:extLst>
              <a:ext uri="{FF2B5EF4-FFF2-40B4-BE49-F238E27FC236}">
                <a16:creationId xmlns:a16="http://schemas.microsoft.com/office/drawing/2014/main" id="{21E86E25-ED72-8E45-A0E9-8B403C26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132" y="4819564"/>
            <a:ext cx="256811" cy="206367"/>
          </a:xfrm>
          <a:custGeom>
            <a:avLst/>
            <a:gdLst>
              <a:gd name="T0" fmla="*/ 54 w 245"/>
              <a:gd name="T1" fmla="*/ 180 h 199"/>
              <a:gd name="T2" fmla="*/ 54 w 245"/>
              <a:gd name="T3" fmla="*/ 180 h 199"/>
              <a:gd name="T4" fmla="*/ 0 w 245"/>
              <a:gd name="T5" fmla="*/ 126 h 199"/>
              <a:gd name="T6" fmla="*/ 118 w 245"/>
              <a:gd name="T7" fmla="*/ 9 h 199"/>
              <a:gd name="T8" fmla="*/ 154 w 245"/>
              <a:gd name="T9" fmla="*/ 0 h 199"/>
              <a:gd name="T10" fmla="*/ 181 w 245"/>
              <a:gd name="T11" fmla="*/ 18 h 199"/>
              <a:gd name="T12" fmla="*/ 235 w 245"/>
              <a:gd name="T13" fmla="*/ 135 h 199"/>
              <a:gd name="T14" fmla="*/ 217 w 245"/>
              <a:gd name="T15" fmla="*/ 189 h 199"/>
              <a:gd name="T16" fmla="*/ 217 w 245"/>
              <a:gd name="T17" fmla="*/ 189 h 199"/>
              <a:gd name="T18" fmla="*/ 172 w 245"/>
              <a:gd name="T19" fmla="*/ 171 h 199"/>
              <a:gd name="T20" fmla="*/ 135 w 245"/>
              <a:gd name="T21" fmla="*/ 99 h 199"/>
              <a:gd name="T22" fmla="*/ 54 w 245"/>
              <a:gd name="T23" fmla="*/ 180 h 199"/>
              <a:gd name="T24" fmla="*/ 172 w 245"/>
              <a:gd name="T25" fmla="*/ 63 h 199"/>
              <a:gd name="T26" fmla="*/ 172 w 245"/>
              <a:gd name="T27" fmla="*/ 63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5" h="199">
                <a:moveTo>
                  <a:pt x="54" y="180"/>
                </a:moveTo>
                <a:lnTo>
                  <a:pt x="54" y="180"/>
                </a:lnTo>
                <a:cubicBezTo>
                  <a:pt x="0" y="126"/>
                  <a:pt x="0" y="126"/>
                  <a:pt x="0" y="126"/>
                </a:cubicBezTo>
                <a:cubicBezTo>
                  <a:pt x="118" y="9"/>
                  <a:pt x="118" y="9"/>
                  <a:pt x="118" y="9"/>
                </a:cubicBezTo>
                <a:cubicBezTo>
                  <a:pt x="126" y="0"/>
                  <a:pt x="135" y="0"/>
                  <a:pt x="154" y="0"/>
                </a:cubicBezTo>
                <a:cubicBezTo>
                  <a:pt x="163" y="0"/>
                  <a:pt x="172" y="9"/>
                  <a:pt x="181" y="18"/>
                </a:cubicBezTo>
                <a:cubicBezTo>
                  <a:pt x="235" y="135"/>
                  <a:pt x="235" y="135"/>
                  <a:pt x="235" y="135"/>
                </a:cubicBezTo>
                <a:cubicBezTo>
                  <a:pt x="244" y="153"/>
                  <a:pt x="235" y="180"/>
                  <a:pt x="217" y="189"/>
                </a:cubicBezTo>
                <a:lnTo>
                  <a:pt x="217" y="189"/>
                </a:lnTo>
                <a:cubicBezTo>
                  <a:pt x="199" y="198"/>
                  <a:pt x="181" y="189"/>
                  <a:pt x="172" y="171"/>
                </a:cubicBezTo>
                <a:cubicBezTo>
                  <a:pt x="135" y="99"/>
                  <a:pt x="135" y="99"/>
                  <a:pt x="135" y="99"/>
                </a:cubicBezTo>
                <a:lnTo>
                  <a:pt x="54" y="180"/>
                </a:lnTo>
                <a:close/>
                <a:moveTo>
                  <a:pt x="172" y="63"/>
                </a:moveTo>
                <a:lnTo>
                  <a:pt x="172" y="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45">
            <a:extLst>
              <a:ext uri="{FF2B5EF4-FFF2-40B4-BE49-F238E27FC236}">
                <a16:creationId xmlns:a16="http://schemas.microsoft.com/office/drawing/2014/main" id="{A68A4313-565E-F64B-B4EE-8184F1526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242" y="4929625"/>
            <a:ext cx="357701" cy="256811"/>
          </a:xfrm>
          <a:custGeom>
            <a:avLst/>
            <a:gdLst>
              <a:gd name="T0" fmla="*/ 144 w 344"/>
              <a:gd name="T1" fmla="*/ 244 h 245"/>
              <a:gd name="T2" fmla="*/ 144 w 344"/>
              <a:gd name="T3" fmla="*/ 244 h 245"/>
              <a:gd name="T4" fmla="*/ 144 w 344"/>
              <a:gd name="T5" fmla="*/ 244 h 245"/>
              <a:gd name="T6" fmla="*/ 90 w 344"/>
              <a:gd name="T7" fmla="*/ 217 h 245"/>
              <a:gd name="T8" fmla="*/ 0 w 344"/>
              <a:gd name="T9" fmla="*/ 117 h 245"/>
              <a:gd name="T10" fmla="*/ 99 w 344"/>
              <a:gd name="T11" fmla="*/ 18 h 245"/>
              <a:gd name="T12" fmla="*/ 153 w 344"/>
              <a:gd name="T13" fmla="*/ 72 h 245"/>
              <a:gd name="T14" fmla="*/ 108 w 344"/>
              <a:gd name="T15" fmla="*/ 117 h 245"/>
              <a:gd name="T16" fmla="*/ 144 w 344"/>
              <a:gd name="T17" fmla="*/ 163 h 245"/>
              <a:gd name="T18" fmla="*/ 271 w 344"/>
              <a:gd name="T19" fmla="*/ 18 h 245"/>
              <a:gd name="T20" fmla="*/ 325 w 344"/>
              <a:gd name="T21" fmla="*/ 18 h 245"/>
              <a:gd name="T22" fmla="*/ 325 w 344"/>
              <a:gd name="T23" fmla="*/ 18 h 245"/>
              <a:gd name="T24" fmla="*/ 325 w 344"/>
              <a:gd name="T25" fmla="*/ 72 h 245"/>
              <a:gd name="T26" fmla="*/ 189 w 344"/>
              <a:gd name="T27" fmla="*/ 217 h 245"/>
              <a:gd name="T28" fmla="*/ 144 w 344"/>
              <a:gd name="T29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4" h="245">
                <a:moveTo>
                  <a:pt x="144" y="244"/>
                </a:moveTo>
                <a:lnTo>
                  <a:pt x="144" y="244"/>
                </a:lnTo>
                <a:lnTo>
                  <a:pt x="144" y="244"/>
                </a:lnTo>
                <a:cubicBezTo>
                  <a:pt x="126" y="244"/>
                  <a:pt x="108" y="235"/>
                  <a:pt x="90" y="217"/>
                </a:cubicBezTo>
                <a:cubicBezTo>
                  <a:pt x="0" y="117"/>
                  <a:pt x="0" y="117"/>
                  <a:pt x="0" y="117"/>
                </a:cubicBezTo>
                <a:cubicBezTo>
                  <a:pt x="99" y="18"/>
                  <a:pt x="99" y="18"/>
                  <a:pt x="99" y="18"/>
                </a:cubicBezTo>
                <a:cubicBezTo>
                  <a:pt x="153" y="72"/>
                  <a:pt x="153" y="72"/>
                  <a:pt x="153" y="72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144" y="163"/>
                  <a:pt x="144" y="163"/>
                  <a:pt x="144" y="163"/>
                </a:cubicBezTo>
                <a:cubicBezTo>
                  <a:pt x="271" y="18"/>
                  <a:pt x="271" y="18"/>
                  <a:pt x="271" y="18"/>
                </a:cubicBezTo>
                <a:cubicBezTo>
                  <a:pt x="289" y="9"/>
                  <a:pt x="307" y="0"/>
                  <a:pt x="325" y="18"/>
                </a:cubicBezTo>
                <a:lnTo>
                  <a:pt x="325" y="18"/>
                </a:lnTo>
                <a:cubicBezTo>
                  <a:pt x="343" y="36"/>
                  <a:pt x="343" y="54"/>
                  <a:pt x="325" y="72"/>
                </a:cubicBezTo>
                <a:cubicBezTo>
                  <a:pt x="189" y="217"/>
                  <a:pt x="189" y="217"/>
                  <a:pt x="189" y="217"/>
                </a:cubicBezTo>
                <a:cubicBezTo>
                  <a:pt x="180" y="235"/>
                  <a:pt x="162" y="244"/>
                  <a:pt x="144" y="2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46">
            <a:extLst>
              <a:ext uri="{FF2B5EF4-FFF2-40B4-BE49-F238E27FC236}">
                <a16:creationId xmlns:a16="http://schemas.microsoft.com/office/drawing/2014/main" id="{86646701-55B4-0443-B3E3-22723C3B9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603" y="4819564"/>
            <a:ext cx="256811" cy="206367"/>
          </a:xfrm>
          <a:custGeom>
            <a:avLst/>
            <a:gdLst>
              <a:gd name="T0" fmla="*/ 190 w 245"/>
              <a:gd name="T1" fmla="*/ 180 h 199"/>
              <a:gd name="T2" fmla="*/ 190 w 245"/>
              <a:gd name="T3" fmla="*/ 180 h 199"/>
              <a:gd name="T4" fmla="*/ 244 w 245"/>
              <a:gd name="T5" fmla="*/ 126 h 199"/>
              <a:gd name="T6" fmla="*/ 126 w 245"/>
              <a:gd name="T7" fmla="*/ 9 h 199"/>
              <a:gd name="T8" fmla="*/ 99 w 245"/>
              <a:gd name="T9" fmla="*/ 0 h 199"/>
              <a:gd name="T10" fmla="*/ 63 w 245"/>
              <a:gd name="T11" fmla="*/ 18 h 199"/>
              <a:gd name="T12" fmla="*/ 9 w 245"/>
              <a:gd name="T13" fmla="*/ 135 h 199"/>
              <a:gd name="T14" fmla="*/ 27 w 245"/>
              <a:gd name="T15" fmla="*/ 189 h 199"/>
              <a:gd name="T16" fmla="*/ 27 w 245"/>
              <a:gd name="T17" fmla="*/ 189 h 199"/>
              <a:gd name="T18" fmla="*/ 81 w 245"/>
              <a:gd name="T19" fmla="*/ 171 h 199"/>
              <a:gd name="T20" fmla="*/ 108 w 245"/>
              <a:gd name="T21" fmla="*/ 99 h 199"/>
              <a:gd name="T22" fmla="*/ 190 w 245"/>
              <a:gd name="T23" fmla="*/ 180 h 199"/>
              <a:gd name="T24" fmla="*/ 72 w 245"/>
              <a:gd name="T25" fmla="*/ 63 h 199"/>
              <a:gd name="T26" fmla="*/ 72 w 245"/>
              <a:gd name="T27" fmla="*/ 63 h 199"/>
              <a:gd name="T28" fmla="*/ 81 w 245"/>
              <a:gd name="T29" fmla="*/ 63 h 199"/>
              <a:gd name="T30" fmla="*/ 72 w 245"/>
              <a:gd name="T31" fmla="*/ 63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199">
                <a:moveTo>
                  <a:pt x="190" y="180"/>
                </a:moveTo>
                <a:lnTo>
                  <a:pt x="190" y="180"/>
                </a:lnTo>
                <a:cubicBezTo>
                  <a:pt x="244" y="126"/>
                  <a:pt x="244" y="126"/>
                  <a:pt x="244" y="126"/>
                </a:cubicBezTo>
                <a:cubicBezTo>
                  <a:pt x="126" y="9"/>
                  <a:pt x="126" y="9"/>
                  <a:pt x="126" y="9"/>
                </a:cubicBezTo>
                <a:cubicBezTo>
                  <a:pt x="117" y="0"/>
                  <a:pt x="108" y="0"/>
                  <a:pt x="99" y="0"/>
                </a:cubicBezTo>
                <a:cubicBezTo>
                  <a:pt x="81" y="0"/>
                  <a:pt x="72" y="9"/>
                  <a:pt x="63" y="18"/>
                </a:cubicBezTo>
                <a:cubicBezTo>
                  <a:pt x="9" y="135"/>
                  <a:pt x="9" y="135"/>
                  <a:pt x="9" y="135"/>
                </a:cubicBezTo>
                <a:cubicBezTo>
                  <a:pt x="0" y="153"/>
                  <a:pt x="9" y="180"/>
                  <a:pt x="27" y="189"/>
                </a:cubicBezTo>
                <a:lnTo>
                  <a:pt x="27" y="189"/>
                </a:lnTo>
                <a:cubicBezTo>
                  <a:pt x="45" y="198"/>
                  <a:pt x="72" y="189"/>
                  <a:pt x="81" y="171"/>
                </a:cubicBezTo>
                <a:cubicBezTo>
                  <a:pt x="108" y="99"/>
                  <a:pt x="108" y="99"/>
                  <a:pt x="108" y="99"/>
                </a:cubicBezTo>
                <a:lnTo>
                  <a:pt x="190" y="180"/>
                </a:lnTo>
                <a:close/>
                <a:moveTo>
                  <a:pt x="72" y="63"/>
                </a:moveTo>
                <a:lnTo>
                  <a:pt x="72" y="63"/>
                </a:lnTo>
                <a:cubicBezTo>
                  <a:pt x="81" y="63"/>
                  <a:pt x="81" y="63"/>
                  <a:pt x="81" y="63"/>
                </a:cubicBezTo>
                <a:lnTo>
                  <a:pt x="72" y="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47">
            <a:extLst>
              <a:ext uri="{FF2B5EF4-FFF2-40B4-BE49-F238E27FC236}">
                <a16:creationId xmlns:a16="http://schemas.microsoft.com/office/drawing/2014/main" id="{2F3CC1AA-5978-1B48-8C40-71DD41228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603" y="4929625"/>
            <a:ext cx="357701" cy="256811"/>
          </a:xfrm>
          <a:custGeom>
            <a:avLst/>
            <a:gdLst>
              <a:gd name="T0" fmla="*/ 207 w 344"/>
              <a:gd name="T1" fmla="*/ 244 h 245"/>
              <a:gd name="T2" fmla="*/ 207 w 344"/>
              <a:gd name="T3" fmla="*/ 244 h 245"/>
              <a:gd name="T4" fmla="*/ 207 w 344"/>
              <a:gd name="T5" fmla="*/ 244 h 245"/>
              <a:gd name="T6" fmla="*/ 253 w 344"/>
              <a:gd name="T7" fmla="*/ 217 h 245"/>
              <a:gd name="T8" fmla="*/ 343 w 344"/>
              <a:gd name="T9" fmla="*/ 117 h 245"/>
              <a:gd name="T10" fmla="*/ 244 w 344"/>
              <a:gd name="T11" fmla="*/ 18 h 245"/>
              <a:gd name="T12" fmla="*/ 190 w 344"/>
              <a:gd name="T13" fmla="*/ 72 h 245"/>
              <a:gd name="T14" fmla="*/ 244 w 344"/>
              <a:gd name="T15" fmla="*/ 117 h 245"/>
              <a:gd name="T16" fmla="*/ 199 w 344"/>
              <a:gd name="T17" fmla="*/ 163 h 245"/>
              <a:gd name="T18" fmla="*/ 72 w 344"/>
              <a:gd name="T19" fmla="*/ 18 h 245"/>
              <a:gd name="T20" fmla="*/ 18 w 344"/>
              <a:gd name="T21" fmla="*/ 18 h 245"/>
              <a:gd name="T22" fmla="*/ 18 w 344"/>
              <a:gd name="T23" fmla="*/ 18 h 245"/>
              <a:gd name="T24" fmla="*/ 18 w 344"/>
              <a:gd name="T25" fmla="*/ 72 h 245"/>
              <a:gd name="T26" fmla="*/ 153 w 344"/>
              <a:gd name="T27" fmla="*/ 217 h 245"/>
              <a:gd name="T28" fmla="*/ 207 w 344"/>
              <a:gd name="T29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4" h="245">
                <a:moveTo>
                  <a:pt x="207" y="244"/>
                </a:moveTo>
                <a:lnTo>
                  <a:pt x="207" y="244"/>
                </a:lnTo>
                <a:lnTo>
                  <a:pt x="207" y="244"/>
                </a:lnTo>
                <a:cubicBezTo>
                  <a:pt x="226" y="244"/>
                  <a:pt x="244" y="235"/>
                  <a:pt x="253" y="217"/>
                </a:cubicBezTo>
                <a:cubicBezTo>
                  <a:pt x="343" y="117"/>
                  <a:pt x="343" y="117"/>
                  <a:pt x="343" y="117"/>
                </a:cubicBezTo>
                <a:cubicBezTo>
                  <a:pt x="244" y="18"/>
                  <a:pt x="244" y="18"/>
                  <a:pt x="244" y="18"/>
                </a:cubicBezTo>
                <a:cubicBezTo>
                  <a:pt x="190" y="72"/>
                  <a:pt x="190" y="72"/>
                  <a:pt x="190" y="72"/>
                </a:cubicBezTo>
                <a:cubicBezTo>
                  <a:pt x="244" y="117"/>
                  <a:pt x="244" y="117"/>
                  <a:pt x="244" y="117"/>
                </a:cubicBezTo>
                <a:cubicBezTo>
                  <a:pt x="199" y="163"/>
                  <a:pt x="199" y="163"/>
                  <a:pt x="199" y="163"/>
                </a:cubicBezTo>
                <a:cubicBezTo>
                  <a:pt x="72" y="18"/>
                  <a:pt x="72" y="18"/>
                  <a:pt x="72" y="18"/>
                </a:cubicBezTo>
                <a:cubicBezTo>
                  <a:pt x="63" y="9"/>
                  <a:pt x="36" y="0"/>
                  <a:pt x="18" y="18"/>
                </a:cubicBezTo>
                <a:lnTo>
                  <a:pt x="18" y="18"/>
                </a:lnTo>
                <a:cubicBezTo>
                  <a:pt x="9" y="36"/>
                  <a:pt x="0" y="54"/>
                  <a:pt x="18" y="72"/>
                </a:cubicBezTo>
                <a:cubicBezTo>
                  <a:pt x="153" y="217"/>
                  <a:pt x="153" y="217"/>
                  <a:pt x="153" y="217"/>
                </a:cubicBezTo>
                <a:cubicBezTo>
                  <a:pt x="171" y="235"/>
                  <a:pt x="190" y="244"/>
                  <a:pt x="207" y="2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48">
            <a:extLst>
              <a:ext uri="{FF2B5EF4-FFF2-40B4-BE49-F238E27FC236}">
                <a16:creationId xmlns:a16="http://schemas.microsoft.com/office/drawing/2014/main" id="{78225851-DF43-6B4E-AA41-291510EE3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507" y="5301085"/>
            <a:ext cx="178852" cy="55031"/>
          </a:xfrm>
          <a:custGeom>
            <a:avLst/>
            <a:gdLst>
              <a:gd name="T0" fmla="*/ 0 w 173"/>
              <a:gd name="T1" fmla="*/ 26 h 55"/>
              <a:gd name="T2" fmla="*/ 0 w 173"/>
              <a:gd name="T3" fmla="*/ 26 h 55"/>
              <a:gd name="T4" fmla="*/ 0 w 173"/>
              <a:gd name="T5" fmla="*/ 26 h 55"/>
              <a:gd name="T6" fmla="*/ 27 w 173"/>
              <a:gd name="T7" fmla="*/ 0 h 55"/>
              <a:gd name="T8" fmla="*/ 145 w 173"/>
              <a:gd name="T9" fmla="*/ 0 h 55"/>
              <a:gd name="T10" fmla="*/ 172 w 173"/>
              <a:gd name="T11" fmla="*/ 26 h 55"/>
              <a:gd name="T12" fmla="*/ 172 w 173"/>
              <a:gd name="T13" fmla="*/ 26 h 55"/>
              <a:gd name="T14" fmla="*/ 145 w 173"/>
              <a:gd name="T15" fmla="*/ 54 h 55"/>
              <a:gd name="T16" fmla="*/ 27 w 173"/>
              <a:gd name="T17" fmla="*/ 54 h 55"/>
              <a:gd name="T18" fmla="*/ 0 w 173"/>
              <a:gd name="T19" fmla="*/ 2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55">
                <a:moveTo>
                  <a:pt x="0" y="26"/>
                </a:moveTo>
                <a:lnTo>
                  <a:pt x="0" y="26"/>
                </a:ln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72" y="8"/>
                  <a:pt x="172" y="26"/>
                </a:cubicBezTo>
                <a:lnTo>
                  <a:pt x="172" y="26"/>
                </a:lnTo>
                <a:cubicBezTo>
                  <a:pt x="172" y="45"/>
                  <a:pt x="163" y="54"/>
                  <a:pt x="145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49">
            <a:extLst>
              <a:ext uri="{FF2B5EF4-FFF2-40B4-BE49-F238E27FC236}">
                <a16:creationId xmlns:a16="http://schemas.microsoft.com/office/drawing/2014/main" id="{3AF14B47-D30C-EA46-894C-7B543D0CE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586" y="5305670"/>
            <a:ext cx="55031" cy="454006"/>
          </a:xfrm>
          <a:custGeom>
            <a:avLst/>
            <a:gdLst>
              <a:gd name="T0" fmla="*/ 54 w 55"/>
              <a:gd name="T1" fmla="*/ 434 h 435"/>
              <a:gd name="T2" fmla="*/ 54 w 55"/>
              <a:gd name="T3" fmla="*/ 434 h 435"/>
              <a:gd name="T4" fmla="*/ 0 w 55"/>
              <a:gd name="T5" fmla="*/ 434 h 435"/>
              <a:gd name="T6" fmla="*/ 0 w 55"/>
              <a:gd name="T7" fmla="*/ 37 h 435"/>
              <a:gd name="T8" fmla="*/ 27 w 55"/>
              <a:gd name="T9" fmla="*/ 0 h 435"/>
              <a:gd name="T10" fmla="*/ 27 w 55"/>
              <a:gd name="T11" fmla="*/ 0 h 435"/>
              <a:gd name="T12" fmla="*/ 54 w 55"/>
              <a:gd name="T13" fmla="*/ 37 h 435"/>
              <a:gd name="T14" fmla="*/ 54 w 55"/>
              <a:gd name="T15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435">
                <a:moveTo>
                  <a:pt x="54" y="434"/>
                </a:moveTo>
                <a:lnTo>
                  <a:pt x="54" y="434"/>
                </a:lnTo>
                <a:cubicBezTo>
                  <a:pt x="0" y="434"/>
                  <a:pt x="0" y="434"/>
                  <a:pt x="0" y="434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18"/>
                  <a:pt x="54" y="37"/>
                </a:cubicBezTo>
                <a:lnTo>
                  <a:pt x="54" y="4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28">
            <a:extLst>
              <a:ext uri="{FF2B5EF4-FFF2-40B4-BE49-F238E27FC236}">
                <a16:creationId xmlns:a16="http://schemas.microsoft.com/office/drawing/2014/main" id="{EE617000-AFB3-8841-84B9-205530AD0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0110" y="5025931"/>
            <a:ext cx="752089" cy="472347"/>
          </a:xfrm>
          <a:custGeom>
            <a:avLst/>
            <a:gdLst>
              <a:gd name="T0" fmla="*/ 587 w 724"/>
              <a:gd name="T1" fmla="*/ 452 h 453"/>
              <a:gd name="T2" fmla="*/ 587 w 724"/>
              <a:gd name="T3" fmla="*/ 452 h 453"/>
              <a:gd name="T4" fmla="*/ 280 w 724"/>
              <a:gd name="T5" fmla="*/ 452 h 453"/>
              <a:gd name="T6" fmla="*/ 208 w 724"/>
              <a:gd name="T7" fmla="*/ 389 h 453"/>
              <a:gd name="T8" fmla="*/ 117 w 724"/>
              <a:gd name="T9" fmla="*/ 73 h 453"/>
              <a:gd name="T10" fmla="*/ 36 w 724"/>
              <a:gd name="T11" fmla="*/ 73 h 453"/>
              <a:gd name="T12" fmla="*/ 0 w 724"/>
              <a:gd name="T13" fmla="*/ 36 h 453"/>
              <a:gd name="T14" fmla="*/ 36 w 724"/>
              <a:gd name="T15" fmla="*/ 0 h 453"/>
              <a:gd name="T16" fmla="*/ 144 w 724"/>
              <a:gd name="T17" fmla="*/ 0 h 453"/>
              <a:gd name="T18" fmla="*/ 171 w 724"/>
              <a:gd name="T19" fmla="*/ 27 h 453"/>
              <a:gd name="T20" fmla="*/ 280 w 724"/>
              <a:gd name="T21" fmla="*/ 371 h 453"/>
              <a:gd name="T22" fmla="*/ 280 w 724"/>
              <a:gd name="T23" fmla="*/ 380 h 453"/>
              <a:gd name="T24" fmla="*/ 587 w 724"/>
              <a:gd name="T25" fmla="*/ 380 h 453"/>
              <a:gd name="T26" fmla="*/ 587 w 724"/>
              <a:gd name="T27" fmla="*/ 371 h 453"/>
              <a:gd name="T28" fmla="*/ 641 w 724"/>
              <a:gd name="T29" fmla="*/ 172 h 453"/>
              <a:gd name="T30" fmla="*/ 379 w 724"/>
              <a:gd name="T31" fmla="*/ 172 h 453"/>
              <a:gd name="T32" fmla="*/ 343 w 724"/>
              <a:gd name="T33" fmla="*/ 145 h 453"/>
              <a:gd name="T34" fmla="*/ 379 w 724"/>
              <a:gd name="T35" fmla="*/ 109 h 453"/>
              <a:gd name="T36" fmla="*/ 686 w 724"/>
              <a:gd name="T37" fmla="*/ 109 h 453"/>
              <a:gd name="T38" fmla="*/ 714 w 724"/>
              <a:gd name="T39" fmla="*/ 118 h 453"/>
              <a:gd name="T40" fmla="*/ 723 w 724"/>
              <a:gd name="T41" fmla="*/ 154 h 453"/>
              <a:gd name="T42" fmla="*/ 650 w 724"/>
              <a:gd name="T43" fmla="*/ 389 h 453"/>
              <a:gd name="T44" fmla="*/ 587 w 724"/>
              <a:gd name="T45" fmla="*/ 45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24" h="453">
                <a:moveTo>
                  <a:pt x="587" y="452"/>
                </a:moveTo>
                <a:lnTo>
                  <a:pt x="587" y="452"/>
                </a:lnTo>
                <a:cubicBezTo>
                  <a:pt x="280" y="452"/>
                  <a:pt x="280" y="452"/>
                  <a:pt x="280" y="452"/>
                </a:cubicBezTo>
                <a:cubicBezTo>
                  <a:pt x="244" y="452"/>
                  <a:pt x="217" y="425"/>
                  <a:pt x="208" y="389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36" y="73"/>
                  <a:pt x="36" y="73"/>
                  <a:pt x="36" y="73"/>
                </a:cubicBezTo>
                <a:cubicBezTo>
                  <a:pt x="18" y="73"/>
                  <a:pt x="0" y="55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71" y="18"/>
                  <a:pt x="171" y="27"/>
                </a:cubicBezTo>
                <a:cubicBezTo>
                  <a:pt x="280" y="371"/>
                  <a:pt x="280" y="371"/>
                  <a:pt x="280" y="371"/>
                </a:cubicBezTo>
                <a:cubicBezTo>
                  <a:pt x="280" y="380"/>
                  <a:pt x="280" y="380"/>
                  <a:pt x="280" y="380"/>
                </a:cubicBezTo>
                <a:cubicBezTo>
                  <a:pt x="587" y="380"/>
                  <a:pt x="587" y="380"/>
                  <a:pt x="587" y="380"/>
                </a:cubicBezTo>
                <a:cubicBezTo>
                  <a:pt x="587" y="380"/>
                  <a:pt x="587" y="380"/>
                  <a:pt x="587" y="371"/>
                </a:cubicBezTo>
                <a:cubicBezTo>
                  <a:pt x="641" y="172"/>
                  <a:pt x="641" y="172"/>
                  <a:pt x="641" y="172"/>
                </a:cubicBezTo>
                <a:cubicBezTo>
                  <a:pt x="379" y="172"/>
                  <a:pt x="379" y="172"/>
                  <a:pt x="379" y="172"/>
                </a:cubicBezTo>
                <a:cubicBezTo>
                  <a:pt x="361" y="172"/>
                  <a:pt x="343" y="163"/>
                  <a:pt x="343" y="145"/>
                </a:cubicBezTo>
                <a:cubicBezTo>
                  <a:pt x="343" y="127"/>
                  <a:pt x="361" y="109"/>
                  <a:pt x="379" y="109"/>
                </a:cubicBezTo>
                <a:cubicBezTo>
                  <a:pt x="686" y="109"/>
                  <a:pt x="686" y="109"/>
                  <a:pt x="686" y="109"/>
                </a:cubicBezTo>
                <a:cubicBezTo>
                  <a:pt x="704" y="109"/>
                  <a:pt x="714" y="109"/>
                  <a:pt x="714" y="118"/>
                </a:cubicBezTo>
                <a:cubicBezTo>
                  <a:pt x="723" y="127"/>
                  <a:pt x="723" y="145"/>
                  <a:pt x="723" y="154"/>
                </a:cubicBezTo>
                <a:cubicBezTo>
                  <a:pt x="650" y="389"/>
                  <a:pt x="650" y="389"/>
                  <a:pt x="650" y="389"/>
                </a:cubicBezTo>
                <a:cubicBezTo>
                  <a:pt x="650" y="425"/>
                  <a:pt x="623" y="452"/>
                  <a:pt x="587" y="4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29">
            <a:extLst>
              <a:ext uri="{FF2B5EF4-FFF2-40B4-BE49-F238E27FC236}">
                <a16:creationId xmlns:a16="http://schemas.microsoft.com/office/drawing/2014/main" id="{8A6CA93F-99D5-7846-B8F7-CC925F708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8959" y="5562481"/>
            <a:ext cx="151336" cy="151336"/>
          </a:xfrm>
          <a:custGeom>
            <a:avLst/>
            <a:gdLst>
              <a:gd name="T0" fmla="*/ 0 w 146"/>
              <a:gd name="T1" fmla="*/ 73 h 146"/>
              <a:gd name="T2" fmla="*/ 0 w 146"/>
              <a:gd name="T3" fmla="*/ 73 h 146"/>
              <a:gd name="T4" fmla="*/ 73 w 146"/>
              <a:gd name="T5" fmla="*/ 0 h 146"/>
              <a:gd name="T6" fmla="*/ 145 w 146"/>
              <a:gd name="T7" fmla="*/ 73 h 146"/>
              <a:gd name="T8" fmla="*/ 73 w 146"/>
              <a:gd name="T9" fmla="*/ 145 h 146"/>
              <a:gd name="T10" fmla="*/ 0 w 146"/>
              <a:gd name="T11" fmla="*/ 7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46">
                <a:moveTo>
                  <a:pt x="0" y="73"/>
                </a:moveTo>
                <a:lnTo>
                  <a:pt x="0" y="73"/>
                </a:lnTo>
                <a:cubicBezTo>
                  <a:pt x="0" y="37"/>
                  <a:pt x="37" y="0"/>
                  <a:pt x="73" y="0"/>
                </a:cubicBezTo>
                <a:cubicBezTo>
                  <a:pt x="109" y="0"/>
                  <a:pt x="145" y="37"/>
                  <a:pt x="145" y="73"/>
                </a:cubicBezTo>
                <a:cubicBezTo>
                  <a:pt x="145" y="109"/>
                  <a:pt x="109" y="145"/>
                  <a:pt x="73" y="145"/>
                </a:cubicBezTo>
                <a:cubicBezTo>
                  <a:pt x="37" y="145"/>
                  <a:pt x="0" y="109"/>
                  <a:pt x="0" y="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30">
            <a:extLst>
              <a:ext uri="{FF2B5EF4-FFF2-40B4-BE49-F238E27FC236}">
                <a16:creationId xmlns:a16="http://schemas.microsoft.com/office/drawing/2014/main" id="{CCC8E5A4-4028-7A4F-B945-D902C3568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3347" y="5562481"/>
            <a:ext cx="142165" cy="151336"/>
          </a:xfrm>
          <a:custGeom>
            <a:avLst/>
            <a:gdLst>
              <a:gd name="T0" fmla="*/ 0 w 136"/>
              <a:gd name="T1" fmla="*/ 73 h 146"/>
              <a:gd name="T2" fmla="*/ 0 w 136"/>
              <a:gd name="T3" fmla="*/ 73 h 146"/>
              <a:gd name="T4" fmla="*/ 72 w 136"/>
              <a:gd name="T5" fmla="*/ 0 h 146"/>
              <a:gd name="T6" fmla="*/ 135 w 136"/>
              <a:gd name="T7" fmla="*/ 73 h 146"/>
              <a:gd name="T8" fmla="*/ 72 w 136"/>
              <a:gd name="T9" fmla="*/ 145 h 146"/>
              <a:gd name="T10" fmla="*/ 0 w 136"/>
              <a:gd name="T11" fmla="*/ 7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46">
                <a:moveTo>
                  <a:pt x="0" y="73"/>
                </a:moveTo>
                <a:lnTo>
                  <a:pt x="0" y="73"/>
                </a:lnTo>
                <a:cubicBezTo>
                  <a:pt x="0" y="37"/>
                  <a:pt x="36" y="0"/>
                  <a:pt x="72" y="0"/>
                </a:cubicBezTo>
                <a:cubicBezTo>
                  <a:pt x="108" y="0"/>
                  <a:pt x="135" y="37"/>
                  <a:pt x="135" y="73"/>
                </a:cubicBezTo>
                <a:cubicBezTo>
                  <a:pt x="135" y="109"/>
                  <a:pt x="108" y="145"/>
                  <a:pt x="72" y="145"/>
                </a:cubicBezTo>
                <a:cubicBezTo>
                  <a:pt x="36" y="145"/>
                  <a:pt x="0" y="109"/>
                  <a:pt x="0" y="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31">
            <a:extLst>
              <a:ext uri="{FF2B5EF4-FFF2-40B4-BE49-F238E27FC236}">
                <a16:creationId xmlns:a16="http://schemas.microsoft.com/office/drawing/2014/main" id="{03C03A11-564A-1C45-8715-35DED5E0D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3347" y="10006226"/>
            <a:ext cx="206367" cy="197193"/>
          </a:xfrm>
          <a:custGeom>
            <a:avLst/>
            <a:gdLst>
              <a:gd name="T0" fmla="*/ 144 w 200"/>
              <a:gd name="T1" fmla="*/ 190 h 191"/>
              <a:gd name="T2" fmla="*/ 144 w 200"/>
              <a:gd name="T3" fmla="*/ 190 h 191"/>
              <a:gd name="T4" fmla="*/ 54 w 200"/>
              <a:gd name="T5" fmla="*/ 190 h 191"/>
              <a:gd name="T6" fmla="*/ 0 w 200"/>
              <a:gd name="T7" fmla="*/ 136 h 191"/>
              <a:gd name="T8" fmla="*/ 0 w 200"/>
              <a:gd name="T9" fmla="*/ 54 h 191"/>
              <a:gd name="T10" fmla="*/ 54 w 200"/>
              <a:gd name="T11" fmla="*/ 0 h 191"/>
              <a:gd name="T12" fmla="*/ 144 w 200"/>
              <a:gd name="T13" fmla="*/ 0 h 191"/>
              <a:gd name="T14" fmla="*/ 199 w 200"/>
              <a:gd name="T15" fmla="*/ 54 h 191"/>
              <a:gd name="T16" fmla="*/ 199 w 200"/>
              <a:gd name="T17" fmla="*/ 136 h 191"/>
              <a:gd name="T18" fmla="*/ 144 w 200"/>
              <a:gd name="T19" fmla="*/ 190 h 191"/>
              <a:gd name="T20" fmla="*/ 144 w 200"/>
              <a:gd name="T21" fmla="*/ 54 h 191"/>
              <a:gd name="T22" fmla="*/ 144 w 200"/>
              <a:gd name="T23" fmla="*/ 54 h 191"/>
              <a:gd name="T24" fmla="*/ 54 w 200"/>
              <a:gd name="T25" fmla="*/ 54 h 191"/>
              <a:gd name="T26" fmla="*/ 54 w 200"/>
              <a:gd name="T27" fmla="*/ 136 h 191"/>
              <a:gd name="T28" fmla="*/ 144 w 200"/>
              <a:gd name="T29" fmla="*/ 136 h 191"/>
              <a:gd name="T30" fmla="*/ 144 w 200"/>
              <a:gd name="T31" fmla="*/ 54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191">
                <a:moveTo>
                  <a:pt x="144" y="190"/>
                </a:moveTo>
                <a:lnTo>
                  <a:pt x="144" y="190"/>
                </a:lnTo>
                <a:cubicBezTo>
                  <a:pt x="54" y="190"/>
                  <a:pt x="54" y="190"/>
                  <a:pt x="54" y="190"/>
                </a:cubicBezTo>
                <a:cubicBezTo>
                  <a:pt x="27" y="190"/>
                  <a:pt x="0" y="172"/>
                  <a:pt x="0" y="136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72" y="0"/>
                  <a:pt x="199" y="27"/>
                  <a:pt x="199" y="54"/>
                </a:cubicBezTo>
                <a:cubicBezTo>
                  <a:pt x="199" y="136"/>
                  <a:pt x="199" y="136"/>
                  <a:pt x="199" y="136"/>
                </a:cubicBezTo>
                <a:cubicBezTo>
                  <a:pt x="199" y="172"/>
                  <a:pt x="172" y="190"/>
                  <a:pt x="144" y="190"/>
                </a:cubicBezTo>
                <a:close/>
                <a:moveTo>
                  <a:pt x="144" y="54"/>
                </a:moveTo>
                <a:lnTo>
                  <a:pt x="144" y="54"/>
                </a:lnTo>
                <a:cubicBezTo>
                  <a:pt x="54" y="54"/>
                  <a:pt x="54" y="54"/>
                  <a:pt x="54" y="54"/>
                </a:cubicBezTo>
                <a:cubicBezTo>
                  <a:pt x="54" y="136"/>
                  <a:pt x="54" y="136"/>
                  <a:pt x="54" y="136"/>
                </a:cubicBezTo>
                <a:cubicBezTo>
                  <a:pt x="144" y="136"/>
                  <a:pt x="144" y="136"/>
                  <a:pt x="144" y="136"/>
                </a:cubicBezTo>
                <a:lnTo>
                  <a:pt x="144" y="5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32">
            <a:extLst>
              <a:ext uri="{FF2B5EF4-FFF2-40B4-BE49-F238E27FC236}">
                <a16:creationId xmlns:a16="http://schemas.microsoft.com/office/drawing/2014/main" id="{2071C90C-02C1-F842-B1F7-C1CBF1091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2595" y="9749415"/>
            <a:ext cx="816291" cy="651199"/>
          </a:xfrm>
          <a:custGeom>
            <a:avLst/>
            <a:gdLst>
              <a:gd name="T0" fmla="*/ 659 w 787"/>
              <a:gd name="T1" fmla="*/ 624 h 625"/>
              <a:gd name="T2" fmla="*/ 659 w 787"/>
              <a:gd name="T3" fmla="*/ 624 h 625"/>
              <a:gd name="T4" fmla="*/ 126 w 787"/>
              <a:gd name="T5" fmla="*/ 624 h 625"/>
              <a:gd name="T6" fmla="*/ 0 w 787"/>
              <a:gd name="T7" fmla="*/ 497 h 625"/>
              <a:gd name="T8" fmla="*/ 0 w 787"/>
              <a:gd name="T9" fmla="*/ 0 h 625"/>
              <a:gd name="T10" fmla="*/ 63 w 787"/>
              <a:gd name="T11" fmla="*/ 0 h 625"/>
              <a:gd name="T12" fmla="*/ 63 w 787"/>
              <a:gd name="T13" fmla="*/ 497 h 625"/>
              <a:gd name="T14" fmla="*/ 126 w 787"/>
              <a:gd name="T15" fmla="*/ 551 h 625"/>
              <a:gd name="T16" fmla="*/ 659 w 787"/>
              <a:gd name="T17" fmla="*/ 551 h 625"/>
              <a:gd name="T18" fmla="*/ 713 w 787"/>
              <a:gd name="T19" fmla="*/ 497 h 625"/>
              <a:gd name="T20" fmla="*/ 713 w 787"/>
              <a:gd name="T21" fmla="*/ 181 h 625"/>
              <a:gd name="T22" fmla="*/ 659 w 787"/>
              <a:gd name="T23" fmla="*/ 118 h 625"/>
              <a:gd name="T24" fmla="*/ 126 w 787"/>
              <a:gd name="T25" fmla="*/ 118 h 625"/>
              <a:gd name="T26" fmla="*/ 126 w 787"/>
              <a:gd name="T27" fmla="*/ 54 h 625"/>
              <a:gd name="T28" fmla="*/ 659 w 787"/>
              <a:gd name="T29" fmla="*/ 54 h 625"/>
              <a:gd name="T30" fmla="*/ 786 w 787"/>
              <a:gd name="T31" fmla="*/ 181 h 625"/>
              <a:gd name="T32" fmla="*/ 786 w 787"/>
              <a:gd name="T33" fmla="*/ 497 h 625"/>
              <a:gd name="T34" fmla="*/ 659 w 787"/>
              <a:gd name="T35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7" h="625">
                <a:moveTo>
                  <a:pt x="659" y="624"/>
                </a:moveTo>
                <a:lnTo>
                  <a:pt x="659" y="624"/>
                </a:lnTo>
                <a:cubicBezTo>
                  <a:pt x="126" y="624"/>
                  <a:pt x="126" y="624"/>
                  <a:pt x="126" y="624"/>
                </a:cubicBezTo>
                <a:cubicBezTo>
                  <a:pt x="54" y="624"/>
                  <a:pt x="0" y="560"/>
                  <a:pt x="0" y="497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97"/>
                  <a:pt x="63" y="497"/>
                  <a:pt x="63" y="497"/>
                </a:cubicBezTo>
                <a:cubicBezTo>
                  <a:pt x="63" y="524"/>
                  <a:pt x="90" y="551"/>
                  <a:pt x="126" y="551"/>
                </a:cubicBezTo>
                <a:cubicBezTo>
                  <a:pt x="659" y="551"/>
                  <a:pt x="659" y="551"/>
                  <a:pt x="659" y="551"/>
                </a:cubicBezTo>
                <a:cubicBezTo>
                  <a:pt x="686" y="551"/>
                  <a:pt x="713" y="524"/>
                  <a:pt x="713" y="497"/>
                </a:cubicBezTo>
                <a:cubicBezTo>
                  <a:pt x="713" y="181"/>
                  <a:pt x="713" y="181"/>
                  <a:pt x="713" y="181"/>
                </a:cubicBezTo>
                <a:cubicBezTo>
                  <a:pt x="713" y="145"/>
                  <a:pt x="686" y="118"/>
                  <a:pt x="659" y="118"/>
                </a:cubicBezTo>
                <a:cubicBezTo>
                  <a:pt x="126" y="118"/>
                  <a:pt x="126" y="118"/>
                  <a:pt x="126" y="118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659" y="54"/>
                  <a:pt x="659" y="54"/>
                  <a:pt x="659" y="54"/>
                </a:cubicBezTo>
                <a:cubicBezTo>
                  <a:pt x="731" y="54"/>
                  <a:pt x="786" y="109"/>
                  <a:pt x="786" y="181"/>
                </a:cubicBezTo>
                <a:cubicBezTo>
                  <a:pt x="786" y="497"/>
                  <a:pt x="786" y="497"/>
                  <a:pt x="786" y="497"/>
                </a:cubicBezTo>
                <a:cubicBezTo>
                  <a:pt x="786" y="560"/>
                  <a:pt x="731" y="624"/>
                  <a:pt x="659" y="6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33">
            <a:extLst>
              <a:ext uri="{FF2B5EF4-FFF2-40B4-BE49-F238E27FC236}">
                <a16:creationId xmlns:a16="http://schemas.microsoft.com/office/drawing/2014/main" id="{CC0CDD86-F628-7340-A98F-CEF7D7339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3423" y="9602666"/>
            <a:ext cx="752089" cy="275154"/>
          </a:xfrm>
          <a:custGeom>
            <a:avLst/>
            <a:gdLst>
              <a:gd name="T0" fmla="*/ 135 w 723"/>
              <a:gd name="T1" fmla="*/ 262 h 263"/>
              <a:gd name="T2" fmla="*/ 135 w 723"/>
              <a:gd name="T3" fmla="*/ 262 h 263"/>
              <a:gd name="T4" fmla="*/ 9 w 723"/>
              <a:gd name="T5" fmla="*/ 117 h 263"/>
              <a:gd name="T6" fmla="*/ 144 w 723"/>
              <a:gd name="T7" fmla="*/ 0 h 263"/>
              <a:gd name="T8" fmla="*/ 605 w 723"/>
              <a:gd name="T9" fmla="*/ 0 h 263"/>
              <a:gd name="T10" fmla="*/ 722 w 723"/>
              <a:gd name="T11" fmla="*/ 108 h 263"/>
              <a:gd name="T12" fmla="*/ 722 w 723"/>
              <a:gd name="T13" fmla="*/ 135 h 263"/>
              <a:gd name="T14" fmla="*/ 686 w 723"/>
              <a:gd name="T15" fmla="*/ 171 h 263"/>
              <a:gd name="T16" fmla="*/ 686 w 723"/>
              <a:gd name="T17" fmla="*/ 171 h 263"/>
              <a:gd name="T18" fmla="*/ 650 w 723"/>
              <a:gd name="T19" fmla="*/ 135 h 263"/>
              <a:gd name="T20" fmla="*/ 650 w 723"/>
              <a:gd name="T21" fmla="*/ 108 h 263"/>
              <a:gd name="T22" fmla="*/ 605 w 723"/>
              <a:gd name="T23" fmla="*/ 72 h 263"/>
              <a:gd name="T24" fmla="*/ 135 w 723"/>
              <a:gd name="T25" fmla="*/ 72 h 263"/>
              <a:gd name="T26" fmla="*/ 72 w 723"/>
              <a:gd name="T27" fmla="*/ 117 h 263"/>
              <a:gd name="T28" fmla="*/ 135 w 723"/>
              <a:gd name="T29" fmla="*/ 198 h 263"/>
              <a:gd name="T30" fmla="*/ 135 w 723"/>
              <a:gd name="T31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3" h="263">
                <a:moveTo>
                  <a:pt x="135" y="262"/>
                </a:moveTo>
                <a:lnTo>
                  <a:pt x="135" y="262"/>
                </a:lnTo>
                <a:cubicBezTo>
                  <a:pt x="63" y="262"/>
                  <a:pt x="0" y="198"/>
                  <a:pt x="9" y="117"/>
                </a:cubicBezTo>
                <a:cubicBezTo>
                  <a:pt x="17" y="45"/>
                  <a:pt x="72" y="0"/>
                  <a:pt x="144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68" y="0"/>
                  <a:pt x="722" y="45"/>
                  <a:pt x="722" y="108"/>
                </a:cubicBezTo>
                <a:cubicBezTo>
                  <a:pt x="722" y="135"/>
                  <a:pt x="722" y="135"/>
                  <a:pt x="722" y="135"/>
                </a:cubicBezTo>
                <a:cubicBezTo>
                  <a:pt x="722" y="153"/>
                  <a:pt x="704" y="171"/>
                  <a:pt x="686" y="171"/>
                </a:cubicBezTo>
                <a:lnTo>
                  <a:pt x="686" y="171"/>
                </a:lnTo>
                <a:cubicBezTo>
                  <a:pt x="668" y="171"/>
                  <a:pt x="650" y="153"/>
                  <a:pt x="650" y="135"/>
                </a:cubicBezTo>
                <a:cubicBezTo>
                  <a:pt x="650" y="108"/>
                  <a:pt x="650" y="108"/>
                  <a:pt x="650" y="108"/>
                </a:cubicBezTo>
                <a:cubicBezTo>
                  <a:pt x="650" y="90"/>
                  <a:pt x="632" y="72"/>
                  <a:pt x="605" y="72"/>
                </a:cubicBezTo>
                <a:cubicBezTo>
                  <a:pt x="135" y="72"/>
                  <a:pt x="135" y="72"/>
                  <a:pt x="135" y="72"/>
                </a:cubicBezTo>
                <a:cubicBezTo>
                  <a:pt x="108" y="72"/>
                  <a:pt x="81" y="90"/>
                  <a:pt x="72" y="117"/>
                </a:cubicBezTo>
                <a:cubicBezTo>
                  <a:pt x="72" y="162"/>
                  <a:pt x="99" y="198"/>
                  <a:pt x="135" y="198"/>
                </a:cubicBezTo>
                <a:lnTo>
                  <a:pt x="135" y="2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2" name="Grupo 311">
            <a:extLst>
              <a:ext uri="{FF2B5EF4-FFF2-40B4-BE49-F238E27FC236}">
                <a16:creationId xmlns:a16="http://schemas.microsoft.com/office/drawing/2014/main" id="{F37BDD62-165E-1440-9A5C-D95EF58D0259}"/>
              </a:ext>
            </a:extLst>
          </p:cNvPr>
          <p:cNvGrpSpPr/>
          <p:nvPr/>
        </p:nvGrpSpPr>
        <p:grpSpPr>
          <a:xfrm>
            <a:off x="6690323" y="4819564"/>
            <a:ext cx="3569803" cy="1319238"/>
            <a:chOff x="4247967" y="10692157"/>
            <a:chExt cx="4236804" cy="1319238"/>
          </a:xfrm>
        </p:grpSpPr>
        <p:sp>
          <p:nvSpPr>
            <p:cNvPr id="313" name="CuadroTexto 395">
              <a:extLst>
                <a:ext uri="{FF2B5EF4-FFF2-40B4-BE49-F238E27FC236}">
                  <a16:creationId xmlns:a16="http://schemas.microsoft.com/office/drawing/2014/main" id="{A57EC0CE-171A-484C-97EC-6BD984BD5545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14" name="Rectangle 40">
              <a:extLst>
                <a:ext uri="{FF2B5EF4-FFF2-40B4-BE49-F238E27FC236}">
                  <a16:creationId xmlns:a16="http://schemas.microsoft.com/office/drawing/2014/main" id="{F4E811D2-9268-7749-AD91-2BC42A43DD0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5" name="Grupo 314">
            <a:extLst>
              <a:ext uri="{FF2B5EF4-FFF2-40B4-BE49-F238E27FC236}">
                <a16:creationId xmlns:a16="http://schemas.microsoft.com/office/drawing/2014/main" id="{938939A8-0D50-8F44-BF65-B137A0EACD72}"/>
              </a:ext>
            </a:extLst>
          </p:cNvPr>
          <p:cNvGrpSpPr/>
          <p:nvPr/>
        </p:nvGrpSpPr>
        <p:grpSpPr>
          <a:xfrm>
            <a:off x="13655740" y="4819564"/>
            <a:ext cx="3660706" cy="1319238"/>
            <a:chOff x="4247967" y="10692157"/>
            <a:chExt cx="4289833" cy="1319238"/>
          </a:xfrm>
        </p:grpSpPr>
        <p:sp>
          <p:nvSpPr>
            <p:cNvPr id="316" name="CuadroTexto 395">
              <a:extLst>
                <a:ext uri="{FF2B5EF4-FFF2-40B4-BE49-F238E27FC236}">
                  <a16:creationId xmlns:a16="http://schemas.microsoft.com/office/drawing/2014/main" id="{764A0191-E55E-B940-900E-673AF1BA7EC5}"/>
                </a:ext>
              </a:extLst>
            </p:cNvPr>
            <p:cNvSpPr txBox="1"/>
            <p:nvPr/>
          </p:nvSpPr>
          <p:spPr>
            <a:xfrm flipH="1">
              <a:off x="615512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17" name="Rectangle 40">
              <a:extLst>
                <a:ext uri="{FF2B5EF4-FFF2-40B4-BE49-F238E27FC236}">
                  <a16:creationId xmlns:a16="http://schemas.microsoft.com/office/drawing/2014/main" id="{BC45C978-08C2-3E45-9722-F1A510EAC8F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8" name="Grupo 317">
            <a:extLst>
              <a:ext uri="{FF2B5EF4-FFF2-40B4-BE49-F238E27FC236}">
                <a16:creationId xmlns:a16="http://schemas.microsoft.com/office/drawing/2014/main" id="{1C2A3B8C-A376-454E-A0AF-10B2D994031E}"/>
              </a:ext>
            </a:extLst>
          </p:cNvPr>
          <p:cNvGrpSpPr/>
          <p:nvPr/>
        </p:nvGrpSpPr>
        <p:grpSpPr>
          <a:xfrm>
            <a:off x="6681290" y="9598830"/>
            <a:ext cx="3569803" cy="1319238"/>
            <a:chOff x="4247967" y="10692157"/>
            <a:chExt cx="4236804" cy="1319238"/>
          </a:xfrm>
        </p:grpSpPr>
        <p:sp>
          <p:nvSpPr>
            <p:cNvPr id="319" name="CuadroTexto 395">
              <a:extLst>
                <a:ext uri="{FF2B5EF4-FFF2-40B4-BE49-F238E27FC236}">
                  <a16:creationId xmlns:a16="http://schemas.microsoft.com/office/drawing/2014/main" id="{8C4F2C36-A028-A84F-9D1F-7A7C364DCC1F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0" name="Rectangle 40">
              <a:extLst>
                <a:ext uri="{FF2B5EF4-FFF2-40B4-BE49-F238E27FC236}">
                  <a16:creationId xmlns:a16="http://schemas.microsoft.com/office/drawing/2014/main" id="{3ED637F4-393B-0B4D-AAC9-58279260FFE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1" name="Grupo 320">
            <a:extLst>
              <a:ext uri="{FF2B5EF4-FFF2-40B4-BE49-F238E27FC236}">
                <a16:creationId xmlns:a16="http://schemas.microsoft.com/office/drawing/2014/main" id="{9F413892-C86F-EF43-B507-F144846800B8}"/>
              </a:ext>
            </a:extLst>
          </p:cNvPr>
          <p:cNvGrpSpPr/>
          <p:nvPr/>
        </p:nvGrpSpPr>
        <p:grpSpPr>
          <a:xfrm>
            <a:off x="13655740" y="9653860"/>
            <a:ext cx="3660706" cy="1319238"/>
            <a:chOff x="4247967" y="10692157"/>
            <a:chExt cx="4289833" cy="1319238"/>
          </a:xfrm>
        </p:grpSpPr>
        <p:sp>
          <p:nvSpPr>
            <p:cNvPr id="365" name="CuadroTexto 395">
              <a:extLst>
                <a:ext uri="{FF2B5EF4-FFF2-40B4-BE49-F238E27FC236}">
                  <a16:creationId xmlns:a16="http://schemas.microsoft.com/office/drawing/2014/main" id="{FEBBFABA-0E57-204A-918C-13FB7B502421}"/>
                </a:ext>
              </a:extLst>
            </p:cNvPr>
            <p:cNvSpPr txBox="1"/>
            <p:nvPr/>
          </p:nvSpPr>
          <p:spPr>
            <a:xfrm flipH="1">
              <a:off x="615512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6" name="Rectangle 40">
              <a:extLst>
                <a:ext uri="{FF2B5EF4-FFF2-40B4-BE49-F238E27FC236}">
                  <a16:creationId xmlns:a16="http://schemas.microsoft.com/office/drawing/2014/main" id="{BC6C042E-B064-F44D-9A2F-0A6B5792275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8" name="Grupo 367">
            <a:extLst>
              <a:ext uri="{FF2B5EF4-FFF2-40B4-BE49-F238E27FC236}">
                <a16:creationId xmlns:a16="http://schemas.microsoft.com/office/drawing/2014/main" id="{83AF4A0B-1669-9646-ADCC-8FF9EB6295DA}"/>
              </a:ext>
            </a:extLst>
          </p:cNvPr>
          <p:cNvGrpSpPr/>
          <p:nvPr/>
        </p:nvGrpSpPr>
        <p:grpSpPr>
          <a:xfrm>
            <a:off x="2668308" y="437421"/>
            <a:ext cx="19041035" cy="2561450"/>
            <a:chOff x="2668308" y="861425"/>
            <a:chExt cx="19041035" cy="2561450"/>
          </a:xfrm>
        </p:grpSpPr>
        <p:sp>
          <p:nvSpPr>
            <p:cNvPr id="369" name="CuadroTexto 368">
              <a:extLst>
                <a:ext uri="{FF2B5EF4-FFF2-40B4-BE49-F238E27FC236}">
                  <a16:creationId xmlns:a16="http://schemas.microsoft.com/office/drawing/2014/main" id="{5C633930-EE79-F240-AC5F-A8460FC5CC9E}"/>
                </a:ext>
              </a:extLst>
            </p:cNvPr>
            <p:cNvSpPr txBox="1"/>
            <p:nvPr/>
          </p:nvSpPr>
          <p:spPr>
            <a:xfrm>
              <a:off x="7721109" y="861425"/>
              <a:ext cx="893545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  <p:sp>
          <p:nvSpPr>
            <p:cNvPr id="370" name="CuadroTexto 369">
              <a:extLst>
                <a:ext uri="{FF2B5EF4-FFF2-40B4-BE49-F238E27FC236}">
                  <a16:creationId xmlns:a16="http://schemas.microsoft.com/office/drawing/2014/main" id="{ED97D6EF-5FB9-D143-9B99-2FD508ADF46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71" name="CuadroTexto 370">
            <a:extLst>
              <a:ext uri="{FF2B5EF4-FFF2-40B4-BE49-F238E27FC236}">
                <a16:creationId xmlns:a16="http://schemas.microsoft.com/office/drawing/2014/main" id="{47A7F165-B141-6E44-BAB4-3657B3A25A76}"/>
              </a:ext>
            </a:extLst>
          </p:cNvPr>
          <p:cNvSpPr txBox="1"/>
          <p:nvPr/>
        </p:nvSpPr>
        <p:spPr>
          <a:xfrm>
            <a:off x="4171765" y="6480234"/>
            <a:ext cx="137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372" name="CuadroTexto 371">
            <a:extLst>
              <a:ext uri="{FF2B5EF4-FFF2-40B4-BE49-F238E27FC236}">
                <a16:creationId xmlns:a16="http://schemas.microsoft.com/office/drawing/2014/main" id="{8F27E2BA-F4C7-9048-B0D8-1AAF7190D7FE}"/>
              </a:ext>
            </a:extLst>
          </p:cNvPr>
          <p:cNvSpPr txBox="1"/>
          <p:nvPr/>
        </p:nvSpPr>
        <p:spPr>
          <a:xfrm>
            <a:off x="4171764" y="11203127"/>
            <a:ext cx="137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373" name="CuadroTexto 372">
            <a:extLst>
              <a:ext uri="{FF2B5EF4-FFF2-40B4-BE49-F238E27FC236}">
                <a16:creationId xmlns:a16="http://schemas.microsoft.com/office/drawing/2014/main" id="{5793DDF3-9D59-474F-951B-B2A2B239A24B}"/>
              </a:ext>
            </a:extLst>
          </p:cNvPr>
          <p:cNvSpPr txBox="1"/>
          <p:nvPr/>
        </p:nvSpPr>
        <p:spPr>
          <a:xfrm>
            <a:off x="18646000" y="6471756"/>
            <a:ext cx="137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374" name="CuadroTexto 373">
            <a:extLst>
              <a:ext uri="{FF2B5EF4-FFF2-40B4-BE49-F238E27FC236}">
                <a16:creationId xmlns:a16="http://schemas.microsoft.com/office/drawing/2014/main" id="{976E5CA0-067F-BC41-A910-515A4A0DBB73}"/>
              </a:ext>
            </a:extLst>
          </p:cNvPr>
          <p:cNvSpPr txBox="1"/>
          <p:nvPr/>
        </p:nvSpPr>
        <p:spPr>
          <a:xfrm>
            <a:off x="18645999" y="11227020"/>
            <a:ext cx="137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401157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">
            <a:extLst>
              <a:ext uri="{FF2B5EF4-FFF2-40B4-BE49-F238E27FC236}">
                <a16:creationId xmlns:a16="http://schemas.microsoft.com/office/drawing/2014/main" id="{7724E1CB-B212-1D47-9088-3D20ECC92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163" y="1246472"/>
            <a:ext cx="5467432" cy="6307308"/>
          </a:xfrm>
          <a:custGeom>
            <a:avLst/>
            <a:gdLst>
              <a:gd name="T0" fmla="*/ 5853 w 5854"/>
              <a:gd name="T1" fmla="*/ 2583 h 6755"/>
              <a:gd name="T2" fmla="*/ 5853 w 5854"/>
              <a:gd name="T3" fmla="*/ 1689 h 6755"/>
              <a:gd name="T4" fmla="*/ 2926 w 5854"/>
              <a:gd name="T5" fmla="*/ 0 h 6755"/>
              <a:gd name="T6" fmla="*/ 0 w 5854"/>
              <a:gd name="T7" fmla="*/ 1689 h 6755"/>
              <a:gd name="T8" fmla="*/ 0 w 5854"/>
              <a:gd name="T9" fmla="*/ 5067 h 6755"/>
              <a:gd name="T10" fmla="*/ 2926 w 5854"/>
              <a:gd name="T11" fmla="*/ 6754 h 6755"/>
              <a:gd name="T12" fmla="*/ 3640 w 5854"/>
              <a:gd name="T13" fmla="*/ 6339 h 6755"/>
              <a:gd name="T14" fmla="*/ 3640 w 5854"/>
              <a:gd name="T15" fmla="*/ 3865 h 6755"/>
              <a:gd name="T16" fmla="*/ 5853 w 5854"/>
              <a:gd name="T17" fmla="*/ 2583 h 6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54" h="6755">
                <a:moveTo>
                  <a:pt x="5853" y="2583"/>
                </a:moveTo>
                <a:lnTo>
                  <a:pt x="5853" y="1689"/>
                </a:lnTo>
                <a:lnTo>
                  <a:pt x="2926" y="0"/>
                </a:lnTo>
                <a:lnTo>
                  <a:pt x="0" y="1689"/>
                </a:lnTo>
                <a:lnTo>
                  <a:pt x="0" y="5067"/>
                </a:lnTo>
                <a:lnTo>
                  <a:pt x="2926" y="6754"/>
                </a:lnTo>
                <a:lnTo>
                  <a:pt x="3640" y="6339"/>
                </a:lnTo>
                <a:lnTo>
                  <a:pt x="3640" y="3865"/>
                </a:lnTo>
                <a:lnTo>
                  <a:pt x="5853" y="258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">
            <a:extLst>
              <a:ext uri="{FF2B5EF4-FFF2-40B4-BE49-F238E27FC236}">
                <a16:creationId xmlns:a16="http://schemas.microsoft.com/office/drawing/2014/main" id="{37082C27-740F-5240-AC0A-8FB5FD12D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213" y="1246472"/>
            <a:ext cx="5463313" cy="6307308"/>
          </a:xfrm>
          <a:custGeom>
            <a:avLst/>
            <a:gdLst>
              <a:gd name="T0" fmla="*/ 2927 w 5853"/>
              <a:gd name="T1" fmla="*/ 0 h 6755"/>
              <a:gd name="T2" fmla="*/ 0 w 5853"/>
              <a:gd name="T3" fmla="*/ 1689 h 6755"/>
              <a:gd name="T4" fmla="*/ 0 w 5853"/>
              <a:gd name="T5" fmla="*/ 2682 h 6755"/>
              <a:gd name="T6" fmla="*/ 2050 w 5853"/>
              <a:gd name="T7" fmla="*/ 3865 h 6755"/>
              <a:gd name="T8" fmla="*/ 2050 w 5853"/>
              <a:gd name="T9" fmla="*/ 6249 h 6755"/>
              <a:gd name="T10" fmla="*/ 2927 w 5853"/>
              <a:gd name="T11" fmla="*/ 6754 h 6755"/>
              <a:gd name="T12" fmla="*/ 5852 w 5853"/>
              <a:gd name="T13" fmla="*/ 5067 h 6755"/>
              <a:gd name="T14" fmla="*/ 5852 w 5853"/>
              <a:gd name="T15" fmla="*/ 1689 h 6755"/>
              <a:gd name="T16" fmla="*/ 2927 w 5853"/>
              <a:gd name="T17" fmla="*/ 0 h 6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53" h="6755">
                <a:moveTo>
                  <a:pt x="2927" y="0"/>
                </a:moveTo>
                <a:lnTo>
                  <a:pt x="0" y="1689"/>
                </a:lnTo>
                <a:lnTo>
                  <a:pt x="0" y="2682"/>
                </a:lnTo>
                <a:lnTo>
                  <a:pt x="2050" y="3865"/>
                </a:lnTo>
                <a:lnTo>
                  <a:pt x="2050" y="6249"/>
                </a:lnTo>
                <a:lnTo>
                  <a:pt x="2927" y="6754"/>
                </a:lnTo>
                <a:lnTo>
                  <a:pt x="5852" y="5067"/>
                </a:lnTo>
                <a:lnTo>
                  <a:pt x="5852" y="1689"/>
                </a:lnTo>
                <a:lnTo>
                  <a:pt x="292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BB07336E-1805-3840-905F-4B1B08D7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986" y="7298523"/>
            <a:ext cx="5467432" cy="5171005"/>
          </a:xfrm>
          <a:custGeom>
            <a:avLst/>
            <a:gdLst>
              <a:gd name="T0" fmla="*/ 750 w 5854"/>
              <a:gd name="T1" fmla="*/ 37 h 5538"/>
              <a:gd name="T2" fmla="*/ 0 w 5854"/>
              <a:gd name="T3" fmla="*/ 470 h 5538"/>
              <a:gd name="T4" fmla="*/ 0 w 5854"/>
              <a:gd name="T5" fmla="*/ 3848 h 5538"/>
              <a:gd name="T6" fmla="*/ 2927 w 5854"/>
              <a:gd name="T7" fmla="*/ 5537 h 5538"/>
              <a:gd name="T8" fmla="*/ 5853 w 5854"/>
              <a:gd name="T9" fmla="*/ 3848 h 5538"/>
              <a:gd name="T10" fmla="*/ 5853 w 5854"/>
              <a:gd name="T11" fmla="*/ 470 h 5538"/>
              <a:gd name="T12" fmla="*/ 5049 w 5854"/>
              <a:gd name="T13" fmla="*/ 0 h 5538"/>
              <a:gd name="T14" fmla="*/ 2872 w 5854"/>
              <a:gd name="T15" fmla="*/ 1256 h 5538"/>
              <a:gd name="T16" fmla="*/ 750 w 5854"/>
              <a:gd name="T17" fmla="*/ 37 h 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54" h="5538">
                <a:moveTo>
                  <a:pt x="750" y="37"/>
                </a:moveTo>
                <a:lnTo>
                  <a:pt x="0" y="470"/>
                </a:lnTo>
                <a:lnTo>
                  <a:pt x="0" y="3848"/>
                </a:lnTo>
                <a:lnTo>
                  <a:pt x="2927" y="5537"/>
                </a:lnTo>
                <a:lnTo>
                  <a:pt x="5853" y="3848"/>
                </a:lnTo>
                <a:lnTo>
                  <a:pt x="5853" y="470"/>
                </a:lnTo>
                <a:lnTo>
                  <a:pt x="5049" y="0"/>
                </a:lnTo>
                <a:lnTo>
                  <a:pt x="2872" y="1256"/>
                </a:lnTo>
                <a:lnTo>
                  <a:pt x="750" y="3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4">
            <a:extLst>
              <a:ext uri="{FF2B5EF4-FFF2-40B4-BE49-F238E27FC236}">
                <a16:creationId xmlns:a16="http://schemas.microsoft.com/office/drawing/2014/main" id="{80BD628E-111B-EB4D-99EA-7322BE367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721" y="3654943"/>
            <a:ext cx="2066755" cy="3507720"/>
          </a:xfrm>
          <a:custGeom>
            <a:avLst/>
            <a:gdLst>
              <a:gd name="T0" fmla="*/ 2213 w 2214"/>
              <a:gd name="T1" fmla="*/ 0 h 3757"/>
              <a:gd name="T2" fmla="*/ 0 w 2214"/>
              <a:gd name="T3" fmla="*/ 1282 h 3757"/>
              <a:gd name="T4" fmla="*/ 0 w 2214"/>
              <a:gd name="T5" fmla="*/ 3756 h 3757"/>
              <a:gd name="T6" fmla="*/ 2213 w 2214"/>
              <a:gd name="T7" fmla="*/ 2484 h 3757"/>
              <a:gd name="T8" fmla="*/ 2213 w 2214"/>
              <a:gd name="T9" fmla="*/ 0 h 3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4" h="3757">
                <a:moveTo>
                  <a:pt x="2213" y="0"/>
                </a:moveTo>
                <a:lnTo>
                  <a:pt x="0" y="1282"/>
                </a:lnTo>
                <a:lnTo>
                  <a:pt x="0" y="3756"/>
                </a:lnTo>
                <a:lnTo>
                  <a:pt x="2213" y="2484"/>
                </a:lnTo>
                <a:lnTo>
                  <a:pt x="221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F4E2BD69-AF65-CE4A-9870-15E3BA36B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213" y="3749633"/>
            <a:ext cx="1914423" cy="3330688"/>
          </a:xfrm>
          <a:custGeom>
            <a:avLst/>
            <a:gdLst>
              <a:gd name="T0" fmla="*/ 0 w 2051"/>
              <a:gd name="T1" fmla="*/ 0 h 3568"/>
              <a:gd name="T2" fmla="*/ 0 w 2051"/>
              <a:gd name="T3" fmla="*/ 2385 h 3568"/>
              <a:gd name="T4" fmla="*/ 2050 w 2051"/>
              <a:gd name="T5" fmla="*/ 3567 h 3568"/>
              <a:gd name="T6" fmla="*/ 2050 w 2051"/>
              <a:gd name="T7" fmla="*/ 1183 h 3568"/>
              <a:gd name="T8" fmla="*/ 0 w 2051"/>
              <a:gd name="T9" fmla="*/ 0 h 3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1" h="3568">
                <a:moveTo>
                  <a:pt x="0" y="0"/>
                </a:moveTo>
                <a:lnTo>
                  <a:pt x="0" y="2385"/>
                </a:lnTo>
                <a:lnTo>
                  <a:pt x="2050" y="3567"/>
                </a:lnTo>
                <a:lnTo>
                  <a:pt x="2050" y="1183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4C632413-BC9F-B847-BA7F-B961C22AF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883" y="6162220"/>
            <a:ext cx="4014115" cy="2309662"/>
          </a:xfrm>
          <a:custGeom>
            <a:avLst/>
            <a:gdLst>
              <a:gd name="T0" fmla="*/ 0 w 4300"/>
              <a:gd name="T1" fmla="*/ 1255 h 2475"/>
              <a:gd name="T2" fmla="*/ 2122 w 4300"/>
              <a:gd name="T3" fmla="*/ 2474 h 2475"/>
              <a:gd name="T4" fmla="*/ 4299 w 4300"/>
              <a:gd name="T5" fmla="*/ 1218 h 2475"/>
              <a:gd name="T6" fmla="*/ 2177 w 4300"/>
              <a:gd name="T7" fmla="*/ 0 h 2475"/>
              <a:gd name="T8" fmla="*/ 0 w 4300"/>
              <a:gd name="T9" fmla="*/ 1255 h 2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00" h="2475">
                <a:moveTo>
                  <a:pt x="0" y="1255"/>
                </a:moveTo>
                <a:lnTo>
                  <a:pt x="2122" y="2474"/>
                </a:lnTo>
                <a:lnTo>
                  <a:pt x="4299" y="1218"/>
                </a:lnTo>
                <a:lnTo>
                  <a:pt x="2177" y="0"/>
                </a:lnTo>
                <a:lnTo>
                  <a:pt x="0" y="125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46">
            <a:extLst>
              <a:ext uri="{FF2B5EF4-FFF2-40B4-BE49-F238E27FC236}">
                <a16:creationId xmlns:a16="http://schemas.microsoft.com/office/drawing/2014/main" id="{841E32CE-B1D4-094B-AE3F-37FC9D3BB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589" y="5429386"/>
            <a:ext cx="238788" cy="345832"/>
          </a:xfrm>
          <a:custGeom>
            <a:avLst/>
            <a:gdLst>
              <a:gd name="T0" fmla="*/ 253 w 254"/>
              <a:gd name="T1" fmla="*/ 370 h 371"/>
              <a:gd name="T2" fmla="*/ 253 w 254"/>
              <a:gd name="T3" fmla="*/ 370 h 371"/>
              <a:gd name="T4" fmla="*/ 0 w 254"/>
              <a:gd name="T5" fmla="*/ 370 h 371"/>
              <a:gd name="T6" fmla="*/ 0 w 254"/>
              <a:gd name="T7" fmla="*/ 54 h 371"/>
              <a:gd name="T8" fmla="*/ 54 w 254"/>
              <a:gd name="T9" fmla="*/ 0 h 371"/>
              <a:gd name="T10" fmla="*/ 199 w 254"/>
              <a:gd name="T11" fmla="*/ 0 h 371"/>
              <a:gd name="T12" fmla="*/ 253 w 254"/>
              <a:gd name="T13" fmla="*/ 54 h 371"/>
              <a:gd name="T14" fmla="*/ 253 w 254"/>
              <a:gd name="T15" fmla="*/ 370 h 371"/>
              <a:gd name="T16" fmla="*/ 45 w 254"/>
              <a:gd name="T17" fmla="*/ 316 h 371"/>
              <a:gd name="T18" fmla="*/ 45 w 254"/>
              <a:gd name="T19" fmla="*/ 316 h 371"/>
              <a:gd name="T20" fmla="*/ 208 w 254"/>
              <a:gd name="T21" fmla="*/ 316 h 371"/>
              <a:gd name="T22" fmla="*/ 208 w 254"/>
              <a:gd name="T23" fmla="*/ 54 h 371"/>
              <a:gd name="T24" fmla="*/ 199 w 254"/>
              <a:gd name="T25" fmla="*/ 54 h 371"/>
              <a:gd name="T26" fmla="*/ 54 w 254"/>
              <a:gd name="T27" fmla="*/ 54 h 371"/>
              <a:gd name="T28" fmla="*/ 45 w 254"/>
              <a:gd name="T29" fmla="*/ 54 h 371"/>
              <a:gd name="T30" fmla="*/ 45 w 254"/>
              <a:gd name="T31" fmla="*/ 316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4" h="371">
                <a:moveTo>
                  <a:pt x="253" y="370"/>
                </a:moveTo>
                <a:lnTo>
                  <a:pt x="253" y="370"/>
                </a:lnTo>
                <a:cubicBezTo>
                  <a:pt x="0" y="370"/>
                  <a:pt x="0" y="370"/>
                  <a:pt x="0" y="37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54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35" y="0"/>
                  <a:pt x="253" y="27"/>
                  <a:pt x="253" y="54"/>
                </a:cubicBezTo>
                <a:lnTo>
                  <a:pt x="253" y="370"/>
                </a:lnTo>
                <a:close/>
                <a:moveTo>
                  <a:pt x="45" y="316"/>
                </a:moveTo>
                <a:lnTo>
                  <a:pt x="45" y="316"/>
                </a:lnTo>
                <a:cubicBezTo>
                  <a:pt x="208" y="316"/>
                  <a:pt x="208" y="316"/>
                  <a:pt x="208" y="316"/>
                </a:cubicBezTo>
                <a:cubicBezTo>
                  <a:pt x="208" y="54"/>
                  <a:pt x="208" y="54"/>
                  <a:pt x="208" y="54"/>
                </a:cubicBezTo>
                <a:lnTo>
                  <a:pt x="199" y="54"/>
                </a:lnTo>
                <a:cubicBezTo>
                  <a:pt x="54" y="54"/>
                  <a:pt x="54" y="54"/>
                  <a:pt x="54" y="54"/>
                </a:cubicBezTo>
                <a:lnTo>
                  <a:pt x="45" y="54"/>
                </a:lnTo>
                <a:lnTo>
                  <a:pt x="45" y="3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47">
            <a:extLst>
              <a:ext uri="{FF2B5EF4-FFF2-40B4-BE49-F238E27FC236}">
                <a16:creationId xmlns:a16="http://schemas.microsoft.com/office/drawing/2014/main" id="{18378F4E-26A4-E64B-89D6-DF8B47719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384" y="5334696"/>
            <a:ext cx="699897" cy="448756"/>
          </a:xfrm>
          <a:custGeom>
            <a:avLst/>
            <a:gdLst>
              <a:gd name="T0" fmla="*/ 678 w 751"/>
              <a:gd name="T1" fmla="*/ 479 h 480"/>
              <a:gd name="T2" fmla="*/ 678 w 751"/>
              <a:gd name="T3" fmla="*/ 479 h 480"/>
              <a:gd name="T4" fmla="*/ 82 w 751"/>
              <a:gd name="T5" fmla="*/ 479 h 480"/>
              <a:gd name="T6" fmla="*/ 0 w 751"/>
              <a:gd name="T7" fmla="*/ 398 h 480"/>
              <a:gd name="T8" fmla="*/ 0 w 751"/>
              <a:gd name="T9" fmla="*/ 90 h 480"/>
              <a:gd name="T10" fmla="*/ 36 w 751"/>
              <a:gd name="T11" fmla="*/ 54 h 480"/>
              <a:gd name="T12" fmla="*/ 36 w 751"/>
              <a:gd name="T13" fmla="*/ 54 h 480"/>
              <a:gd name="T14" fmla="*/ 64 w 751"/>
              <a:gd name="T15" fmla="*/ 90 h 480"/>
              <a:gd name="T16" fmla="*/ 64 w 751"/>
              <a:gd name="T17" fmla="*/ 398 h 480"/>
              <a:gd name="T18" fmla="*/ 82 w 751"/>
              <a:gd name="T19" fmla="*/ 416 h 480"/>
              <a:gd name="T20" fmla="*/ 678 w 751"/>
              <a:gd name="T21" fmla="*/ 416 h 480"/>
              <a:gd name="T22" fmla="*/ 687 w 751"/>
              <a:gd name="T23" fmla="*/ 398 h 480"/>
              <a:gd name="T24" fmla="*/ 687 w 751"/>
              <a:gd name="T25" fmla="*/ 0 h 480"/>
              <a:gd name="T26" fmla="*/ 750 w 751"/>
              <a:gd name="T27" fmla="*/ 0 h 480"/>
              <a:gd name="T28" fmla="*/ 750 w 751"/>
              <a:gd name="T29" fmla="*/ 398 h 480"/>
              <a:gd name="T30" fmla="*/ 678 w 751"/>
              <a:gd name="T31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1" h="480">
                <a:moveTo>
                  <a:pt x="678" y="479"/>
                </a:moveTo>
                <a:lnTo>
                  <a:pt x="678" y="479"/>
                </a:lnTo>
                <a:cubicBezTo>
                  <a:pt x="82" y="479"/>
                  <a:pt x="82" y="479"/>
                  <a:pt x="82" y="479"/>
                </a:cubicBezTo>
                <a:cubicBezTo>
                  <a:pt x="36" y="479"/>
                  <a:pt x="0" y="443"/>
                  <a:pt x="0" y="39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72"/>
                  <a:pt x="18" y="54"/>
                  <a:pt x="36" y="54"/>
                </a:cubicBezTo>
                <a:lnTo>
                  <a:pt x="36" y="54"/>
                </a:lnTo>
                <a:cubicBezTo>
                  <a:pt x="54" y="54"/>
                  <a:pt x="64" y="72"/>
                  <a:pt x="64" y="90"/>
                </a:cubicBezTo>
                <a:cubicBezTo>
                  <a:pt x="64" y="398"/>
                  <a:pt x="64" y="398"/>
                  <a:pt x="64" y="398"/>
                </a:cubicBezTo>
                <a:cubicBezTo>
                  <a:pt x="64" y="407"/>
                  <a:pt x="73" y="416"/>
                  <a:pt x="82" y="416"/>
                </a:cubicBezTo>
                <a:cubicBezTo>
                  <a:pt x="678" y="416"/>
                  <a:pt x="678" y="416"/>
                  <a:pt x="678" y="416"/>
                </a:cubicBezTo>
                <a:cubicBezTo>
                  <a:pt x="678" y="416"/>
                  <a:pt x="687" y="407"/>
                  <a:pt x="687" y="398"/>
                </a:cubicBezTo>
                <a:cubicBezTo>
                  <a:pt x="687" y="0"/>
                  <a:pt x="687" y="0"/>
                  <a:pt x="687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750" y="398"/>
                  <a:pt x="750" y="398"/>
                  <a:pt x="750" y="398"/>
                </a:cubicBezTo>
                <a:cubicBezTo>
                  <a:pt x="750" y="443"/>
                  <a:pt x="714" y="479"/>
                  <a:pt x="678" y="47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48">
            <a:extLst>
              <a:ext uri="{FF2B5EF4-FFF2-40B4-BE49-F238E27FC236}">
                <a16:creationId xmlns:a16="http://schemas.microsoft.com/office/drawing/2014/main" id="{BD63F053-E415-D444-92A8-116F69504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0746" y="5046503"/>
            <a:ext cx="802824" cy="329363"/>
          </a:xfrm>
          <a:custGeom>
            <a:avLst/>
            <a:gdLst>
              <a:gd name="T0" fmla="*/ 732 w 859"/>
              <a:gd name="T1" fmla="*/ 352 h 353"/>
              <a:gd name="T2" fmla="*/ 732 w 859"/>
              <a:gd name="T3" fmla="*/ 352 h 353"/>
              <a:gd name="T4" fmla="*/ 632 w 859"/>
              <a:gd name="T5" fmla="*/ 307 h 353"/>
              <a:gd name="T6" fmla="*/ 533 w 859"/>
              <a:gd name="T7" fmla="*/ 352 h 353"/>
              <a:gd name="T8" fmla="*/ 434 w 859"/>
              <a:gd name="T9" fmla="*/ 307 h 353"/>
              <a:gd name="T10" fmla="*/ 334 w 859"/>
              <a:gd name="T11" fmla="*/ 352 h 353"/>
              <a:gd name="T12" fmla="*/ 235 w 859"/>
              <a:gd name="T13" fmla="*/ 307 h 353"/>
              <a:gd name="T14" fmla="*/ 127 w 859"/>
              <a:gd name="T15" fmla="*/ 352 h 353"/>
              <a:gd name="T16" fmla="*/ 0 w 859"/>
              <a:gd name="T17" fmla="*/ 208 h 353"/>
              <a:gd name="T18" fmla="*/ 0 w 859"/>
              <a:gd name="T19" fmla="*/ 199 h 353"/>
              <a:gd name="T20" fmla="*/ 117 w 859"/>
              <a:gd name="T21" fmla="*/ 27 h 353"/>
              <a:gd name="T22" fmla="*/ 172 w 859"/>
              <a:gd name="T23" fmla="*/ 0 h 353"/>
              <a:gd name="T24" fmla="*/ 686 w 859"/>
              <a:gd name="T25" fmla="*/ 0 h 353"/>
              <a:gd name="T26" fmla="*/ 686 w 859"/>
              <a:gd name="T27" fmla="*/ 0 h 353"/>
              <a:gd name="T28" fmla="*/ 750 w 859"/>
              <a:gd name="T29" fmla="*/ 27 h 353"/>
              <a:gd name="T30" fmla="*/ 858 w 859"/>
              <a:gd name="T31" fmla="*/ 199 h 353"/>
              <a:gd name="T32" fmla="*/ 858 w 859"/>
              <a:gd name="T33" fmla="*/ 217 h 353"/>
              <a:gd name="T34" fmla="*/ 741 w 859"/>
              <a:gd name="T35" fmla="*/ 352 h 353"/>
              <a:gd name="T36" fmla="*/ 732 w 859"/>
              <a:gd name="T37" fmla="*/ 352 h 353"/>
              <a:gd name="T38" fmla="*/ 632 w 859"/>
              <a:gd name="T39" fmla="*/ 217 h 353"/>
              <a:gd name="T40" fmla="*/ 632 w 859"/>
              <a:gd name="T41" fmla="*/ 217 h 353"/>
              <a:gd name="T42" fmla="*/ 632 w 859"/>
              <a:gd name="T43" fmla="*/ 217 h 353"/>
              <a:gd name="T44" fmla="*/ 669 w 859"/>
              <a:gd name="T45" fmla="*/ 244 h 353"/>
              <a:gd name="T46" fmla="*/ 732 w 859"/>
              <a:gd name="T47" fmla="*/ 280 h 353"/>
              <a:gd name="T48" fmla="*/ 795 w 859"/>
              <a:gd name="T49" fmla="*/ 226 h 353"/>
              <a:gd name="T50" fmla="*/ 686 w 859"/>
              <a:gd name="T51" fmla="*/ 63 h 353"/>
              <a:gd name="T52" fmla="*/ 172 w 859"/>
              <a:gd name="T53" fmla="*/ 63 h 353"/>
              <a:gd name="T54" fmla="*/ 172 w 859"/>
              <a:gd name="T55" fmla="*/ 63 h 353"/>
              <a:gd name="T56" fmla="*/ 72 w 859"/>
              <a:gd name="T57" fmla="*/ 217 h 353"/>
              <a:gd name="T58" fmla="*/ 127 w 859"/>
              <a:gd name="T59" fmla="*/ 280 h 353"/>
              <a:gd name="T60" fmla="*/ 199 w 859"/>
              <a:gd name="T61" fmla="*/ 244 h 353"/>
              <a:gd name="T62" fmla="*/ 235 w 859"/>
              <a:gd name="T63" fmla="*/ 217 h 353"/>
              <a:gd name="T64" fmla="*/ 235 w 859"/>
              <a:gd name="T65" fmla="*/ 217 h 353"/>
              <a:gd name="T66" fmla="*/ 271 w 859"/>
              <a:gd name="T67" fmla="*/ 244 h 353"/>
              <a:gd name="T68" fmla="*/ 334 w 859"/>
              <a:gd name="T69" fmla="*/ 280 h 353"/>
              <a:gd name="T70" fmla="*/ 388 w 859"/>
              <a:gd name="T71" fmla="*/ 244 h 353"/>
              <a:gd name="T72" fmla="*/ 434 w 859"/>
              <a:gd name="T73" fmla="*/ 217 h 353"/>
              <a:gd name="T74" fmla="*/ 434 w 859"/>
              <a:gd name="T75" fmla="*/ 217 h 353"/>
              <a:gd name="T76" fmla="*/ 470 w 859"/>
              <a:gd name="T77" fmla="*/ 244 h 353"/>
              <a:gd name="T78" fmla="*/ 533 w 859"/>
              <a:gd name="T79" fmla="*/ 280 h 353"/>
              <a:gd name="T80" fmla="*/ 587 w 859"/>
              <a:gd name="T81" fmla="*/ 244 h 353"/>
              <a:gd name="T82" fmla="*/ 632 w 859"/>
              <a:gd name="T83" fmla="*/ 217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59" h="353">
                <a:moveTo>
                  <a:pt x="732" y="352"/>
                </a:moveTo>
                <a:lnTo>
                  <a:pt x="732" y="352"/>
                </a:lnTo>
                <a:cubicBezTo>
                  <a:pt x="686" y="352"/>
                  <a:pt x="650" y="334"/>
                  <a:pt x="632" y="307"/>
                </a:cubicBezTo>
                <a:cubicBezTo>
                  <a:pt x="605" y="334"/>
                  <a:pt x="569" y="352"/>
                  <a:pt x="533" y="352"/>
                </a:cubicBezTo>
                <a:cubicBezTo>
                  <a:pt x="488" y="352"/>
                  <a:pt x="461" y="334"/>
                  <a:pt x="434" y="307"/>
                </a:cubicBezTo>
                <a:cubicBezTo>
                  <a:pt x="406" y="334"/>
                  <a:pt x="370" y="352"/>
                  <a:pt x="334" y="352"/>
                </a:cubicBezTo>
                <a:cubicBezTo>
                  <a:pt x="298" y="352"/>
                  <a:pt x="262" y="334"/>
                  <a:pt x="235" y="307"/>
                </a:cubicBezTo>
                <a:cubicBezTo>
                  <a:pt x="208" y="334"/>
                  <a:pt x="172" y="352"/>
                  <a:pt x="127" y="352"/>
                </a:cubicBezTo>
                <a:cubicBezTo>
                  <a:pt x="54" y="343"/>
                  <a:pt x="0" y="280"/>
                  <a:pt x="0" y="208"/>
                </a:cubicBezTo>
                <a:cubicBezTo>
                  <a:pt x="0" y="199"/>
                  <a:pt x="0" y="199"/>
                  <a:pt x="0" y="199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127" y="9"/>
                  <a:pt x="153" y="0"/>
                  <a:pt x="172" y="0"/>
                </a:cubicBezTo>
                <a:cubicBezTo>
                  <a:pt x="686" y="0"/>
                  <a:pt x="686" y="0"/>
                  <a:pt x="686" y="0"/>
                </a:cubicBezTo>
                <a:lnTo>
                  <a:pt x="686" y="0"/>
                </a:lnTo>
                <a:cubicBezTo>
                  <a:pt x="714" y="0"/>
                  <a:pt x="732" y="9"/>
                  <a:pt x="750" y="27"/>
                </a:cubicBezTo>
                <a:cubicBezTo>
                  <a:pt x="858" y="199"/>
                  <a:pt x="858" y="199"/>
                  <a:pt x="858" y="199"/>
                </a:cubicBezTo>
                <a:cubicBezTo>
                  <a:pt x="858" y="217"/>
                  <a:pt x="858" y="217"/>
                  <a:pt x="858" y="217"/>
                </a:cubicBezTo>
                <a:cubicBezTo>
                  <a:pt x="858" y="289"/>
                  <a:pt x="804" y="343"/>
                  <a:pt x="741" y="352"/>
                </a:cubicBezTo>
                <a:cubicBezTo>
                  <a:pt x="732" y="352"/>
                  <a:pt x="732" y="352"/>
                  <a:pt x="732" y="352"/>
                </a:cubicBezTo>
                <a:close/>
                <a:moveTo>
                  <a:pt x="632" y="217"/>
                </a:moveTo>
                <a:lnTo>
                  <a:pt x="632" y="217"/>
                </a:lnTo>
                <a:lnTo>
                  <a:pt x="632" y="217"/>
                </a:lnTo>
                <a:cubicBezTo>
                  <a:pt x="650" y="217"/>
                  <a:pt x="659" y="226"/>
                  <a:pt x="669" y="244"/>
                </a:cubicBezTo>
                <a:cubicBezTo>
                  <a:pt x="677" y="271"/>
                  <a:pt x="705" y="289"/>
                  <a:pt x="732" y="280"/>
                </a:cubicBezTo>
                <a:cubicBezTo>
                  <a:pt x="768" y="280"/>
                  <a:pt x="786" y="253"/>
                  <a:pt x="795" y="226"/>
                </a:cubicBezTo>
                <a:cubicBezTo>
                  <a:pt x="686" y="63"/>
                  <a:pt x="686" y="63"/>
                  <a:pt x="686" y="63"/>
                </a:cubicBezTo>
                <a:cubicBezTo>
                  <a:pt x="172" y="63"/>
                  <a:pt x="172" y="63"/>
                  <a:pt x="172" y="63"/>
                </a:cubicBezTo>
                <a:lnTo>
                  <a:pt x="172" y="63"/>
                </a:lnTo>
                <a:cubicBezTo>
                  <a:pt x="72" y="217"/>
                  <a:pt x="72" y="217"/>
                  <a:pt x="72" y="217"/>
                </a:cubicBezTo>
                <a:cubicBezTo>
                  <a:pt x="72" y="253"/>
                  <a:pt x="99" y="280"/>
                  <a:pt x="127" y="280"/>
                </a:cubicBezTo>
                <a:cubicBezTo>
                  <a:pt x="153" y="280"/>
                  <a:pt x="181" y="271"/>
                  <a:pt x="199" y="244"/>
                </a:cubicBezTo>
                <a:cubicBezTo>
                  <a:pt x="199" y="226"/>
                  <a:pt x="217" y="217"/>
                  <a:pt x="235" y="217"/>
                </a:cubicBezTo>
                <a:lnTo>
                  <a:pt x="235" y="217"/>
                </a:lnTo>
                <a:cubicBezTo>
                  <a:pt x="253" y="217"/>
                  <a:pt x="271" y="226"/>
                  <a:pt x="271" y="244"/>
                </a:cubicBezTo>
                <a:cubicBezTo>
                  <a:pt x="280" y="262"/>
                  <a:pt x="307" y="280"/>
                  <a:pt x="334" y="280"/>
                </a:cubicBezTo>
                <a:cubicBezTo>
                  <a:pt x="361" y="280"/>
                  <a:pt x="379" y="262"/>
                  <a:pt x="388" y="244"/>
                </a:cubicBezTo>
                <a:cubicBezTo>
                  <a:pt x="397" y="226"/>
                  <a:pt x="416" y="217"/>
                  <a:pt x="434" y="217"/>
                </a:cubicBezTo>
                <a:lnTo>
                  <a:pt x="434" y="217"/>
                </a:lnTo>
                <a:cubicBezTo>
                  <a:pt x="452" y="217"/>
                  <a:pt x="461" y="226"/>
                  <a:pt x="470" y="244"/>
                </a:cubicBezTo>
                <a:cubicBezTo>
                  <a:pt x="479" y="262"/>
                  <a:pt x="506" y="280"/>
                  <a:pt x="533" y="280"/>
                </a:cubicBezTo>
                <a:cubicBezTo>
                  <a:pt x="560" y="280"/>
                  <a:pt x="578" y="262"/>
                  <a:pt x="587" y="244"/>
                </a:cubicBezTo>
                <a:cubicBezTo>
                  <a:pt x="596" y="226"/>
                  <a:pt x="614" y="217"/>
                  <a:pt x="632" y="2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49">
            <a:extLst>
              <a:ext uri="{FF2B5EF4-FFF2-40B4-BE49-F238E27FC236}">
                <a16:creationId xmlns:a16="http://schemas.microsoft.com/office/drawing/2014/main" id="{7677B1D3-E1A5-1E43-93A4-BB67E3FEF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7398" y="5384100"/>
            <a:ext cx="209970" cy="53520"/>
          </a:xfrm>
          <a:custGeom>
            <a:avLst/>
            <a:gdLst>
              <a:gd name="T0" fmla="*/ 226 w 227"/>
              <a:gd name="T1" fmla="*/ 55 h 56"/>
              <a:gd name="T2" fmla="*/ 0 w 227"/>
              <a:gd name="T3" fmla="*/ 55 h 56"/>
              <a:gd name="T4" fmla="*/ 0 w 227"/>
              <a:gd name="T5" fmla="*/ 0 h 56"/>
              <a:gd name="T6" fmla="*/ 226 w 227"/>
              <a:gd name="T7" fmla="*/ 0 h 56"/>
              <a:gd name="T8" fmla="*/ 226 w 227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56">
                <a:moveTo>
                  <a:pt x="226" y="55"/>
                </a:moveTo>
                <a:lnTo>
                  <a:pt x="0" y="55"/>
                </a:lnTo>
                <a:lnTo>
                  <a:pt x="0" y="0"/>
                </a:lnTo>
                <a:lnTo>
                  <a:pt x="226" y="0"/>
                </a:lnTo>
                <a:lnTo>
                  <a:pt x="226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50">
            <a:extLst>
              <a:ext uri="{FF2B5EF4-FFF2-40B4-BE49-F238E27FC236}">
                <a16:creationId xmlns:a16="http://schemas.microsoft.com/office/drawing/2014/main" id="{B7867A3F-97CD-F043-895D-52F3172D5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100" y="5252355"/>
            <a:ext cx="209970" cy="387002"/>
          </a:xfrm>
          <a:custGeom>
            <a:avLst/>
            <a:gdLst>
              <a:gd name="T0" fmla="*/ 90 w 226"/>
              <a:gd name="T1" fmla="*/ 0 h 416"/>
              <a:gd name="T2" fmla="*/ 90 w 226"/>
              <a:gd name="T3" fmla="*/ 0 h 416"/>
              <a:gd name="T4" fmla="*/ 0 w 226"/>
              <a:gd name="T5" fmla="*/ 0 h 416"/>
              <a:gd name="T6" fmla="*/ 0 w 226"/>
              <a:gd name="T7" fmla="*/ 54 h 416"/>
              <a:gd name="T8" fmla="*/ 72 w 226"/>
              <a:gd name="T9" fmla="*/ 54 h 416"/>
              <a:gd name="T10" fmla="*/ 90 w 226"/>
              <a:gd name="T11" fmla="*/ 63 h 416"/>
              <a:gd name="T12" fmla="*/ 171 w 226"/>
              <a:gd name="T13" fmla="*/ 153 h 416"/>
              <a:gd name="T14" fmla="*/ 171 w 226"/>
              <a:gd name="T15" fmla="*/ 361 h 416"/>
              <a:gd name="T16" fmla="*/ 36 w 226"/>
              <a:gd name="T17" fmla="*/ 361 h 416"/>
              <a:gd name="T18" fmla="*/ 45 w 226"/>
              <a:gd name="T19" fmla="*/ 388 h 416"/>
              <a:gd name="T20" fmla="*/ 36 w 226"/>
              <a:gd name="T21" fmla="*/ 415 h 416"/>
              <a:gd name="T22" fmla="*/ 171 w 226"/>
              <a:gd name="T23" fmla="*/ 415 h 416"/>
              <a:gd name="T24" fmla="*/ 225 w 226"/>
              <a:gd name="T25" fmla="*/ 361 h 416"/>
              <a:gd name="T26" fmla="*/ 225 w 226"/>
              <a:gd name="T27" fmla="*/ 144 h 416"/>
              <a:gd name="T28" fmla="*/ 225 w 226"/>
              <a:gd name="T29" fmla="*/ 135 h 416"/>
              <a:gd name="T30" fmla="*/ 117 w 226"/>
              <a:gd name="T31" fmla="*/ 9 h 416"/>
              <a:gd name="T32" fmla="*/ 90 w 226"/>
              <a:gd name="T33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6" h="416">
                <a:moveTo>
                  <a:pt x="90" y="0"/>
                </a:moveTo>
                <a:lnTo>
                  <a:pt x="90" y="0"/>
                </a:lnTo>
                <a:cubicBezTo>
                  <a:pt x="0" y="0"/>
                  <a:pt x="0" y="0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81" y="54"/>
                  <a:pt x="81" y="54"/>
                  <a:pt x="90" y="63"/>
                </a:cubicBezTo>
                <a:cubicBezTo>
                  <a:pt x="171" y="153"/>
                  <a:pt x="171" y="153"/>
                  <a:pt x="171" y="153"/>
                </a:cubicBezTo>
                <a:cubicBezTo>
                  <a:pt x="171" y="361"/>
                  <a:pt x="171" y="361"/>
                  <a:pt x="171" y="361"/>
                </a:cubicBezTo>
                <a:cubicBezTo>
                  <a:pt x="36" y="361"/>
                  <a:pt x="36" y="361"/>
                  <a:pt x="36" y="361"/>
                </a:cubicBezTo>
                <a:cubicBezTo>
                  <a:pt x="45" y="370"/>
                  <a:pt x="45" y="379"/>
                  <a:pt x="45" y="388"/>
                </a:cubicBezTo>
                <a:cubicBezTo>
                  <a:pt x="45" y="397"/>
                  <a:pt x="36" y="406"/>
                  <a:pt x="36" y="415"/>
                </a:cubicBezTo>
                <a:cubicBezTo>
                  <a:pt x="171" y="415"/>
                  <a:pt x="171" y="415"/>
                  <a:pt x="171" y="415"/>
                </a:cubicBezTo>
                <a:cubicBezTo>
                  <a:pt x="198" y="415"/>
                  <a:pt x="225" y="397"/>
                  <a:pt x="225" y="361"/>
                </a:cubicBezTo>
                <a:cubicBezTo>
                  <a:pt x="225" y="144"/>
                  <a:pt x="225" y="144"/>
                  <a:pt x="225" y="144"/>
                </a:cubicBezTo>
                <a:lnTo>
                  <a:pt x="225" y="135"/>
                </a:lnTo>
                <a:cubicBezTo>
                  <a:pt x="117" y="9"/>
                  <a:pt x="117" y="9"/>
                  <a:pt x="117" y="9"/>
                </a:cubicBezTo>
                <a:cubicBezTo>
                  <a:pt x="108" y="0"/>
                  <a:pt x="99" y="0"/>
                  <a:pt x="9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51">
            <a:extLst>
              <a:ext uri="{FF2B5EF4-FFF2-40B4-BE49-F238E27FC236}">
                <a16:creationId xmlns:a16="http://schemas.microsoft.com/office/drawing/2014/main" id="{99295684-0217-944A-84FE-D3C45485D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205" y="5585834"/>
            <a:ext cx="247023" cy="61757"/>
          </a:xfrm>
          <a:custGeom>
            <a:avLst/>
            <a:gdLst>
              <a:gd name="T0" fmla="*/ 253 w 263"/>
              <a:gd name="T1" fmla="*/ 0 h 64"/>
              <a:gd name="T2" fmla="*/ 253 w 263"/>
              <a:gd name="T3" fmla="*/ 0 h 64"/>
              <a:gd name="T4" fmla="*/ 0 w 263"/>
              <a:gd name="T5" fmla="*/ 0 h 64"/>
              <a:gd name="T6" fmla="*/ 9 w 263"/>
              <a:gd name="T7" fmla="*/ 27 h 64"/>
              <a:gd name="T8" fmla="*/ 0 w 263"/>
              <a:gd name="T9" fmla="*/ 63 h 64"/>
              <a:gd name="T10" fmla="*/ 262 w 263"/>
              <a:gd name="T11" fmla="*/ 63 h 64"/>
              <a:gd name="T12" fmla="*/ 244 w 263"/>
              <a:gd name="T13" fmla="*/ 27 h 64"/>
              <a:gd name="T14" fmla="*/ 253 w 263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64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36"/>
                  <a:pt x="9" y="54"/>
                  <a:pt x="0" y="63"/>
                </a:cubicBezTo>
                <a:cubicBezTo>
                  <a:pt x="262" y="63"/>
                  <a:pt x="262" y="63"/>
                  <a:pt x="262" y="63"/>
                </a:cubicBezTo>
                <a:cubicBezTo>
                  <a:pt x="253" y="54"/>
                  <a:pt x="244" y="36"/>
                  <a:pt x="244" y="27"/>
                </a:cubicBezTo>
                <a:cubicBezTo>
                  <a:pt x="244" y="18"/>
                  <a:pt x="244" y="0"/>
                  <a:pt x="25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52">
            <a:extLst>
              <a:ext uri="{FF2B5EF4-FFF2-40B4-BE49-F238E27FC236}">
                <a16:creationId xmlns:a16="http://schemas.microsoft.com/office/drawing/2014/main" id="{E639E795-57A1-8A41-A59E-FE18C0CAF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778" y="5132959"/>
            <a:ext cx="609322" cy="432291"/>
          </a:xfrm>
          <a:custGeom>
            <a:avLst/>
            <a:gdLst>
              <a:gd name="T0" fmla="*/ 623 w 652"/>
              <a:gd name="T1" fmla="*/ 443 h 462"/>
              <a:gd name="T2" fmla="*/ 623 w 652"/>
              <a:gd name="T3" fmla="*/ 443 h 462"/>
              <a:gd name="T4" fmla="*/ 651 w 652"/>
              <a:gd name="T5" fmla="*/ 452 h 462"/>
              <a:gd name="T6" fmla="*/ 651 w 652"/>
              <a:gd name="T7" fmla="*/ 181 h 462"/>
              <a:gd name="T8" fmla="*/ 651 w 652"/>
              <a:gd name="T9" fmla="*/ 127 h 462"/>
              <a:gd name="T10" fmla="*/ 651 w 652"/>
              <a:gd name="T11" fmla="*/ 64 h 462"/>
              <a:gd name="T12" fmla="*/ 587 w 652"/>
              <a:gd name="T13" fmla="*/ 0 h 462"/>
              <a:gd name="T14" fmla="*/ 36 w 652"/>
              <a:gd name="T15" fmla="*/ 0 h 462"/>
              <a:gd name="T16" fmla="*/ 0 w 652"/>
              <a:gd name="T17" fmla="*/ 28 h 462"/>
              <a:gd name="T18" fmla="*/ 36 w 652"/>
              <a:gd name="T19" fmla="*/ 64 h 462"/>
              <a:gd name="T20" fmla="*/ 587 w 652"/>
              <a:gd name="T21" fmla="*/ 64 h 462"/>
              <a:gd name="T22" fmla="*/ 587 w 652"/>
              <a:gd name="T23" fmla="*/ 461 h 462"/>
              <a:gd name="T24" fmla="*/ 623 w 652"/>
              <a:gd name="T25" fmla="*/ 443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2" h="462">
                <a:moveTo>
                  <a:pt x="623" y="443"/>
                </a:moveTo>
                <a:lnTo>
                  <a:pt x="623" y="443"/>
                </a:lnTo>
                <a:cubicBezTo>
                  <a:pt x="642" y="443"/>
                  <a:pt x="651" y="452"/>
                  <a:pt x="651" y="452"/>
                </a:cubicBezTo>
                <a:cubicBezTo>
                  <a:pt x="651" y="181"/>
                  <a:pt x="651" y="181"/>
                  <a:pt x="651" y="181"/>
                </a:cubicBezTo>
                <a:cubicBezTo>
                  <a:pt x="651" y="127"/>
                  <a:pt x="651" y="127"/>
                  <a:pt x="651" y="127"/>
                </a:cubicBezTo>
                <a:cubicBezTo>
                  <a:pt x="651" y="64"/>
                  <a:pt x="651" y="64"/>
                  <a:pt x="651" y="64"/>
                </a:cubicBezTo>
                <a:cubicBezTo>
                  <a:pt x="651" y="28"/>
                  <a:pt x="623" y="0"/>
                  <a:pt x="58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8"/>
                </a:cubicBezTo>
                <a:cubicBezTo>
                  <a:pt x="0" y="54"/>
                  <a:pt x="18" y="64"/>
                  <a:pt x="36" y="64"/>
                </a:cubicBezTo>
                <a:cubicBezTo>
                  <a:pt x="587" y="64"/>
                  <a:pt x="587" y="64"/>
                  <a:pt x="587" y="64"/>
                </a:cubicBezTo>
                <a:cubicBezTo>
                  <a:pt x="587" y="461"/>
                  <a:pt x="587" y="461"/>
                  <a:pt x="587" y="461"/>
                </a:cubicBezTo>
                <a:cubicBezTo>
                  <a:pt x="596" y="452"/>
                  <a:pt x="614" y="443"/>
                  <a:pt x="623" y="4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53">
            <a:extLst>
              <a:ext uri="{FF2B5EF4-FFF2-40B4-BE49-F238E27FC236}">
                <a16:creationId xmlns:a16="http://schemas.microsoft.com/office/drawing/2014/main" id="{A84D375D-EBCB-0342-93C5-F56397A35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769" y="5367632"/>
            <a:ext cx="127627" cy="279959"/>
          </a:xfrm>
          <a:custGeom>
            <a:avLst/>
            <a:gdLst>
              <a:gd name="T0" fmla="*/ 126 w 136"/>
              <a:gd name="T1" fmla="*/ 235 h 299"/>
              <a:gd name="T2" fmla="*/ 126 w 136"/>
              <a:gd name="T3" fmla="*/ 235 h 299"/>
              <a:gd name="T4" fmla="*/ 72 w 136"/>
              <a:gd name="T5" fmla="*/ 235 h 299"/>
              <a:gd name="T6" fmla="*/ 72 w 136"/>
              <a:gd name="T7" fmla="*/ 0 h 299"/>
              <a:gd name="T8" fmla="*/ 0 w 136"/>
              <a:gd name="T9" fmla="*/ 0 h 299"/>
              <a:gd name="T10" fmla="*/ 0 w 136"/>
              <a:gd name="T11" fmla="*/ 235 h 299"/>
              <a:gd name="T12" fmla="*/ 17 w 136"/>
              <a:gd name="T13" fmla="*/ 271 h 299"/>
              <a:gd name="T14" fmla="*/ 63 w 136"/>
              <a:gd name="T15" fmla="*/ 298 h 299"/>
              <a:gd name="T16" fmla="*/ 63 w 136"/>
              <a:gd name="T17" fmla="*/ 298 h 299"/>
              <a:gd name="T18" fmla="*/ 135 w 136"/>
              <a:gd name="T19" fmla="*/ 298 h 299"/>
              <a:gd name="T20" fmla="*/ 117 w 136"/>
              <a:gd name="T21" fmla="*/ 262 h 299"/>
              <a:gd name="T22" fmla="*/ 126 w 136"/>
              <a:gd name="T23" fmla="*/ 235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299">
                <a:moveTo>
                  <a:pt x="126" y="235"/>
                </a:moveTo>
                <a:lnTo>
                  <a:pt x="126" y="235"/>
                </a:lnTo>
                <a:cubicBezTo>
                  <a:pt x="72" y="235"/>
                  <a:pt x="72" y="235"/>
                  <a:pt x="72" y="235"/>
                </a:cubicBezTo>
                <a:cubicBezTo>
                  <a:pt x="72" y="0"/>
                  <a:pt x="72" y="0"/>
                  <a:pt x="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253"/>
                  <a:pt x="9" y="262"/>
                  <a:pt x="17" y="271"/>
                </a:cubicBezTo>
                <a:cubicBezTo>
                  <a:pt x="27" y="289"/>
                  <a:pt x="45" y="298"/>
                  <a:pt x="63" y="298"/>
                </a:cubicBezTo>
                <a:lnTo>
                  <a:pt x="63" y="298"/>
                </a:lnTo>
                <a:cubicBezTo>
                  <a:pt x="135" y="298"/>
                  <a:pt x="135" y="298"/>
                  <a:pt x="135" y="298"/>
                </a:cubicBezTo>
                <a:cubicBezTo>
                  <a:pt x="126" y="289"/>
                  <a:pt x="117" y="271"/>
                  <a:pt x="117" y="262"/>
                </a:cubicBezTo>
                <a:cubicBezTo>
                  <a:pt x="117" y="253"/>
                  <a:pt x="126" y="244"/>
                  <a:pt x="126" y="2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54">
            <a:extLst>
              <a:ext uri="{FF2B5EF4-FFF2-40B4-BE49-F238E27FC236}">
                <a16:creationId xmlns:a16="http://schemas.microsoft.com/office/drawing/2014/main" id="{F3622751-19D9-5744-9FD3-9865488CD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0941" y="5528195"/>
            <a:ext cx="177032" cy="168800"/>
          </a:xfrm>
          <a:custGeom>
            <a:avLst/>
            <a:gdLst>
              <a:gd name="T0" fmla="*/ 90 w 191"/>
              <a:gd name="T1" fmla="*/ 181 h 182"/>
              <a:gd name="T2" fmla="*/ 90 w 191"/>
              <a:gd name="T3" fmla="*/ 181 h 182"/>
              <a:gd name="T4" fmla="*/ 0 w 191"/>
              <a:gd name="T5" fmla="*/ 90 h 182"/>
              <a:gd name="T6" fmla="*/ 90 w 191"/>
              <a:gd name="T7" fmla="*/ 0 h 182"/>
              <a:gd name="T8" fmla="*/ 190 w 191"/>
              <a:gd name="T9" fmla="*/ 90 h 182"/>
              <a:gd name="T10" fmla="*/ 90 w 191"/>
              <a:gd name="T11" fmla="*/ 181 h 182"/>
              <a:gd name="T12" fmla="*/ 90 w 191"/>
              <a:gd name="T13" fmla="*/ 45 h 182"/>
              <a:gd name="T14" fmla="*/ 90 w 191"/>
              <a:gd name="T15" fmla="*/ 45 h 182"/>
              <a:gd name="T16" fmla="*/ 54 w 191"/>
              <a:gd name="T17" fmla="*/ 90 h 182"/>
              <a:gd name="T18" fmla="*/ 90 w 191"/>
              <a:gd name="T19" fmla="*/ 126 h 182"/>
              <a:gd name="T20" fmla="*/ 136 w 191"/>
              <a:gd name="T21" fmla="*/ 90 h 182"/>
              <a:gd name="T22" fmla="*/ 90 w 191"/>
              <a:gd name="T23" fmla="*/ 4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1" h="182">
                <a:moveTo>
                  <a:pt x="90" y="181"/>
                </a:moveTo>
                <a:lnTo>
                  <a:pt x="90" y="181"/>
                </a:lnTo>
                <a:cubicBezTo>
                  <a:pt x="45" y="181"/>
                  <a:pt x="0" y="135"/>
                  <a:pt x="0" y="90"/>
                </a:cubicBezTo>
                <a:cubicBezTo>
                  <a:pt x="0" y="36"/>
                  <a:pt x="45" y="0"/>
                  <a:pt x="90" y="0"/>
                </a:cubicBezTo>
                <a:cubicBezTo>
                  <a:pt x="145" y="0"/>
                  <a:pt x="190" y="36"/>
                  <a:pt x="190" y="90"/>
                </a:cubicBezTo>
                <a:cubicBezTo>
                  <a:pt x="190" y="135"/>
                  <a:pt x="145" y="181"/>
                  <a:pt x="90" y="181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72" y="45"/>
                  <a:pt x="54" y="63"/>
                  <a:pt x="54" y="90"/>
                </a:cubicBezTo>
                <a:cubicBezTo>
                  <a:pt x="54" y="108"/>
                  <a:pt x="72" y="126"/>
                  <a:pt x="90" y="126"/>
                </a:cubicBezTo>
                <a:cubicBezTo>
                  <a:pt x="118" y="126"/>
                  <a:pt x="136" y="108"/>
                  <a:pt x="136" y="90"/>
                </a:cubicBezTo>
                <a:cubicBezTo>
                  <a:pt x="136" y="63"/>
                  <a:pt x="118" y="45"/>
                  <a:pt x="9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55">
            <a:extLst>
              <a:ext uri="{FF2B5EF4-FFF2-40B4-BE49-F238E27FC236}">
                <a16:creationId xmlns:a16="http://schemas.microsoft.com/office/drawing/2014/main" id="{8D44628A-1689-0C46-9A97-EFD910227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344" y="5528195"/>
            <a:ext cx="168797" cy="168800"/>
          </a:xfrm>
          <a:custGeom>
            <a:avLst/>
            <a:gdLst>
              <a:gd name="T0" fmla="*/ 90 w 182"/>
              <a:gd name="T1" fmla="*/ 181 h 182"/>
              <a:gd name="T2" fmla="*/ 90 w 182"/>
              <a:gd name="T3" fmla="*/ 181 h 182"/>
              <a:gd name="T4" fmla="*/ 0 w 182"/>
              <a:gd name="T5" fmla="*/ 90 h 182"/>
              <a:gd name="T6" fmla="*/ 90 w 182"/>
              <a:gd name="T7" fmla="*/ 0 h 182"/>
              <a:gd name="T8" fmla="*/ 181 w 182"/>
              <a:gd name="T9" fmla="*/ 90 h 182"/>
              <a:gd name="T10" fmla="*/ 90 w 182"/>
              <a:gd name="T11" fmla="*/ 181 h 182"/>
              <a:gd name="T12" fmla="*/ 90 w 182"/>
              <a:gd name="T13" fmla="*/ 45 h 182"/>
              <a:gd name="T14" fmla="*/ 90 w 182"/>
              <a:gd name="T15" fmla="*/ 45 h 182"/>
              <a:gd name="T16" fmla="*/ 45 w 182"/>
              <a:gd name="T17" fmla="*/ 90 h 182"/>
              <a:gd name="T18" fmla="*/ 90 w 182"/>
              <a:gd name="T19" fmla="*/ 126 h 182"/>
              <a:gd name="T20" fmla="*/ 126 w 182"/>
              <a:gd name="T21" fmla="*/ 90 h 182"/>
              <a:gd name="T22" fmla="*/ 90 w 182"/>
              <a:gd name="T23" fmla="*/ 4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2" h="182">
                <a:moveTo>
                  <a:pt x="90" y="181"/>
                </a:moveTo>
                <a:lnTo>
                  <a:pt x="90" y="181"/>
                </a:lnTo>
                <a:cubicBezTo>
                  <a:pt x="36" y="181"/>
                  <a:pt x="0" y="135"/>
                  <a:pt x="0" y="90"/>
                </a:cubicBezTo>
                <a:cubicBezTo>
                  <a:pt x="0" y="36"/>
                  <a:pt x="36" y="0"/>
                  <a:pt x="90" y="0"/>
                </a:cubicBezTo>
                <a:cubicBezTo>
                  <a:pt x="135" y="0"/>
                  <a:pt x="181" y="36"/>
                  <a:pt x="181" y="90"/>
                </a:cubicBezTo>
                <a:cubicBezTo>
                  <a:pt x="181" y="135"/>
                  <a:pt x="135" y="181"/>
                  <a:pt x="90" y="181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63" y="45"/>
                  <a:pt x="45" y="63"/>
                  <a:pt x="45" y="90"/>
                </a:cubicBezTo>
                <a:cubicBezTo>
                  <a:pt x="45" y="108"/>
                  <a:pt x="63" y="126"/>
                  <a:pt x="90" y="126"/>
                </a:cubicBezTo>
                <a:cubicBezTo>
                  <a:pt x="108" y="126"/>
                  <a:pt x="126" y="108"/>
                  <a:pt x="126" y="90"/>
                </a:cubicBezTo>
                <a:cubicBezTo>
                  <a:pt x="126" y="63"/>
                  <a:pt x="108" y="45"/>
                  <a:pt x="9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56">
            <a:extLst>
              <a:ext uri="{FF2B5EF4-FFF2-40B4-BE49-F238E27FC236}">
                <a16:creationId xmlns:a16="http://schemas.microsoft.com/office/drawing/2014/main" id="{AABC9AAB-C212-EC40-A493-09E43BB28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246" y="5240003"/>
            <a:ext cx="255257" cy="61757"/>
          </a:xfrm>
          <a:custGeom>
            <a:avLst/>
            <a:gdLst>
              <a:gd name="T0" fmla="*/ 244 w 272"/>
              <a:gd name="T1" fmla="*/ 63 h 64"/>
              <a:gd name="T2" fmla="*/ 244 w 272"/>
              <a:gd name="T3" fmla="*/ 63 h 64"/>
              <a:gd name="T4" fmla="*/ 36 w 272"/>
              <a:gd name="T5" fmla="*/ 63 h 64"/>
              <a:gd name="T6" fmla="*/ 0 w 272"/>
              <a:gd name="T7" fmla="*/ 27 h 64"/>
              <a:gd name="T8" fmla="*/ 0 w 272"/>
              <a:gd name="T9" fmla="*/ 27 h 64"/>
              <a:gd name="T10" fmla="*/ 36 w 272"/>
              <a:gd name="T11" fmla="*/ 0 h 64"/>
              <a:gd name="T12" fmla="*/ 244 w 272"/>
              <a:gd name="T13" fmla="*/ 0 h 64"/>
              <a:gd name="T14" fmla="*/ 271 w 272"/>
              <a:gd name="T15" fmla="*/ 27 h 64"/>
              <a:gd name="T16" fmla="*/ 271 w 272"/>
              <a:gd name="T17" fmla="*/ 27 h 64"/>
              <a:gd name="T18" fmla="*/ 244 w 272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2" h="64">
                <a:moveTo>
                  <a:pt x="244" y="63"/>
                </a:moveTo>
                <a:lnTo>
                  <a:pt x="244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lnTo>
                  <a:pt x="0" y="27"/>
                </a:lnTo>
                <a:cubicBezTo>
                  <a:pt x="0" y="18"/>
                  <a:pt x="18" y="0"/>
                  <a:pt x="3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62" y="0"/>
                  <a:pt x="271" y="18"/>
                  <a:pt x="271" y="27"/>
                </a:cubicBezTo>
                <a:lnTo>
                  <a:pt x="271" y="27"/>
                </a:lnTo>
                <a:cubicBezTo>
                  <a:pt x="271" y="45"/>
                  <a:pt x="262" y="63"/>
                  <a:pt x="244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57">
            <a:extLst>
              <a:ext uri="{FF2B5EF4-FFF2-40B4-BE49-F238E27FC236}">
                <a16:creationId xmlns:a16="http://schemas.microsoft.com/office/drawing/2014/main" id="{7F7AC29F-A97A-9E46-BFC7-2CB3F4F81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535" y="5334696"/>
            <a:ext cx="127627" cy="49405"/>
          </a:xfrm>
          <a:custGeom>
            <a:avLst/>
            <a:gdLst>
              <a:gd name="T0" fmla="*/ 108 w 136"/>
              <a:gd name="T1" fmla="*/ 54 h 55"/>
              <a:gd name="T2" fmla="*/ 108 w 136"/>
              <a:gd name="T3" fmla="*/ 54 h 55"/>
              <a:gd name="T4" fmla="*/ 26 w 136"/>
              <a:gd name="T5" fmla="*/ 54 h 55"/>
              <a:gd name="T6" fmla="*/ 0 w 136"/>
              <a:gd name="T7" fmla="*/ 27 h 55"/>
              <a:gd name="T8" fmla="*/ 0 w 136"/>
              <a:gd name="T9" fmla="*/ 27 h 55"/>
              <a:gd name="T10" fmla="*/ 26 w 136"/>
              <a:gd name="T11" fmla="*/ 0 h 55"/>
              <a:gd name="T12" fmla="*/ 108 w 136"/>
              <a:gd name="T13" fmla="*/ 0 h 55"/>
              <a:gd name="T14" fmla="*/ 135 w 136"/>
              <a:gd name="T15" fmla="*/ 27 h 55"/>
              <a:gd name="T16" fmla="*/ 135 w 136"/>
              <a:gd name="T17" fmla="*/ 27 h 55"/>
              <a:gd name="T18" fmla="*/ 108 w 136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55">
                <a:moveTo>
                  <a:pt x="108" y="54"/>
                </a:moveTo>
                <a:lnTo>
                  <a:pt x="108" y="54"/>
                </a:lnTo>
                <a:cubicBezTo>
                  <a:pt x="26" y="54"/>
                  <a:pt x="26" y="54"/>
                  <a:pt x="26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6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6" y="0"/>
                  <a:pt x="135" y="18"/>
                  <a:pt x="135" y="27"/>
                </a:cubicBezTo>
                <a:lnTo>
                  <a:pt x="135" y="27"/>
                </a:lnTo>
                <a:cubicBezTo>
                  <a:pt x="135" y="45"/>
                  <a:pt x="126" y="54"/>
                  <a:pt x="108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58">
            <a:extLst>
              <a:ext uri="{FF2B5EF4-FFF2-40B4-BE49-F238E27FC236}">
                <a16:creationId xmlns:a16="http://schemas.microsoft.com/office/drawing/2014/main" id="{B9CB0060-1E51-C54F-A02E-F6492E07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815" y="7220301"/>
            <a:ext cx="724599" cy="86457"/>
          </a:xfrm>
          <a:custGeom>
            <a:avLst/>
            <a:gdLst>
              <a:gd name="T0" fmla="*/ 777 w 778"/>
              <a:gd name="T1" fmla="*/ 90 h 91"/>
              <a:gd name="T2" fmla="*/ 0 w 778"/>
              <a:gd name="T3" fmla="*/ 90 h 91"/>
              <a:gd name="T4" fmla="*/ 0 w 778"/>
              <a:gd name="T5" fmla="*/ 0 h 91"/>
              <a:gd name="T6" fmla="*/ 777 w 778"/>
              <a:gd name="T7" fmla="*/ 0 h 91"/>
              <a:gd name="T8" fmla="*/ 777 w 778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8" h="91">
                <a:moveTo>
                  <a:pt x="777" y="90"/>
                </a:moveTo>
                <a:lnTo>
                  <a:pt x="0" y="90"/>
                </a:lnTo>
                <a:lnTo>
                  <a:pt x="0" y="0"/>
                </a:lnTo>
                <a:lnTo>
                  <a:pt x="777" y="0"/>
                </a:lnTo>
                <a:lnTo>
                  <a:pt x="777" y="9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59">
            <a:extLst>
              <a:ext uri="{FF2B5EF4-FFF2-40B4-BE49-F238E27FC236}">
                <a16:creationId xmlns:a16="http://schemas.microsoft.com/office/drawing/2014/main" id="{4A8DDC0A-DBB3-ED46-ACFF-842B4E044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040" y="7434387"/>
            <a:ext cx="152329" cy="69988"/>
          </a:xfrm>
          <a:custGeom>
            <a:avLst/>
            <a:gdLst>
              <a:gd name="T0" fmla="*/ 126 w 163"/>
              <a:gd name="T1" fmla="*/ 72 h 73"/>
              <a:gd name="T2" fmla="*/ 126 w 163"/>
              <a:gd name="T3" fmla="*/ 72 h 73"/>
              <a:gd name="T4" fmla="*/ 36 w 163"/>
              <a:gd name="T5" fmla="*/ 72 h 73"/>
              <a:gd name="T6" fmla="*/ 0 w 163"/>
              <a:gd name="T7" fmla="*/ 36 h 73"/>
              <a:gd name="T8" fmla="*/ 0 w 163"/>
              <a:gd name="T9" fmla="*/ 36 h 73"/>
              <a:gd name="T10" fmla="*/ 36 w 163"/>
              <a:gd name="T11" fmla="*/ 0 h 73"/>
              <a:gd name="T12" fmla="*/ 126 w 163"/>
              <a:gd name="T13" fmla="*/ 0 h 73"/>
              <a:gd name="T14" fmla="*/ 162 w 163"/>
              <a:gd name="T15" fmla="*/ 36 h 73"/>
              <a:gd name="T16" fmla="*/ 162 w 163"/>
              <a:gd name="T17" fmla="*/ 36 h 73"/>
              <a:gd name="T18" fmla="*/ 126 w 163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73">
                <a:moveTo>
                  <a:pt x="126" y="72"/>
                </a:moveTo>
                <a:lnTo>
                  <a:pt x="126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62" y="18"/>
                  <a:pt x="162" y="36"/>
                </a:cubicBezTo>
                <a:lnTo>
                  <a:pt x="162" y="36"/>
                </a:lnTo>
                <a:cubicBezTo>
                  <a:pt x="162" y="54"/>
                  <a:pt x="144" y="72"/>
                  <a:pt x="126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60">
            <a:extLst>
              <a:ext uri="{FF2B5EF4-FFF2-40B4-BE49-F238E27FC236}">
                <a16:creationId xmlns:a16="http://schemas.microsoft.com/office/drawing/2014/main" id="{5E7FF2A4-1C43-F042-8630-D4D5EA61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645" y="7010331"/>
            <a:ext cx="802824" cy="617556"/>
          </a:xfrm>
          <a:custGeom>
            <a:avLst/>
            <a:gdLst>
              <a:gd name="T0" fmla="*/ 732 w 859"/>
              <a:gd name="T1" fmla="*/ 659 h 660"/>
              <a:gd name="T2" fmla="*/ 732 w 859"/>
              <a:gd name="T3" fmla="*/ 659 h 660"/>
              <a:gd name="T4" fmla="*/ 127 w 859"/>
              <a:gd name="T5" fmla="*/ 659 h 660"/>
              <a:gd name="T6" fmla="*/ 0 w 859"/>
              <a:gd name="T7" fmla="*/ 523 h 660"/>
              <a:gd name="T8" fmla="*/ 0 w 859"/>
              <a:gd name="T9" fmla="*/ 126 h 660"/>
              <a:gd name="T10" fmla="*/ 127 w 859"/>
              <a:gd name="T11" fmla="*/ 0 h 660"/>
              <a:gd name="T12" fmla="*/ 732 w 859"/>
              <a:gd name="T13" fmla="*/ 0 h 660"/>
              <a:gd name="T14" fmla="*/ 858 w 859"/>
              <a:gd name="T15" fmla="*/ 126 h 660"/>
              <a:gd name="T16" fmla="*/ 858 w 859"/>
              <a:gd name="T17" fmla="*/ 523 h 660"/>
              <a:gd name="T18" fmla="*/ 732 w 859"/>
              <a:gd name="T19" fmla="*/ 659 h 660"/>
              <a:gd name="T20" fmla="*/ 127 w 859"/>
              <a:gd name="T21" fmla="*/ 63 h 660"/>
              <a:gd name="T22" fmla="*/ 127 w 859"/>
              <a:gd name="T23" fmla="*/ 63 h 660"/>
              <a:gd name="T24" fmla="*/ 63 w 859"/>
              <a:gd name="T25" fmla="*/ 126 h 660"/>
              <a:gd name="T26" fmla="*/ 63 w 859"/>
              <a:gd name="T27" fmla="*/ 523 h 660"/>
              <a:gd name="T28" fmla="*/ 127 w 859"/>
              <a:gd name="T29" fmla="*/ 587 h 660"/>
              <a:gd name="T30" fmla="*/ 732 w 859"/>
              <a:gd name="T31" fmla="*/ 587 h 660"/>
              <a:gd name="T32" fmla="*/ 786 w 859"/>
              <a:gd name="T33" fmla="*/ 523 h 660"/>
              <a:gd name="T34" fmla="*/ 786 w 859"/>
              <a:gd name="T35" fmla="*/ 126 h 660"/>
              <a:gd name="T36" fmla="*/ 732 w 859"/>
              <a:gd name="T37" fmla="*/ 63 h 660"/>
              <a:gd name="T38" fmla="*/ 127 w 859"/>
              <a:gd name="T39" fmla="*/ 63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59" h="660">
                <a:moveTo>
                  <a:pt x="732" y="659"/>
                </a:moveTo>
                <a:lnTo>
                  <a:pt x="732" y="659"/>
                </a:lnTo>
                <a:cubicBezTo>
                  <a:pt x="127" y="659"/>
                  <a:pt x="127" y="659"/>
                  <a:pt x="127" y="659"/>
                </a:cubicBezTo>
                <a:cubicBezTo>
                  <a:pt x="54" y="659"/>
                  <a:pt x="0" y="595"/>
                  <a:pt x="0" y="523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54" y="0"/>
                  <a:pt x="127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95" y="0"/>
                  <a:pt x="858" y="54"/>
                  <a:pt x="858" y="126"/>
                </a:cubicBezTo>
                <a:cubicBezTo>
                  <a:pt x="858" y="523"/>
                  <a:pt x="858" y="523"/>
                  <a:pt x="858" y="523"/>
                </a:cubicBezTo>
                <a:cubicBezTo>
                  <a:pt x="858" y="595"/>
                  <a:pt x="795" y="659"/>
                  <a:pt x="732" y="659"/>
                </a:cubicBezTo>
                <a:close/>
                <a:moveTo>
                  <a:pt x="127" y="63"/>
                </a:moveTo>
                <a:lnTo>
                  <a:pt x="127" y="63"/>
                </a:lnTo>
                <a:cubicBezTo>
                  <a:pt x="90" y="63"/>
                  <a:pt x="63" y="90"/>
                  <a:pt x="63" y="126"/>
                </a:cubicBezTo>
                <a:cubicBezTo>
                  <a:pt x="63" y="523"/>
                  <a:pt x="63" y="523"/>
                  <a:pt x="63" y="523"/>
                </a:cubicBezTo>
                <a:cubicBezTo>
                  <a:pt x="63" y="559"/>
                  <a:pt x="90" y="587"/>
                  <a:pt x="127" y="587"/>
                </a:cubicBezTo>
                <a:cubicBezTo>
                  <a:pt x="732" y="587"/>
                  <a:pt x="732" y="587"/>
                  <a:pt x="732" y="587"/>
                </a:cubicBezTo>
                <a:cubicBezTo>
                  <a:pt x="759" y="587"/>
                  <a:pt x="786" y="559"/>
                  <a:pt x="786" y="523"/>
                </a:cubicBezTo>
                <a:cubicBezTo>
                  <a:pt x="786" y="126"/>
                  <a:pt x="786" y="126"/>
                  <a:pt x="786" y="126"/>
                </a:cubicBezTo>
                <a:cubicBezTo>
                  <a:pt x="786" y="90"/>
                  <a:pt x="759" y="63"/>
                  <a:pt x="732" y="63"/>
                </a:cubicBezTo>
                <a:lnTo>
                  <a:pt x="127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29" name="Group 71">
            <a:extLst>
              <a:ext uri="{FF2B5EF4-FFF2-40B4-BE49-F238E27FC236}">
                <a16:creationId xmlns:a16="http://schemas.microsoft.com/office/drawing/2014/main" id="{BEB0CB80-3C93-344B-9883-2E981CBBA6EE}"/>
              </a:ext>
            </a:extLst>
          </p:cNvPr>
          <p:cNvGrpSpPr/>
          <p:nvPr/>
        </p:nvGrpSpPr>
        <p:grpSpPr>
          <a:xfrm>
            <a:off x="13497275" y="8341416"/>
            <a:ext cx="8935459" cy="2500601"/>
            <a:chOff x="2232442" y="3643574"/>
            <a:chExt cx="8981267" cy="2500601"/>
          </a:xfrm>
        </p:grpSpPr>
        <p:sp>
          <p:nvSpPr>
            <p:cNvPr id="230" name="CuadroTexto 598">
              <a:extLst>
                <a:ext uri="{FF2B5EF4-FFF2-40B4-BE49-F238E27FC236}">
                  <a16:creationId xmlns:a16="http://schemas.microsoft.com/office/drawing/2014/main" id="{E8273EA9-6385-E747-919A-BD2B16FBFF6B}"/>
                </a:ext>
              </a:extLst>
            </p:cNvPr>
            <p:cNvSpPr txBox="1"/>
            <p:nvPr/>
          </p:nvSpPr>
          <p:spPr>
            <a:xfrm>
              <a:off x="2232442" y="3643574"/>
              <a:ext cx="8981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  <p:sp>
          <p:nvSpPr>
            <p:cNvPr id="231" name="CuadroTexto 599">
              <a:extLst>
                <a:ext uri="{FF2B5EF4-FFF2-40B4-BE49-F238E27FC236}">
                  <a16:creationId xmlns:a16="http://schemas.microsoft.com/office/drawing/2014/main" id="{6F42CA2E-0AFA-1E4A-92E7-ADA53800F903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18B4143B-EFD5-D449-B7ED-C2B3C2BC3F33}"/>
              </a:ext>
            </a:extLst>
          </p:cNvPr>
          <p:cNvGrpSpPr/>
          <p:nvPr/>
        </p:nvGrpSpPr>
        <p:grpSpPr>
          <a:xfrm>
            <a:off x="4288812" y="2678055"/>
            <a:ext cx="2928647" cy="1291791"/>
            <a:chOff x="4184077" y="10773475"/>
            <a:chExt cx="4236804" cy="1291791"/>
          </a:xfrm>
        </p:grpSpPr>
        <p:sp>
          <p:nvSpPr>
            <p:cNvPr id="233" name="CuadroTexto 395">
              <a:extLst>
                <a:ext uri="{FF2B5EF4-FFF2-40B4-BE49-F238E27FC236}">
                  <a16:creationId xmlns:a16="http://schemas.microsoft.com/office/drawing/2014/main" id="{2C1424A7-5450-6E44-AB5B-2DCB8EECFA5C}"/>
                </a:ext>
              </a:extLst>
            </p:cNvPr>
            <p:cNvSpPr txBox="1"/>
            <p:nvPr/>
          </p:nvSpPr>
          <p:spPr>
            <a:xfrm flipH="1">
              <a:off x="5068466" y="10773475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34" name="Rectangle 40">
              <a:extLst>
                <a:ext uri="{FF2B5EF4-FFF2-40B4-BE49-F238E27FC236}">
                  <a16:creationId xmlns:a16="http://schemas.microsoft.com/office/drawing/2014/main" id="{25C22FCB-CFB7-9544-ABED-F0172525FC1A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619D1FBA-DA6A-2744-A12C-7232117683BF}"/>
              </a:ext>
            </a:extLst>
          </p:cNvPr>
          <p:cNvGrpSpPr/>
          <p:nvPr/>
        </p:nvGrpSpPr>
        <p:grpSpPr>
          <a:xfrm>
            <a:off x="10058789" y="2706769"/>
            <a:ext cx="2928647" cy="1291791"/>
            <a:chOff x="4141404" y="10773475"/>
            <a:chExt cx="4236804" cy="1291791"/>
          </a:xfrm>
        </p:grpSpPr>
        <p:sp>
          <p:nvSpPr>
            <p:cNvPr id="236" name="CuadroTexto 395">
              <a:extLst>
                <a:ext uri="{FF2B5EF4-FFF2-40B4-BE49-F238E27FC236}">
                  <a16:creationId xmlns:a16="http://schemas.microsoft.com/office/drawing/2014/main" id="{A83F7117-9B5E-2148-9D12-DEE08543E1F4}"/>
                </a:ext>
              </a:extLst>
            </p:cNvPr>
            <p:cNvSpPr txBox="1"/>
            <p:nvPr/>
          </p:nvSpPr>
          <p:spPr>
            <a:xfrm flipH="1">
              <a:off x="5068467" y="10773475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37" name="Rectangle 40">
              <a:extLst>
                <a:ext uri="{FF2B5EF4-FFF2-40B4-BE49-F238E27FC236}">
                  <a16:creationId xmlns:a16="http://schemas.microsoft.com/office/drawing/2014/main" id="{3C121A6C-1C99-0343-A29D-D019825D26D4}"/>
                </a:ext>
              </a:extLst>
            </p:cNvPr>
            <p:cNvSpPr/>
            <p:nvPr/>
          </p:nvSpPr>
          <p:spPr>
            <a:xfrm>
              <a:off x="4141404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8" name="Grupo 237">
            <a:extLst>
              <a:ext uri="{FF2B5EF4-FFF2-40B4-BE49-F238E27FC236}">
                <a16:creationId xmlns:a16="http://schemas.microsoft.com/office/drawing/2014/main" id="{B1BE07F7-1DD3-2944-BB3C-A3E0278BF778}"/>
              </a:ext>
            </a:extLst>
          </p:cNvPr>
          <p:cNvGrpSpPr/>
          <p:nvPr/>
        </p:nvGrpSpPr>
        <p:grpSpPr>
          <a:xfrm>
            <a:off x="7140616" y="9440296"/>
            <a:ext cx="2928647" cy="1262294"/>
            <a:chOff x="4141404" y="10773475"/>
            <a:chExt cx="4236804" cy="1262294"/>
          </a:xfrm>
        </p:grpSpPr>
        <p:sp>
          <p:nvSpPr>
            <p:cNvPr id="239" name="CuadroTexto 395">
              <a:extLst>
                <a:ext uri="{FF2B5EF4-FFF2-40B4-BE49-F238E27FC236}">
                  <a16:creationId xmlns:a16="http://schemas.microsoft.com/office/drawing/2014/main" id="{FA241170-6EA4-2040-8C8A-D36B79ECC201}"/>
                </a:ext>
              </a:extLst>
            </p:cNvPr>
            <p:cNvSpPr txBox="1"/>
            <p:nvPr/>
          </p:nvSpPr>
          <p:spPr>
            <a:xfrm flipH="1">
              <a:off x="5068467" y="10773475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40" name="Rectangle 40">
              <a:extLst>
                <a:ext uri="{FF2B5EF4-FFF2-40B4-BE49-F238E27FC236}">
                  <a16:creationId xmlns:a16="http://schemas.microsoft.com/office/drawing/2014/main" id="{61E9FE40-434F-B246-BEEA-13110A006436}"/>
                </a:ext>
              </a:extLst>
            </p:cNvPr>
            <p:cNvSpPr/>
            <p:nvPr/>
          </p:nvSpPr>
          <p:spPr>
            <a:xfrm>
              <a:off x="4141404" y="1132788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687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>
            <a:extLst>
              <a:ext uri="{FF2B5EF4-FFF2-40B4-BE49-F238E27FC236}">
                <a16:creationId xmlns:a16="http://schemas.microsoft.com/office/drawing/2014/main" id="{B544985E-7EC7-8648-994F-40A5E31D5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409" y="7343856"/>
            <a:ext cx="3992371" cy="5135561"/>
          </a:xfrm>
          <a:custGeom>
            <a:avLst/>
            <a:gdLst>
              <a:gd name="T0" fmla="*/ 0 w 4004"/>
              <a:gd name="T1" fmla="*/ 1753 h 5152"/>
              <a:gd name="T2" fmla="*/ 0 w 4004"/>
              <a:gd name="T3" fmla="*/ 1753 h 5152"/>
              <a:gd name="T4" fmla="*/ 3407 w 4004"/>
              <a:gd name="T5" fmla="*/ 5151 h 5152"/>
              <a:gd name="T6" fmla="*/ 4003 w 4004"/>
              <a:gd name="T7" fmla="*/ 5151 h 5152"/>
              <a:gd name="T8" fmla="*/ 4003 w 4004"/>
              <a:gd name="T9" fmla="*/ 100 h 5152"/>
              <a:gd name="T10" fmla="*/ 4003 w 4004"/>
              <a:gd name="T11" fmla="*/ 0 h 5152"/>
              <a:gd name="T12" fmla="*/ 0 w 4004"/>
              <a:gd name="T13" fmla="*/ 0 h 5152"/>
              <a:gd name="T14" fmla="*/ 0 w 4004"/>
              <a:gd name="T15" fmla="*/ 1753 h 5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04" h="5152">
                <a:moveTo>
                  <a:pt x="0" y="1753"/>
                </a:moveTo>
                <a:lnTo>
                  <a:pt x="0" y="1753"/>
                </a:lnTo>
                <a:cubicBezTo>
                  <a:pt x="0" y="3633"/>
                  <a:pt x="1527" y="5151"/>
                  <a:pt x="3407" y="5151"/>
                </a:cubicBezTo>
                <a:cubicBezTo>
                  <a:pt x="4003" y="5151"/>
                  <a:pt x="4003" y="5151"/>
                  <a:pt x="4003" y="5151"/>
                </a:cubicBezTo>
                <a:cubicBezTo>
                  <a:pt x="4003" y="100"/>
                  <a:pt x="4003" y="100"/>
                  <a:pt x="4003" y="100"/>
                </a:cubicBezTo>
                <a:cubicBezTo>
                  <a:pt x="4003" y="64"/>
                  <a:pt x="4003" y="27"/>
                  <a:pt x="4003" y="0"/>
                </a:cubicBezTo>
                <a:cubicBezTo>
                  <a:pt x="0" y="0"/>
                  <a:pt x="0" y="0"/>
                  <a:pt x="0" y="0"/>
                </a:cubicBezTo>
                <a:lnTo>
                  <a:pt x="0" y="175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342E1A63-8E91-394C-8283-543ADA675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024" y="7343856"/>
            <a:ext cx="3992371" cy="5135561"/>
          </a:xfrm>
          <a:custGeom>
            <a:avLst/>
            <a:gdLst>
              <a:gd name="T0" fmla="*/ 0 w 4004"/>
              <a:gd name="T1" fmla="*/ 1753 h 5152"/>
              <a:gd name="T2" fmla="*/ 0 w 4004"/>
              <a:gd name="T3" fmla="*/ 1753 h 5152"/>
              <a:gd name="T4" fmla="*/ 3407 w 4004"/>
              <a:gd name="T5" fmla="*/ 5151 h 5152"/>
              <a:gd name="T6" fmla="*/ 4003 w 4004"/>
              <a:gd name="T7" fmla="*/ 5151 h 5152"/>
              <a:gd name="T8" fmla="*/ 4003 w 4004"/>
              <a:gd name="T9" fmla="*/ 100 h 5152"/>
              <a:gd name="T10" fmla="*/ 4003 w 4004"/>
              <a:gd name="T11" fmla="*/ 0 h 5152"/>
              <a:gd name="T12" fmla="*/ 0 w 4004"/>
              <a:gd name="T13" fmla="*/ 0 h 5152"/>
              <a:gd name="T14" fmla="*/ 0 w 4004"/>
              <a:gd name="T15" fmla="*/ 1753 h 5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04" h="5152">
                <a:moveTo>
                  <a:pt x="0" y="1753"/>
                </a:moveTo>
                <a:lnTo>
                  <a:pt x="0" y="1753"/>
                </a:lnTo>
                <a:cubicBezTo>
                  <a:pt x="0" y="3633"/>
                  <a:pt x="1527" y="5151"/>
                  <a:pt x="3407" y="5151"/>
                </a:cubicBezTo>
                <a:cubicBezTo>
                  <a:pt x="4003" y="5151"/>
                  <a:pt x="4003" y="5151"/>
                  <a:pt x="4003" y="5151"/>
                </a:cubicBezTo>
                <a:cubicBezTo>
                  <a:pt x="4003" y="100"/>
                  <a:pt x="4003" y="100"/>
                  <a:pt x="4003" y="100"/>
                </a:cubicBezTo>
                <a:cubicBezTo>
                  <a:pt x="4003" y="64"/>
                  <a:pt x="4003" y="27"/>
                  <a:pt x="4003" y="0"/>
                </a:cubicBezTo>
                <a:cubicBezTo>
                  <a:pt x="0" y="0"/>
                  <a:pt x="0" y="0"/>
                  <a:pt x="0" y="0"/>
                </a:cubicBezTo>
                <a:lnTo>
                  <a:pt x="0" y="175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3">
            <a:extLst>
              <a:ext uri="{FF2B5EF4-FFF2-40B4-BE49-F238E27FC236}">
                <a16:creationId xmlns:a16="http://schemas.microsoft.com/office/drawing/2014/main" id="{16C3419B-27FC-BB40-833D-F590D30BB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035" y="7343856"/>
            <a:ext cx="4001164" cy="5135561"/>
          </a:xfrm>
          <a:custGeom>
            <a:avLst/>
            <a:gdLst>
              <a:gd name="T0" fmla="*/ 0 w 4013"/>
              <a:gd name="T1" fmla="*/ 1753 h 5152"/>
              <a:gd name="T2" fmla="*/ 0 w 4013"/>
              <a:gd name="T3" fmla="*/ 1753 h 5152"/>
              <a:gd name="T4" fmla="*/ 3406 w 4013"/>
              <a:gd name="T5" fmla="*/ 5151 h 5152"/>
              <a:gd name="T6" fmla="*/ 4012 w 4013"/>
              <a:gd name="T7" fmla="*/ 5151 h 5152"/>
              <a:gd name="T8" fmla="*/ 4012 w 4013"/>
              <a:gd name="T9" fmla="*/ 100 h 5152"/>
              <a:gd name="T10" fmla="*/ 4003 w 4013"/>
              <a:gd name="T11" fmla="*/ 0 h 5152"/>
              <a:gd name="T12" fmla="*/ 0 w 4013"/>
              <a:gd name="T13" fmla="*/ 0 h 5152"/>
              <a:gd name="T14" fmla="*/ 0 w 4013"/>
              <a:gd name="T15" fmla="*/ 1753 h 5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13" h="5152">
                <a:moveTo>
                  <a:pt x="0" y="1753"/>
                </a:moveTo>
                <a:lnTo>
                  <a:pt x="0" y="1753"/>
                </a:lnTo>
                <a:cubicBezTo>
                  <a:pt x="0" y="3633"/>
                  <a:pt x="1527" y="5151"/>
                  <a:pt x="3406" y="5151"/>
                </a:cubicBezTo>
                <a:cubicBezTo>
                  <a:pt x="4012" y="5151"/>
                  <a:pt x="4012" y="5151"/>
                  <a:pt x="4012" y="5151"/>
                </a:cubicBezTo>
                <a:cubicBezTo>
                  <a:pt x="4012" y="100"/>
                  <a:pt x="4012" y="100"/>
                  <a:pt x="4012" y="100"/>
                </a:cubicBezTo>
                <a:cubicBezTo>
                  <a:pt x="4012" y="64"/>
                  <a:pt x="4003" y="27"/>
                  <a:pt x="4003" y="0"/>
                </a:cubicBezTo>
                <a:cubicBezTo>
                  <a:pt x="0" y="0"/>
                  <a:pt x="0" y="0"/>
                  <a:pt x="0" y="0"/>
                </a:cubicBezTo>
                <a:lnTo>
                  <a:pt x="0" y="175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4">
            <a:extLst>
              <a:ext uri="{FF2B5EF4-FFF2-40B4-BE49-F238E27FC236}">
                <a16:creationId xmlns:a16="http://schemas.microsoft.com/office/drawing/2014/main" id="{F8F93EF0-A893-324C-9C2A-47B0BDE69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9445" y="7343856"/>
            <a:ext cx="3992371" cy="5135561"/>
          </a:xfrm>
          <a:custGeom>
            <a:avLst/>
            <a:gdLst>
              <a:gd name="T0" fmla="*/ 0 w 4004"/>
              <a:gd name="T1" fmla="*/ 1753 h 5152"/>
              <a:gd name="T2" fmla="*/ 0 w 4004"/>
              <a:gd name="T3" fmla="*/ 1753 h 5152"/>
              <a:gd name="T4" fmla="*/ 3406 w 4004"/>
              <a:gd name="T5" fmla="*/ 5151 h 5152"/>
              <a:gd name="T6" fmla="*/ 4003 w 4004"/>
              <a:gd name="T7" fmla="*/ 5151 h 5152"/>
              <a:gd name="T8" fmla="*/ 4003 w 4004"/>
              <a:gd name="T9" fmla="*/ 100 h 5152"/>
              <a:gd name="T10" fmla="*/ 4003 w 4004"/>
              <a:gd name="T11" fmla="*/ 0 h 5152"/>
              <a:gd name="T12" fmla="*/ 0 w 4004"/>
              <a:gd name="T13" fmla="*/ 0 h 5152"/>
              <a:gd name="T14" fmla="*/ 0 w 4004"/>
              <a:gd name="T15" fmla="*/ 1753 h 5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04" h="5152">
                <a:moveTo>
                  <a:pt x="0" y="1753"/>
                </a:moveTo>
                <a:lnTo>
                  <a:pt x="0" y="1753"/>
                </a:lnTo>
                <a:cubicBezTo>
                  <a:pt x="0" y="3633"/>
                  <a:pt x="1518" y="5151"/>
                  <a:pt x="3406" y="5151"/>
                </a:cubicBezTo>
                <a:cubicBezTo>
                  <a:pt x="4003" y="5151"/>
                  <a:pt x="4003" y="5151"/>
                  <a:pt x="4003" y="5151"/>
                </a:cubicBezTo>
                <a:cubicBezTo>
                  <a:pt x="4003" y="100"/>
                  <a:pt x="4003" y="100"/>
                  <a:pt x="4003" y="100"/>
                </a:cubicBezTo>
                <a:cubicBezTo>
                  <a:pt x="4003" y="64"/>
                  <a:pt x="4003" y="27"/>
                  <a:pt x="4003" y="0"/>
                </a:cubicBezTo>
                <a:cubicBezTo>
                  <a:pt x="0" y="0"/>
                  <a:pt x="0" y="0"/>
                  <a:pt x="0" y="0"/>
                </a:cubicBezTo>
                <a:lnTo>
                  <a:pt x="0" y="175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04E0F488-D67A-9E43-8167-827365758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409" y="4046193"/>
            <a:ext cx="3992371" cy="3297663"/>
          </a:xfrm>
          <a:custGeom>
            <a:avLst/>
            <a:gdLst>
              <a:gd name="T0" fmla="*/ 597 w 4004"/>
              <a:gd name="T1" fmla="*/ 0 h 3307"/>
              <a:gd name="T2" fmla="*/ 597 w 4004"/>
              <a:gd name="T3" fmla="*/ 0 h 3307"/>
              <a:gd name="T4" fmla="*/ 0 w 4004"/>
              <a:gd name="T5" fmla="*/ 0 h 3307"/>
              <a:gd name="T6" fmla="*/ 0 w 4004"/>
              <a:gd name="T7" fmla="*/ 3306 h 3307"/>
              <a:gd name="T8" fmla="*/ 4003 w 4004"/>
              <a:gd name="T9" fmla="*/ 3306 h 3307"/>
              <a:gd name="T10" fmla="*/ 597 w 4004"/>
              <a:gd name="T11" fmla="*/ 0 h 3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4" h="3307">
                <a:moveTo>
                  <a:pt x="597" y="0"/>
                </a:moveTo>
                <a:lnTo>
                  <a:pt x="597" y="0"/>
                </a:lnTo>
                <a:cubicBezTo>
                  <a:pt x="0" y="0"/>
                  <a:pt x="0" y="0"/>
                  <a:pt x="0" y="0"/>
                </a:cubicBezTo>
                <a:cubicBezTo>
                  <a:pt x="0" y="3306"/>
                  <a:pt x="0" y="3306"/>
                  <a:pt x="0" y="3306"/>
                </a:cubicBezTo>
                <a:cubicBezTo>
                  <a:pt x="4003" y="3306"/>
                  <a:pt x="4003" y="3306"/>
                  <a:pt x="4003" y="3306"/>
                </a:cubicBezTo>
                <a:cubicBezTo>
                  <a:pt x="3949" y="1473"/>
                  <a:pt x="2440" y="0"/>
                  <a:pt x="59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CAB4C7DE-0E86-684E-AFA1-9CF8256FA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024" y="4046193"/>
            <a:ext cx="3992371" cy="3297663"/>
          </a:xfrm>
          <a:custGeom>
            <a:avLst/>
            <a:gdLst>
              <a:gd name="T0" fmla="*/ 597 w 4004"/>
              <a:gd name="T1" fmla="*/ 0 h 3307"/>
              <a:gd name="T2" fmla="*/ 597 w 4004"/>
              <a:gd name="T3" fmla="*/ 0 h 3307"/>
              <a:gd name="T4" fmla="*/ 0 w 4004"/>
              <a:gd name="T5" fmla="*/ 0 h 3307"/>
              <a:gd name="T6" fmla="*/ 0 w 4004"/>
              <a:gd name="T7" fmla="*/ 3306 h 3307"/>
              <a:gd name="T8" fmla="*/ 4003 w 4004"/>
              <a:gd name="T9" fmla="*/ 3306 h 3307"/>
              <a:gd name="T10" fmla="*/ 597 w 4004"/>
              <a:gd name="T11" fmla="*/ 0 h 3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4" h="3307">
                <a:moveTo>
                  <a:pt x="597" y="0"/>
                </a:moveTo>
                <a:lnTo>
                  <a:pt x="597" y="0"/>
                </a:lnTo>
                <a:cubicBezTo>
                  <a:pt x="0" y="0"/>
                  <a:pt x="0" y="0"/>
                  <a:pt x="0" y="0"/>
                </a:cubicBezTo>
                <a:cubicBezTo>
                  <a:pt x="0" y="3306"/>
                  <a:pt x="0" y="3306"/>
                  <a:pt x="0" y="3306"/>
                </a:cubicBezTo>
                <a:cubicBezTo>
                  <a:pt x="4003" y="3306"/>
                  <a:pt x="4003" y="3306"/>
                  <a:pt x="4003" y="3306"/>
                </a:cubicBezTo>
                <a:cubicBezTo>
                  <a:pt x="3949" y="1473"/>
                  <a:pt x="2449" y="0"/>
                  <a:pt x="59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F89210C7-D7EB-864E-8EEF-1AB3291F3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035" y="4046193"/>
            <a:ext cx="3992371" cy="3297663"/>
          </a:xfrm>
          <a:custGeom>
            <a:avLst/>
            <a:gdLst>
              <a:gd name="T0" fmla="*/ 606 w 4004"/>
              <a:gd name="T1" fmla="*/ 0 h 3307"/>
              <a:gd name="T2" fmla="*/ 606 w 4004"/>
              <a:gd name="T3" fmla="*/ 0 h 3307"/>
              <a:gd name="T4" fmla="*/ 0 w 4004"/>
              <a:gd name="T5" fmla="*/ 0 h 3307"/>
              <a:gd name="T6" fmla="*/ 0 w 4004"/>
              <a:gd name="T7" fmla="*/ 3306 h 3307"/>
              <a:gd name="T8" fmla="*/ 4003 w 4004"/>
              <a:gd name="T9" fmla="*/ 3306 h 3307"/>
              <a:gd name="T10" fmla="*/ 606 w 4004"/>
              <a:gd name="T11" fmla="*/ 0 h 3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4" h="3307">
                <a:moveTo>
                  <a:pt x="606" y="0"/>
                </a:moveTo>
                <a:lnTo>
                  <a:pt x="606" y="0"/>
                </a:lnTo>
                <a:cubicBezTo>
                  <a:pt x="0" y="0"/>
                  <a:pt x="0" y="0"/>
                  <a:pt x="0" y="0"/>
                </a:cubicBezTo>
                <a:cubicBezTo>
                  <a:pt x="0" y="3306"/>
                  <a:pt x="0" y="3306"/>
                  <a:pt x="0" y="3306"/>
                </a:cubicBezTo>
                <a:cubicBezTo>
                  <a:pt x="4003" y="3306"/>
                  <a:pt x="4003" y="3306"/>
                  <a:pt x="4003" y="3306"/>
                </a:cubicBezTo>
                <a:cubicBezTo>
                  <a:pt x="3949" y="1473"/>
                  <a:pt x="2449" y="0"/>
                  <a:pt x="60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E527EA63-D43B-A44C-9D16-D3E4DE602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9445" y="4046193"/>
            <a:ext cx="3992371" cy="3297663"/>
          </a:xfrm>
          <a:custGeom>
            <a:avLst/>
            <a:gdLst>
              <a:gd name="T0" fmla="*/ 596 w 4004"/>
              <a:gd name="T1" fmla="*/ 0 h 3307"/>
              <a:gd name="T2" fmla="*/ 596 w 4004"/>
              <a:gd name="T3" fmla="*/ 0 h 3307"/>
              <a:gd name="T4" fmla="*/ 0 w 4004"/>
              <a:gd name="T5" fmla="*/ 0 h 3307"/>
              <a:gd name="T6" fmla="*/ 0 w 4004"/>
              <a:gd name="T7" fmla="*/ 3306 h 3307"/>
              <a:gd name="T8" fmla="*/ 4003 w 4004"/>
              <a:gd name="T9" fmla="*/ 3306 h 3307"/>
              <a:gd name="T10" fmla="*/ 596 w 4004"/>
              <a:gd name="T11" fmla="*/ 0 h 3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4" h="3307">
                <a:moveTo>
                  <a:pt x="596" y="0"/>
                </a:moveTo>
                <a:lnTo>
                  <a:pt x="596" y="0"/>
                </a:lnTo>
                <a:cubicBezTo>
                  <a:pt x="0" y="0"/>
                  <a:pt x="0" y="0"/>
                  <a:pt x="0" y="0"/>
                </a:cubicBezTo>
                <a:cubicBezTo>
                  <a:pt x="0" y="3306"/>
                  <a:pt x="0" y="3306"/>
                  <a:pt x="0" y="3306"/>
                </a:cubicBezTo>
                <a:cubicBezTo>
                  <a:pt x="4003" y="3306"/>
                  <a:pt x="4003" y="3306"/>
                  <a:pt x="4003" y="3306"/>
                </a:cubicBezTo>
                <a:cubicBezTo>
                  <a:pt x="3940" y="1473"/>
                  <a:pt x="2439" y="0"/>
                  <a:pt x="59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09">
            <a:extLst>
              <a:ext uri="{FF2B5EF4-FFF2-40B4-BE49-F238E27FC236}">
                <a16:creationId xmlns:a16="http://schemas.microsoft.com/office/drawing/2014/main" id="{0AE26F2C-CB69-C44E-8435-4EFC521CA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695" y="5598292"/>
            <a:ext cx="936538" cy="677120"/>
          </a:xfrm>
          <a:custGeom>
            <a:avLst/>
            <a:gdLst>
              <a:gd name="T0" fmla="*/ 795 w 941"/>
              <a:gd name="T1" fmla="*/ 678 h 679"/>
              <a:gd name="T2" fmla="*/ 795 w 941"/>
              <a:gd name="T3" fmla="*/ 678 h 679"/>
              <a:gd name="T4" fmla="*/ 145 w 941"/>
              <a:gd name="T5" fmla="*/ 678 h 679"/>
              <a:gd name="T6" fmla="*/ 0 w 941"/>
              <a:gd name="T7" fmla="*/ 543 h 679"/>
              <a:gd name="T8" fmla="*/ 0 w 941"/>
              <a:gd name="T9" fmla="*/ 136 h 679"/>
              <a:gd name="T10" fmla="*/ 145 w 941"/>
              <a:gd name="T11" fmla="*/ 0 h 679"/>
              <a:gd name="T12" fmla="*/ 795 w 941"/>
              <a:gd name="T13" fmla="*/ 0 h 679"/>
              <a:gd name="T14" fmla="*/ 940 w 941"/>
              <a:gd name="T15" fmla="*/ 136 h 679"/>
              <a:gd name="T16" fmla="*/ 940 w 941"/>
              <a:gd name="T17" fmla="*/ 543 h 679"/>
              <a:gd name="T18" fmla="*/ 795 w 941"/>
              <a:gd name="T19" fmla="*/ 678 h 679"/>
              <a:gd name="T20" fmla="*/ 145 w 941"/>
              <a:gd name="T21" fmla="*/ 73 h 679"/>
              <a:gd name="T22" fmla="*/ 145 w 941"/>
              <a:gd name="T23" fmla="*/ 73 h 679"/>
              <a:gd name="T24" fmla="*/ 73 w 941"/>
              <a:gd name="T25" fmla="*/ 136 h 679"/>
              <a:gd name="T26" fmla="*/ 73 w 941"/>
              <a:gd name="T27" fmla="*/ 543 h 679"/>
              <a:gd name="T28" fmla="*/ 145 w 941"/>
              <a:gd name="T29" fmla="*/ 606 h 679"/>
              <a:gd name="T30" fmla="*/ 795 w 941"/>
              <a:gd name="T31" fmla="*/ 606 h 679"/>
              <a:gd name="T32" fmla="*/ 859 w 941"/>
              <a:gd name="T33" fmla="*/ 543 h 679"/>
              <a:gd name="T34" fmla="*/ 859 w 941"/>
              <a:gd name="T35" fmla="*/ 136 h 679"/>
              <a:gd name="T36" fmla="*/ 795 w 941"/>
              <a:gd name="T37" fmla="*/ 73 h 679"/>
              <a:gd name="T38" fmla="*/ 145 w 941"/>
              <a:gd name="T39" fmla="*/ 73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41" h="679">
                <a:moveTo>
                  <a:pt x="795" y="678"/>
                </a:moveTo>
                <a:lnTo>
                  <a:pt x="795" y="678"/>
                </a:lnTo>
                <a:cubicBezTo>
                  <a:pt x="145" y="678"/>
                  <a:pt x="145" y="678"/>
                  <a:pt x="145" y="678"/>
                </a:cubicBezTo>
                <a:cubicBezTo>
                  <a:pt x="64" y="678"/>
                  <a:pt x="0" y="615"/>
                  <a:pt x="0" y="543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64"/>
                  <a:pt x="64" y="0"/>
                  <a:pt x="145" y="0"/>
                </a:cubicBezTo>
                <a:cubicBezTo>
                  <a:pt x="795" y="0"/>
                  <a:pt x="795" y="0"/>
                  <a:pt x="795" y="0"/>
                </a:cubicBezTo>
                <a:cubicBezTo>
                  <a:pt x="877" y="0"/>
                  <a:pt x="940" y="64"/>
                  <a:pt x="940" y="136"/>
                </a:cubicBezTo>
                <a:cubicBezTo>
                  <a:pt x="940" y="543"/>
                  <a:pt x="940" y="543"/>
                  <a:pt x="940" y="543"/>
                </a:cubicBezTo>
                <a:cubicBezTo>
                  <a:pt x="940" y="615"/>
                  <a:pt x="877" y="678"/>
                  <a:pt x="795" y="678"/>
                </a:cubicBezTo>
                <a:close/>
                <a:moveTo>
                  <a:pt x="145" y="73"/>
                </a:moveTo>
                <a:lnTo>
                  <a:pt x="145" y="73"/>
                </a:lnTo>
                <a:cubicBezTo>
                  <a:pt x="109" y="73"/>
                  <a:pt x="73" y="100"/>
                  <a:pt x="73" y="136"/>
                </a:cubicBezTo>
                <a:cubicBezTo>
                  <a:pt x="73" y="543"/>
                  <a:pt x="73" y="543"/>
                  <a:pt x="73" y="543"/>
                </a:cubicBezTo>
                <a:cubicBezTo>
                  <a:pt x="73" y="579"/>
                  <a:pt x="109" y="606"/>
                  <a:pt x="145" y="606"/>
                </a:cubicBezTo>
                <a:cubicBezTo>
                  <a:pt x="795" y="606"/>
                  <a:pt x="795" y="606"/>
                  <a:pt x="795" y="606"/>
                </a:cubicBezTo>
                <a:cubicBezTo>
                  <a:pt x="832" y="606"/>
                  <a:pt x="859" y="579"/>
                  <a:pt x="859" y="543"/>
                </a:cubicBezTo>
                <a:cubicBezTo>
                  <a:pt x="859" y="136"/>
                  <a:pt x="859" y="136"/>
                  <a:pt x="859" y="136"/>
                </a:cubicBezTo>
                <a:cubicBezTo>
                  <a:pt x="859" y="100"/>
                  <a:pt x="832" y="73"/>
                  <a:pt x="795" y="73"/>
                </a:cubicBezTo>
                <a:lnTo>
                  <a:pt x="145" y="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10">
            <a:extLst>
              <a:ext uri="{FF2B5EF4-FFF2-40B4-BE49-F238E27FC236}">
                <a16:creationId xmlns:a16="http://schemas.microsoft.com/office/drawing/2014/main" id="{C659C8B4-046A-D944-9AD2-A178B360F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033" y="5796153"/>
            <a:ext cx="197861" cy="281401"/>
          </a:xfrm>
          <a:custGeom>
            <a:avLst/>
            <a:gdLst>
              <a:gd name="T0" fmla="*/ 108 w 200"/>
              <a:gd name="T1" fmla="*/ 280 h 281"/>
              <a:gd name="T2" fmla="*/ 108 w 200"/>
              <a:gd name="T3" fmla="*/ 280 h 281"/>
              <a:gd name="T4" fmla="*/ 36 w 200"/>
              <a:gd name="T5" fmla="*/ 280 h 281"/>
              <a:gd name="T6" fmla="*/ 9 w 200"/>
              <a:gd name="T7" fmla="*/ 253 h 281"/>
              <a:gd name="T8" fmla="*/ 9 w 200"/>
              <a:gd name="T9" fmla="*/ 253 h 281"/>
              <a:gd name="T10" fmla="*/ 36 w 200"/>
              <a:gd name="T11" fmla="*/ 226 h 281"/>
              <a:gd name="T12" fmla="*/ 108 w 200"/>
              <a:gd name="T13" fmla="*/ 226 h 281"/>
              <a:gd name="T14" fmla="*/ 135 w 200"/>
              <a:gd name="T15" fmla="*/ 199 h 281"/>
              <a:gd name="T16" fmla="*/ 108 w 200"/>
              <a:gd name="T17" fmla="*/ 172 h 281"/>
              <a:gd name="T18" fmla="*/ 90 w 200"/>
              <a:gd name="T19" fmla="*/ 172 h 281"/>
              <a:gd name="T20" fmla="*/ 0 w 200"/>
              <a:gd name="T21" fmla="*/ 91 h 281"/>
              <a:gd name="T22" fmla="*/ 81 w 200"/>
              <a:gd name="T23" fmla="*/ 0 h 281"/>
              <a:gd name="T24" fmla="*/ 163 w 200"/>
              <a:gd name="T25" fmla="*/ 0 h 281"/>
              <a:gd name="T26" fmla="*/ 190 w 200"/>
              <a:gd name="T27" fmla="*/ 27 h 281"/>
              <a:gd name="T28" fmla="*/ 190 w 200"/>
              <a:gd name="T29" fmla="*/ 27 h 281"/>
              <a:gd name="T30" fmla="*/ 163 w 200"/>
              <a:gd name="T31" fmla="*/ 54 h 281"/>
              <a:gd name="T32" fmla="*/ 81 w 200"/>
              <a:gd name="T33" fmla="*/ 54 h 281"/>
              <a:gd name="T34" fmla="*/ 54 w 200"/>
              <a:gd name="T35" fmla="*/ 82 h 281"/>
              <a:gd name="T36" fmla="*/ 81 w 200"/>
              <a:gd name="T37" fmla="*/ 109 h 281"/>
              <a:gd name="T38" fmla="*/ 108 w 200"/>
              <a:gd name="T39" fmla="*/ 109 h 281"/>
              <a:gd name="T40" fmla="*/ 190 w 200"/>
              <a:gd name="T41" fmla="*/ 208 h 281"/>
              <a:gd name="T42" fmla="*/ 108 w 200"/>
              <a:gd name="T43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0" h="281">
                <a:moveTo>
                  <a:pt x="108" y="280"/>
                </a:moveTo>
                <a:lnTo>
                  <a:pt x="108" y="280"/>
                </a:lnTo>
                <a:cubicBezTo>
                  <a:pt x="36" y="280"/>
                  <a:pt x="36" y="280"/>
                  <a:pt x="36" y="280"/>
                </a:cubicBezTo>
                <a:cubicBezTo>
                  <a:pt x="18" y="280"/>
                  <a:pt x="9" y="271"/>
                  <a:pt x="9" y="253"/>
                </a:cubicBezTo>
                <a:lnTo>
                  <a:pt x="9" y="253"/>
                </a:lnTo>
                <a:cubicBezTo>
                  <a:pt x="9" y="235"/>
                  <a:pt x="18" y="226"/>
                  <a:pt x="36" y="226"/>
                </a:cubicBezTo>
                <a:cubicBezTo>
                  <a:pt x="108" y="226"/>
                  <a:pt x="108" y="226"/>
                  <a:pt x="108" y="226"/>
                </a:cubicBezTo>
                <a:cubicBezTo>
                  <a:pt x="126" y="226"/>
                  <a:pt x="135" y="208"/>
                  <a:pt x="135" y="199"/>
                </a:cubicBezTo>
                <a:cubicBezTo>
                  <a:pt x="135" y="181"/>
                  <a:pt x="126" y="172"/>
                  <a:pt x="108" y="172"/>
                </a:cubicBezTo>
                <a:cubicBezTo>
                  <a:pt x="90" y="172"/>
                  <a:pt x="90" y="172"/>
                  <a:pt x="90" y="172"/>
                </a:cubicBezTo>
                <a:cubicBezTo>
                  <a:pt x="45" y="172"/>
                  <a:pt x="9" y="136"/>
                  <a:pt x="0" y="91"/>
                </a:cubicBezTo>
                <a:cubicBezTo>
                  <a:pt x="0" y="45"/>
                  <a:pt x="36" y="0"/>
                  <a:pt x="81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1" y="0"/>
                  <a:pt x="190" y="9"/>
                  <a:pt x="190" y="27"/>
                </a:cubicBezTo>
                <a:lnTo>
                  <a:pt x="190" y="27"/>
                </a:lnTo>
                <a:cubicBezTo>
                  <a:pt x="190" y="45"/>
                  <a:pt x="171" y="54"/>
                  <a:pt x="163" y="54"/>
                </a:cubicBezTo>
                <a:cubicBezTo>
                  <a:pt x="81" y="54"/>
                  <a:pt x="81" y="54"/>
                  <a:pt x="81" y="54"/>
                </a:cubicBezTo>
                <a:cubicBezTo>
                  <a:pt x="72" y="54"/>
                  <a:pt x="54" y="73"/>
                  <a:pt x="54" y="82"/>
                </a:cubicBezTo>
                <a:cubicBezTo>
                  <a:pt x="54" y="99"/>
                  <a:pt x="72" y="109"/>
                  <a:pt x="81" y="109"/>
                </a:cubicBezTo>
                <a:cubicBezTo>
                  <a:pt x="108" y="109"/>
                  <a:pt x="108" y="109"/>
                  <a:pt x="108" y="109"/>
                </a:cubicBezTo>
                <a:cubicBezTo>
                  <a:pt x="163" y="109"/>
                  <a:pt x="199" y="154"/>
                  <a:pt x="190" y="208"/>
                </a:cubicBezTo>
                <a:cubicBezTo>
                  <a:pt x="190" y="253"/>
                  <a:pt x="154" y="280"/>
                  <a:pt x="108" y="2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11">
            <a:extLst>
              <a:ext uri="{FF2B5EF4-FFF2-40B4-BE49-F238E27FC236}">
                <a16:creationId xmlns:a16="http://schemas.microsoft.com/office/drawing/2014/main" id="{F728B827-FDFB-D94F-AEEC-58FFF1D5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83" y="5747786"/>
            <a:ext cx="52763" cy="74748"/>
          </a:xfrm>
          <a:custGeom>
            <a:avLst/>
            <a:gdLst>
              <a:gd name="T0" fmla="*/ 54 w 55"/>
              <a:gd name="T1" fmla="*/ 72 h 73"/>
              <a:gd name="T2" fmla="*/ 0 w 55"/>
              <a:gd name="T3" fmla="*/ 72 h 73"/>
              <a:gd name="T4" fmla="*/ 0 w 55"/>
              <a:gd name="T5" fmla="*/ 0 h 73"/>
              <a:gd name="T6" fmla="*/ 54 w 55"/>
              <a:gd name="T7" fmla="*/ 0 h 73"/>
              <a:gd name="T8" fmla="*/ 54 w 55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73">
                <a:moveTo>
                  <a:pt x="54" y="72"/>
                </a:moveTo>
                <a:lnTo>
                  <a:pt x="0" y="72"/>
                </a:lnTo>
                <a:lnTo>
                  <a:pt x="0" y="0"/>
                </a:lnTo>
                <a:lnTo>
                  <a:pt x="54" y="0"/>
                </a:lnTo>
                <a:lnTo>
                  <a:pt x="54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12">
            <a:extLst>
              <a:ext uri="{FF2B5EF4-FFF2-40B4-BE49-F238E27FC236}">
                <a16:creationId xmlns:a16="http://schemas.microsoft.com/office/drawing/2014/main" id="{8D7A2D2E-3D4E-474E-935B-D5E340649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83" y="6046774"/>
            <a:ext cx="52763" cy="74748"/>
          </a:xfrm>
          <a:custGeom>
            <a:avLst/>
            <a:gdLst>
              <a:gd name="T0" fmla="*/ 54 w 55"/>
              <a:gd name="T1" fmla="*/ 73 h 74"/>
              <a:gd name="T2" fmla="*/ 0 w 55"/>
              <a:gd name="T3" fmla="*/ 73 h 74"/>
              <a:gd name="T4" fmla="*/ 0 w 55"/>
              <a:gd name="T5" fmla="*/ 0 h 74"/>
              <a:gd name="T6" fmla="*/ 54 w 55"/>
              <a:gd name="T7" fmla="*/ 0 h 74"/>
              <a:gd name="T8" fmla="*/ 54 w 55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74">
                <a:moveTo>
                  <a:pt x="54" y="73"/>
                </a:moveTo>
                <a:lnTo>
                  <a:pt x="0" y="73"/>
                </a:lnTo>
                <a:lnTo>
                  <a:pt x="0" y="0"/>
                </a:lnTo>
                <a:lnTo>
                  <a:pt x="54" y="0"/>
                </a:lnTo>
                <a:lnTo>
                  <a:pt x="54" y="7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13">
            <a:extLst>
              <a:ext uri="{FF2B5EF4-FFF2-40B4-BE49-F238E27FC236}">
                <a16:creationId xmlns:a16="http://schemas.microsoft.com/office/drawing/2014/main" id="{2F00AA5C-7BD9-A041-BF46-A55D64090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577" y="5695023"/>
            <a:ext cx="101130" cy="92336"/>
          </a:xfrm>
          <a:custGeom>
            <a:avLst/>
            <a:gdLst>
              <a:gd name="T0" fmla="*/ 55 w 101"/>
              <a:gd name="T1" fmla="*/ 9 h 91"/>
              <a:gd name="T2" fmla="*/ 55 w 101"/>
              <a:gd name="T3" fmla="*/ 9 h 91"/>
              <a:gd name="T4" fmla="*/ 18 w 101"/>
              <a:gd name="T5" fmla="*/ 36 h 91"/>
              <a:gd name="T6" fmla="*/ 9 w 101"/>
              <a:gd name="T7" fmla="*/ 72 h 91"/>
              <a:gd name="T8" fmla="*/ 9 w 101"/>
              <a:gd name="T9" fmla="*/ 72 h 91"/>
              <a:gd name="T10" fmla="*/ 46 w 101"/>
              <a:gd name="T11" fmla="*/ 81 h 91"/>
              <a:gd name="T12" fmla="*/ 82 w 101"/>
              <a:gd name="T13" fmla="*/ 54 h 91"/>
              <a:gd name="T14" fmla="*/ 91 w 101"/>
              <a:gd name="T15" fmla="*/ 18 h 91"/>
              <a:gd name="T16" fmla="*/ 91 w 101"/>
              <a:gd name="T17" fmla="*/ 18 h 91"/>
              <a:gd name="T18" fmla="*/ 55 w 101"/>
              <a:gd name="T19" fmla="*/ 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91">
                <a:moveTo>
                  <a:pt x="55" y="9"/>
                </a:moveTo>
                <a:lnTo>
                  <a:pt x="55" y="9"/>
                </a:lnTo>
                <a:cubicBezTo>
                  <a:pt x="18" y="36"/>
                  <a:pt x="18" y="36"/>
                  <a:pt x="18" y="36"/>
                </a:cubicBezTo>
                <a:cubicBezTo>
                  <a:pt x="0" y="45"/>
                  <a:pt x="0" y="63"/>
                  <a:pt x="9" y="72"/>
                </a:cubicBezTo>
                <a:lnTo>
                  <a:pt x="9" y="72"/>
                </a:lnTo>
                <a:cubicBezTo>
                  <a:pt x="18" y="90"/>
                  <a:pt x="36" y="90"/>
                  <a:pt x="46" y="81"/>
                </a:cubicBezTo>
                <a:cubicBezTo>
                  <a:pt x="82" y="54"/>
                  <a:pt x="82" y="54"/>
                  <a:pt x="82" y="54"/>
                </a:cubicBezTo>
                <a:cubicBezTo>
                  <a:pt x="100" y="45"/>
                  <a:pt x="100" y="27"/>
                  <a:pt x="91" y="18"/>
                </a:cubicBezTo>
                <a:lnTo>
                  <a:pt x="91" y="18"/>
                </a:lnTo>
                <a:cubicBezTo>
                  <a:pt x="82" y="9"/>
                  <a:pt x="72" y="0"/>
                  <a:pt x="5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14">
            <a:extLst>
              <a:ext uri="{FF2B5EF4-FFF2-40B4-BE49-F238E27FC236}">
                <a16:creationId xmlns:a16="http://schemas.microsoft.com/office/drawing/2014/main" id="{B0A8DA89-AB49-1A4F-AF6F-50BEFA096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220" y="6073155"/>
            <a:ext cx="101130" cy="92336"/>
          </a:xfrm>
          <a:custGeom>
            <a:avLst/>
            <a:gdLst>
              <a:gd name="T0" fmla="*/ 54 w 100"/>
              <a:gd name="T1" fmla="*/ 9 h 92"/>
              <a:gd name="T2" fmla="*/ 54 w 100"/>
              <a:gd name="T3" fmla="*/ 9 h 92"/>
              <a:gd name="T4" fmla="*/ 18 w 100"/>
              <a:gd name="T5" fmla="*/ 36 h 92"/>
              <a:gd name="T6" fmla="*/ 9 w 100"/>
              <a:gd name="T7" fmla="*/ 82 h 92"/>
              <a:gd name="T8" fmla="*/ 9 w 100"/>
              <a:gd name="T9" fmla="*/ 82 h 92"/>
              <a:gd name="T10" fmla="*/ 45 w 100"/>
              <a:gd name="T11" fmla="*/ 82 h 92"/>
              <a:gd name="T12" fmla="*/ 81 w 100"/>
              <a:gd name="T13" fmla="*/ 55 h 92"/>
              <a:gd name="T14" fmla="*/ 90 w 100"/>
              <a:gd name="T15" fmla="*/ 18 h 92"/>
              <a:gd name="T16" fmla="*/ 90 w 100"/>
              <a:gd name="T17" fmla="*/ 18 h 92"/>
              <a:gd name="T18" fmla="*/ 54 w 100"/>
              <a:gd name="T19" fmla="*/ 9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92">
                <a:moveTo>
                  <a:pt x="54" y="9"/>
                </a:moveTo>
                <a:lnTo>
                  <a:pt x="54" y="9"/>
                </a:lnTo>
                <a:cubicBezTo>
                  <a:pt x="18" y="36"/>
                  <a:pt x="18" y="36"/>
                  <a:pt x="18" y="36"/>
                </a:cubicBezTo>
                <a:cubicBezTo>
                  <a:pt x="0" y="46"/>
                  <a:pt x="0" y="64"/>
                  <a:pt x="9" y="82"/>
                </a:cubicBezTo>
                <a:lnTo>
                  <a:pt x="9" y="82"/>
                </a:lnTo>
                <a:cubicBezTo>
                  <a:pt x="18" y="91"/>
                  <a:pt x="36" y="91"/>
                  <a:pt x="45" y="82"/>
                </a:cubicBezTo>
                <a:cubicBezTo>
                  <a:pt x="81" y="55"/>
                  <a:pt x="81" y="55"/>
                  <a:pt x="81" y="55"/>
                </a:cubicBezTo>
                <a:cubicBezTo>
                  <a:pt x="99" y="46"/>
                  <a:pt x="99" y="27"/>
                  <a:pt x="90" y="18"/>
                </a:cubicBezTo>
                <a:lnTo>
                  <a:pt x="90" y="18"/>
                </a:lnTo>
                <a:cubicBezTo>
                  <a:pt x="81" y="9"/>
                  <a:pt x="63" y="0"/>
                  <a:pt x="54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15">
            <a:extLst>
              <a:ext uri="{FF2B5EF4-FFF2-40B4-BE49-F238E27FC236}">
                <a16:creationId xmlns:a16="http://schemas.microsoft.com/office/drawing/2014/main" id="{838717FD-1385-9A46-AED1-8FE9397E7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80" y="5958837"/>
            <a:ext cx="281401" cy="395720"/>
          </a:xfrm>
          <a:custGeom>
            <a:avLst/>
            <a:gdLst>
              <a:gd name="T0" fmla="*/ 280 w 281"/>
              <a:gd name="T1" fmla="*/ 397 h 398"/>
              <a:gd name="T2" fmla="*/ 280 w 281"/>
              <a:gd name="T3" fmla="*/ 397 h 398"/>
              <a:gd name="T4" fmla="*/ 0 w 281"/>
              <a:gd name="T5" fmla="*/ 397 h 398"/>
              <a:gd name="T6" fmla="*/ 0 w 281"/>
              <a:gd name="T7" fmla="*/ 54 h 398"/>
              <a:gd name="T8" fmla="*/ 54 w 281"/>
              <a:gd name="T9" fmla="*/ 0 h 398"/>
              <a:gd name="T10" fmla="*/ 216 w 281"/>
              <a:gd name="T11" fmla="*/ 0 h 398"/>
              <a:gd name="T12" fmla="*/ 280 w 281"/>
              <a:gd name="T13" fmla="*/ 54 h 398"/>
              <a:gd name="T14" fmla="*/ 280 w 281"/>
              <a:gd name="T15" fmla="*/ 397 h 398"/>
              <a:gd name="T16" fmla="*/ 54 w 281"/>
              <a:gd name="T17" fmla="*/ 343 h 398"/>
              <a:gd name="T18" fmla="*/ 54 w 281"/>
              <a:gd name="T19" fmla="*/ 343 h 398"/>
              <a:gd name="T20" fmla="*/ 216 w 281"/>
              <a:gd name="T21" fmla="*/ 343 h 398"/>
              <a:gd name="T22" fmla="*/ 216 w 281"/>
              <a:gd name="T23" fmla="*/ 54 h 398"/>
              <a:gd name="T24" fmla="*/ 216 w 281"/>
              <a:gd name="T25" fmla="*/ 54 h 398"/>
              <a:gd name="T26" fmla="*/ 54 w 281"/>
              <a:gd name="T27" fmla="*/ 54 h 398"/>
              <a:gd name="T28" fmla="*/ 54 w 281"/>
              <a:gd name="T29" fmla="*/ 54 h 398"/>
              <a:gd name="T30" fmla="*/ 54 w 281"/>
              <a:gd name="T31" fmla="*/ 343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1" h="398">
                <a:moveTo>
                  <a:pt x="280" y="397"/>
                </a:moveTo>
                <a:lnTo>
                  <a:pt x="280" y="397"/>
                </a:lnTo>
                <a:cubicBezTo>
                  <a:pt x="0" y="397"/>
                  <a:pt x="0" y="397"/>
                  <a:pt x="0" y="39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53" y="0"/>
                  <a:pt x="280" y="27"/>
                  <a:pt x="280" y="54"/>
                </a:cubicBezTo>
                <a:lnTo>
                  <a:pt x="280" y="397"/>
                </a:lnTo>
                <a:close/>
                <a:moveTo>
                  <a:pt x="54" y="343"/>
                </a:moveTo>
                <a:lnTo>
                  <a:pt x="54" y="343"/>
                </a:lnTo>
                <a:cubicBezTo>
                  <a:pt x="216" y="343"/>
                  <a:pt x="216" y="343"/>
                  <a:pt x="216" y="343"/>
                </a:cubicBezTo>
                <a:cubicBezTo>
                  <a:pt x="216" y="54"/>
                  <a:pt x="216" y="54"/>
                  <a:pt x="216" y="54"/>
                </a:cubicBezTo>
                <a:lnTo>
                  <a:pt x="216" y="54"/>
                </a:lnTo>
                <a:cubicBezTo>
                  <a:pt x="54" y="54"/>
                  <a:pt x="54" y="54"/>
                  <a:pt x="54" y="54"/>
                </a:cubicBezTo>
                <a:lnTo>
                  <a:pt x="54" y="54"/>
                </a:lnTo>
                <a:lnTo>
                  <a:pt x="54" y="34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16">
            <a:extLst>
              <a:ext uri="{FF2B5EF4-FFF2-40B4-BE49-F238E27FC236}">
                <a16:creationId xmlns:a16="http://schemas.microsoft.com/office/drawing/2014/main" id="{A8B2C3A9-D89E-CA46-9C2D-F04F02998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265" y="5848916"/>
            <a:ext cx="822216" cy="514434"/>
          </a:xfrm>
          <a:custGeom>
            <a:avLst/>
            <a:gdLst>
              <a:gd name="T0" fmla="*/ 740 w 823"/>
              <a:gd name="T1" fmla="*/ 515 h 516"/>
              <a:gd name="T2" fmla="*/ 740 w 823"/>
              <a:gd name="T3" fmla="*/ 515 h 516"/>
              <a:gd name="T4" fmla="*/ 90 w 823"/>
              <a:gd name="T5" fmla="*/ 515 h 516"/>
              <a:gd name="T6" fmla="*/ 0 w 823"/>
              <a:gd name="T7" fmla="*/ 434 h 516"/>
              <a:gd name="T8" fmla="*/ 0 w 823"/>
              <a:gd name="T9" fmla="*/ 100 h 516"/>
              <a:gd name="T10" fmla="*/ 45 w 823"/>
              <a:gd name="T11" fmla="*/ 64 h 516"/>
              <a:gd name="T12" fmla="*/ 45 w 823"/>
              <a:gd name="T13" fmla="*/ 64 h 516"/>
              <a:gd name="T14" fmla="*/ 81 w 823"/>
              <a:gd name="T15" fmla="*/ 100 h 516"/>
              <a:gd name="T16" fmla="*/ 81 w 823"/>
              <a:gd name="T17" fmla="*/ 434 h 516"/>
              <a:gd name="T18" fmla="*/ 90 w 823"/>
              <a:gd name="T19" fmla="*/ 443 h 516"/>
              <a:gd name="T20" fmla="*/ 740 w 823"/>
              <a:gd name="T21" fmla="*/ 443 h 516"/>
              <a:gd name="T22" fmla="*/ 749 w 823"/>
              <a:gd name="T23" fmla="*/ 434 h 516"/>
              <a:gd name="T24" fmla="*/ 749 w 823"/>
              <a:gd name="T25" fmla="*/ 0 h 516"/>
              <a:gd name="T26" fmla="*/ 822 w 823"/>
              <a:gd name="T27" fmla="*/ 0 h 516"/>
              <a:gd name="T28" fmla="*/ 822 w 823"/>
              <a:gd name="T29" fmla="*/ 434 h 516"/>
              <a:gd name="T30" fmla="*/ 740 w 823"/>
              <a:gd name="T31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3" h="516">
                <a:moveTo>
                  <a:pt x="740" y="515"/>
                </a:moveTo>
                <a:lnTo>
                  <a:pt x="740" y="515"/>
                </a:lnTo>
                <a:cubicBezTo>
                  <a:pt x="90" y="515"/>
                  <a:pt x="90" y="515"/>
                  <a:pt x="90" y="515"/>
                </a:cubicBezTo>
                <a:cubicBezTo>
                  <a:pt x="45" y="515"/>
                  <a:pt x="0" y="479"/>
                  <a:pt x="0" y="434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73"/>
                  <a:pt x="18" y="64"/>
                  <a:pt x="45" y="64"/>
                </a:cubicBezTo>
                <a:lnTo>
                  <a:pt x="45" y="64"/>
                </a:lnTo>
                <a:cubicBezTo>
                  <a:pt x="63" y="64"/>
                  <a:pt x="81" y="73"/>
                  <a:pt x="81" y="100"/>
                </a:cubicBezTo>
                <a:cubicBezTo>
                  <a:pt x="81" y="434"/>
                  <a:pt x="81" y="434"/>
                  <a:pt x="81" y="434"/>
                </a:cubicBezTo>
                <a:cubicBezTo>
                  <a:pt x="81" y="434"/>
                  <a:pt x="81" y="443"/>
                  <a:pt x="90" y="443"/>
                </a:cubicBezTo>
                <a:cubicBezTo>
                  <a:pt x="740" y="443"/>
                  <a:pt x="740" y="443"/>
                  <a:pt x="740" y="443"/>
                </a:cubicBezTo>
                <a:lnTo>
                  <a:pt x="749" y="434"/>
                </a:lnTo>
                <a:cubicBezTo>
                  <a:pt x="749" y="0"/>
                  <a:pt x="749" y="0"/>
                  <a:pt x="749" y="0"/>
                </a:cubicBezTo>
                <a:cubicBezTo>
                  <a:pt x="822" y="0"/>
                  <a:pt x="822" y="0"/>
                  <a:pt x="822" y="0"/>
                </a:cubicBezTo>
                <a:cubicBezTo>
                  <a:pt x="822" y="434"/>
                  <a:pt x="822" y="434"/>
                  <a:pt x="822" y="434"/>
                </a:cubicBezTo>
                <a:cubicBezTo>
                  <a:pt x="822" y="479"/>
                  <a:pt x="786" y="515"/>
                  <a:pt x="740" y="51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17">
            <a:extLst>
              <a:ext uri="{FF2B5EF4-FFF2-40B4-BE49-F238E27FC236}">
                <a16:creationId xmlns:a16="http://schemas.microsoft.com/office/drawing/2014/main" id="{AE42D4BF-E13D-3A42-9F3A-C5DFBE11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310" y="5505959"/>
            <a:ext cx="936538" cy="386926"/>
          </a:xfrm>
          <a:custGeom>
            <a:avLst/>
            <a:gdLst>
              <a:gd name="T0" fmla="*/ 795 w 941"/>
              <a:gd name="T1" fmla="*/ 388 h 389"/>
              <a:gd name="T2" fmla="*/ 795 w 941"/>
              <a:gd name="T3" fmla="*/ 388 h 389"/>
              <a:gd name="T4" fmla="*/ 687 w 941"/>
              <a:gd name="T5" fmla="*/ 334 h 389"/>
              <a:gd name="T6" fmla="*/ 579 w 941"/>
              <a:gd name="T7" fmla="*/ 388 h 389"/>
              <a:gd name="T8" fmla="*/ 470 w 941"/>
              <a:gd name="T9" fmla="*/ 334 h 389"/>
              <a:gd name="T10" fmla="*/ 362 w 941"/>
              <a:gd name="T11" fmla="*/ 388 h 389"/>
              <a:gd name="T12" fmla="*/ 253 w 941"/>
              <a:gd name="T13" fmla="*/ 334 h 389"/>
              <a:gd name="T14" fmla="*/ 136 w 941"/>
              <a:gd name="T15" fmla="*/ 388 h 389"/>
              <a:gd name="T16" fmla="*/ 0 w 941"/>
              <a:gd name="T17" fmla="*/ 235 h 389"/>
              <a:gd name="T18" fmla="*/ 0 w 941"/>
              <a:gd name="T19" fmla="*/ 226 h 389"/>
              <a:gd name="T20" fmla="*/ 127 w 941"/>
              <a:gd name="T21" fmla="*/ 36 h 389"/>
              <a:gd name="T22" fmla="*/ 190 w 941"/>
              <a:gd name="T23" fmla="*/ 0 h 389"/>
              <a:gd name="T24" fmla="*/ 750 w 941"/>
              <a:gd name="T25" fmla="*/ 0 h 389"/>
              <a:gd name="T26" fmla="*/ 750 w 941"/>
              <a:gd name="T27" fmla="*/ 0 h 389"/>
              <a:gd name="T28" fmla="*/ 813 w 941"/>
              <a:gd name="T29" fmla="*/ 36 h 389"/>
              <a:gd name="T30" fmla="*/ 940 w 941"/>
              <a:gd name="T31" fmla="*/ 226 h 389"/>
              <a:gd name="T32" fmla="*/ 940 w 941"/>
              <a:gd name="T33" fmla="*/ 235 h 389"/>
              <a:gd name="T34" fmla="*/ 804 w 941"/>
              <a:gd name="T35" fmla="*/ 388 h 389"/>
              <a:gd name="T36" fmla="*/ 795 w 941"/>
              <a:gd name="T37" fmla="*/ 388 h 389"/>
              <a:gd name="T38" fmla="*/ 687 w 941"/>
              <a:gd name="T39" fmla="*/ 244 h 389"/>
              <a:gd name="T40" fmla="*/ 687 w 941"/>
              <a:gd name="T41" fmla="*/ 244 h 389"/>
              <a:gd name="T42" fmla="*/ 687 w 941"/>
              <a:gd name="T43" fmla="*/ 244 h 389"/>
              <a:gd name="T44" fmla="*/ 732 w 941"/>
              <a:gd name="T45" fmla="*/ 271 h 389"/>
              <a:gd name="T46" fmla="*/ 795 w 941"/>
              <a:gd name="T47" fmla="*/ 316 h 389"/>
              <a:gd name="T48" fmla="*/ 868 w 941"/>
              <a:gd name="T49" fmla="*/ 244 h 389"/>
              <a:gd name="T50" fmla="*/ 750 w 941"/>
              <a:gd name="T51" fmla="*/ 72 h 389"/>
              <a:gd name="T52" fmla="*/ 190 w 941"/>
              <a:gd name="T53" fmla="*/ 72 h 389"/>
              <a:gd name="T54" fmla="*/ 190 w 941"/>
              <a:gd name="T55" fmla="*/ 81 h 389"/>
              <a:gd name="T56" fmla="*/ 82 w 941"/>
              <a:gd name="T57" fmla="*/ 244 h 389"/>
              <a:gd name="T58" fmla="*/ 145 w 941"/>
              <a:gd name="T59" fmla="*/ 307 h 389"/>
              <a:gd name="T60" fmla="*/ 208 w 941"/>
              <a:gd name="T61" fmla="*/ 271 h 389"/>
              <a:gd name="T62" fmla="*/ 253 w 941"/>
              <a:gd name="T63" fmla="*/ 244 h 389"/>
              <a:gd name="T64" fmla="*/ 253 w 941"/>
              <a:gd name="T65" fmla="*/ 244 h 389"/>
              <a:gd name="T66" fmla="*/ 298 w 941"/>
              <a:gd name="T67" fmla="*/ 271 h 389"/>
              <a:gd name="T68" fmla="*/ 362 w 941"/>
              <a:gd name="T69" fmla="*/ 307 h 389"/>
              <a:gd name="T70" fmla="*/ 425 w 941"/>
              <a:gd name="T71" fmla="*/ 271 h 389"/>
              <a:gd name="T72" fmla="*/ 470 w 941"/>
              <a:gd name="T73" fmla="*/ 244 h 389"/>
              <a:gd name="T74" fmla="*/ 470 w 941"/>
              <a:gd name="T75" fmla="*/ 244 h 389"/>
              <a:gd name="T76" fmla="*/ 515 w 941"/>
              <a:gd name="T77" fmla="*/ 271 h 389"/>
              <a:gd name="T78" fmla="*/ 579 w 941"/>
              <a:gd name="T79" fmla="*/ 307 h 389"/>
              <a:gd name="T80" fmla="*/ 642 w 941"/>
              <a:gd name="T81" fmla="*/ 271 h 389"/>
              <a:gd name="T82" fmla="*/ 687 w 941"/>
              <a:gd name="T83" fmla="*/ 244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41" h="389">
                <a:moveTo>
                  <a:pt x="795" y="388"/>
                </a:moveTo>
                <a:lnTo>
                  <a:pt x="795" y="388"/>
                </a:lnTo>
                <a:cubicBezTo>
                  <a:pt x="750" y="388"/>
                  <a:pt x="714" y="371"/>
                  <a:pt x="687" y="334"/>
                </a:cubicBezTo>
                <a:cubicBezTo>
                  <a:pt x="660" y="371"/>
                  <a:pt x="615" y="388"/>
                  <a:pt x="579" y="388"/>
                </a:cubicBezTo>
                <a:cubicBezTo>
                  <a:pt x="533" y="388"/>
                  <a:pt x="497" y="371"/>
                  <a:pt x="470" y="334"/>
                </a:cubicBezTo>
                <a:cubicBezTo>
                  <a:pt x="443" y="371"/>
                  <a:pt x="407" y="388"/>
                  <a:pt x="362" y="388"/>
                </a:cubicBezTo>
                <a:cubicBezTo>
                  <a:pt x="326" y="388"/>
                  <a:pt x="280" y="371"/>
                  <a:pt x="253" y="334"/>
                </a:cubicBezTo>
                <a:cubicBezTo>
                  <a:pt x="226" y="371"/>
                  <a:pt x="181" y="388"/>
                  <a:pt x="136" y="388"/>
                </a:cubicBezTo>
                <a:cubicBezTo>
                  <a:pt x="64" y="380"/>
                  <a:pt x="0" y="316"/>
                  <a:pt x="0" y="235"/>
                </a:cubicBezTo>
                <a:cubicBezTo>
                  <a:pt x="0" y="226"/>
                  <a:pt x="0" y="226"/>
                  <a:pt x="0" y="226"/>
                </a:cubicBezTo>
                <a:cubicBezTo>
                  <a:pt x="127" y="36"/>
                  <a:pt x="127" y="36"/>
                  <a:pt x="127" y="36"/>
                </a:cubicBezTo>
                <a:cubicBezTo>
                  <a:pt x="145" y="18"/>
                  <a:pt x="163" y="0"/>
                  <a:pt x="190" y="0"/>
                </a:cubicBezTo>
                <a:cubicBezTo>
                  <a:pt x="750" y="0"/>
                  <a:pt x="750" y="0"/>
                  <a:pt x="750" y="0"/>
                </a:cubicBezTo>
                <a:lnTo>
                  <a:pt x="750" y="0"/>
                </a:lnTo>
                <a:cubicBezTo>
                  <a:pt x="777" y="0"/>
                  <a:pt x="795" y="9"/>
                  <a:pt x="813" y="36"/>
                </a:cubicBezTo>
                <a:cubicBezTo>
                  <a:pt x="940" y="226"/>
                  <a:pt x="940" y="226"/>
                  <a:pt x="940" y="226"/>
                </a:cubicBezTo>
                <a:cubicBezTo>
                  <a:pt x="940" y="235"/>
                  <a:pt x="940" y="235"/>
                  <a:pt x="940" y="235"/>
                </a:cubicBezTo>
                <a:cubicBezTo>
                  <a:pt x="940" y="316"/>
                  <a:pt x="877" y="380"/>
                  <a:pt x="804" y="388"/>
                </a:cubicBezTo>
                <a:lnTo>
                  <a:pt x="795" y="388"/>
                </a:lnTo>
                <a:close/>
                <a:moveTo>
                  <a:pt x="687" y="244"/>
                </a:moveTo>
                <a:lnTo>
                  <a:pt x="687" y="244"/>
                </a:lnTo>
                <a:lnTo>
                  <a:pt x="687" y="244"/>
                </a:lnTo>
                <a:cubicBezTo>
                  <a:pt x="705" y="244"/>
                  <a:pt x="723" y="253"/>
                  <a:pt x="732" y="271"/>
                </a:cubicBezTo>
                <a:cubicBezTo>
                  <a:pt x="741" y="298"/>
                  <a:pt x="768" y="316"/>
                  <a:pt x="795" y="316"/>
                </a:cubicBezTo>
                <a:cubicBezTo>
                  <a:pt x="832" y="307"/>
                  <a:pt x="859" y="280"/>
                  <a:pt x="868" y="244"/>
                </a:cubicBezTo>
                <a:cubicBezTo>
                  <a:pt x="750" y="72"/>
                  <a:pt x="750" y="72"/>
                  <a:pt x="750" y="72"/>
                </a:cubicBezTo>
                <a:cubicBezTo>
                  <a:pt x="190" y="72"/>
                  <a:pt x="190" y="72"/>
                  <a:pt x="190" y="72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82" y="244"/>
                  <a:pt x="82" y="244"/>
                  <a:pt x="82" y="244"/>
                </a:cubicBezTo>
                <a:cubicBezTo>
                  <a:pt x="82" y="280"/>
                  <a:pt x="109" y="307"/>
                  <a:pt x="145" y="307"/>
                </a:cubicBezTo>
                <a:cubicBezTo>
                  <a:pt x="172" y="316"/>
                  <a:pt x="199" y="298"/>
                  <a:pt x="208" y="271"/>
                </a:cubicBezTo>
                <a:cubicBezTo>
                  <a:pt x="217" y="253"/>
                  <a:pt x="235" y="244"/>
                  <a:pt x="253" y="244"/>
                </a:cubicBezTo>
                <a:lnTo>
                  <a:pt x="253" y="244"/>
                </a:lnTo>
                <a:cubicBezTo>
                  <a:pt x="271" y="244"/>
                  <a:pt x="289" y="253"/>
                  <a:pt x="298" y="271"/>
                </a:cubicBezTo>
                <a:cubicBezTo>
                  <a:pt x="307" y="289"/>
                  <a:pt x="335" y="307"/>
                  <a:pt x="362" y="307"/>
                </a:cubicBezTo>
                <a:cubicBezTo>
                  <a:pt x="389" y="307"/>
                  <a:pt x="416" y="298"/>
                  <a:pt x="425" y="271"/>
                </a:cubicBezTo>
                <a:cubicBezTo>
                  <a:pt x="434" y="253"/>
                  <a:pt x="452" y="244"/>
                  <a:pt x="470" y="244"/>
                </a:cubicBezTo>
                <a:lnTo>
                  <a:pt x="470" y="244"/>
                </a:lnTo>
                <a:cubicBezTo>
                  <a:pt x="488" y="244"/>
                  <a:pt x="506" y="253"/>
                  <a:pt x="515" y="271"/>
                </a:cubicBezTo>
                <a:cubicBezTo>
                  <a:pt x="524" y="298"/>
                  <a:pt x="551" y="307"/>
                  <a:pt x="579" y="307"/>
                </a:cubicBezTo>
                <a:cubicBezTo>
                  <a:pt x="606" y="307"/>
                  <a:pt x="633" y="298"/>
                  <a:pt x="642" y="271"/>
                </a:cubicBezTo>
                <a:cubicBezTo>
                  <a:pt x="651" y="253"/>
                  <a:pt x="669" y="244"/>
                  <a:pt x="687" y="2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18">
            <a:extLst>
              <a:ext uri="{FF2B5EF4-FFF2-40B4-BE49-F238E27FC236}">
                <a16:creationId xmlns:a16="http://schemas.microsoft.com/office/drawing/2014/main" id="{116BD35B-5892-CA4A-8364-150833E2E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8046" y="5901678"/>
            <a:ext cx="246226" cy="52763"/>
          </a:xfrm>
          <a:custGeom>
            <a:avLst/>
            <a:gdLst>
              <a:gd name="T0" fmla="*/ 244 w 245"/>
              <a:gd name="T1" fmla="*/ 54 h 55"/>
              <a:gd name="T2" fmla="*/ 0 w 245"/>
              <a:gd name="T3" fmla="*/ 54 h 55"/>
              <a:gd name="T4" fmla="*/ 0 w 245"/>
              <a:gd name="T5" fmla="*/ 0 h 55"/>
              <a:gd name="T6" fmla="*/ 244 w 245"/>
              <a:gd name="T7" fmla="*/ 0 h 55"/>
              <a:gd name="T8" fmla="*/ 244 w 245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55">
                <a:moveTo>
                  <a:pt x="244" y="54"/>
                </a:moveTo>
                <a:lnTo>
                  <a:pt x="0" y="54"/>
                </a:lnTo>
                <a:lnTo>
                  <a:pt x="0" y="0"/>
                </a:lnTo>
                <a:lnTo>
                  <a:pt x="244" y="0"/>
                </a:lnTo>
                <a:lnTo>
                  <a:pt x="244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19">
            <a:extLst>
              <a:ext uri="{FF2B5EF4-FFF2-40B4-BE49-F238E27FC236}">
                <a16:creationId xmlns:a16="http://schemas.microsoft.com/office/drawing/2014/main" id="{0BEC77E5-228B-B844-A4C8-765AF29B3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4427" y="5747786"/>
            <a:ext cx="246226" cy="452880"/>
          </a:xfrm>
          <a:custGeom>
            <a:avLst/>
            <a:gdLst>
              <a:gd name="T0" fmla="*/ 99 w 245"/>
              <a:gd name="T1" fmla="*/ 0 h 453"/>
              <a:gd name="T2" fmla="*/ 99 w 245"/>
              <a:gd name="T3" fmla="*/ 0 h 453"/>
              <a:gd name="T4" fmla="*/ 0 w 245"/>
              <a:gd name="T5" fmla="*/ 0 h 453"/>
              <a:gd name="T6" fmla="*/ 0 w 245"/>
              <a:gd name="T7" fmla="*/ 54 h 453"/>
              <a:gd name="T8" fmla="*/ 72 w 245"/>
              <a:gd name="T9" fmla="*/ 54 h 453"/>
              <a:gd name="T10" fmla="*/ 99 w 245"/>
              <a:gd name="T11" fmla="*/ 63 h 453"/>
              <a:gd name="T12" fmla="*/ 190 w 245"/>
              <a:gd name="T13" fmla="*/ 172 h 453"/>
              <a:gd name="T14" fmla="*/ 190 w 245"/>
              <a:gd name="T15" fmla="*/ 397 h 453"/>
              <a:gd name="T16" fmla="*/ 45 w 245"/>
              <a:gd name="T17" fmla="*/ 397 h 453"/>
              <a:gd name="T18" fmla="*/ 45 w 245"/>
              <a:gd name="T19" fmla="*/ 416 h 453"/>
              <a:gd name="T20" fmla="*/ 36 w 245"/>
              <a:gd name="T21" fmla="*/ 452 h 453"/>
              <a:gd name="T22" fmla="*/ 190 w 245"/>
              <a:gd name="T23" fmla="*/ 452 h 453"/>
              <a:gd name="T24" fmla="*/ 244 w 245"/>
              <a:gd name="T25" fmla="*/ 389 h 453"/>
              <a:gd name="T26" fmla="*/ 244 w 245"/>
              <a:gd name="T27" fmla="*/ 154 h 453"/>
              <a:gd name="T28" fmla="*/ 235 w 245"/>
              <a:gd name="T29" fmla="*/ 144 h 453"/>
              <a:gd name="T30" fmla="*/ 126 w 245"/>
              <a:gd name="T31" fmla="*/ 9 h 453"/>
              <a:gd name="T32" fmla="*/ 99 w 245"/>
              <a:gd name="T33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5" h="453">
                <a:moveTo>
                  <a:pt x="99" y="0"/>
                </a:moveTo>
                <a:lnTo>
                  <a:pt x="99" y="0"/>
                </a:lnTo>
                <a:cubicBezTo>
                  <a:pt x="0" y="0"/>
                  <a:pt x="0" y="0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81" y="54"/>
                  <a:pt x="90" y="54"/>
                  <a:pt x="99" y="63"/>
                </a:cubicBezTo>
                <a:cubicBezTo>
                  <a:pt x="190" y="172"/>
                  <a:pt x="190" y="172"/>
                  <a:pt x="190" y="172"/>
                </a:cubicBezTo>
                <a:cubicBezTo>
                  <a:pt x="190" y="397"/>
                  <a:pt x="190" y="397"/>
                  <a:pt x="190" y="397"/>
                </a:cubicBezTo>
                <a:cubicBezTo>
                  <a:pt x="45" y="397"/>
                  <a:pt x="45" y="397"/>
                  <a:pt x="45" y="397"/>
                </a:cubicBezTo>
                <a:cubicBezTo>
                  <a:pt x="45" y="397"/>
                  <a:pt x="45" y="407"/>
                  <a:pt x="45" y="416"/>
                </a:cubicBezTo>
                <a:cubicBezTo>
                  <a:pt x="45" y="425"/>
                  <a:pt x="45" y="443"/>
                  <a:pt x="36" y="452"/>
                </a:cubicBezTo>
                <a:cubicBezTo>
                  <a:pt x="190" y="452"/>
                  <a:pt x="190" y="452"/>
                  <a:pt x="190" y="452"/>
                </a:cubicBezTo>
                <a:cubicBezTo>
                  <a:pt x="217" y="452"/>
                  <a:pt x="244" y="425"/>
                  <a:pt x="244" y="389"/>
                </a:cubicBezTo>
                <a:cubicBezTo>
                  <a:pt x="244" y="154"/>
                  <a:pt x="244" y="154"/>
                  <a:pt x="244" y="154"/>
                </a:cubicBezTo>
                <a:cubicBezTo>
                  <a:pt x="244" y="154"/>
                  <a:pt x="244" y="144"/>
                  <a:pt x="235" y="144"/>
                </a:cubicBezTo>
                <a:cubicBezTo>
                  <a:pt x="126" y="9"/>
                  <a:pt x="126" y="9"/>
                  <a:pt x="126" y="9"/>
                </a:cubicBezTo>
                <a:cubicBezTo>
                  <a:pt x="117" y="0"/>
                  <a:pt x="108" y="0"/>
                  <a:pt x="9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20">
            <a:extLst>
              <a:ext uri="{FF2B5EF4-FFF2-40B4-BE49-F238E27FC236}">
                <a16:creationId xmlns:a16="http://schemas.microsoft.com/office/drawing/2014/main" id="{DBE9A928-C076-3A47-B828-23034095B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5089" y="6139110"/>
            <a:ext cx="281401" cy="74746"/>
          </a:xfrm>
          <a:custGeom>
            <a:avLst/>
            <a:gdLst>
              <a:gd name="T0" fmla="*/ 281 w 282"/>
              <a:gd name="T1" fmla="*/ 0 h 73"/>
              <a:gd name="T2" fmla="*/ 281 w 282"/>
              <a:gd name="T3" fmla="*/ 0 h 73"/>
              <a:gd name="T4" fmla="*/ 9 w 282"/>
              <a:gd name="T5" fmla="*/ 0 h 73"/>
              <a:gd name="T6" fmla="*/ 18 w 282"/>
              <a:gd name="T7" fmla="*/ 27 h 73"/>
              <a:gd name="T8" fmla="*/ 0 w 282"/>
              <a:gd name="T9" fmla="*/ 72 h 73"/>
              <a:gd name="T10" fmla="*/ 281 w 282"/>
              <a:gd name="T11" fmla="*/ 72 h 73"/>
              <a:gd name="T12" fmla="*/ 271 w 282"/>
              <a:gd name="T13" fmla="*/ 27 h 73"/>
              <a:gd name="T14" fmla="*/ 281 w 282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2" h="73">
                <a:moveTo>
                  <a:pt x="281" y="0"/>
                </a:moveTo>
                <a:lnTo>
                  <a:pt x="281" y="0"/>
                </a:lnTo>
                <a:cubicBezTo>
                  <a:pt x="9" y="0"/>
                  <a:pt x="9" y="0"/>
                  <a:pt x="9" y="0"/>
                </a:cubicBezTo>
                <a:cubicBezTo>
                  <a:pt x="9" y="8"/>
                  <a:pt x="18" y="18"/>
                  <a:pt x="18" y="27"/>
                </a:cubicBezTo>
                <a:cubicBezTo>
                  <a:pt x="18" y="45"/>
                  <a:pt x="9" y="63"/>
                  <a:pt x="0" y="72"/>
                </a:cubicBezTo>
                <a:cubicBezTo>
                  <a:pt x="281" y="72"/>
                  <a:pt x="281" y="72"/>
                  <a:pt x="281" y="72"/>
                </a:cubicBezTo>
                <a:cubicBezTo>
                  <a:pt x="281" y="54"/>
                  <a:pt x="271" y="45"/>
                  <a:pt x="271" y="27"/>
                </a:cubicBezTo>
                <a:cubicBezTo>
                  <a:pt x="271" y="18"/>
                  <a:pt x="271" y="8"/>
                  <a:pt x="28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21">
            <a:extLst>
              <a:ext uri="{FF2B5EF4-FFF2-40B4-BE49-F238E27FC236}">
                <a16:creationId xmlns:a16="http://schemas.microsoft.com/office/drawing/2014/main" id="{4D361F2A-82A2-F34A-8B8C-BA3800D7E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5324" y="5607086"/>
            <a:ext cx="703501" cy="505643"/>
          </a:xfrm>
          <a:custGeom>
            <a:avLst/>
            <a:gdLst>
              <a:gd name="T0" fmla="*/ 678 w 706"/>
              <a:gd name="T1" fmla="*/ 488 h 507"/>
              <a:gd name="T2" fmla="*/ 678 w 706"/>
              <a:gd name="T3" fmla="*/ 488 h 507"/>
              <a:gd name="T4" fmla="*/ 705 w 706"/>
              <a:gd name="T5" fmla="*/ 497 h 507"/>
              <a:gd name="T6" fmla="*/ 705 w 706"/>
              <a:gd name="T7" fmla="*/ 199 h 507"/>
              <a:gd name="T8" fmla="*/ 705 w 706"/>
              <a:gd name="T9" fmla="*/ 145 h 507"/>
              <a:gd name="T10" fmla="*/ 705 w 706"/>
              <a:gd name="T11" fmla="*/ 73 h 507"/>
              <a:gd name="T12" fmla="*/ 642 w 706"/>
              <a:gd name="T13" fmla="*/ 0 h 507"/>
              <a:gd name="T14" fmla="*/ 36 w 706"/>
              <a:gd name="T15" fmla="*/ 0 h 507"/>
              <a:gd name="T16" fmla="*/ 0 w 706"/>
              <a:gd name="T17" fmla="*/ 36 h 507"/>
              <a:gd name="T18" fmla="*/ 36 w 706"/>
              <a:gd name="T19" fmla="*/ 73 h 507"/>
              <a:gd name="T20" fmla="*/ 633 w 706"/>
              <a:gd name="T21" fmla="*/ 73 h 507"/>
              <a:gd name="T22" fmla="*/ 633 w 706"/>
              <a:gd name="T23" fmla="*/ 506 h 507"/>
              <a:gd name="T24" fmla="*/ 678 w 706"/>
              <a:gd name="T25" fmla="*/ 488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6" h="507">
                <a:moveTo>
                  <a:pt x="678" y="488"/>
                </a:moveTo>
                <a:lnTo>
                  <a:pt x="678" y="488"/>
                </a:lnTo>
                <a:cubicBezTo>
                  <a:pt x="687" y="488"/>
                  <a:pt x="696" y="488"/>
                  <a:pt x="705" y="497"/>
                </a:cubicBezTo>
                <a:cubicBezTo>
                  <a:pt x="705" y="199"/>
                  <a:pt x="705" y="199"/>
                  <a:pt x="705" y="199"/>
                </a:cubicBezTo>
                <a:cubicBezTo>
                  <a:pt x="705" y="145"/>
                  <a:pt x="705" y="145"/>
                  <a:pt x="705" y="145"/>
                </a:cubicBezTo>
                <a:cubicBezTo>
                  <a:pt x="705" y="73"/>
                  <a:pt x="705" y="73"/>
                  <a:pt x="705" y="73"/>
                </a:cubicBezTo>
                <a:cubicBezTo>
                  <a:pt x="705" y="28"/>
                  <a:pt x="678" y="0"/>
                  <a:pt x="64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9"/>
                  <a:pt x="0" y="36"/>
                </a:cubicBezTo>
                <a:cubicBezTo>
                  <a:pt x="0" y="55"/>
                  <a:pt x="18" y="73"/>
                  <a:pt x="36" y="73"/>
                </a:cubicBezTo>
                <a:cubicBezTo>
                  <a:pt x="633" y="73"/>
                  <a:pt x="633" y="73"/>
                  <a:pt x="633" y="73"/>
                </a:cubicBezTo>
                <a:cubicBezTo>
                  <a:pt x="633" y="506"/>
                  <a:pt x="633" y="506"/>
                  <a:pt x="633" y="506"/>
                </a:cubicBezTo>
                <a:cubicBezTo>
                  <a:pt x="642" y="497"/>
                  <a:pt x="660" y="488"/>
                  <a:pt x="678" y="4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22">
            <a:extLst>
              <a:ext uri="{FF2B5EF4-FFF2-40B4-BE49-F238E27FC236}">
                <a16:creationId xmlns:a16="http://schemas.microsoft.com/office/drawing/2014/main" id="{6C86DBAF-108B-9042-A0E9-BCD234141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5674" y="5884091"/>
            <a:ext cx="145096" cy="325369"/>
          </a:xfrm>
          <a:custGeom>
            <a:avLst/>
            <a:gdLst>
              <a:gd name="T0" fmla="*/ 144 w 145"/>
              <a:gd name="T1" fmla="*/ 253 h 326"/>
              <a:gd name="T2" fmla="*/ 144 w 145"/>
              <a:gd name="T3" fmla="*/ 253 h 326"/>
              <a:gd name="T4" fmla="*/ 81 w 145"/>
              <a:gd name="T5" fmla="*/ 253 h 326"/>
              <a:gd name="T6" fmla="*/ 81 w 145"/>
              <a:gd name="T7" fmla="*/ 0 h 326"/>
              <a:gd name="T8" fmla="*/ 0 w 145"/>
              <a:gd name="T9" fmla="*/ 0 h 326"/>
              <a:gd name="T10" fmla="*/ 0 w 145"/>
              <a:gd name="T11" fmla="*/ 253 h 326"/>
              <a:gd name="T12" fmla="*/ 17 w 145"/>
              <a:gd name="T13" fmla="*/ 298 h 326"/>
              <a:gd name="T14" fmla="*/ 72 w 145"/>
              <a:gd name="T15" fmla="*/ 325 h 326"/>
              <a:gd name="T16" fmla="*/ 72 w 145"/>
              <a:gd name="T17" fmla="*/ 325 h 326"/>
              <a:gd name="T18" fmla="*/ 144 w 145"/>
              <a:gd name="T19" fmla="*/ 325 h 326"/>
              <a:gd name="T20" fmla="*/ 135 w 145"/>
              <a:gd name="T21" fmla="*/ 280 h 326"/>
              <a:gd name="T22" fmla="*/ 144 w 145"/>
              <a:gd name="T23" fmla="*/ 253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326">
                <a:moveTo>
                  <a:pt x="144" y="253"/>
                </a:moveTo>
                <a:lnTo>
                  <a:pt x="144" y="253"/>
                </a:lnTo>
                <a:cubicBezTo>
                  <a:pt x="81" y="253"/>
                  <a:pt x="81" y="253"/>
                  <a:pt x="81" y="253"/>
                </a:cubicBezTo>
                <a:cubicBezTo>
                  <a:pt x="81" y="0"/>
                  <a:pt x="81" y="0"/>
                  <a:pt x="8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1"/>
                  <a:pt x="8" y="289"/>
                  <a:pt x="17" y="298"/>
                </a:cubicBezTo>
                <a:cubicBezTo>
                  <a:pt x="26" y="316"/>
                  <a:pt x="54" y="325"/>
                  <a:pt x="72" y="325"/>
                </a:cubicBezTo>
                <a:lnTo>
                  <a:pt x="72" y="325"/>
                </a:lnTo>
                <a:cubicBezTo>
                  <a:pt x="144" y="325"/>
                  <a:pt x="144" y="325"/>
                  <a:pt x="144" y="325"/>
                </a:cubicBezTo>
                <a:cubicBezTo>
                  <a:pt x="135" y="316"/>
                  <a:pt x="135" y="298"/>
                  <a:pt x="135" y="280"/>
                </a:cubicBezTo>
                <a:cubicBezTo>
                  <a:pt x="135" y="271"/>
                  <a:pt x="135" y="261"/>
                  <a:pt x="144" y="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23">
            <a:extLst>
              <a:ext uri="{FF2B5EF4-FFF2-40B4-BE49-F238E27FC236}">
                <a16:creationId xmlns:a16="http://schemas.microsoft.com/office/drawing/2014/main" id="{AE7E533A-4E58-A64B-88AD-D9FED445F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1314" y="6064362"/>
            <a:ext cx="197861" cy="197861"/>
          </a:xfrm>
          <a:custGeom>
            <a:avLst/>
            <a:gdLst>
              <a:gd name="T0" fmla="*/ 99 w 199"/>
              <a:gd name="T1" fmla="*/ 199 h 200"/>
              <a:gd name="T2" fmla="*/ 99 w 199"/>
              <a:gd name="T3" fmla="*/ 199 h 200"/>
              <a:gd name="T4" fmla="*/ 0 w 199"/>
              <a:gd name="T5" fmla="*/ 100 h 200"/>
              <a:gd name="T6" fmla="*/ 99 w 199"/>
              <a:gd name="T7" fmla="*/ 0 h 200"/>
              <a:gd name="T8" fmla="*/ 198 w 199"/>
              <a:gd name="T9" fmla="*/ 100 h 200"/>
              <a:gd name="T10" fmla="*/ 99 w 199"/>
              <a:gd name="T11" fmla="*/ 199 h 200"/>
              <a:gd name="T12" fmla="*/ 99 w 199"/>
              <a:gd name="T13" fmla="*/ 55 h 200"/>
              <a:gd name="T14" fmla="*/ 99 w 199"/>
              <a:gd name="T15" fmla="*/ 55 h 200"/>
              <a:gd name="T16" fmla="*/ 54 w 199"/>
              <a:gd name="T17" fmla="*/ 100 h 200"/>
              <a:gd name="T18" fmla="*/ 99 w 199"/>
              <a:gd name="T19" fmla="*/ 145 h 200"/>
              <a:gd name="T20" fmla="*/ 144 w 199"/>
              <a:gd name="T21" fmla="*/ 100 h 200"/>
              <a:gd name="T22" fmla="*/ 99 w 199"/>
              <a:gd name="T23" fmla="*/ 55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9" h="200">
                <a:moveTo>
                  <a:pt x="99" y="199"/>
                </a:moveTo>
                <a:lnTo>
                  <a:pt x="99" y="199"/>
                </a:lnTo>
                <a:cubicBezTo>
                  <a:pt x="45" y="199"/>
                  <a:pt x="0" y="154"/>
                  <a:pt x="0" y="100"/>
                </a:cubicBezTo>
                <a:cubicBezTo>
                  <a:pt x="0" y="45"/>
                  <a:pt x="45" y="0"/>
                  <a:pt x="99" y="0"/>
                </a:cubicBezTo>
                <a:cubicBezTo>
                  <a:pt x="153" y="0"/>
                  <a:pt x="198" y="45"/>
                  <a:pt x="198" y="100"/>
                </a:cubicBezTo>
                <a:cubicBezTo>
                  <a:pt x="198" y="154"/>
                  <a:pt x="153" y="199"/>
                  <a:pt x="99" y="199"/>
                </a:cubicBezTo>
                <a:close/>
                <a:moveTo>
                  <a:pt x="99" y="55"/>
                </a:moveTo>
                <a:lnTo>
                  <a:pt x="99" y="55"/>
                </a:lnTo>
                <a:cubicBezTo>
                  <a:pt x="72" y="55"/>
                  <a:pt x="54" y="73"/>
                  <a:pt x="54" y="100"/>
                </a:cubicBezTo>
                <a:cubicBezTo>
                  <a:pt x="54" y="127"/>
                  <a:pt x="72" y="145"/>
                  <a:pt x="99" y="145"/>
                </a:cubicBezTo>
                <a:cubicBezTo>
                  <a:pt x="126" y="145"/>
                  <a:pt x="144" y="127"/>
                  <a:pt x="144" y="100"/>
                </a:cubicBezTo>
                <a:cubicBezTo>
                  <a:pt x="144" y="73"/>
                  <a:pt x="126" y="55"/>
                  <a:pt x="99" y="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24">
            <a:extLst>
              <a:ext uri="{FF2B5EF4-FFF2-40B4-BE49-F238E27FC236}">
                <a16:creationId xmlns:a16="http://schemas.microsoft.com/office/drawing/2014/main" id="{85F2A8AC-252A-8A47-BF24-D7C1506F2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5595" y="6064362"/>
            <a:ext cx="197861" cy="197861"/>
          </a:xfrm>
          <a:custGeom>
            <a:avLst/>
            <a:gdLst>
              <a:gd name="T0" fmla="*/ 99 w 200"/>
              <a:gd name="T1" fmla="*/ 199 h 200"/>
              <a:gd name="T2" fmla="*/ 99 w 200"/>
              <a:gd name="T3" fmla="*/ 199 h 200"/>
              <a:gd name="T4" fmla="*/ 0 w 200"/>
              <a:gd name="T5" fmla="*/ 100 h 200"/>
              <a:gd name="T6" fmla="*/ 99 w 200"/>
              <a:gd name="T7" fmla="*/ 0 h 200"/>
              <a:gd name="T8" fmla="*/ 199 w 200"/>
              <a:gd name="T9" fmla="*/ 100 h 200"/>
              <a:gd name="T10" fmla="*/ 99 w 200"/>
              <a:gd name="T11" fmla="*/ 199 h 200"/>
              <a:gd name="T12" fmla="*/ 99 w 200"/>
              <a:gd name="T13" fmla="*/ 55 h 200"/>
              <a:gd name="T14" fmla="*/ 99 w 200"/>
              <a:gd name="T15" fmla="*/ 55 h 200"/>
              <a:gd name="T16" fmla="*/ 54 w 200"/>
              <a:gd name="T17" fmla="*/ 100 h 200"/>
              <a:gd name="T18" fmla="*/ 99 w 200"/>
              <a:gd name="T19" fmla="*/ 145 h 200"/>
              <a:gd name="T20" fmla="*/ 145 w 200"/>
              <a:gd name="T21" fmla="*/ 100 h 200"/>
              <a:gd name="T22" fmla="*/ 99 w 200"/>
              <a:gd name="T23" fmla="*/ 55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200">
                <a:moveTo>
                  <a:pt x="99" y="199"/>
                </a:moveTo>
                <a:lnTo>
                  <a:pt x="99" y="199"/>
                </a:lnTo>
                <a:cubicBezTo>
                  <a:pt x="45" y="199"/>
                  <a:pt x="0" y="154"/>
                  <a:pt x="0" y="100"/>
                </a:cubicBezTo>
                <a:cubicBezTo>
                  <a:pt x="0" y="45"/>
                  <a:pt x="45" y="0"/>
                  <a:pt x="99" y="0"/>
                </a:cubicBezTo>
                <a:cubicBezTo>
                  <a:pt x="153" y="0"/>
                  <a:pt x="199" y="45"/>
                  <a:pt x="199" y="100"/>
                </a:cubicBezTo>
                <a:cubicBezTo>
                  <a:pt x="199" y="154"/>
                  <a:pt x="153" y="199"/>
                  <a:pt x="99" y="199"/>
                </a:cubicBezTo>
                <a:close/>
                <a:moveTo>
                  <a:pt x="99" y="55"/>
                </a:moveTo>
                <a:lnTo>
                  <a:pt x="99" y="55"/>
                </a:lnTo>
                <a:cubicBezTo>
                  <a:pt x="72" y="55"/>
                  <a:pt x="54" y="73"/>
                  <a:pt x="54" y="100"/>
                </a:cubicBezTo>
                <a:cubicBezTo>
                  <a:pt x="54" y="127"/>
                  <a:pt x="72" y="145"/>
                  <a:pt x="99" y="145"/>
                </a:cubicBezTo>
                <a:cubicBezTo>
                  <a:pt x="117" y="145"/>
                  <a:pt x="145" y="127"/>
                  <a:pt x="145" y="100"/>
                </a:cubicBezTo>
                <a:cubicBezTo>
                  <a:pt x="145" y="73"/>
                  <a:pt x="117" y="55"/>
                  <a:pt x="99" y="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25">
            <a:extLst>
              <a:ext uri="{FF2B5EF4-FFF2-40B4-BE49-F238E27FC236}">
                <a16:creationId xmlns:a16="http://schemas.microsoft.com/office/drawing/2014/main" id="{725FFE54-33C0-9C41-B375-A54E39AEE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2911" y="5738992"/>
            <a:ext cx="290194" cy="65955"/>
          </a:xfrm>
          <a:custGeom>
            <a:avLst/>
            <a:gdLst>
              <a:gd name="T0" fmla="*/ 262 w 290"/>
              <a:gd name="T1" fmla="*/ 63 h 64"/>
              <a:gd name="T2" fmla="*/ 262 w 290"/>
              <a:gd name="T3" fmla="*/ 63 h 64"/>
              <a:gd name="T4" fmla="*/ 36 w 290"/>
              <a:gd name="T5" fmla="*/ 63 h 64"/>
              <a:gd name="T6" fmla="*/ 0 w 290"/>
              <a:gd name="T7" fmla="*/ 27 h 64"/>
              <a:gd name="T8" fmla="*/ 0 w 290"/>
              <a:gd name="T9" fmla="*/ 27 h 64"/>
              <a:gd name="T10" fmla="*/ 36 w 290"/>
              <a:gd name="T11" fmla="*/ 0 h 64"/>
              <a:gd name="T12" fmla="*/ 262 w 290"/>
              <a:gd name="T13" fmla="*/ 0 h 64"/>
              <a:gd name="T14" fmla="*/ 289 w 290"/>
              <a:gd name="T15" fmla="*/ 27 h 64"/>
              <a:gd name="T16" fmla="*/ 289 w 290"/>
              <a:gd name="T17" fmla="*/ 27 h 64"/>
              <a:gd name="T18" fmla="*/ 262 w 290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" h="64">
                <a:moveTo>
                  <a:pt x="262" y="63"/>
                </a:moveTo>
                <a:lnTo>
                  <a:pt x="262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36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80" y="0"/>
                  <a:pt x="289" y="9"/>
                  <a:pt x="289" y="27"/>
                </a:cubicBezTo>
                <a:lnTo>
                  <a:pt x="289" y="27"/>
                </a:lnTo>
                <a:cubicBezTo>
                  <a:pt x="289" y="45"/>
                  <a:pt x="280" y="63"/>
                  <a:pt x="262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26">
            <a:extLst>
              <a:ext uri="{FF2B5EF4-FFF2-40B4-BE49-F238E27FC236}">
                <a16:creationId xmlns:a16="http://schemas.microsoft.com/office/drawing/2014/main" id="{8DD219B3-A650-5F4B-A08A-C016AB4D6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6880" y="5848916"/>
            <a:ext cx="153890" cy="57158"/>
          </a:xfrm>
          <a:custGeom>
            <a:avLst/>
            <a:gdLst>
              <a:gd name="T0" fmla="*/ 118 w 155"/>
              <a:gd name="T1" fmla="*/ 55 h 56"/>
              <a:gd name="T2" fmla="*/ 118 w 155"/>
              <a:gd name="T3" fmla="*/ 55 h 56"/>
              <a:gd name="T4" fmla="*/ 27 w 155"/>
              <a:gd name="T5" fmla="*/ 55 h 56"/>
              <a:gd name="T6" fmla="*/ 0 w 155"/>
              <a:gd name="T7" fmla="*/ 28 h 56"/>
              <a:gd name="T8" fmla="*/ 0 w 155"/>
              <a:gd name="T9" fmla="*/ 28 h 56"/>
              <a:gd name="T10" fmla="*/ 27 w 155"/>
              <a:gd name="T11" fmla="*/ 0 h 56"/>
              <a:gd name="T12" fmla="*/ 127 w 155"/>
              <a:gd name="T13" fmla="*/ 0 h 56"/>
              <a:gd name="T14" fmla="*/ 154 w 155"/>
              <a:gd name="T15" fmla="*/ 28 h 56"/>
              <a:gd name="T16" fmla="*/ 154 w 155"/>
              <a:gd name="T17" fmla="*/ 28 h 56"/>
              <a:gd name="T18" fmla="*/ 118 w 155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56">
                <a:moveTo>
                  <a:pt x="118" y="55"/>
                </a:moveTo>
                <a:lnTo>
                  <a:pt x="118" y="55"/>
                </a:lnTo>
                <a:cubicBezTo>
                  <a:pt x="27" y="55"/>
                  <a:pt x="27" y="55"/>
                  <a:pt x="27" y="55"/>
                </a:cubicBezTo>
                <a:cubicBezTo>
                  <a:pt x="10" y="55"/>
                  <a:pt x="0" y="37"/>
                  <a:pt x="0" y="28"/>
                </a:cubicBezTo>
                <a:lnTo>
                  <a:pt x="0" y="28"/>
                </a:lnTo>
                <a:cubicBezTo>
                  <a:pt x="0" y="9"/>
                  <a:pt x="18" y="0"/>
                  <a:pt x="27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6" y="0"/>
                  <a:pt x="154" y="9"/>
                  <a:pt x="154" y="28"/>
                </a:cubicBezTo>
                <a:lnTo>
                  <a:pt x="154" y="28"/>
                </a:lnTo>
                <a:cubicBezTo>
                  <a:pt x="154" y="45"/>
                  <a:pt x="136" y="55"/>
                  <a:pt x="118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27">
            <a:extLst>
              <a:ext uri="{FF2B5EF4-FFF2-40B4-BE49-F238E27FC236}">
                <a16:creationId xmlns:a16="http://schemas.microsoft.com/office/drawing/2014/main" id="{D05E53B9-57BD-2142-B634-840234BD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0496" y="5831328"/>
            <a:ext cx="839803" cy="92333"/>
          </a:xfrm>
          <a:custGeom>
            <a:avLst/>
            <a:gdLst>
              <a:gd name="T0" fmla="*/ 840 w 841"/>
              <a:gd name="T1" fmla="*/ 91 h 92"/>
              <a:gd name="T2" fmla="*/ 0 w 841"/>
              <a:gd name="T3" fmla="*/ 91 h 92"/>
              <a:gd name="T4" fmla="*/ 0 w 841"/>
              <a:gd name="T5" fmla="*/ 0 h 92"/>
              <a:gd name="T6" fmla="*/ 840 w 841"/>
              <a:gd name="T7" fmla="*/ 0 h 92"/>
              <a:gd name="T8" fmla="*/ 840 w 841"/>
              <a:gd name="T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1" h="92">
                <a:moveTo>
                  <a:pt x="840" y="91"/>
                </a:moveTo>
                <a:lnTo>
                  <a:pt x="0" y="91"/>
                </a:lnTo>
                <a:lnTo>
                  <a:pt x="0" y="0"/>
                </a:lnTo>
                <a:lnTo>
                  <a:pt x="840" y="0"/>
                </a:lnTo>
                <a:lnTo>
                  <a:pt x="840" y="9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28">
            <a:extLst>
              <a:ext uri="{FF2B5EF4-FFF2-40B4-BE49-F238E27FC236}">
                <a16:creationId xmlns:a16="http://schemas.microsoft.com/office/drawing/2014/main" id="{792D8922-B526-3F4A-B327-AD6E32638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4035" y="6073155"/>
            <a:ext cx="180274" cy="74748"/>
          </a:xfrm>
          <a:custGeom>
            <a:avLst/>
            <a:gdLst>
              <a:gd name="T0" fmla="*/ 145 w 182"/>
              <a:gd name="T1" fmla="*/ 72 h 73"/>
              <a:gd name="T2" fmla="*/ 145 w 182"/>
              <a:gd name="T3" fmla="*/ 72 h 73"/>
              <a:gd name="T4" fmla="*/ 37 w 182"/>
              <a:gd name="T5" fmla="*/ 72 h 73"/>
              <a:gd name="T6" fmla="*/ 0 w 182"/>
              <a:gd name="T7" fmla="*/ 36 h 73"/>
              <a:gd name="T8" fmla="*/ 0 w 182"/>
              <a:gd name="T9" fmla="*/ 36 h 73"/>
              <a:gd name="T10" fmla="*/ 37 w 182"/>
              <a:gd name="T11" fmla="*/ 0 h 73"/>
              <a:gd name="T12" fmla="*/ 145 w 182"/>
              <a:gd name="T13" fmla="*/ 0 h 73"/>
              <a:gd name="T14" fmla="*/ 181 w 182"/>
              <a:gd name="T15" fmla="*/ 36 h 73"/>
              <a:gd name="T16" fmla="*/ 181 w 182"/>
              <a:gd name="T17" fmla="*/ 36 h 73"/>
              <a:gd name="T18" fmla="*/ 145 w 182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73">
                <a:moveTo>
                  <a:pt x="145" y="72"/>
                </a:moveTo>
                <a:lnTo>
                  <a:pt x="145" y="72"/>
                </a:lnTo>
                <a:cubicBezTo>
                  <a:pt x="37" y="72"/>
                  <a:pt x="37" y="72"/>
                  <a:pt x="37" y="72"/>
                </a:cubicBezTo>
                <a:cubicBezTo>
                  <a:pt x="19" y="72"/>
                  <a:pt x="0" y="55"/>
                  <a:pt x="0" y="36"/>
                </a:cubicBezTo>
                <a:lnTo>
                  <a:pt x="0" y="36"/>
                </a:lnTo>
                <a:cubicBezTo>
                  <a:pt x="0" y="18"/>
                  <a:pt x="19" y="0"/>
                  <a:pt x="3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81" y="18"/>
                  <a:pt x="181" y="36"/>
                </a:cubicBezTo>
                <a:lnTo>
                  <a:pt x="181" y="36"/>
                </a:lnTo>
                <a:cubicBezTo>
                  <a:pt x="181" y="55"/>
                  <a:pt x="163" y="72"/>
                  <a:pt x="145" y="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29">
            <a:extLst>
              <a:ext uri="{FF2B5EF4-FFF2-40B4-BE49-F238E27FC236}">
                <a16:creationId xmlns:a16="http://schemas.microsoft.com/office/drawing/2014/main" id="{5BBA4F9B-BEFC-4842-A5A2-6FA80BA2B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7733" y="5576309"/>
            <a:ext cx="927741" cy="712295"/>
          </a:xfrm>
          <a:custGeom>
            <a:avLst/>
            <a:gdLst>
              <a:gd name="T0" fmla="*/ 795 w 932"/>
              <a:gd name="T1" fmla="*/ 714 h 715"/>
              <a:gd name="T2" fmla="*/ 795 w 932"/>
              <a:gd name="T3" fmla="*/ 714 h 715"/>
              <a:gd name="T4" fmla="*/ 135 w 932"/>
              <a:gd name="T5" fmla="*/ 714 h 715"/>
              <a:gd name="T6" fmla="*/ 0 w 932"/>
              <a:gd name="T7" fmla="*/ 579 h 715"/>
              <a:gd name="T8" fmla="*/ 0 w 932"/>
              <a:gd name="T9" fmla="*/ 136 h 715"/>
              <a:gd name="T10" fmla="*/ 135 w 932"/>
              <a:gd name="T11" fmla="*/ 0 h 715"/>
              <a:gd name="T12" fmla="*/ 795 w 932"/>
              <a:gd name="T13" fmla="*/ 0 h 715"/>
              <a:gd name="T14" fmla="*/ 931 w 932"/>
              <a:gd name="T15" fmla="*/ 136 h 715"/>
              <a:gd name="T16" fmla="*/ 931 w 932"/>
              <a:gd name="T17" fmla="*/ 579 h 715"/>
              <a:gd name="T18" fmla="*/ 795 w 932"/>
              <a:gd name="T19" fmla="*/ 714 h 715"/>
              <a:gd name="T20" fmla="*/ 135 w 932"/>
              <a:gd name="T21" fmla="*/ 73 h 715"/>
              <a:gd name="T22" fmla="*/ 135 w 932"/>
              <a:gd name="T23" fmla="*/ 73 h 715"/>
              <a:gd name="T24" fmla="*/ 72 w 932"/>
              <a:gd name="T25" fmla="*/ 136 h 715"/>
              <a:gd name="T26" fmla="*/ 72 w 932"/>
              <a:gd name="T27" fmla="*/ 579 h 715"/>
              <a:gd name="T28" fmla="*/ 135 w 932"/>
              <a:gd name="T29" fmla="*/ 642 h 715"/>
              <a:gd name="T30" fmla="*/ 795 w 932"/>
              <a:gd name="T31" fmla="*/ 642 h 715"/>
              <a:gd name="T32" fmla="*/ 858 w 932"/>
              <a:gd name="T33" fmla="*/ 579 h 715"/>
              <a:gd name="T34" fmla="*/ 858 w 932"/>
              <a:gd name="T35" fmla="*/ 136 h 715"/>
              <a:gd name="T36" fmla="*/ 795 w 932"/>
              <a:gd name="T37" fmla="*/ 73 h 715"/>
              <a:gd name="T38" fmla="*/ 135 w 932"/>
              <a:gd name="T39" fmla="*/ 73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32" h="715">
                <a:moveTo>
                  <a:pt x="795" y="714"/>
                </a:moveTo>
                <a:lnTo>
                  <a:pt x="795" y="714"/>
                </a:lnTo>
                <a:cubicBezTo>
                  <a:pt x="135" y="714"/>
                  <a:pt x="135" y="714"/>
                  <a:pt x="135" y="714"/>
                </a:cubicBezTo>
                <a:cubicBezTo>
                  <a:pt x="63" y="714"/>
                  <a:pt x="0" y="651"/>
                  <a:pt x="0" y="579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63"/>
                  <a:pt x="63" y="0"/>
                  <a:pt x="135" y="0"/>
                </a:cubicBezTo>
                <a:cubicBezTo>
                  <a:pt x="795" y="0"/>
                  <a:pt x="795" y="0"/>
                  <a:pt x="795" y="0"/>
                </a:cubicBezTo>
                <a:cubicBezTo>
                  <a:pt x="868" y="0"/>
                  <a:pt x="931" y="63"/>
                  <a:pt x="931" y="136"/>
                </a:cubicBezTo>
                <a:cubicBezTo>
                  <a:pt x="931" y="579"/>
                  <a:pt x="931" y="579"/>
                  <a:pt x="931" y="579"/>
                </a:cubicBezTo>
                <a:cubicBezTo>
                  <a:pt x="931" y="651"/>
                  <a:pt x="868" y="714"/>
                  <a:pt x="795" y="714"/>
                </a:cubicBezTo>
                <a:close/>
                <a:moveTo>
                  <a:pt x="135" y="73"/>
                </a:moveTo>
                <a:lnTo>
                  <a:pt x="135" y="73"/>
                </a:lnTo>
                <a:cubicBezTo>
                  <a:pt x="99" y="73"/>
                  <a:pt x="72" y="100"/>
                  <a:pt x="72" y="136"/>
                </a:cubicBezTo>
                <a:cubicBezTo>
                  <a:pt x="72" y="579"/>
                  <a:pt x="72" y="579"/>
                  <a:pt x="72" y="579"/>
                </a:cubicBezTo>
                <a:cubicBezTo>
                  <a:pt x="72" y="615"/>
                  <a:pt x="99" y="642"/>
                  <a:pt x="135" y="642"/>
                </a:cubicBezTo>
                <a:cubicBezTo>
                  <a:pt x="795" y="642"/>
                  <a:pt x="795" y="642"/>
                  <a:pt x="795" y="642"/>
                </a:cubicBezTo>
                <a:cubicBezTo>
                  <a:pt x="831" y="642"/>
                  <a:pt x="858" y="615"/>
                  <a:pt x="858" y="579"/>
                </a:cubicBezTo>
                <a:cubicBezTo>
                  <a:pt x="858" y="136"/>
                  <a:pt x="858" y="136"/>
                  <a:pt x="858" y="136"/>
                </a:cubicBezTo>
                <a:cubicBezTo>
                  <a:pt x="858" y="100"/>
                  <a:pt x="831" y="73"/>
                  <a:pt x="795" y="73"/>
                </a:cubicBezTo>
                <a:lnTo>
                  <a:pt x="135" y="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7" name="Grupo 296">
            <a:extLst>
              <a:ext uri="{FF2B5EF4-FFF2-40B4-BE49-F238E27FC236}">
                <a16:creationId xmlns:a16="http://schemas.microsoft.com/office/drawing/2014/main" id="{5343DD72-AE9B-7A49-ABC2-D71593B49EAC}"/>
              </a:ext>
            </a:extLst>
          </p:cNvPr>
          <p:cNvGrpSpPr/>
          <p:nvPr/>
        </p:nvGrpSpPr>
        <p:grpSpPr>
          <a:xfrm>
            <a:off x="2668308" y="437421"/>
            <a:ext cx="19041035" cy="2561450"/>
            <a:chOff x="2668308" y="861425"/>
            <a:chExt cx="19041035" cy="2561450"/>
          </a:xfrm>
        </p:grpSpPr>
        <p:sp>
          <p:nvSpPr>
            <p:cNvPr id="298" name="CuadroTexto 297">
              <a:extLst>
                <a:ext uri="{FF2B5EF4-FFF2-40B4-BE49-F238E27FC236}">
                  <a16:creationId xmlns:a16="http://schemas.microsoft.com/office/drawing/2014/main" id="{91AC3E96-E22E-A147-8C6C-BA972BAD4375}"/>
                </a:ext>
              </a:extLst>
            </p:cNvPr>
            <p:cNvSpPr txBox="1"/>
            <p:nvPr/>
          </p:nvSpPr>
          <p:spPr>
            <a:xfrm>
              <a:off x="7721109" y="861425"/>
              <a:ext cx="893545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  <p:sp>
          <p:nvSpPr>
            <p:cNvPr id="299" name="CuadroTexto 298">
              <a:extLst>
                <a:ext uri="{FF2B5EF4-FFF2-40B4-BE49-F238E27FC236}">
                  <a16:creationId xmlns:a16="http://schemas.microsoft.com/office/drawing/2014/main" id="{0973B3A6-D1A4-E94B-B271-9C062876ABB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00" name="Grupo 299">
            <a:extLst>
              <a:ext uri="{FF2B5EF4-FFF2-40B4-BE49-F238E27FC236}">
                <a16:creationId xmlns:a16="http://schemas.microsoft.com/office/drawing/2014/main" id="{596B477C-A017-2647-843A-3EDA634696E1}"/>
              </a:ext>
            </a:extLst>
          </p:cNvPr>
          <p:cNvGrpSpPr/>
          <p:nvPr/>
        </p:nvGrpSpPr>
        <p:grpSpPr>
          <a:xfrm>
            <a:off x="4069818" y="8817258"/>
            <a:ext cx="2928647" cy="1291791"/>
            <a:chOff x="4141404" y="10773475"/>
            <a:chExt cx="4236804" cy="1291791"/>
          </a:xfrm>
        </p:grpSpPr>
        <p:sp>
          <p:nvSpPr>
            <p:cNvPr id="301" name="CuadroTexto 395">
              <a:extLst>
                <a:ext uri="{FF2B5EF4-FFF2-40B4-BE49-F238E27FC236}">
                  <a16:creationId xmlns:a16="http://schemas.microsoft.com/office/drawing/2014/main" id="{B40681E8-1ED9-D74C-B8DE-200F8DD15595}"/>
                </a:ext>
              </a:extLst>
            </p:cNvPr>
            <p:cNvSpPr txBox="1"/>
            <p:nvPr/>
          </p:nvSpPr>
          <p:spPr>
            <a:xfrm flipH="1">
              <a:off x="5068467" y="10773475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2" name="Rectangle 40">
              <a:extLst>
                <a:ext uri="{FF2B5EF4-FFF2-40B4-BE49-F238E27FC236}">
                  <a16:creationId xmlns:a16="http://schemas.microsoft.com/office/drawing/2014/main" id="{5E003CB8-1E6D-7542-9A58-B47FC0F8D834}"/>
                </a:ext>
              </a:extLst>
            </p:cNvPr>
            <p:cNvSpPr/>
            <p:nvPr/>
          </p:nvSpPr>
          <p:spPr>
            <a:xfrm>
              <a:off x="4141404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3" name="Grupo 302">
            <a:extLst>
              <a:ext uri="{FF2B5EF4-FFF2-40B4-BE49-F238E27FC236}">
                <a16:creationId xmlns:a16="http://schemas.microsoft.com/office/drawing/2014/main" id="{6BD4CB99-C70F-6149-BE43-C9FF03A19687}"/>
              </a:ext>
            </a:extLst>
          </p:cNvPr>
          <p:cNvGrpSpPr/>
          <p:nvPr/>
        </p:nvGrpSpPr>
        <p:grpSpPr>
          <a:xfrm>
            <a:off x="8609416" y="8810099"/>
            <a:ext cx="2928647" cy="1291791"/>
            <a:chOff x="4141404" y="10773475"/>
            <a:chExt cx="4236804" cy="1291791"/>
          </a:xfrm>
        </p:grpSpPr>
        <p:sp>
          <p:nvSpPr>
            <p:cNvPr id="304" name="CuadroTexto 395">
              <a:extLst>
                <a:ext uri="{FF2B5EF4-FFF2-40B4-BE49-F238E27FC236}">
                  <a16:creationId xmlns:a16="http://schemas.microsoft.com/office/drawing/2014/main" id="{77692822-A021-B046-B9E0-7B8C18CCC276}"/>
                </a:ext>
              </a:extLst>
            </p:cNvPr>
            <p:cNvSpPr txBox="1"/>
            <p:nvPr/>
          </p:nvSpPr>
          <p:spPr>
            <a:xfrm flipH="1">
              <a:off x="5068467" y="10773475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05" name="Rectangle 40">
              <a:extLst>
                <a:ext uri="{FF2B5EF4-FFF2-40B4-BE49-F238E27FC236}">
                  <a16:creationId xmlns:a16="http://schemas.microsoft.com/office/drawing/2014/main" id="{D2B2F1A2-C87B-3340-BBE3-48AB02DAAFD1}"/>
                </a:ext>
              </a:extLst>
            </p:cNvPr>
            <p:cNvSpPr/>
            <p:nvPr/>
          </p:nvSpPr>
          <p:spPr>
            <a:xfrm>
              <a:off x="4141404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6" name="Grupo 305">
            <a:extLst>
              <a:ext uri="{FF2B5EF4-FFF2-40B4-BE49-F238E27FC236}">
                <a16:creationId xmlns:a16="http://schemas.microsoft.com/office/drawing/2014/main" id="{D0B7DB59-955F-D04F-804C-5B9AFD01C800}"/>
              </a:ext>
            </a:extLst>
          </p:cNvPr>
          <p:cNvGrpSpPr/>
          <p:nvPr/>
        </p:nvGrpSpPr>
        <p:grpSpPr>
          <a:xfrm>
            <a:off x="13076835" y="8820084"/>
            <a:ext cx="2928647" cy="1291791"/>
            <a:chOff x="4141404" y="10773475"/>
            <a:chExt cx="4236804" cy="1291791"/>
          </a:xfrm>
        </p:grpSpPr>
        <p:sp>
          <p:nvSpPr>
            <p:cNvPr id="307" name="CuadroTexto 395">
              <a:extLst>
                <a:ext uri="{FF2B5EF4-FFF2-40B4-BE49-F238E27FC236}">
                  <a16:creationId xmlns:a16="http://schemas.microsoft.com/office/drawing/2014/main" id="{68D59D10-9ED7-4E47-83A7-4369FA440A76}"/>
                </a:ext>
              </a:extLst>
            </p:cNvPr>
            <p:cNvSpPr txBox="1"/>
            <p:nvPr/>
          </p:nvSpPr>
          <p:spPr>
            <a:xfrm flipH="1">
              <a:off x="4919087" y="10773475"/>
              <a:ext cx="2556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08" name="Rectangle 40">
              <a:extLst>
                <a:ext uri="{FF2B5EF4-FFF2-40B4-BE49-F238E27FC236}">
                  <a16:creationId xmlns:a16="http://schemas.microsoft.com/office/drawing/2014/main" id="{2A46A658-192D-9F43-8B59-4EFE16A8FF29}"/>
                </a:ext>
              </a:extLst>
            </p:cNvPr>
            <p:cNvSpPr/>
            <p:nvPr/>
          </p:nvSpPr>
          <p:spPr>
            <a:xfrm>
              <a:off x="4141404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9" name="Grupo 308">
            <a:extLst>
              <a:ext uri="{FF2B5EF4-FFF2-40B4-BE49-F238E27FC236}">
                <a16:creationId xmlns:a16="http://schemas.microsoft.com/office/drawing/2014/main" id="{3132F949-7B56-1043-8760-106FEA2253B5}"/>
              </a:ext>
            </a:extLst>
          </p:cNvPr>
          <p:cNvGrpSpPr/>
          <p:nvPr/>
        </p:nvGrpSpPr>
        <p:grpSpPr>
          <a:xfrm>
            <a:off x="17642109" y="8810099"/>
            <a:ext cx="2928647" cy="1291791"/>
            <a:chOff x="4141404" y="10773475"/>
            <a:chExt cx="4236804" cy="1291791"/>
          </a:xfrm>
        </p:grpSpPr>
        <p:sp>
          <p:nvSpPr>
            <p:cNvPr id="310" name="CuadroTexto 395">
              <a:extLst>
                <a:ext uri="{FF2B5EF4-FFF2-40B4-BE49-F238E27FC236}">
                  <a16:creationId xmlns:a16="http://schemas.microsoft.com/office/drawing/2014/main" id="{7D464A36-42AC-544C-BF00-20500D570612}"/>
                </a:ext>
              </a:extLst>
            </p:cNvPr>
            <p:cNvSpPr txBox="1"/>
            <p:nvPr/>
          </p:nvSpPr>
          <p:spPr>
            <a:xfrm flipH="1">
              <a:off x="5068467" y="10773475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11" name="Rectangle 40">
              <a:extLst>
                <a:ext uri="{FF2B5EF4-FFF2-40B4-BE49-F238E27FC236}">
                  <a16:creationId xmlns:a16="http://schemas.microsoft.com/office/drawing/2014/main" id="{2EAD978B-10FF-A64C-A8B9-8DE9D805B185}"/>
                </a:ext>
              </a:extLst>
            </p:cNvPr>
            <p:cNvSpPr/>
            <p:nvPr/>
          </p:nvSpPr>
          <p:spPr>
            <a:xfrm>
              <a:off x="4141404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081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1">
            <a:extLst>
              <a:ext uri="{FF2B5EF4-FFF2-40B4-BE49-F238E27FC236}">
                <a16:creationId xmlns:a16="http://schemas.microsoft.com/office/drawing/2014/main" id="{7CA503CC-2AD4-6343-A35D-76FE3427F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574" y="3869391"/>
            <a:ext cx="8036933" cy="3033482"/>
          </a:xfrm>
          <a:custGeom>
            <a:avLst/>
            <a:gdLst>
              <a:gd name="T0" fmla="*/ 6695 w 7897"/>
              <a:gd name="T1" fmla="*/ 2980 h 2981"/>
              <a:gd name="T2" fmla="*/ 0 w 7897"/>
              <a:gd name="T3" fmla="*/ 2980 h 2981"/>
              <a:gd name="T4" fmla="*/ 0 w 7897"/>
              <a:gd name="T5" fmla="*/ 0 h 2981"/>
              <a:gd name="T6" fmla="*/ 7896 w 7897"/>
              <a:gd name="T7" fmla="*/ 0 h 2981"/>
              <a:gd name="T8" fmla="*/ 6695 w 7897"/>
              <a:gd name="T9" fmla="*/ 2980 h 2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97" h="2981">
                <a:moveTo>
                  <a:pt x="6695" y="2980"/>
                </a:moveTo>
                <a:lnTo>
                  <a:pt x="0" y="2980"/>
                </a:lnTo>
                <a:lnTo>
                  <a:pt x="0" y="0"/>
                </a:lnTo>
                <a:lnTo>
                  <a:pt x="7896" y="0"/>
                </a:lnTo>
                <a:lnTo>
                  <a:pt x="6695" y="298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2">
            <a:extLst>
              <a:ext uri="{FF2B5EF4-FFF2-40B4-BE49-F238E27FC236}">
                <a16:creationId xmlns:a16="http://schemas.microsoft.com/office/drawing/2014/main" id="{4D102333-44EB-1047-B81B-90A22D6D3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548" y="7912539"/>
            <a:ext cx="8036930" cy="3033482"/>
          </a:xfrm>
          <a:custGeom>
            <a:avLst/>
            <a:gdLst>
              <a:gd name="T0" fmla="*/ 6695 w 7898"/>
              <a:gd name="T1" fmla="*/ 2982 h 2983"/>
              <a:gd name="T2" fmla="*/ 0 w 7898"/>
              <a:gd name="T3" fmla="*/ 2982 h 2983"/>
              <a:gd name="T4" fmla="*/ 0 w 7898"/>
              <a:gd name="T5" fmla="*/ 0 h 2983"/>
              <a:gd name="T6" fmla="*/ 7897 w 7898"/>
              <a:gd name="T7" fmla="*/ 0 h 2983"/>
              <a:gd name="T8" fmla="*/ 6695 w 7898"/>
              <a:gd name="T9" fmla="*/ 2982 h 2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98" h="2983">
                <a:moveTo>
                  <a:pt x="6695" y="2982"/>
                </a:moveTo>
                <a:lnTo>
                  <a:pt x="0" y="2982"/>
                </a:lnTo>
                <a:lnTo>
                  <a:pt x="0" y="0"/>
                </a:lnTo>
                <a:lnTo>
                  <a:pt x="7897" y="0"/>
                </a:lnTo>
                <a:lnTo>
                  <a:pt x="6695" y="298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3">
            <a:extLst>
              <a:ext uri="{FF2B5EF4-FFF2-40B4-BE49-F238E27FC236}">
                <a16:creationId xmlns:a16="http://schemas.microsoft.com/office/drawing/2014/main" id="{F054EB6B-B759-0647-B1C5-8FBD8327B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9311" y="5457930"/>
            <a:ext cx="8036933" cy="3033482"/>
          </a:xfrm>
          <a:custGeom>
            <a:avLst/>
            <a:gdLst>
              <a:gd name="T0" fmla="*/ 1201 w 7897"/>
              <a:gd name="T1" fmla="*/ 0 h 2981"/>
              <a:gd name="T2" fmla="*/ 7896 w 7897"/>
              <a:gd name="T3" fmla="*/ 0 h 2981"/>
              <a:gd name="T4" fmla="*/ 7896 w 7897"/>
              <a:gd name="T5" fmla="*/ 2980 h 2981"/>
              <a:gd name="T6" fmla="*/ 0 w 7897"/>
              <a:gd name="T7" fmla="*/ 2980 h 2981"/>
              <a:gd name="T8" fmla="*/ 1201 w 7897"/>
              <a:gd name="T9" fmla="*/ 0 h 2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97" h="2981">
                <a:moveTo>
                  <a:pt x="1201" y="0"/>
                </a:moveTo>
                <a:lnTo>
                  <a:pt x="7896" y="0"/>
                </a:lnTo>
                <a:lnTo>
                  <a:pt x="7896" y="2980"/>
                </a:lnTo>
                <a:lnTo>
                  <a:pt x="0" y="2980"/>
                </a:lnTo>
                <a:lnTo>
                  <a:pt x="120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4">
            <a:extLst>
              <a:ext uri="{FF2B5EF4-FFF2-40B4-BE49-F238E27FC236}">
                <a16:creationId xmlns:a16="http://schemas.microsoft.com/office/drawing/2014/main" id="{EEA1D906-F83B-3E43-9532-BB7CCF382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0656" y="9483128"/>
            <a:ext cx="8036930" cy="3024507"/>
          </a:xfrm>
          <a:custGeom>
            <a:avLst/>
            <a:gdLst>
              <a:gd name="T0" fmla="*/ 1201 w 7897"/>
              <a:gd name="T1" fmla="*/ 0 h 2974"/>
              <a:gd name="T2" fmla="*/ 7896 w 7897"/>
              <a:gd name="T3" fmla="*/ 0 h 2974"/>
              <a:gd name="T4" fmla="*/ 7896 w 7897"/>
              <a:gd name="T5" fmla="*/ 2973 h 2974"/>
              <a:gd name="T6" fmla="*/ 0 w 7897"/>
              <a:gd name="T7" fmla="*/ 2973 h 2974"/>
              <a:gd name="T8" fmla="*/ 1201 w 7897"/>
              <a:gd name="T9" fmla="*/ 0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97" h="2974">
                <a:moveTo>
                  <a:pt x="1201" y="0"/>
                </a:moveTo>
                <a:lnTo>
                  <a:pt x="7896" y="0"/>
                </a:lnTo>
                <a:lnTo>
                  <a:pt x="7896" y="2973"/>
                </a:lnTo>
                <a:lnTo>
                  <a:pt x="0" y="2973"/>
                </a:lnTo>
                <a:lnTo>
                  <a:pt x="120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57">
            <a:extLst>
              <a:ext uri="{FF2B5EF4-FFF2-40B4-BE49-F238E27FC236}">
                <a16:creationId xmlns:a16="http://schemas.microsoft.com/office/drawing/2014/main" id="{6F12A922-1FDF-EC48-A7DA-DC1373927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070" y="4039912"/>
            <a:ext cx="3549534" cy="2683464"/>
          </a:xfrm>
          <a:custGeom>
            <a:avLst/>
            <a:gdLst>
              <a:gd name="T0" fmla="*/ 2522 w 3489"/>
              <a:gd name="T1" fmla="*/ 2638 h 2639"/>
              <a:gd name="T2" fmla="*/ 0 w 3489"/>
              <a:gd name="T3" fmla="*/ 2638 h 2639"/>
              <a:gd name="T4" fmla="*/ 0 w 3489"/>
              <a:gd name="T5" fmla="*/ 0 h 2639"/>
              <a:gd name="T6" fmla="*/ 3488 w 3489"/>
              <a:gd name="T7" fmla="*/ 0 h 2639"/>
              <a:gd name="T8" fmla="*/ 2522 w 3489"/>
              <a:gd name="T9" fmla="*/ 2638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9" h="2639">
                <a:moveTo>
                  <a:pt x="2522" y="2638"/>
                </a:moveTo>
                <a:lnTo>
                  <a:pt x="0" y="2638"/>
                </a:lnTo>
                <a:lnTo>
                  <a:pt x="0" y="0"/>
                </a:lnTo>
                <a:lnTo>
                  <a:pt x="3488" y="0"/>
                </a:lnTo>
                <a:lnTo>
                  <a:pt x="2522" y="263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58">
            <a:extLst>
              <a:ext uri="{FF2B5EF4-FFF2-40B4-BE49-F238E27FC236}">
                <a16:creationId xmlns:a16="http://schemas.microsoft.com/office/drawing/2014/main" id="{0AD2AC9E-CAE1-AD4F-82E8-C40AFA7D6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505" y="8087546"/>
            <a:ext cx="3540559" cy="2683464"/>
          </a:xfrm>
          <a:custGeom>
            <a:avLst/>
            <a:gdLst>
              <a:gd name="T0" fmla="*/ 2521 w 3480"/>
              <a:gd name="T1" fmla="*/ 2638 h 2639"/>
              <a:gd name="T2" fmla="*/ 0 w 3480"/>
              <a:gd name="T3" fmla="*/ 2638 h 2639"/>
              <a:gd name="T4" fmla="*/ 0 w 3480"/>
              <a:gd name="T5" fmla="*/ 0 h 2639"/>
              <a:gd name="T6" fmla="*/ 3479 w 3480"/>
              <a:gd name="T7" fmla="*/ 0 h 2639"/>
              <a:gd name="T8" fmla="*/ 2521 w 3480"/>
              <a:gd name="T9" fmla="*/ 2638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0" h="2639">
                <a:moveTo>
                  <a:pt x="2521" y="2638"/>
                </a:moveTo>
                <a:lnTo>
                  <a:pt x="0" y="2638"/>
                </a:lnTo>
                <a:lnTo>
                  <a:pt x="0" y="0"/>
                </a:lnTo>
                <a:lnTo>
                  <a:pt x="3479" y="0"/>
                </a:lnTo>
                <a:lnTo>
                  <a:pt x="2521" y="263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59">
            <a:extLst>
              <a:ext uri="{FF2B5EF4-FFF2-40B4-BE49-F238E27FC236}">
                <a16:creationId xmlns:a16="http://schemas.microsoft.com/office/drawing/2014/main" id="{79FAD2E7-BA08-774F-878A-6B882A326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6441" y="5632940"/>
            <a:ext cx="3549534" cy="2683464"/>
          </a:xfrm>
          <a:custGeom>
            <a:avLst/>
            <a:gdLst>
              <a:gd name="T0" fmla="*/ 3488 w 3489"/>
              <a:gd name="T1" fmla="*/ 2638 h 2639"/>
              <a:gd name="T2" fmla="*/ 0 w 3489"/>
              <a:gd name="T3" fmla="*/ 2638 h 2639"/>
              <a:gd name="T4" fmla="*/ 967 w 3489"/>
              <a:gd name="T5" fmla="*/ 0 h 2639"/>
              <a:gd name="T6" fmla="*/ 3488 w 3489"/>
              <a:gd name="T7" fmla="*/ 0 h 2639"/>
              <a:gd name="T8" fmla="*/ 3488 w 3489"/>
              <a:gd name="T9" fmla="*/ 2638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9" h="2639">
                <a:moveTo>
                  <a:pt x="3488" y="2638"/>
                </a:moveTo>
                <a:lnTo>
                  <a:pt x="0" y="2638"/>
                </a:lnTo>
                <a:lnTo>
                  <a:pt x="967" y="0"/>
                </a:lnTo>
                <a:lnTo>
                  <a:pt x="3488" y="0"/>
                </a:lnTo>
                <a:lnTo>
                  <a:pt x="3488" y="263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0">
            <a:extLst>
              <a:ext uri="{FF2B5EF4-FFF2-40B4-BE49-F238E27FC236}">
                <a16:creationId xmlns:a16="http://schemas.microsoft.com/office/drawing/2014/main" id="{2B43CD09-DF47-284B-9391-3CAB61840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4710" y="9658135"/>
            <a:ext cx="3549531" cy="2674490"/>
          </a:xfrm>
          <a:custGeom>
            <a:avLst/>
            <a:gdLst>
              <a:gd name="T0" fmla="*/ 3488 w 3489"/>
              <a:gd name="T1" fmla="*/ 2629 h 2630"/>
              <a:gd name="T2" fmla="*/ 0 w 3489"/>
              <a:gd name="T3" fmla="*/ 2629 h 2630"/>
              <a:gd name="T4" fmla="*/ 967 w 3489"/>
              <a:gd name="T5" fmla="*/ 0 h 2630"/>
              <a:gd name="T6" fmla="*/ 3488 w 3489"/>
              <a:gd name="T7" fmla="*/ 0 h 2630"/>
              <a:gd name="T8" fmla="*/ 3488 w 3489"/>
              <a:gd name="T9" fmla="*/ 2629 h 2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9" h="2630">
                <a:moveTo>
                  <a:pt x="3488" y="2629"/>
                </a:moveTo>
                <a:lnTo>
                  <a:pt x="0" y="2629"/>
                </a:lnTo>
                <a:lnTo>
                  <a:pt x="967" y="0"/>
                </a:lnTo>
                <a:lnTo>
                  <a:pt x="3488" y="0"/>
                </a:lnTo>
                <a:lnTo>
                  <a:pt x="3488" y="262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13">
            <a:extLst>
              <a:ext uri="{FF2B5EF4-FFF2-40B4-BE49-F238E27FC236}">
                <a16:creationId xmlns:a16="http://schemas.microsoft.com/office/drawing/2014/main" id="{ACFE4FC2-8886-D54C-98EA-C55D9B05F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197" y="9070288"/>
            <a:ext cx="798757" cy="498100"/>
          </a:xfrm>
          <a:custGeom>
            <a:avLst/>
            <a:gdLst>
              <a:gd name="T0" fmla="*/ 642 w 787"/>
              <a:gd name="T1" fmla="*/ 488 h 489"/>
              <a:gd name="T2" fmla="*/ 642 w 787"/>
              <a:gd name="T3" fmla="*/ 488 h 489"/>
              <a:gd name="T4" fmla="*/ 298 w 787"/>
              <a:gd name="T5" fmla="*/ 488 h 489"/>
              <a:gd name="T6" fmla="*/ 226 w 787"/>
              <a:gd name="T7" fmla="*/ 416 h 489"/>
              <a:gd name="T8" fmla="*/ 127 w 787"/>
              <a:gd name="T9" fmla="*/ 73 h 489"/>
              <a:gd name="T10" fmla="*/ 36 w 787"/>
              <a:gd name="T11" fmla="*/ 73 h 489"/>
              <a:gd name="T12" fmla="*/ 0 w 787"/>
              <a:gd name="T13" fmla="*/ 37 h 489"/>
              <a:gd name="T14" fmla="*/ 36 w 787"/>
              <a:gd name="T15" fmla="*/ 0 h 489"/>
              <a:gd name="T16" fmla="*/ 154 w 787"/>
              <a:gd name="T17" fmla="*/ 0 h 489"/>
              <a:gd name="T18" fmla="*/ 190 w 787"/>
              <a:gd name="T19" fmla="*/ 28 h 489"/>
              <a:gd name="T20" fmla="*/ 298 w 787"/>
              <a:gd name="T21" fmla="*/ 398 h 489"/>
              <a:gd name="T22" fmla="*/ 298 w 787"/>
              <a:gd name="T23" fmla="*/ 416 h 489"/>
              <a:gd name="T24" fmla="*/ 642 w 787"/>
              <a:gd name="T25" fmla="*/ 407 h 489"/>
              <a:gd name="T26" fmla="*/ 642 w 787"/>
              <a:gd name="T27" fmla="*/ 398 h 489"/>
              <a:gd name="T28" fmla="*/ 696 w 787"/>
              <a:gd name="T29" fmla="*/ 190 h 489"/>
              <a:gd name="T30" fmla="*/ 416 w 787"/>
              <a:gd name="T31" fmla="*/ 190 h 489"/>
              <a:gd name="T32" fmla="*/ 371 w 787"/>
              <a:gd name="T33" fmla="*/ 145 h 489"/>
              <a:gd name="T34" fmla="*/ 416 w 787"/>
              <a:gd name="T35" fmla="*/ 109 h 489"/>
              <a:gd name="T36" fmla="*/ 750 w 787"/>
              <a:gd name="T37" fmla="*/ 109 h 489"/>
              <a:gd name="T38" fmla="*/ 777 w 787"/>
              <a:gd name="T39" fmla="*/ 127 h 489"/>
              <a:gd name="T40" fmla="*/ 786 w 787"/>
              <a:gd name="T41" fmla="*/ 163 h 489"/>
              <a:gd name="T42" fmla="*/ 714 w 787"/>
              <a:gd name="T43" fmla="*/ 416 h 489"/>
              <a:gd name="T44" fmla="*/ 642 w 787"/>
              <a:gd name="T45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87" h="489">
                <a:moveTo>
                  <a:pt x="642" y="488"/>
                </a:moveTo>
                <a:lnTo>
                  <a:pt x="642" y="488"/>
                </a:lnTo>
                <a:cubicBezTo>
                  <a:pt x="298" y="488"/>
                  <a:pt x="298" y="488"/>
                  <a:pt x="298" y="488"/>
                </a:cubicBezTo>
                <a:cubicBezTo>
                  <a:pt x="262" y="488"/>
                  <a:pt x="226" y="452"/>
                  <a:pt x="226" y="416"/>
                </a:cubicBezTo>
                <a:cubicBezTo>
                  <a:pt x="127" y="73"/>
                  <a:pt x="127" y="73"/>
                  <a:pt x="127" y="73"/>
                </a:cubicBezTo>
                <a:cubicBezTo>
                  <a:pt x="36" y="73"/>
                  <a:pt x="36" y="73"/>
                  <a:pt x="36" y="73"/>
                </a:cubicBezTo>
                <a:cubicBezTo>
                  <a:pt x="18" y="73"/>
                  <a:pt x="0" y="55"/>
                  <a:pt x="0" y="37"/>
                </a:cubicBezTo>
                <a:cubicBezTo>
                  <a:pt x="0" y="19"/>
                  <a:pt x="18" y="0"/>
                  <a:pt x="36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3" y="0"/>
                  <a:pt x="181" y="9"/>
                  <a:pt x="190" y="28"/>
                </a:cubicBezTo>
                <a:cubicBezTo>
                  <a:pt x="298" y="398"/>
                  <a:pt x="298" y="398"/>
                  <a:pt x="298" y="398"/>
                </a:cubicBezTo>
                <a:cubicBezTo>
                  <a:pt x="298" y="407"/>
                  <a:pt x="298" y="407"/>
                  <a:pt x="298" y="416"/>
                </a:cubicBezTo>
                <a:cubicBezTo>
                  <a:pt x="642" y="407"/>
                  <a:pt x="642" y="407"/>
                  <a:pt x="642" y="407"/>
                </a:cubicBezTo>
                <a:cubicBezTo>
                  <a:pt x="642" y="407"/>
                  <a:pt x="633" y="407"/>
                  <a:pt x="642" y="398"/>
                </a:cubicBezTo>
                <a:cubicBezTo>
                  <a:pt x="696" y="190"/>
                  <a:pt x="696" y="190"/>
                  <a:pt x="696" y="190"/>
                </a:cubicBezTo>
                <a:cubicBezTo>
                  <a:pt x="416" y="190"/>
                  <a:pt x="416" y="190"/>
                  <a:pt x="416" y="190"/>
                </a:cubicBezTo>
                <a:cubicBezTo>
                  <a:pt x="389" y="190"/>
                  <a:pt x="371" y="172"/>
                  <a:pt x="371" y="145"/>
                </a:cubicBezTo>
                <a:cubicBezTo>
                  <a:pt x="371" y="127"/>
                  <a:pt x="389" y="109"/>
                  <a:pt x="416" y="109"/>
                </a:cubicBezTo>
                <a:cubicBezTo>
                  <a:pt x="750" y="109"/>
                  <a:pt x="750" y="109"/>
                  <a:pt x="750" y="109"/>
                </a:cubicBezTo>
                <a:cubicBezTo>
                  <a:pt x="759" y="109"/>
                  <a:pt x="768" y="118"/>
                  <a:pt x="777" y="127"/>
                </a:cubicBezTo>
                <a:cubicBezTo>
                  <a:pt x="786" y="136"/>
                  <a:pt x="786" y="145"/>
                  <a:pt x="786" y="163"/>
                </a:cubicBezTo>
                <a:cubicBezTo>
                  <a:pt x="714" y="416"/>
                  <a:pt x="714" y="416"/>
                  <a:pt x="714" y="416"/>
                </a:cubicBezTo>
                <a:cubicBezTo>
                  <a:pt x="705" y="452"/>
                  <a:pt x="678" y="488"/>
                  <a:pt x="642" y="48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14">
            <a:extLst>
              <a:ext uri="{FF2B5EF4-FFF2-40B4-BE49-F238E27FC236}">
                <a16:creationId xmlns:a16="http://schemas.microsoft.com/office/drawing/2014/main" id="{984D5007-2C11-3B4D-A85D-A2FD63B2B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153" y="9640186"/>
            <a:ext cx="148086" cy="148086"/>
          </a:xfrm>
          <a:custGeom>
            <a:avLst/>
            <a:gdLst>
              <a:gd name="T0" fmla="*/ 0 w 145"/>
              <a:gd name="T1" fmla="*/ 72 h 145"/>
              <a:gd name="T2" fmla="*/ 0 w 145"/>
              <a:gd name="T3" fmla="*/ 72 h 145"/>
              <a:gd name="T4" fmla="*/ 72 w 145"/>
              <a:gd name="T5" fmla="*/ 0 h 145"/>
              <a:gd name="T6" fmla="*/ 144 w 145"/>
              <a:gd name="T7" fmla="*/ 72 h 145"/>
              <a:gd name="T8" fmla="*/ 72 w 145"/>
              <a:gd name="T9" fmla="*/ 144 h 145"/>
              <a:gd name="T10" fmla="*/ 0 w 145"/>
              <a:gd name="T11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5">
                <a:moveTo>
                  <a:pt x="0" y="72"/>
                </a:moveTo>
                <a:lnTo>
                  <a:pt x="0" y="72"/>
                </a:lnTo>
                <a:cubicBezTo>
                  <a:pt x="0" y="36"/>
                  <a:pt x="27" y="0"/>
                  <a:pt x="72" y="0"/>
                </a:cubicBezTo>
                <a:cubicBezTo>
                  <a:pt x="118" y="0"/>
                  <a:pt x="144" y="36"/>
                  <a:pt x="144" y="72"/>
                </a:cubicBezTo>
                <a:cubicBezTo>
                  <a:pt x="144" y="117"/>
                  <a:pt x="118" y="144"/>
                  <a:pt x="72" y="144"/>
                </a:cubicBezTo>
                <a:cubicBezTo>
                  <a:pt x="27" y="144"/>
                  <a:pt x="0" y="117"/>
                  <a:pt x="0" y="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15">
            <a:extLst>
              <a:ext uri="{FF2B5EF4-FFF2-40B4-BE49-F238E27FC236}">
                <a16:creationId xmlns:a16="http://schemas.microsoft.com/office/drawing/2014/main" id="{11EDEEB3-553A-B143-ABA7-AD96C7E54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483" y="9640186"/>
            <a:ext cx="157058" cy="148086"/>
          </a:xfrm>
          <a:custGeom>
            <a:avLst/>
            <a:gdLst>
              <a:gd name="T0" fmla="*/ 0 w 154"/>
              <a:gd name="T1" fmla="*/ 72 h 145"/>
              <a:gd name="T2" fmla="*/ 0 w 154"/>
              <a:gd name="T3" fmla="*/ 72 h 145"/>
              <a:gd name="T4" fmla="*/ 72 w 154"/>
              <a:gd name="T5" fmla="*/ 0 h 145"/>
              <a:gd name="T6" fmla="*/ 153 w 154"/>
              <a:gd name="T7" fmla="*/ 72 h 145"/>
              <a:gd name="T8" fmla="*/ 72 w 154"/>
              <a:gd name="T9" fmla="*/ 144 h 145"/>
              <a:gd name="T10" fmla="*/ 0 w 154"/>
              <a:gd name="T11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145">
                <a:moveTo>
                  <a:pt x="0" y="72"/>
                </a:moveTo>
                <a:lnTo>
                  <a:pt x="0" y="72"/>
                </a:lnTo>
                <a:cubicBezTo>
                  <a:pt x="0" y="36"/>
                  <a:pt x="36" y="0"/>
                  <a:pt x="72" y="0"/>
                </a:cubicBezTo>
                <a:cubicBezTo>
                  <a:pt x="117" y="0"/>
                  <a:pt x="153" y="36"/>
                  <a:pt x="153" y="72"/>
                </a:cubicBezTo>
                <a:cubicBezTo>
                  <a:pt x="153" y="117"/>
                  <a:pt x="117" y="144"/>
                  <a:pt x="72" y="144"/>
                </a:cubicBezTo>
                <a:cubicBezTo>
                  <a:pt x="36" y="144"/>
                  <a:pt x="0" y="117"/>
                  <a:pt x="0" y="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16">
            <a:extLst>
              <a:ext uri="{FF2B5EF4-FFF2-40B4-BE49-F238E27FC236}">
                <a16:creationId xmlns:a16="http://schemas.microsoft.com/office/drawing/2014/main" id="{8337A442-6F5C-1144-BA87-126E3EE3F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348" y="5027140"/>
            <a:ext cx="884019" cy="839145"/>
          </a:xfrm>
          <a:custGeom>
            <a:avLst/>
            <a:gdLst>
              <a:gd name="T0" fmla="*/ 741 w 869"/>
              <a:gd name="T1" fmla="*/ 822 h 823"/>
              <a:gd name="T2" fmla="*/ 741 w 869"/>
              <a:gd name="T3" fmla="*/ 822 h 823"/>
              <a:gd name="T4" fmla="*/ 127 w 869"/>
              <a:gd name="T5" fmla="*/ 822 h 823"/>
              <a:gd name="T6" fmla="*/ 0 w 869"/>
              <a:gd name="T7" fmla="*/ 705 h 823"/>
              <a:gd name="T8" fmla="*/ 0 w 869"/>
              <a:gd name="T9" fmla="*/ 117 h 823"/>
              <a:gd name="T10" fmla="*/ 127 w 869"/>
              <a:gd name="T11" fmla="*/ 0 h 823"/>
              <a:gd name="T12" fmla="*/ 181 w 869"/>
              <a:gd name="T13" fmla="*/ 0 h 823"/>
              <a:gd name="T14" fmla="*/ 181 w 869"/>
              <a:gd name="T15" fmla="*/ 72 h 823"/>
              <a:gd name="T16" fmla="*/ 127 w 869"/>
              <a:gd name="T17" fmla="*/ 72 h 823"/>
              <a:gd name="T18" fmla="*/ 81 w 869"/>
              <a:gd name="T19" fmla="*/ 117 h 823"/>
              <a:gd name="T20" fmla="*/ 81 w 869"/>
              <a:gd name="T21" fmla="*/ 705 h 823"/>
              <a:gd name="T22" fmla="*/ 127 w 869"/>
              <a:gd name="T23" fmla="*/ 750 h 823"/>
              <a:gd name="T24" fmla="*/ 741 w 869"/>
              <a:gd name="T25" fmla="*/ 750 h 823"/>
              <a:gd name="T26" fmla="*/ 795 w 869"/>
              <a:gd name="T27" fmla="*/ 705 h 823"/>
              <a:gd name="T28" fmla="*/ 795 w 869"/>
              <a:gd name="T29" fmla="*/ 117 h 823"/>
              <a:gd name="T30" fmla="*/ 741 w 869"/>
              <a:gd name="T31" fmla="*/ 72 h 823"/>
              <a:gd name="T32" fmla="*/ 678 w 869"/>
              <a:gd name="T33" fmla="*/ 72 h 823"/>
              <a:gd name="T34" fmla="*/ 678 w 869"/>
              <a:gd name="T35" fmla="*/ 0 h 823"/>
              <a:gd name="T36" fmla="*/ 741 w 869"/>
              <a:gd name="T37" fmla="*/ 0 h 823"/>
              <a:gd name="T38" fmla="*/ 868 w 869"/>
              <a:gd name="T39" fmla="*/ 117 h 823"/>
              <a:gd name="T40" fmla="*/ 868 w 869"/>
              <a:gd name="T41" fmla="*/ 705 h 823"/>
              <a:gd name="T42" fmla="*/ 741 w 869"/>
              <a:gd name="T43" fmla="*/ 822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69" h="823">
                <a:moveTo>
                  <a:pt x="741" y="822"/>
                </a:moveTo>
                <a:lnTo>
                  <a:pt x="741" y="822"/>
                </a:lnTo>
                <a:cubicBezTo>
                  <a:pt x="127" y="822"/>
                  <a:pt x="127" y="822"/>
                  <a:pt x="127" y="822"/>
                </a:cubicBezTo>
                <a:cubicBezTo>
                  <a:pt x="55" y="822"/>
                  <a:pt x="0" y="768"/>
                  <a:pt x="0" y="705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5" y="0"/>
                  <a:pt x="127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81" y="72"/>
                  <a:pt x="181" y="72"/>
                  <a:pt x="181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00" y="72"/>
                  <a:pt x="81" y="90"/>
                  <a:pt x="81" y="117"/>
                </a:cubicBezTo>
                <a:cubicBezTo>
                  <a:pt x="81" y="705"/>
                  <a:pt x="81" y="705"/>
                  <a:pt x="81" y="705"/>
                </a:cubicBezTo>
                <a:cubicBezTo>
                  <a:pt x="81" y="732"/>
                  <a:pt x="100" y="750"/>
                  <a:pt x="127" y="750"/>
                </a:cubicBezTo>
                <a:cubicBezTo>
                  <a:pt x="741" y="750"/>
                  <a:pt x="741" y="750"/>
                  <a:pt x="741" y="750"/>
                </a:cubicBezTo>
                <a:cubicBezTo>
                  <a:pt x="768" y="750"/>
                  <a:pt x="795" y="732"/>
                  <a:pt x="795" y="705"/>
                </a:cubicBezTo>
                <a:cubicBezTo>
                  <a:pt x="795" y="117"/>
                  <a:pt x="795" y="117"/>
                  <a:pt x="795" y="117"/>
                </a:cubicBezTo>
                <a:cubicBezTo>
                  <a:pt x="795" y="90"/>
                  <a:pt x="768" y="72"/>
                  <a:pt x="741" y="72"/>
                </a:cubicBezTo>
                <a:cubicBezTo>
                  <a:pt x="678" y="72"/>
                  <a:pt x="678" y="72"/>
                  <a:pt x="678" y="72"/>
                </a:cubicBezTo>
                <a:cubicBezTo>
                  <a:pt x="678" y="0"/>
                  <a:pt x="678" y="0"/>
                  <a:pt x="678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814" y="0"/>
                  <a:pt x="868" y="54"/>
                  <a:pt x="868" y="117"/>
                </a:cubicBezTo>
                <a:cubicBezTo>
                  <a:pt x="868" y="705"/>
                  <a:pt x="868" y="705"/>
                  <a:pt x="868" y="705"/>
                </a:cubicBezTo>
                <a:cubicBezTo>
                  <a:pt x="868" y="768"/>
                  <a:pt x="814" y="822"/>
                  <a:pt x="741" y="82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17">
            <a:extLst>
              <a:ext uri="{FF2B5EF4-FFF2-40B4-BE49-F238E27FC236}">
                <a16:creationId xmlns:a16="http://schemas.microsoft.com/office/drawing/2014/main" id="{28F47C02-1A04-A047-A7B8-D9675A4CB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9156" y="4905982"/>
            <a:ext cx="385916" cy="76284"/>
          </a:xfrm>
          <a:custGeom>
            <a:avLst/>
            <a:gdLst>
              <a:gd name="T0" fmla="*/ 380 w 381"/>
              <a:gd name="T1" fmla="*/ 73 h 74"/>
              <a:gd name="T2" fmla="*/ 0 w 381"/>
              <a:gd name="T3" fmla="*/ 73 h 74"/>
              <a:gd name="T4" fmla="*/ 0 w 381"/>
              <a:gd name="T5" fmla="*/ 0 h 74"/>
              <a:gd name="T6" fmla="*/ 380 w 381"/>
              <a:gd name="T7" fmla="*/ 0 h 74"/>
              <a:gd name="T8" fmla="*/ 380 w 381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" h="74">
                <a:moveTo>
                  <a:pt x="380" y="73"/>
                </a:moveTo>
                <a:lnTo>
                  <a:pt x="0" y="73"/>
                </a:lnTo>
                <a:lnTo>
                  <a:pt x="0" y="0"/>
                </a:lnTo>
                <a:lnTo>
                  <a:pt x="380" y="0"/>
                </a:lnTo>
                <a:lnTo>
                  <a:pt x="380" y="7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18">
            <a:extLst>
              <a:ext uri="{FF2B5EF4-FFF2-40B4-BE49-F238E27FC236}">
                <a16:creationId xmlns:a16="http://schemas.microsoft.com/office/drawing/2014/main" id="{5F57171C-A840-C24E-BC92-36C8DAA14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87" y="4905982"/>
            <a:ext cx="251294" cy="201932"/>
          </a:xfrm>
          <a:custGeom>
            <a:avLst/>
            <a:gdLst>
              <a:gd name="T0" fmla="*/ 54 w 245"/>
              <a:gd name="T1" fmla="*/ 181 h 200"/>
              <a:gd name="T2" fmla="*/ 54 w 245"/>
              <a:gd name="T3" fmla="*/ 181 h 200"/>
              <a:gd name="T4" fmla="*/ 0 w 245"/>
              <a:gd name="T5" fmla="*/ 127 h 200"/>
              <a:gd name="T6" fmla="*/ 118 w 245"/>
              <a:gd name="T7" fmla="*/ 9 h 200"/>
              <a:gd name="T8" fmla="*/ 154 w 245"/>
              <a:gd name="T9" fmla="*/ 0 h 200"/>
              <a:gd name="T10" fmla="*/ 181 w 245"/>
              <a:gd name="T11" fmla="*/ 18 h 200"/>
              <a:gd name="T12" fmla="*/ 235 w 245"/>
              <a:gd name="T13" fmla="*/ 136 h 200"/>
              <a:gd name="T14" fmla="*/ 217 w 245"/>
              <a:gd name="T15" fmla="*/ 190 h 200"/>
              <a:gd name="T16" fmla="*/ 217 w 245"/>
              <a:gd name="T17" fmla="*/ 190 h 200"/>
              <a:gd name="T18" fmla="*/ 172 w 245"/>
              <a:gd name="T19" fmla="*/ 172 h 200"/>
              <a:gd name="T20" fmla="*/ 136 w 245"/>
              <a:gd name="T21" fmla="*/ 100 h 200"/>
              <a:gd name="T22" fmla="*/ 54 w 245"/>
              <a:gd name="T23" fmla="*/ 181 h 200"/>
              <a:gd name="T24" fmla="*/ 172 w 245"/>
              <a:gd name="T25" fmla="*/ 64 h 200"/>
              <a:gd name="T26" fmla="*/ 172 w 245"/>
              <a:gd name="T27" fmla="*/ 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5" h="200">
                <a:moveTo>
                  <a:pt x="54" y="181"/>
                </a:moveTo>
                <a:lnTo>
                  <a:pt x="54" y="181"/>
                </a:lnTo>
                <a:cubicBezTo>
                  <a:pt x="0" y="127"/>
                  <a:pt x="0" y="127"/>
                  <a:pt x="0" y="127"/>
                </a:cubicBezTo>
                <a:cubicBezTo>
                  <a:pt x="118" y="9"/>
                  <a:pt x="118" y="9"/>
                  <a:pt x="118" y="9"/>
                </a:cubicBezTo>
                <a:cubicBezTo>
                  <a:pt x="127" y="0"/>
                  <a:pt x="136" y="0"/>
                  <a:pt x="154" y="0"/>
                </a:cubicBezTo>
                <a:cubicBezTo>
                  <a:pt x="163" y="0"/>
                  <a:pt x="172" y="9"/>
                  <a:pt x="181" y="18"/>
                </a:cubicBezTo>
                <a:cubicBezTo>
                  <a:pt x="235" y="136"/>
                  <a:pt x="235" y="136"/>
                  <a:pt x="235" y="136"/>
                </a:cubicBezTo>
                <a:cubicBezTo>
                  <a:pt x="244" y="154"/>
                  <a:pt x="235" y="181"/>
                  <a:pt x="217" y="190"/>
                </a:cubicBezTo>
                <a:lnTo>
                  <a:pt x="217" y="190"/>
                </a:lnTo>
                <a:cubicBezTo>
                  <a:pt x="199" y="199"/>
                  <a:pt x="181" y="190"/>
                  <a:pt x="172" y="172"/>
                </a:cubicBezTo>
                <a:cubicBezTo>
                  <a:pt x="136" y="100"/>
                  <a:pt x="136" y="100"/>
                  <a:pt x="136" y="100"/>
                </a:cubicBezTo>
                <a:lnTo>
                  <a:pt x="54" y="181"/>
                </a:lnTo>
                <a:close/>
                <a:moveTo>
                  <a:pt x="172" y="64"/>
                </a:moveTo>
                <a:lnTo>
                  <a:pt x="172" y="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19">
            <a:extLst>
              <a:ext uri="{FF2B5EF4-FFF2-40B4-BE49-F238E27FC236}">
                <a16:creationId xmlns:a16="http://schemas.microsoft.com/office/drawing/2014/main" id="{5E007C28-D06E-1F48-829B-FB0EFFDBE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264" y="5018165"/>
            <a:ext cx="350017" cy="251294"/>
          </a:xfrm>
          <a:custGeom>
            <a:avLst/>
            <a:gdLst>
              <a:gd name="T0" fmla="*/ 144 w 344"/>
              <a:gd name="T1" fmla="*/ 244 h 245"/>
              <a:gd name="T2" fmla="*/ 144 w 344"/>
              <a:gd name="T3" fmla="*/ 244 h 245"/>
              <a:gd name="T4" fmla="*/ 144 w 344"/>
              <a:gd name="T5" fmla="*/ 244 h 245"/>
              <a:gd name="T6" fmla="*/ 90 w 344"/>
              <a:gd name="T7" fmla="*/ 217 h 245"/>
              <a:gd name="T8" fmla="*/ 0 w 344"/>
              <a:gd name="T9" fmla="*/ 117 h 245"/>
              <a:gd name="T10" fmla="*/ 99 w 344"/>
              <a:gd name="T11" fmla="*/ 18 h 245"/>
              <a:gd name="T12" fmla="*/ 153 w 344"/>
              <a:gd name="T13" fmla="*/ 72 h 245"/>
              <a:gd name="T14" fmla="*/ 108 w 344"/>
              <a:gd name="T15" fmla="*/ 117 h 245"/>
              <a:gd name="T16" fmla="*/ 144 w 344"/>
              <a:gd name="T17" fmla="*/ 162 h 245"/>
              <a:gd name="T18" fmla="*/ 271 w 344"/>
              <a:gd name="T19" fmla="*/ 18 h 245"/>
              <a:gd name="T20" fmla="*/ 325 w 344"/>
              <a:gd name="T21" fmla="*/ 18 h 245"/>
              <a:gd name="T22" fmla="*/ 325 w 344"/>
              <a:gd name="T23" fmla="*/ 18 h 245"/>
              <a:gd name="T24" fmla="*/ 325 w 344"/>
              <a:gd name="T25" fmla="*/ 72 h 245"/>
              <a:gd name="T26" fmla="*/ 190 w 344"/>
              <a:gd name="T27" fmla="*/ 217 h 245"/>
              <a:gd name="T28" fmla="*/ 144 w 344"/>
              <a:gd name="T29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4" h="245">
                <a:moveTo>
                  <a:pt x="144" y="244"/>
                </a:moveTo>
                <a:lnTo>
                  <a:pt x="144" y="244"/>
                </a:lnTo>
                <a:lnTo>
                  <a:pt x="144" y="244"/>
                </a:lnTo>
                <a:cubicBezTo>
                  <a:pt x="126" y="244"/>
                  <a:pt x="108" y="235"/>
                  <a:pt x="90" y="217"/>
                </a:cubicBezTo>
                <a:cubicBezTo>
                  <a:pt x="0" y="117"/>
                  <a:pt x="0" y="117"/>
                  <a:pt x="0" y="117"/>
                </a:cubicBezTo>
                <a:cubicBezTo>
                  <a:pt x="99" y="18"/>
                  <a:pt x="99" y="18"/>
                  <a:pt x="99" y="18"/>
                </a:cubicBezTo>
                <a:cubicBezTo>
                  <a:pt x="153" y="72"/>
                  <a:pt x="153" y="72"/>
                  <a:pt x="153" y="72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271" y="18"/>
                  <a:pt x="271" y="18"/>
                  <a:pt x="271" y="18"/>
                </a:cubicBezTo>
                <a:cubicBezTo>
                  <a:pt x="289" y="0"/>
                  <a:pt x="307" y="0"/>
                  <a:pt x="325" y="18"/>
                </a:cubicBezTo>
                <a:lnTo>
                  <a:pt x="325" y="18"/>
                </a:lnTo>
                <a:cubicBezTo>
                  <a:pt x="343" y="27"/>
                  <a:pt x="343" y="54"/>
                  <a:pt x="325" y="72"/>
                </a:cubicBezTo>
                <a:cubicBezTo>
                  <a:pt x="190" y="217"/>
                  <a:pt x="190" y="217"/>
                  <a:pt x="190" y="217"/>
                </a:cubicBezTo>
                <a:cubicBezTo>
                  <a:pt x="181" y="235"/>
                  <a:pt x="162" y="244"/>
                  <a:pt x="144" y="24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20">
            <a:extLst>
              <a:ext uri="{FF2B5EF4-FFF2-40B4-BE49-F238E27FC236}">
                <a16:creationId xmlns:a16="http://schemas.microsoft.com/office/drawing/2014/main" id="{6CD3C4C0-A61B-A546-8D5B-BCC69C04C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945" y="4905982"/>
            <a:ext cx="251294" cy="201932"/>
          </a:xfrm>
          <a:custGeom>
            <a:avLst/>
            <a:gdLst>
              <a:gd name="T0" fmla="*/ 189 w 245"/>
              <a:gd name="T1" fmla="*/ 181 h 200"/>
              <a:gd name="T2" fmla="*/ 189 w 245"/>
              <a:gd name="T3" fmla="*/ 181 h 200"/>
              <a:gd name="T4" fmla="*/ 244 w 245"/>
              <a:gd name="T5" fmla="*/ 127 h 200"/>
              <a:gd name="T6" fmla="*/ 126 w 245"/>
              <a:gd name="T7" fmla="*/ 9 h 200"/>
              <a:gd name="T8" fmla="*/ 90 w 245"/>
              <a:gd name="T9" fmla="*/ 0 h 200"/>
              <a:gd name="T10" fmla="*/ 63 w 245"/>
              <a:gd name="T11" fmla="*/ 18 h 200"/>
              <a:gd name="T12" fmla="*/ 9 w 245"/>
              <a:gd name="T13" fmla="*/ 136 h 200"/>
              <a:gd name="T14" fmla="*/ 27 w 245"/>
              <a:gd name="T15" fmla="*/ 190 h 200"/>
              <a:gd name="T16" fmla="*/ 27 w 245"/>
              <a:gd name="T17" fmla="*/ 190 h 200"/>
              <a:gd name="T18" fmla="*/ 72 w 245"/>
              <a:gd name="T19" fmla="*/ 172 h 200"/>
              <a:gd name="T20" fmla="*/ 108 w 245"/>
              <a:gd name="T21" fmla="*/ 100 h 200"/>
              <a:gd name="T22" fmla="*/ 189 w 245"/>
              <a:gd name="T23" fmla="*/ 181 h 200"/>
              <a:gd name="T24" fmla="*/ 72 w 245"/>
              <a:gd name="T25" fmla="*/ 64 h 200"/>
              <a:gd name="T26" fmla="*/ 72 w 245"/>
              <a:gd name="T27" fmla="*/ 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5" h="200">
                <a:moveTo>
                  <a:pt x="189" y="181"/>
                </a:moveTo>
                <a:lnTo>
                  <a:pt x="189" y="181"/>
                </a:lnTo>
                <a:cubicBezTo>
                  <a:pt x="244" y="127"/>
                  <a:pt x="244" y="127"/>
                  <a:pt x="244" y="127"/>
                </a:cubicBezTo>
                <a:cubicBezTo>
                  <a:pt x="126" y="9"/>
                  <a:pt x="126" y="9"/>
                  <a:pt x="126" y="9"/>
                </a:cubicBezTo>
                <a:cubicBezTo>
                  <a:pt x="117" y="0"/>
                  <a:pt x="108" y="0"/>
                  <a:pt x="90" y="0"/>
                </a:cubicBezTo>
                <a:cubicBezTo>
                  <a:pt x="81" y="0"/>
                  <a:pt x="72" y="9"/>
                  <a:pt x="63" y="18"/>
                </a:cubicBezTo>
                <a:cubicBezTo>
                  <a:pt x="9" y="136"/>
                  <a:pt x="9" y="136"/>
                  <a:pt x="9" y="136"/>
                </a:cubicBezTo>
                <a:cubicBezTo>
                  <a:pt x="0" y="154"/>
                  <a:pt x="9" y="181"/>
                  <a:pt x="27" y="190"/>
                </a:cubicBezTo>
                <a:lnTo>
                  <a:pt x="27" y="190"/>
                </a:lnTo>
                <a:cubicBezTo>
                  <a:pt x="45" y="199"/>
                  <a:pt x="63" y="190"/>
                  <a:pt x="72" y="172"/>
                </a:cubicBezTo>
                <a:cubicBezTo>
                  <a:pt x="108" y="100"/>
                  <a:pt x="108" y="100"/>
                  <a:pt x="108" y="100"/>
                </a:cubicBezTo>
                <a:lnTo>
                  <a:pt x="189" y="181"/>
                </a:lnTo>
                <a:close/>
                <a:moveTo>
                  <a:pt x="72" y="64"/>
                </a:moveTo>
                <a:lnTo>
                  <a:pt x="72" y="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21">
            <a:extLst>
              <a:ext uri="{FF2B5EF4-FFF2-40B4-BE49-F238E27FC236}">
                <a16:creationId xmlns:a16="http://schemas.microsoft.com/office/drawing/2014/main" id="{CB6C72DC-AA2B-654F-83A6-81D15AE01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945" y="5018165"/>
            <a:ext cx="350017" cy="251294"/>
          </a:xfrm>
          <a:custGeom>
            <a:avLst/>
            <a:gdLst>
              <a:gd name="T0" fmla="*/ 199 w 344"/>
              <a:gd name="T1" fmla="*/ 244 h 245"/>
              <a:gd name="T2" fmla="*/ 199 w 344"/>
              <a:gd name="T3" fmla="*/ 244 h 245"/>
              <a:gd name="T4" fmla="*/ 199 w 344"/>
              <a:gd name="T5" fmla="*/ 244 h 245"/>
              <a:gd name="T6" fmla="*/ 253 w 344"/>
              <a:gd name="T7" fmla="*/ 217 h 245"/>
              <a:gd name="T8" fmla="*/ 343 w 344"/>
              <a:gd name="T9" fmla="*/ 117 h 245"/>
              <a:gd name="T10" fmla="*/ 244 w 344"/>
              <a:gd name="T11" fmla="*/ 18 h 245"/>
              <a:gd name="T12" fmla="*/ 189 w 344"/>
              <a:gd name="T13" fmla="*/ 72 h 245"/>
              <a:gd name="T14" fmla="*/ 235 w 344"/>
              <a:gd name="T15" fmla="*/ 117 h 245"/>
              <a:gd name="T16" fmla="*/ 199 w 344"/>
              <a:gd name="T17" fmla="*/ 162 h 245"/>
              <a:gd name="T18" fmla="*/ 72 w 344"/>
              <a:gd name="T19" fmla="*/ 18 h 245"/>
              <a:gd name="T20" fmla="*/ 18 w 344"/>
              <a:gd name="T21" fmla="*/ 18 h 245"/>
              <a:gd name="T22" fmla="*/ 18 w 344"/>
              <a:gd name="T23" fmla="*/ 18 h 245"/>
              <a:gd name="T24" fmla="*/ 18 w 344"/>
              <a:gd name="T25" fmla="*/ 72 h 245"/>
              <a:gd name="T26" fmla="*/ 153 w 344"/>
              <a:gd name="T27" fmla="*/ 217 h 245"/>
              <a:gd name="T28" fmla="*/ 199 w 344"/>
              <a:gd name="T29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4" h="245">
                <a:moveTo>
                  <a:pt x="199" y="244"/>
                </a:moveTo>
                <a:lnTo>
                  <a:pt x="199" y="244"/>
                </a:lnTo>
                <a:lnTo>
                  <a:pt x="199" y="244"/>
                </a:lnTo>
                <a:cubicBezTo>
                  <a:pt x="226" y="244"/>
                  <a:pt x="235" y="235"/>
                  <a:pt x="253" y="217"/>
                </a:cubicBezTo>
                <a:cubicBezTo>
                  <a:pt x="343" y="117"/>
                  <a:pt x="343" y="117"/>
                  <a:pt x="343" y="117"/>
                </a:cubicBezTo>
                <a:cubicBezTo>
                  <a:pt x="244" y="18"/>
                  <a:pt x="244" y="18"/>
                  <a:pt x="244" y="18"/>
                </a:cubicBezTo>
                <a:cubicBezTo>
                  <a:pt x="189" y="72"/>
                  <a:pt x="189" y="72"/>
                  <a:pt x="189" y="72"/>
                </a:cubicBezTo>
                <a:cubicBezTo>
                  <a:pt x="235" y="117"/>
                  <a:pt x="235" y="117"/>
                  <a:pt x="235" y="117"/>
                </a:cubicBezTo>
                <a:cubicBezTo>
                  <a:pt x="199" y="162"/>
                  <a:pt x="199" y="162"/>
                  <a:pt x="199" y="162"/>
                </a:cubicBezTo>
                <a:cubicBezTo>
                  <a:pt x="72" y="18"/>
                  <a:pt x="72" y="18"/>
                  <a:pt x="72" y="18"/>
                </a:cubicBezTo>
                <a:cubicBezTo>
                  <a:pt x="54" y="0"/>
                  <a:pt x="36" y="0"/>
                  <a:pt x="18" y="18"/>
                </a:cubicBezTo>
                <a:lnTo>
                  <a:pt x="18" y="18"/>
                </a:lnTo>
                <a:cubicBezTo>
                  <a:pt x="0" y="27"/>
                  <a:pt x="0" y="54"/>
                  <a:pt x="18" y="72"/>
                </a:cubicBezTo>
                <a:cubicBezTo>
                  <a:pt x="153" y="217"/>
                  <a:pt x="153" y="217"/>
                  <a:pt x="153" y="217"/>
                </a:cubicBezTo>
                <a:cubicBezTo>
                  <a:pt x="163" y="235"/>
                  <a:pt x="180" y="244"/>
                  <a:pt x="199" y="24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22">
            <a:extLst>
              <a:ext uri="{FF2B5EF4-FFF2-40B4-BE49-F238E27FC236}">
                <a16:creationId xmlns:a16="http://schemas.microsoft.com/office/drawing/2014/main" id="{607388D4-78F1-274D-A61B-D03AC536C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810" y="5372671"/>
            <a:ext cx="183985" cy="53849"/>
          </a:xfrm>
          <a:custGeom>
            <a:avLst/>
            <a:gdLst>
              <a:gd name="T0" fmla="*/ 0 w 182"/>
              <a:gd name="T1" fmla="*/ 27 h 55"/>
              <a:gd name="T2" fmla="*/ 0 w 182"/>
              <a:gd name="T3" fmla="*/ 27 h 55"/>
              <a:gd name="T4" fmla="*/ 0 w 182"/>
              <a:gd name="T5" fmla="*/ 27 h 55"/>
              <a:gd name="T6" fmla="*/ 36 w 182"/>
              <a:gd name="T7" fmla="*/ 0 h 55"/>
              <a:gd name="T8" fmla="*/ 154 w 182"/>
              <a:gd name="T9" fmla="*/ 0 h 55"/>
              <a:gd name="T10" fmla="*/ 181 w 182"/>
              <a:gd name="T11" fmla="*/ 27 h 55"/>
              <a:gd name="T12" fmla="*/ 181 w 182"/>
              <a:gd name="T13" fmla="*/ 27 h 55"/>
              <a:gd name="T14" fmla="*/ 154 w 182"/>
              <a:gd name="T15" fmla="*/ 54 h 55"/>
              <a:gd name="T16" fmla="*/ 36 w 182"/>
              <a:gd name="T17" fmla="*/ 54 h 55"/>
              <a:gd name="T18" fmla="*/ 0 w 182"/>
              <a:gd name="T19" fmla="*/ 2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55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0" y="9"/>
                  <a:pt x="19" y="0"/>
                  <a:pt x="36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72" y="0"/>
                  <a:pt x="181" y="9"/>
                  <a:pt x="181" y="27"/>
                </a:cubicBezTo>
                <a:lnTo>
                  <a:pt x="181" y="27"/>
                </a:lnTo>
                <a:cubicBezTo>
                  <a:pt x="181" y="36"/>
                  <a:pt x="172" y="54"/>
                  <a:pt x="154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19" y="54"/>
                  <a:pt x="0" y="36"/>
                  <a:pt x="0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23">
            <a:extLst>
              <a:ext uri="{FF2B5EF4-FFF2-40B4-BE49-F238E27FC236}">
                <a16:creationId xmlns:a16="http://schemas.microsoft.com/office/drawing/2014/main" id="{111D002E-5B15-BC4C-A4A2-0D6CA0B63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214" y="5381646"/>
            <a:ext cx="53849" cy="444251"/>
          </a:xfrm>
          <a:custGeom>
            <a:avLst/>
            <a:gdLst>
              <a:gd name="T0" fmla="*/ 54 w 55"/>
              <a:gd name="T1" fmla="*/ 434 h 435"/>
              <a:gd name="T2" fmla="*/ 54 w 55"/>
              <a:gd name="T3" fmla="*/ 434 h 435"/>
              <a:gd name="T4" fmla="*/ 0 w 55"/>
              <a:gd name="T5" fmla="*/ 434 h 435"/>
              <a:gd name="T6" fmla="*/ 0 w 55"/>
              <a:gd name="T7" fmla="*/ 27 h 435"/>
              <a:gd name="T8" fmla="*/ 27 w 55"/>
              <a:gd name="T9" fmla="*/ 0 h 435"/>
              <a:gd name="T10" fmla="*/ 27 w 55"/>
              <a:gd name="T11" fmla="*/ 0 h 435"/>
              <a:gd name="T12" fmla="*/ 54 w 55"/>
              <a:gd name="T13" fmla="*/ 27 h 435"/>
              <a:gd name="T14" fmla="*/ 54 w 55"/>
              <a:gd name="T15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435">
                <a:moveTo>
                  <a:pt x="54" y="434"/>
                </a:moveTo>
                <a:lnTo>
                  <a:pt x="54" y="434"/>
                </a:lnTo>
                <a:cubicBezTo>
                  <a:pt x="0" y="434"/>
                  <a:pt x="0" y="434"/>
                  <a:pt x="0" y="43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18"/>
                  <a:pt x="54" y="27"/>
                </a:cubicBezTo>
                <a:lnTo>
                  <a:pt x="54" y="43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24">
            <a:extLst>
              <a:ext uri="{FF2B5EF4-FFF2-40B4-BE49-F238E27FC236}">
                <a16:creationId xmlns:a16="http://schemas.microsoft.com/office/drawing/2014/main" id="{FFD4FF3F-4F0A-E74C-8267-02CC67C61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2309" y="6992621"/>
            <a:ext cx="260269" cy="376941"/>
          </a:xfrm>
          <a:custGeom>
            <a:avLst/>
            <a:gdLst>
              <a:gd name="T0" fmla="*/ 253 w 254"/>
              <a:gd name="T1" fmla="*/ 370 h 371"/>
              <a:gd name="T2" fmla="*/ 253 w 254"/>
              <a:gd name="T3" fmla="*/ 370 h 371"/>
              <a:gd name="T4" fmla="*/ 0 w 254"/>
              <a:gd name="T5" fmla="*/ 370 h 371"/>
              <a:gd name="T6" fmla="*/ 0 w 254"/>
              <a:gd name="T7" fmla="*/ 54 h 371"/>
              <a:gd name="T8" fmla="*/ 54 w 254"/>
              <a:gd name="T9" fmla="*/ 0 h 371"/>
              <a:gd name="T10" fmla="*/ 199 w 254"/>
              <a:gd name="T11" fmla="*/ 0 h 371"/>
              <a:gd name="T12" fmla="*/ 253 w 254"/>
              <a:gd name="T13" fmla="*/ 54 h 371"/>
              <a:gd name="T14" fmla="*/ 253 w 254"/>
              <a:gd name="T15" fmla="*/ 370 h 371"/>
              <a:gd name="T16" fmla="*/ 54 w 254"/>
              <a:gd name="T17" fmla="*/ 316 h 371"/>
              <a:gd name="T18" fmla="*/ 54 w 254"/>
              <a:gd name="T19" fmla="*/ 316 h 371"/>
              <a:gd name="T20" fmla="*/ 208 w 254"/>
              <a:gd name="T21" fmla="*/ 316 h 371"/>
              <a:gd name="T22" fmla="*/ 208 w 254"/>
              <a:gd name="T23" fmla="*/ 54 h 371"/>
              <a:gd name="T24" fmla="*/ 199 w 254"/>
              <a:gd name="T25" fmla="*/ 54 h 371"/>
              <a:gd name="T26" fmla="*/ 54 w 254"/>
              <a:gd name="T27" fmla="*/ 54 h 371"/>
              <a:gd name="T28" fmla="*/ 54 w 254"/>
              <a:gd name="T29" fmla="*/ 54 h 371"/>
              <a:gd name="T30" fmla="*/ 54 w 254"/>
              <a:gd name="T31" fmla="*/ 316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4" h="371">
                <a:moveTo>
                  <a:pt x="253" y="370"/>
                </a:moveTo>
                <a:lnTo>
                  <a:pt x="253" y="370"/>
                </a:lnTo>
                <a:cubicBezTo>
                  <a:pt x="0" y="370"/>
                  <a:pt x="0" y="370"/>
                  <a:pt x="0" y="37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6"/>
                  <a:pt x="18" y="0"/>
                  <a:pt x="54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35" y="0"/>
                  <a:pt x="253" y="26"/>
                  <a:pt x="253" y="54"/>
                </a:cubicBezTo>
                <a:lnTo>
                  <a:pt x="253" y="370"/>
                </a:lnTo>
                <a:close/>
                <a:moveTo>
                  <a:pt x="54" y="316"/>
                </a:moveTo>
                <a:lnTo>
                  <a:pt x="54" y="316"/>
                </a:lnTo>
                <a:cubicBezTo>
                  <a:pt x="208" y="316"/>
                  <a:pt x="208" y="316"/>
                  <a:pt x="208" y="316"/>
                </a:cubicBezTo>
                <a:cubicBezTo>
                  <a:pt x="208" y="54"/>
                  <a:pt x="208" y="54"/>
                  <a:pt x="208" y="54"/>
                </a:cubicBezTo>
                <a:lnTo>
                  <a:pt x="199" y="54"/>
                </a:lnTo>
                <a:cubicBezTo>
                  <a:pt x="54" y="54"/>
                  <a:pt x="54" y="54"/>
                  <a:pt x="54" y="54"/>
                </a:cubicBezTo>
                <a:lnTo>
                  <a:pt x="54" y="54"/>
                </a:lnTo>
                <a:lnTo>
                  <a:pt x="54" y="3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25">
            <a:extLst>
              <a:ext uri="{FF2B5EF4-FFF2-40B4-BE49-F238E27FC236}">
                <a16:creationId xmlns:a16="http://schemas.microsoft.com/office/drawing/2014/main" id="{F66A8FF4-5491-8247-9870-7BCAE4F7E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4476" y="6889412"/>
            <a:ext cx="762858" cy="489125"/>
          </a:xfrm>
          <a:custGeom>
            <a:avLst/>
            <a:gdLst>
              <a:gd name="T0" fmla="*/ 678 w 751"/>
              <a:gd name="T1" fmla="*/ 479 h 480"/>
              <a:gd name="T2" fmla="*/ 678 w 751"/>
              <a:gd name="T3" fmla="*/ 479 h 480"/>
              <a:gd name="T4" fmla="*/ 81 w 751"/>
              <a:gd name="T5" fmla="*/ 479 h 480"/>
              <a:gd name="T6" fmla="*/ 0 w 751"/>
              <a:gd name="T7" fmla="*/ 398 h 480"/>
              <a:gd name="T8" fmla="*/ 0 w 751"/>
              <a:gd name="T9" fmla="*/ 90 h 480"/>
              <a:gd name="T10" fmla="*/ 36 w 751"/>
              <a:gd name="T11" fmla="*/ 54 h 480"/>
              <a:gd name="T12" fmla="*/ 36 w 751"/>
              <a:gd name="T13" fmla="*/ 54 h 480"/>
              <a:gd name="T14" fmla="*/ 64 w 751"/>
              <a:gd name="T15" fmla="*/ 90 h 480"/>
              <a:gd name="T16" fmla="*/ 64 w 751"/>
              <a:gd name="T17" fmla="*/ 398 h 480"/>
              <a:gd name="T18" fmla="*/ 81 w 751"/>
              <a:gd name="T19" fmla="*/ 407 h 480"/>
              <a:gd name="T20" fmla="*/ 678 w 751"/>
              <a:gd name="T21" fmla="*/ 407 h 480"/>
              <a:gd name="T22" fmla="*/ 687 w 751"/>
              <a:gd name="T23" fmla="*/ 398 h 480"/>
              <a:gd name="T24" fmla="*/ 687 w 751"/>
              <a:gd name="T25" fmla="*/ 0 h 480"/>
              <a:gd name="T26" fmla="*/ 750 w 751"/>
              <a:gd name="T27" fmla="*/ 0 h 480"/>
              <a:gd name="T28" fmla="*/ 750 w 751"/>
              <a:gd name="T29" fmla="*/ 398 h 480"/>
              <a:gd name="T30" fmla="*/ 678 w 751"/>
              <a:gd name="T31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1" h="480">
                <a:moveTo>
                  <a:pt x="678" y="479"/>
                </a:moveTo>
                <a:lnTo>
                  <a:pt x="678" y="479"/>
                </a:lnTo>
                <a:cubicBezTo>
                  <a:pt x="81" y="479"/>
                  <a:pt x="81" y="479"/>
                  <a:pt x="81" y="479"/>
                </a:cubicBezTo>
                <a:cubicBezTo>
                  <a:pt x="36" y="479"/>
                  <a:pt x="0" y="443"/>
                  <a:pt x="0" y="39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72"/>
                  <a:pt x="18" y="54"/>
                  <a:pt x="36" y="54"/>
                </a:cubicBezTo>
                <a:lnTo>
                  <a:pt x="36" y="54"/>
                </a:lnTo>
                <a:cubicBezTo>
                  <a:pt x="55" y="54"/>
                  <a:pt x="64" y="72"/>
                  <a:pt x="64" y="90"/>
                </a:cubicBezTo>
                <a:cubicBezTo>
                  <a:pt x="64" y="398"/>
                  <a:pt x="64" y="398"/>
                  <a:pt x="64" y="398"/>
                </a:cubicBezTo>
                <a:cubicBezTo>
                  <a:pt x="64" y="407"/>
                  <a:pt x="73" y="407"/>
                  <a:pt x="81" y="407"/>
                </a:cubicBezTo>
                <a:cubicBezTo>
                  <a:pt x="678" y="407"/>
                  <a:pt x="678" y="407"/>
                  <a:pt x="678" y="407"/>
                </a:cubicBezTo>
                <a:cubicBezTo>
                  <a:pt x="678" y="407"/>
                  <a:pt x="687" y="407"/>
                  <a:pt x="687" y="398"/>
                </a:cubicBezTo>
                <a:cubicBezTo>
                  <a:pt x="687" y="0"/>
                  <a:pt x="687" y="0"/>
                  <a:pt x="687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750" y="398"/>
                  <a:pt x="750" y="398"/>
                  <a:pt x="750" y="398"/>
                </a:cubicBezTo>
                <a:cubicBezTo>
                  <a:pt x="750" y="443"/>
                  <a:pt x="714" y="479"/>
                  <a:pt x="678" y="47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26">
            <a:extLst>
              <a:ext uri="{FF2B5EF4-FFF2-40B4-BE49-F238E27FC236}">
                <a16:creationId xmlns:a16="http://schemas.microsoft.com/office/drawing/2014/main" id="{9D802E90-2A7F-904A-96AD-285A07BF3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7166" y="6579780"/>
            <a:ext cx="875041" cy="358992"/>
          </a:xfrm>
          <a:custGeom>
            <a:avLst/>
            <a:gdLst>
              <a:gd name="T0" fmla="*/ 732 w 859"/>
              <a:gd name="T1" fmla="*/ 351 h 352"/>
              <a:gd name="T2" fmla="*/ 732 w 859"/>
              <a:gd name="T3" fmla="*/ 351 h 352"/>
              <a:gd name="T4" fmla="*/ 633 w 859"/>
              <a:gd name="T5" fmla="*/ 306 h 352"/>
              <a:gd name="T6" fmla="*/ 533 w 859"/>
              <a:gd name="T7" fmla="*/ 351 h 352"/>
              <a:gd name="T8" fmla="*/ 434 w 859"/>
              <a:gd name="T9" fmla="*/ 306 h 352"/>
              <a:gd name="T10" fmla="*/ 334 w 859"/>
              <a:gd name="T11" fmla="*/ 351 h 352"/>
              <a:gd name="T12" fmla="*/ 235 w 859"/>
              <a:gd name="T13" fmla="*/ 306 h 352"/>
              <a:gd name="T14" fmla="*/ 127 w 859"/>
              <a:gd name="T15" fmla="*/ 351 h 352"/>
              <a:gd name="T16" fmla="*/ 0 w 859"/>
              <a:gd name="T17" fmla="*/ 208 h 352"/>
              <a:gd name="T18" fmla="*/ 0 w 859"/>
              <a:gd name="T19" fmla="*/ 199 h 352"/>
              <a:gd name="T20" fmla="*/ 118 w 859"/>
              <a:gd name="T21" fmla="*/ 27 h 352"/>
              <a:gd name="T22" fmla="*/ 172 w 859"/>
              <a:gd name="T23" fmla="*/ 0 h 352"/>
              <a:gd name="T24" fmla="*/ 687 w 859"/>
              <a:gd name="T25" fmla="*/ 0 h 352"/>
              <a:gd name="T26" fmla="*/ 687 w 859"/>
              <a:gd name="T27" fmla="*/ 0 h 352"/>
              <a:gd name="T28" fmla="*/ 750 w 859"/>
              <a:gd name="T29" fmla="*/ 27 h 352"/>
              <a:gd name="T30" fmla="*/ 858 w 859"/>
              <a:gd name="T31" fmla="*/ 199 h 352"/>
              <a:gd name="T32" fmla="*/ 858 w 859"/>
              <a:gd name="T33" fmla="*/ 208 h 352"/>
              <a:gd name="T34" fmla="*/ 741 w 859"/>
              <a:gd name="T35" fmla="*/ 351 h 352"/>
              <a:gd name="T36" fmla="*/ 732 w 859"/>
              <a:gd name="T37" fmla="*/ 351 h 352"/>
              <a:gd name="T38" fmla="*/ 633 w 859"/>
              <a:gd name="T39" fmla="*/ 217 h 352"/>
              <a:gd name="T40" fmla="*/ 633 w 859"/>
              <a:gd name="T41" fmla="*/ 217 h 352"/>
              <a:gd name="T42" fmla="*/ 633 w 859"/>
              <a:gd name="T43" fmla="*/ 217 h 352"/>
              <a:gd name="T44" fmla="*/ 669 w 859"/>
              <a:gd name="T45" fmla="*/ 244 h 352"/>
              <a:gd name="T46" fmla="*/ 732 w 859"/>
              <a:gd name="T47" fmla="*/ 279 h 352"/>
              <a:gd name="T48" fmla="*/ 795 w 859"/>
              <a:gd name="T49" fmla="*/ 226 h 352"/>
              <a:gd name="T50" fmla="*/ 687 w 859"/>
              <a:gd name="T51" fmla="*/ 63 h 352"/>
              <a:gd name="T52" fmla="*/ 172 w 859"/>
              <a:gd name="T53" fmla="*/ 63 h 352"/>
              <a:gd name="T54" fmla="*/ 172 w 859"/>
              <a:gd name="T55" fmla="*/ 63 h 352"/>
              <a:gd name="T56" fmla="*/ 72 w 859"/>
              <a:gd name="T57" fmla="*/ 217 h 352"/>
              <a:gd name="T58" fmla="*/ 127 w 859"/>
              <a:gd name="T59" fmla="*/ 279 h 352"/>
              <a:gd name="T60" fmla="*/ 199 w 859"/>
              <a:gd name="T61" fmla="*/ 244 h 352"/>
              <a:gd name="T62" fmla="*/ 235 w 859"/>
              <a:gd name="T63" fmla="*/ 217 h 352"/>
              <a:gd name="T64" fmla="*/ 235 w 859"/>
              <a:gd name="T65" fmla="*/ 217 h 352"/>
              <a:gd name="T66" fmla="*/ 271 w 859"/>
              <a:gd name="T67" fmla="*/ 244 h 352"/>
              <a:gd name="T68" fmla="*/ 334 w 859"/>
              <a:gd name="T69" fmla="*/ 279 h 352"/>
              <a:gd name="T70" fmla="*/ 389 w 859"/>
              <a:gd name="T71" fmla="*/ 244 h 352"/>
              <a:gd name="T72" fmla="*/ 434 w 859"/>
              <a:gd name="T73" fmla="*/ 217 h 352"/>
              <a:gd name="T74" fmla="*/ 434 w 859"/>
              <a:gd name="T75" fmla="*/ 217 h 352"/>
              <a:gd name="T76" fmla="*/ 470 w 859"/>
              <a:gd name="T77" fmla="*/ 244 h 352"/>
              <a:gd name="T78" fmla="*/ 533 w 859"/>
              <a:gd name="T79" fmla="*/ 279 h 352"/>
              <a:gd name="T80" fmla="*/ 587 w 859"/>
              <a:gd name="T81" fmla="*/ 244 h 352"/>
              <a:gd name="T82" fmla="*/ 633 w 859"/>
              <a:gd name="T83" fmla="*/ 21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59" h="352">
                <a:moveTo>
                  <a:pt x="732" y="351"/>
                </a:moveTo>
                <a:lnTo>
                  <a:pt x="732" y="351"/>
                </a:lnTo>
                <a:cubicBezTo>
                  <a:pt x="687" y="351"/>
                  <a:pt x="650" y="333"/>
                  <a:pt x="633" y="306"/>
                </a:cubicBezTo>
                <a:cubicBezTo>
                  <a:pt x="605" y="333"/>
                  <a:pt x="569" y="351"/>
                  <a:pt x="533" y="351"/>
                </a:cubicBezTo>
                <a:cubicBezTo>
                  <a:pt x="497" y="351"/>
                  <a:pt x="461" y="333"/>
                  <a:pt x="434" y="306"/>
                </a:cubicBezTo>
                <a:cubicBezTo>
                  <a:pt x="407" y="333"/>
                  <a:pt x="371" y="351"/>
                  <a:pt x="334" y="351"/>
                </a:cubicBezTo>
                <a:cubicBezTo>
                  <a:pt x="298" y="351"/>
                  <a:pt x="262" y="333"/>
                  <a:pt x="235" y="306"/>
                </a:cubicBezTo>
                <a:cubicBezTo>
                  <a:pt x="208" y="333"/>
                  <a:pt x="172" y="351"/>
                  <a:pt x="127" y="351"/>
                </a:cubicBezTo>
                <a:cubicBezTo>
                  <a:pt x="54" y="342"/>
                  <a:pt x="0" y="279"/>
                  <a:pt x="0" y="208"/>
                </a:cubicBezTo>
                <a:cubicBezTo>
                  <a:pt x="0" y="199"/>
                  <a:pt x="0" y="199"/>
                  <a:pt x="0" y="199"/>
                </a:cubicBezTo>
                <a:cubicBezTo>
                  <a:pt x="118" y="27"/>
                  <a:pt x="118" y="27"/>
                  <a:pt x="118" y="27"/>
                </a:cubicBezTo>
                <a:cubicBezTo>
                  <a:pt x="127" y="9"/>
                  <a:pt x="154" y="0"/>
                  <a:pt x="172" y="0"/>
                </a:cubicBezTo>
                <a:cubicBezTo>
                  <a:pt x="687" y="0"/>
                  <a:pt x="687" y="0"/>
                  <a:pt x="687" y="0"/>
                </a:cubicBezTo>
                <a:lnTo>
                  <a:pt x="687" y="0"/>
                </a:lnTo>
                <a:cubicBezTo>
                  <a:pt x="714" y="0"/>
                  <a:pt x="732" y="9"/>
                  <a:pt x="750" y="27"/>
                </a:cubicBezTo>
                <a:cubicBezTo>
                  <a:pt x="858" y="199"/>
                  <a:pt x="858" y="199"/>
                  <a:pt x="858" y="199"/>
                </a:cubicBezTo>
                <a:cubicBezTo>
                  <a:pt x="858" y="208"/>
                  <a:pt x="858" y="208"/>
                  <a:pt x="858" y="208"/>
                </a:cubicBezTo>
                <a:cubicBezTo>
                  <a:pt x="858" y="288"/>
                  <a:pt x="804" y="342"/>
                  <a:pt x="741" y="351"/>
                </a:cubicBezTo>
                <a:cubicBezTo>
                  <a:pt x="732" y="351"/>
                  <a:pt x="732" y="351"/>
                  <a:pt x="732" y="351"/>
                </a:cubicBezTo>
                <a:close/>
                <a:moveTo>
                  <a:pt x="633" y="217"/>
                </a:moveTo>
                <a:lnTo>
                  <a:pt x="633" y="217"/>
                </a:lnTo>
                <a:lnTo>
                  <a:pt x="633" y="217"/>
                </a:lnTo>
                <a:cubicBezTo>
                  <a:pt x="650" y="217"/>
                  <a:pt x="660" y="226"/>
                  <a:pt x="669" y="244"/>
                </a:cubicBezTo>
                <a:cubicBezTo>
                  <a:pt x="678" y="270"/>
                  <a:pt x="705" y="279"/>
                  <a:pt x="732" y="279"/>
                </a:cubicBezTo>
                <a:cubicBezTo>
                  <a:pt x="768" y="279"/>
                  <a:pt x="786" y="253"/>
                  <a:pt x="795" y="226"/>
                </a:cubicBezTo>
                <a:cubicBezTo>
                  <a:pt x="687" y="63"/>
                  <a:pt x="687" y="63"/>
                  <a:pt x="687" y="63"/>
                </a:cubicBezTo>
                <a:cubicBezTo>
                  <a:pt x="172" y="63"/>
                  <a:pt x="172" y="63"/>
                  <a:pt x="172" y="63"/>
                </a:cubicBezTo>
                <a:lnTo>
                  <a:pt x="172" y="63"/>
                </a:lnTo>
                <a:cubicBezTo>
                  <a:pt x="72" y="217"/>
                  <a:pt x="72" y="217"/>
                  <a:pt x="72" y="217"/>
                </a:cubicBezTo>
                <a:cubicBezTo>
                  <a:pt x="72" y="253"/>
                  <a:pt x="99" y="279"/>
                  <a:pt x="127" y="279"/>
                </a:cubicBezTo>
                <a:cubicBezTo>
                  <a:pt x="163" y="279"/>
                  <a:pt x="181" y="270"/>
                  <a:pt x="199" y="244"/>
                </a:cubicBezTo>
                <a:cubicBezTo>
                  <a:pt x="199" y="226"/>
                  <a:pt x="217" y="217"/>
                  <a:pt x="235" y="217"/>
                </a:cubicBezTo>
                <a:lnTo>
                  <a:pt x="235" y="217"/>
                </a:lnTo>
                <a:cubicBezTo>
                  <a:pt x="253" y="217"/>
                  <a:pt x="271" y="226"/>
                  <a:pt x="271" y="244"/>
                </a:cubicBezTo>
                <a:cubicBezTo>
                  <a:pt x="280" y="261"/>
                  <a:pt x="307" y="279"/>
                  <a:pt x="334" y="279"/>
                </a:cubicBezTo>
                <a:cubicBezTo>
                  <a:pt x="361" y="279"/>
                  <a:pt x="380" y="261"/>
                  <a:pt x="389" y="244"/>
                </a:cubicBezTo>
                <a:cubicBezTo>
                  <a:pt x="397" y="226"/>
                  <a:pt x="416" y="217"/>
                  <a:pt x="434" y="217"/>
                </a:cubicBezTo>
                <a:lnTo>
                  <a:pt x="434" y="217"/>
                </a:lnTo>
                <a:cubicBezTo>
                  <a:pt x="452" y="217"/>
                  <a:pt x="461" y="226"/>
                  <a:pt x="470" y="244"/>
                </a:cubicBezTo>
                <a:cubicBezTo>
                  <a:pt x="479" y="261"/>
                  <a:pt x="506" y="279"/>
                  <a:pt x="533" y="279"/>
                </a:cubicBezTo>
                <a:cubicBezTo>
                  <a:pt x="560" y="279"/>
                  <a:pt x="578" y="261"/>
                  <a:pt x="587" y="244"/>
                </a:cubicBezTo>
                <a:cubicBezTo>
                  <a:pt x="596" y="226"/>
                  <a:pt x="614" y="217"/>
                  <a:pt x="633" y="21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27">
            <a:extLst>
              <a:ext uri="{FF2B5EF4-FFF2-40B4-BE49-F238E27FC236}">
                <a16:creationId xmlns:a16="http://schemas.microsoft.com/office/drawing/2014/main" id="{D48AAFF4-908E-4D4A-B56D-41876D4BF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2510" y="10963970"/>
            <a:ext cx="228856" cy="53849"/>
          </a:xfrm>
          <a:custGeom>
            <a:avLst/>
            <a:gdLst>
              <a:gd name="T0" fmla="*/ 226 w 227"/>
              <a:gd name="T1" fmla="*/ 54 h 55"/>
              <a:gd name="T2" fmla="*/ 0 w 227"/>
              <a:gd name="T3" fmla="*/ 54 h 55"/>
              <a:gd name="T4" fmla="*/ 0 w 227"/>
              <a:gd name="T5" fmla="*/ 0 h 55"/>
              <a:gd name="T6" fmla="*/ 226 w 227"/>
              <a:gd name="T7" fmla="*/ 0 h 55"/>
              <a:gd name="T8" fmla="*/ 226 w 227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55">
                <a:moveTo>
                  <a:pt x="226" y="54"/>
                </a:moveTo>
                <a:lnTo>
                  <a:pt x="0" y="54"/>
                </a:lnTo>
                <a:lnTo>
                  <a:pt x="0" y="0"/>
                </a:lnTo>
                <a:lnTo>
                  <a:pt x="226" y="0"/>
                </a:lnTo>
                <a:lnTo>
                  <a:pt x="226" y="5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28">
            <a:extLst>
              <a:ext uri="{FF2B5EF4-FFF2-40B4-BE49-F238E27FC236}">
                <a16:creationId xmlns:a16="http://schemas.microsoft.com/office/drawing/2014/main" id="{89C4A96B-8186-C443-BD06-B5B59348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435" y="10815884"/>
            <a:ext cx="228856" cy="426304"/>
          </a:xfrm>
          <a:custGeom>
            <a:avLst/>
            <a:gdLst>
              <a:gd name="T0" fmla="*/ 90 w 227"/>
              <a:gd name="T1" fmla="*/ 0 h 417"/>
              <a:gd name="T2" fmla="*/ 90 w 227"/>
              <a:gd name="T3" fmla="*/ 0 h 417"/>
              <a:gd name="T4" fmla="*/ 0 w 227"/>
              <a:gd name="T5" fmla="*/ 0 h 417"/>
              <a:gd name="T6" fmla="*/ 0 w 227"/>
              <a:gd name="T7" fmla="*/ 54 h 417"/>
              <a:gd name="T8" fmla="*/ 72 w 227"/>
              <a:gd name="T9" fmla="*/ 54 h 417"/>
              <a:gd name="T10" fmla="*/ 90 w 227"/>
              <a:gd name="T11" fmla="*/ 63 h 417"/>
              <a:gd name="T12" fmla="*/ 171 w 227"/>
              <a:gd name="T13" fmla="*/ 163 h 417"/>
              <a:gd name="T14" fmla="*/ 171 w 227"/>
              <a:gd name="T15" fmla="*/ 371 h 417"/>
              <a:gd name="T16" fmla="*/ 36 w 227"/>
              <a:gd name="T17" fmla="*/ 371 h 417"/>
              <a:gd name="T18" fmla="*/ 45 w 227"/>
              <a:gd name="T19" fmla="*/ 389 h 417"/>
              <a:gd name="T20" fmla="*/ 36 w 227"/>
              <a:gd name="T21" fmla="*/ 416 h 417"/>
              <a:gd name="T22" fmla="*/ 171 w 227"/>
              <a:gd name="T23" fmla="*/ 416 h 417"/>
              <a:gd name="T24" fmla="*/ 226 w 227"/>
              <a:gd name="T25" fmla="*/ 371 h 417"/>
              <a:gd name="T26" fmla="*/ 226 w 227"/>
              <a:gd name="T27" fmla="*/ 145 h 417"/>
              <a:gd name="T28" fmla="*/ 226 w 227"/>
              <a:gd name="T29" fmla="*/ 136 h 417"/>
              <a:gd name="T30" fmla="*/ 117 w 227"/>
              <a:gd name="T31" fmla="*/ 9 h 417"/>
              <a:gd name="T32" fmla="*/ 90 w 227"/>
              <a:gd name="T33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7" h="417">
                <a:moveTo>
                  <a:pt x="90" y="0"/>
                </a:moveTo>
                <a:lnTo>
                  <a:pt x="90" y="0"/>
                </a:lnTo>
                <a:cubicBezTo>
                  <a:pt x="0" y="0"/>
                  <a:pt x="0" y="0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81" y="54"/>
                  <a:pt x="81" y="54"/>
                  <a:pt x="90" y="63"/>
                </a:cubicBezTo>
                <a:cubicBezTo>
                  <a:pt x="171" y="163"/>
                  <a:pt x="171" y="163"/>
                  <a:pt x="171" y="163"/>
                </a:cubicBezTo>
                <a:cubicBezTo>
                  <a:pt x="171" y="371"/>
                  <a:pt x="171" y="371"/>
                  <a:pt x="171" y="371"/>
                </a:cubicBezTo>
                <a:cubicBezTo>
                  <a:pt x="36" y="371"/>
                  <a:pt x="36" y="371"/>
                  <a:pt x="36" y="371"/>
                </a:cubicBezTo>
                <a:cubicBezTo>
                  <a:pt x="45" y="371"/>
                  <a:pt x="45" y="380"/>
                  <a:pt x="45" y="389"/>
                </a:cubicBezTo>
                <a:cubicBezTo>
                  <a:pt x="45" y="398"/>
                  <a:pt x="45" y="407"/>
                  <a:pt x="36" y="416"/>
                </a:cubicBezTo>
                <a:cubicBezTo>
                  <a:pt x="171" y="416"/>
                  <a:pt x="171" y="416"/>
                  <a:pt x="171" y="416"/>
                </a:cubicBezTo>
                <a:cubicBezTo>
                  <a:pt x="199" y="416"/>
                  <a:pt x="226" y="398"/>
                  <a:pt x="226" y="371"/>
                </a:cubicBezTo>
                <a:cubicBezTo>
                  <a:pt x="226" y="145"/>
                  <a:pt x="226" y="145"/>
                  <a:pt x="226" y="145"/>
                </a:cubicBezTo>
                <a:lnTo>
                  <a:pt x="226" y="136"/>
                </a:lnTo>
                <a:cubicBezTo>
                  <a:pt x="117" y="9"/>
                  <a:pt x="117" y="9"/>
                  <a:pt x="117" y="9"/>
                </a:cubicBezTo>
                <a:cubicBezTo>
                  <a:pt x="108" y="9"/>
                  <a:pt x="99" y="0"/>
                  <a:pt x="90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29">
            <a:extLst>
              <a:ext uri="{FF2B5EF4-FFF2-40B4-BE49-F238E27FC236}">
                <a16:creationId xmlns:a16="http://schemas.microsoft.com/office/drawing/2014/main" id="{5F6388E8-BD12-E44C-A0A3-1FF401647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8392" y="11183851"/>
            <a:ext cx="269244" cy="67312"/>
          </a:xfrm>
          <a:custGeom>
            <a:avLst/>
            <a:gdLst>
              <a:gd name="T0" fmla="*/ 253 w 263"/>
              <a:gd name="T1" fmla="*/ 0 h 64"/>
              <a:gd name="T2" fmla="*/ 253 w 263"/>
              <a:gd name="T3" fmla="*/ 0 h 64"/>
              <a:gd name="T4" fmla="*/ 0 w 263"/>
              <a:gd name="T5" fmla="*/ 0 h 64"/>
              <a:gd name="T6" fmla="*/ 9 w 263"/>
              <a:gd name="T7" fmla="*/ 27 h 64"/>
              <a:gd name="T8" fmla="*/ 0 w 263"/>
              <a:gd name="T9" fmla="*/ 63 h 64"/>
              <a:gd name="T10" fmla="*/ 262 w 263"/>
              <a:gd name="T11" fmla="*/ 63 h 64"/>
              <a:gd name="T12" fmla="*/ 245 w 263"/>
              <a:gd name="T13" fmla="*/ 27 h 64"/>
              <a:gd name="T14" fmla="*/ 253 w 263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64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45"/>
                  <a:pt x="9" y="54"/>
                  <a:pt x="0" y="63"/>
                </a:cubicBezTo>
                <a:cubicBezTo>
                  <a:pt x="262" y="63"/>
                  <a:pt x="262" y="63"/>
                  <a:pt x="262" y="63"/>
                </a:cubicBezTo>
                <a:cubicBezTo>
                  <a:pt x="253" y="54"/>
                  <a:pt x="245" y="45"/>
                  <a:pt x="245" y="27"/>
                </a:cubicBezTo>
                <a:cubicBezTo>
                  <a:pt x="245" y="18"/>
                  <a:pt x="245" y="9"/>
                  <a:pt x="253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30">
            <a:extLst>
              <a:ext uri="{FF2B5EF4-FFF2-40B4-BE49-F238E27FC236}">
                <a16:creationId xmlns:a16="http://schemas.microsoft.com/office/drawing/2014/main" id="{61183695-A53D-7F46-91C3-1B414DFB8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5299" y="10690237"/>
            <a:ext cx="664135" cy="471178"/>
          </a:xfrm>
          <a:custGeom>
            <a:avLst/>
            <a:gdLst>
              <a:gd name="T0" fmla="*/ 624 w 652"/>
              <a:gd name="T1" fmla="*/ 451 h 461"/>
              <a:gd name="T2" fmla="*/ 624 w 652"/>
              <a:gd name="T3" fmla="*/ 451 h 461"/>
              <a:gd name="T4" fmla="*/ 651 w 652"/>
              <a:gd name="T5" fmla="*/ 451 h 461"/>
              <a:gd name="T6" fmla="*/ 651 w 652"/>
              <a:gd name="T7" fmla="*/ 180 h 461"/>
              <a:gd name="T8" fmla="*/ 651 w 652"/>
              <a:gd name="T9" fmla="*/ 126 h 461"/>
              <a:gd name="T10" fmla="*/ 651 w 652"/>
              <a:gd name="T11" fmla="*/ 63 h 461"/>
              <a:gd name="T12" fmla="*/ 588 w 652"/>
              <a:gd name="T13" fmla="*/ 0 h 461"/>
              <a:gd name="T14" fmla="*/ 36 w 652"/>
              <a:gd name="T15" fmla="*/ 0 h 461"/>
              <a:gd name="T16" fmla="*/ 0 w 652"/>
              <a:gd name="T17" fmla="*/ 36 h 461"/>
              <a:gd name="T18" fmla="*/ 36 w 652"/>
              <a:gd name="T19" fmla="*/ 72 h 461"/>
              <a:gd name="T20" fmla="*/ 588 w 652"/>
              <a:gd name="T21" fmla="*/ 72 h 461"/>
              <a:gd name="T22" fmla="*/ 588 w 652"/>
              <a:gd name="T23" fmla="*/ 460 h 461"/>
              <a:gd name="T24" fmla="*/ 624 w 652"/>
              <a:gd name="T25" fmla="*/ 451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2" h="461">
                <a:moveTo>
                  <a:pt x="624" y="451"/>
                </a:moveTo>
                <a:lnTo>
                  <a:pt x="624" y="451"/>
                </a:lnTo>
                <a:cubicBezTo>
                  <a:pt x="642" y="451"/>
                  <a:pt x="651" y="451"/>
                  <a:pt x="651" y="451"/>
                </a:cubicBezTo>
                <a:cubicBezTo>
                  <a:pt x="651" y="180"/>
                  <a:pt x="651" y="180"/>
                  <a:pt x="651" y="180"/>
                </a:cubicBezTo>
                <a:cubicBezTo>
                  <a:pt x="651" y="126"/>
                  <a:pt x="651" y="126"/>
                  <a:pt x="651" y="126"/>
                </a:cubicBezTo>
                <a:cubicBezTo>
                  <a:pt x="651" y="63"/>
                  <a:pt x="651" y="63"/>
                  <a:pt x="651" y="63"/>
                </a:cubicBezTo>
                <a:cubicBezTo>
                  <a:pt x="651" y="27"/>
                  <a:pt x="624" y="0"/>
                  <a:pt x="58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588" y="72"/>
                  <a:pt x="588" y="72"/>
                  <a:pt x="588" y="72"/>
                </a:cubicBezTo>
                <a:cubicBezTo>
                  <a:pt x="588" y="460"/>
                  <a:pt x="588" y="460"/>
                  <a:pt x="588" y="460"/>
                </a:cubicBezTo>
                <a:cubicBezTo>
                  <a:pt x="597" y="451"/>
                  <a:pt x="615" y="451"/>
                  <a:pt x="624" y="45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31">
            <a:extLst>
              <a:ext uri="{FF2B5EF4-FFF2-40B4-BE49-F238E27FC236}">
                <a16:creationId xmlns:a16="http://schemas.microsoft.com/office/drawing/2014/main" id="{FF869595-B4CF-9843-8C32-0F0DB0454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1584" y="10946020"/>
            <a:ext cx="139111" cy="305143"/>
          </a:xfrm>
          <a:custGeom>
            <a:avLst/>
            <a:gdLst>
              <a:gd name="T0" fmla="*/ 127 w 137"/>
              <a:gd name="T1" fmla="*/ 235 h 299"/>
              <a:gd name="T2" fmla="*/ 127 w 137"/>
              <a:gd name="T3" fmla="*/ 235 h 299"/>
              <a:gd name="T4" fmla="*/ 73 w 137"/>
              <a:gd name="T5" fmla="*/ 235 h 299"/>
              <a:gd name="T6" fmla="*/ 73 w 137"/>
              <a:gd name="T7" fmla="*/ 0 h 299"/>
              <a:gd name="T8" fmla="*/ 0 w 137"/>
              <a:gd name="T9" fmla="*/ 0 h 299"/>
              <a:gd name="T10" fmla="*/ 0 w 137"/>
              <a:gd name="T11" fmla="*/ 235 h 299"/>
              <a:gd name="T12" fmla="*/ 19 w 137"/>
              <a:gd name="T13" fmla="*/ 280 h 299"/>
              <a:gd name="T14" fmla="*/ 64 w 137"/>
              <a:gd name="T15" fmla="*/ 298 h 299"/>
              <a:gd name="T16" fmla="*/ 64 w 137"/>
              <a:gd name="T17" fmla="*/ 298 h 299"/>
              <a:gd name="T18" fmla="*/ 136 w 137"/>
              <a:gd name="T19" fmla="*/ 298 h 299"/>
              <a:gd name="T20" fmla="*/ 118 w 137"/>
              <a:gd name="T21" fmla="*/ 262 h 299"/>
              <a:gd name="T22" fmla="*/ 127 w 137"/>
              <a:gd name="T23" fmla="*/ 235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299">
                <a:moveTo>
                  <a:pt x="127" y="235"/>
                </a:moveTo>
                <a:lnTo>
                  <a:pt x="127" y="235"/>
                </a:lnTo>
                <a:cubicBezTo>
                  <a:pt x="73" y="235"/>
                  <a:pt x="73" y="235"/>
                  <a:pt x="73" y="235"/>
                </a:cubicBezTo>
                <a:cubicBezTo>
                  <a:pt x="73" y="0"/>
                  <a:pt x="73" y="0"/>
                  <a:pt x="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253"/>
                  <a:pt x="10" y="262"/>
                  <a:pt x="19" y="280"/>
                </a:cubicBezTo>
                <a:cubicBezTo>
                  <a:pt x="28" y="289"/>
                  <a:pt x="46" y="298"/>
                  <a:pt x="64" y="298"/>
                </a:cubicBezTo>
                <a:lnTo>
                  <a:pt x="64" y="298"/>
                </a:lnTo>
                <a:cubicBezTo>
                  <a:pt x="136" y="298"/>
                  <a:pt x="136" y="298"/>
                  <a:pt x="136" y="298"/>
                </a:cubicBezTo>
                <a:cubicBezTo>
                  <a:pt x="127" y="289"/>
                  <a:pt x="118" y="280"/>
                  <a:pt x="118" y="262"/>
                </a:cubicBezTo>
                <a:cubicBezTo>
                  <a:pt x="118" y="253"/>
                  <a:pt x="127" y="244"/>
                  <a:pt x="127" y="23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32">
            <a:extLst>
              <a:ext uri="{FF2B5EF4-FFF2-40B4-BE49-F238E27FC236}">
                <a16:creationId xmlns:a16="http://schemas.microsoft.com/office/drawing/2014/main" id="{40BAB661-27B0-3F43-ABEA-211AB0F4F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8273" y="11121027"/>
            <a:ext cx="192960" cy="183985"/>
          </a:xfrm>
          <a:custGeom>
            <a:avLst/>
            <a:gdLst>
              <a:gd name="T0" fmla="*/ 91 w 191"/>
              <a:gd name="T1" fmla="*/ 181 h 182"/>
              <a:gd name="T2" fmla="*/ 91 w 191"/>
              <a:gd name="T3" fmla="*/ 181 h 182"/>
              <a:gd name="T4" fmla="*/ 0 w 191"/>
              <a:gd name="T5" fmla="*/ 91 h 182"/>
              <a:gd name="T6" fmla="*/ 91 w 191"/>
              <a:gd name="T7" fmla="*/ 0 h 182"/>
              <a:gd name="T8" fmla="*/ 190 w 191"/>
              <a:gd name="T9" fmla="*/ 91 h 182"/>
              <a:gd name="T10" fmla="*/ 91 w 191"/>
              <a:gd name="T11" fmla="*/ 181 h 182"/>
              <a:gd name="T12" fmla="*/ 91 w 191"/>
              <a:gd name="T13" fmla="*/ 54 h 182"/>
              <a:gd name="T14" fmla="*/ 91 w 191"/>
              <a:gd name="T15" fmla="*/ 54 h 182"/>
              <a:gd name="T16" fmla="*/ 55 w 191"/>
              <a:gd name="T17" fmla="*/ 91 h 182"/>
              <a:gd name="T18" fmla="*/ 91 w 191"/>
              <a:gd name="T19" fmla="*/ 136 h 182"/>
              <a:gd name="T20" fmla="*/ 136 w 191"/>
              <a:gd name="T21" fmla="*/ 91 h 182"/>
              <a:gd name="T22" fmla="*/ 91 w 191"/>
              <a:gd name="T23" fmla="*/ 5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1" h="182">
                <a:moveTo>
                  <a:pt x="91" y="181"/>
                </a:moveTo>
                <a:lnTo>
                  <a:pt x="91" y="181"/>
                </a:lnTo>
                <a:cubicBezTo>
                  <a:pt x="45" y="181"/>
                  <a:pt x="0" y="145"/>
                  <a:pt x="0" y="91"/>
                </a:cubicBezTo>
                <a:cubicBezTo>
                  <a:pt x="0" y="36"/>
                  <a:pt x="45" y="0"/>
                  <a:pt x="91" y="0"/>
                </a:cubicBezTo>
                <a:cubicBezTo>
                  <a:pt x="145" y="0"/>
                  <a:pt x="190" y="36"/>
                  <a:pt x="190" y="91"/>
                </a:cubicBezTo>
                <a:cubicBezTo>
                  <a:pt x="190" y="145"/>
                  <a:pt x="145" y="181"/>
                  <a:pt x="91" y="181"/>
                </a:cubicBezTo>
                <a:close/>
                <a:moveTo>
                  <a:pt x="91" y="54"/>
                </a:moveTo>
                <a:lnTo>
                  <a:pt x="91" y="54"/>
                </a:lnTo>
                <a:cubicBezTo>
                  <a:pt x="73" y="54"/>
                  <a:pt x="55" y="73"/>
                  <a:pt x="55" y="91"/>
                </a:cubicBezTo>
                <a:cubicBezTo>
                  <a:pt x="55" y="118"/>
                  <a:pt x="73" y="136"/>
                  <a:pt x="91" y="136"/>
                </a:cubicBezTo>
                <a:cubicBezTo>
                  <a:pt x="118" y="136"/>
                  <a:pt x="136" y="118"/>
                  <a:pt x="136" y="91"/>
                </a:cubicBezTo>
                <a:cubicBezTo>
                  <a:pt x="136" y="73"/>
                  <a:pt x="118" y="54"/>
                  <a:pt x="91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33">
            <a:extLst>
              <a:ext uri="{FF2B5EF4-FFF2-40B4-BE49-F238E27FC236}">
                <a16:creationId xmlns:a16="http://schemas.microsoft.com/office/drawing/2014/main" id="{DE1335A0-47A6-6B43-BC1A-C3259034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0307" y="11121027"/>
            <a:ext cx="183985" cy="183985"/>
          </a:xfrm>
          <a:custGeom>
            <a:avLst/>
            <a:gdLst>
              <a:gd name="T0" fmla="*/ 90 w 182"/>
              <a:gd name="T1" fmla="*/ 181 h 182"/>
              <a:gd name="T2" fmla="*/ 90 w 182"/>
              <a:gd name="T3" fmla="*/ 181 h 182"/>
              <a:gd name="T4" fmla="*/ 0 w 182"/>
              <a:gd name="T5" fmla="*/ 91 h 182"/>
              <a:gd name="T6" fmla="*/ 90 w 182"/>
              <a:gd name="T7" fmla="*/ 0 h 182"/>
              <a:gd name="T8" fmla="*/ 181 w 182"/>
              <a:gd name="T9" fmla="*/ 91 h 182"/>
              <a:gd name="T10" fmla="*/ 90 w 182"/>
              <a:gd name="T11" fmla="*/ 181 h 182"/>
              <a:gd name="T12" fmla="*/ 90 w 182"/>
              <a:gd name="T13" fmla="*/ 54 h 182"/>
              <a:gd name="T14" fmla="*/ 90 w 182"/>
              <a:gd name="T15" fmla="*/ 54 h 182"/>
              <a:gd name="T16" fmla="*/ 45 w 182"/>
              <a:gd name="T17" fmla="*/ 91 h 182"/>
              <a:gd name="T18" fmla="*/ 90 w 182"/>
              <a:gd name="T19" fmla="*/ 136 h 182"/>
              <a:gd name="T20" fmla="*/ 127 w 182"/>
              <a:gd name="T21" fmla="*/ 91 h 182"/>
              <a:gd name="T22" fmla="*/ 90 w 182"/>
              <a:gd name="T23" fmla="*/ 5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2" h="182">
                <a:moveTo>
                  <a:pt x="90" y="181"/>
                </a:moveTo>
                <a:lnTo>
                  <a:pt x="90" y="181"/>
                </a:lnTo>
                <a:cubicBezTo>
                  <a:pt x="36" y="181"/>
                  <a:pt x="0" y="145"/>
                  <a:pt x="0" y="91"/>
                </a:cubicBezTo>
                <a:cubicBezTo>
                  <a:pt x="0" y="36"/>
                  <a:pt x="36" y="0"/>
                  <a:pt x="90" y="0"/>
                </a:cubicBezTo>
                <a:cubicBezTo>
                  <a:pt x="136" y="0"/>
                  <a:pt x="181" y="36"/>
                  <a:pt x="181" y="91"/>
                </a:cubicBezTo>
                <a:cubicBezTo>
                  <a:pt x="181" y="145"/>
                  <a:pt x="136" y="181"/>
                  <a:pt x="90" y="181"/>
                </a:cubicBezTo>
                <a:close/>
                <a:moveTo>
                  <a:pt x="90" y="54"/>
                </a:moveTo>
                <a:lnTo>
                  <a:pt x="90" y="54"/>
                </a:lnTo>
                <a:cubicBezTo>
                  <a:pt x="63" y="54"/>
                  <a:pt x="45" y="73"/>
                  <a:pt x="45" y="91"/>
                </a:cubicBezTo>
                <a:cubicBezTo>
                  <a:pt x="45" y="118"/>
                  <a:pt x="63" y="136"/>
                  <a:pt x="90" y="136"/>
                </a:cubicBezTo>
                <a:cubicBezTo>
                  <a:pt x="108" y="136"/>
                  <a:pt x="127" y="118"/>
                  <a:pt x="127" y="91"/>
                </a:cubicBezTo>
                <a:cubicBezTo>
                  <a:pt x="127" y="73"/>
                  <a:pt x="108" y="54"/>
                  <a:pt x="90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34">
            <a:extLst>
              <a:ext uri="{FF2B5EF4-FFF2-40B4-BE49-F238E27FC236}">
                <a16:creationId xmlns:a16="http://schemas.microsoft.com/office/drawing/2014/main" id="{3CA63815-5837-9342-8D15-2B0E8F3EB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7735" y="10806909"/>
            <a:ext cx="278219" cy="67312"/>
          </a:xfrm>
          <a:custGeom>
            <a:avLst/>
            <a:gdLst>
              <a:gd name="T0" fmla="*/ 244 w 272"/>
              <a:gd name="T1" fmla="*/ 63 h 64"/>
              <a:gd name="T2" fmla="*/ 244 w 272"/>
              <a:gd name="T3" fmla="*/ 63 h 64"/>
              <a:gd name="T4" fmla="*/ 37 w 272"/>
              <a:gd name="T5" fmla="*/ 63 h 64"/>
              <a:gd name="T6" fmla="*/ 0 w 272"/>
              <a:gd name="T7" fmla="*/ 36 h 64"/>
              <a:gd name="T8" fmla="*/ 0 w 272"/>
              <a:gd name="T9" fmla="*/ 36 h 64"/>
              <a:gd name="T10" fmla="*/ 37 w 272"/>
              <a:gd name="T11" fmla="*/ 0 h 64"/>
              <a:gd name="T12" fmla="*/ 244 w 272"/>
              <a:gd name="T13" fmla="*/ 0 h 64"/>
              <a:gd name="T14" fmla="*/ 271 w 272"/>
              <a:gd name="T15" fmla="*/ 36 h 64"/>
              <a:gd name="T16" fmla="*/ 271 w 272"/>
              <a:gd name="T17" fmla="*/ 36 h 64"/>
              <a:gd name="T18" fmla="*/ 244 w 272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2" h="64">
                <a:moveTo>
                  <a:pt x="244" y="63"/>
                </a:moveTo>
                <a:lnTo>
                  <a:pt x="244" y="63"/>
                </a:lnTo>
                <a:cubicBezTo>
                  <a:pt x="37" y="63"/>
                  <a:pt x="37" y="63"/>
                  <a:pt x="37" y="63"/>
                </a:cubicBezTo>
                <a:cubicBezTo>
                  <a:pt x="18" y="63"/>
                  <a:pt x="0" y="45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7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62" y="0"/>
                  <a:pt x="271" y="18"/>
                  <a:pt x="271" y="36"/>
                </a:cubicBezTo>
                <a:lnTo>
                  <a:pt x="271" y="36"/>
                </a:lnTo>
                <a:cubicBezTo>
                  <a:pt x="271" y="45"/>
                  <a:pt x="262" y="63"/>
                  <a:pt x="244" y="6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35">
            <a:extLst>
              <a:ext uri="{FF2B5EF4-FFF2-40B4-BE49-F238E27FC236}">
                <a16:creationId xmlns:a16="http://schemas.microsoft.com/office/drawing/2014/main" id="{2C1AF7F1-F6EF-5C46-A4B2-F0F04D494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2609" y="10910121"/>
            <a:ext cx="139111" cy="58335"/>
          </a:xfrm>
          <a:custGeom>
            <a:avLst/>
            <a:gdLst>
              <a:gd name="T0" fmla="*/ 109 w 137"/>
              <a:gd name="T1" fmla="*/ 55 h 56"/>
              <a:gd name="T2" fmla="*/ 109 w 137"/>
              <a:gd name="T3" fmla="*/ 55 h 56"/>
              <a:gd name="T4" fmla="*/ 28 w 137"/>
              <a:gd name="T5" fmla="*/ 55 h 56"/>
              <a:gd name="T6" fmla="*/ 0 w 137"/>
              <a:gd name="T7" fmla="*/ 28 h 56"/>
              <a:gd name="T8" fmla="*/ 0 w 137"/>
              <a:gd name="T9" fmla="*/ 28 h 56"/>
              <a:gd name="T10" fmla="*/ 28 w 137"/>
              <a:gd name="T11" fmla="*/ 0 h 56"/>
              <a:gd name="T12" fmla="*/ 109 w 137"/>
              <a:gd name="T13" fmla="*/ 9 h 56"/>
              <a:gd name="T14" fmla="*/ 136 w 137"/>
              <a:gd name="T15" fmla="*/ 28 h 56"/>
              <a:gd name="T16" fmla="*/ 136 w 137"/>
              <a:gd name="T17" fmla="*/ 28 h 56"/>
              <a:gd name="T18" fmla="*/ 109 w 137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" h="56">
                <a:moveTo>
                  <a:pt x="109" y="55"/>
                </a:moveTo>
                <a:lnTo>
                  <a:pt x="109" y="55"/>
                </a:lnTo>
                <a:cubicBezTo>
                  <a:pt x="28" y="55"/>
                  <a:pt x="28" y="55"/>
                  <a:pt x="28" y="55"/>
                </a:cubicBezTo>
                <a:cubicBezTo>
                  <a:pt x="9" y="55"/>
                  <a:pt x="0" y="46"/>
                  <a:pt x="0" y="28"/>
                </a:cubicBezTo>
                <a:lnTo>
                  <a:pt x="0" y="28"/>
                </a:lnTo>
                <a:cubicBezTo>
                  <a:pt x="0" y="19"/>
                  <a:pt x="9" y="0"/>
                  <a:pt x="28" y="0"/>
                </a:cubicBezTo>
                <a:cubicBezTo>
                  <a:pt x="109" y="9"/>
                  <a:pt x="109" y="9"/>
                  <a:pt x="109" y="9"/>
                </a:cubicBezTo>
                <a:cubicBezTo>
                  <a:pt x="127" y="9"/>
                  <a:pt x="136" y="19"/>
                  <a:pt x="136" y="28"/>
                </a:cubicBezTo>
                <a:lnTo>
                  <a:pt x="136" y="28"/>
                </a:lnTo>
                <a:cubicBezTo>
                  <a:pt x="136" y="46"/>
                  <a:pt x="127" y="55"/>
                  <a:pt x="109" y="5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7" name="Grupo 316">
            <a:extLst>
              <a:ext uri="{FF2B5EF4-FFF2-40B4-BE49-F238E27FC236}">
                <a16:creationId xmlns:a16="http://schemas.microsoft.com/office/drawing/2014/main" id="{D97AED4C-3F22-0347-BF14-F59F8E0FADA3}"/>
              </a:ext>
            </a:extLst>
          </p:cNvPr>
          <p:cNvGrpSpPr/>
          <p:nvPr/>
        </p:nvGrpSpPr>
        <p:grpSpPr>
          <a:xfrm>
            <a:off x="2668308" y="437421"/>
            <a:ext cx="19041035" cy="2561450"/>
            <a:chOff x="2668308" y="861425"/>
            <a:chExt cx="19041035" cy="2561450"/>
          </a:xfrm>
        </p:grpSpPr>
        <p:sp>
          <p:nvSpPr>
            <p:cNvPr id="318" name="CuadroTexto 317">
              <a:extLst>
                <a:ext uri="{FF2B5EF4-FFF2-40B4-BE49-F238E27FC236}">
                  <a16:creationId xmlns:a16="http://schemas.microsoft.com/office/drawing/2014/main" id="{CB6A0EB5-4982-444A-82FA-6200E2FCB4D8}"/>
                </a:ext>
              </a:extLst>
            </p:cNvPr>
            <p:cNvSpPr txBox="1"/>
            <p:nvPr/>
          </p:nvSpPr>
          <p:spPr>
            <a:xfrm>
              <a:off x="7721109" y="861425"/>
              <a:ext cx="893545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  <p:sp>
          <p:nvSpPr>
            <p:cNvPr id="319" name="CuadroTexto 318">
              <a:extLst>
                <a:ext uri="{FF2B5EF4-FFF2-40B4-BE49-F238E27FC236}">
                  <a16:creationId xmlns:a16="http://schemas.microsoft.com/office/drawing/2014/main" id="{7D603A87-0647-F149-BE53-9D31F0D32BB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20" name="Grupo 319">
            <a:extLst>
              <a:ext uri="{FF2B5EF4-FFF2-40B4-BE49-F238E27FC236}">
                <a16:creationId xmlns:a16="http://schemas.microsoft.com/office/drawing/2014/main" id="{4C9BA991-3961-474E-8AFB-14D375244E83}"/>
              </a:ext>
            </a:extLst>
          </p:cNvPr>
          <p:cNvGrpSpPr/>
          <p:nvPr/>
        </p:nvGrpSpPr>
        <p:grpSpPr>
          <a:xfrm>
            <a:off x="8316201" y="4783580"/>
            <a:ext cx="3569803" cy="1196127"/>
            <a:chOff x="4247967" y="10692157"/>
            <a:chExt cx="4236804" cy="1196127"/>
          </a:xfrm>
        </p:grpSpPr>
        <p:sp>
          <p:nvSpPr>
            <p:cNvPr id="321" name="CuadroTexto 395">
              <a:extLst>
                <a:ext uri="{FF2B5EF4-FFF2-40B4-BE49-F238E27FC236}">
                  <a16:creationId xmlns:a16="http://schemas.microsoft.com/office/drawing/2014/main" id="{DEF42EEF-3918-E94F-91DF-5D56B2655329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22" name="Rectangle 40">
              <a:extLst>
                <a:ext uri="{FF2B5EF4-FFF2-40B4-BE49-F238E27FC236}">
                  <a16:creationId xmlns:a16="http://schemas.microsoft.com/office/drawing/2014/main" id="{4411D6CA-1FE7-A34F-92D0-408EB9CFA23B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3" name="Grupo 322">
            <a:extLst>
              <a:ext uri="{FF2B5EF4-FFF2-40B4-BE49-F238E27FC236}">
                <a16:creationId xmlns:a16="http://schemas.microsoft.com/office/drawing/2014/main" id="{BD34FFEC-1BFE-CB4E-A157-25748611B4A3}"/>
              </a:ext>
            </a:extLst>
          </p:cNvPr>
          <p:cNvGrpSpPr/>
          <p:nvPr/>
        </p:nvGrpSpPr>
        <p:grpSpPr>
          <a:xfrm>
            <a:off x="12086559" y="6291348"/>
            <a:ext cx="3660706" cy="1196127"/>
            <a:chOff x="4247967" y="10692157"/>
            <a:chExt cx="4289833" cy="1196127"/>
          </a:xfrm>
        </p:grpSpPr>
        <p:sp>
          <p:nvSpPr>
            <p:cNvPr id="324" name="CuadroTexto 395">
              <a:extLst>
                <a:ext uri="{FF2B5EF4-FFF2-40B4-BE49-F238E27FC236}">
                  <a16:creationId xmlns:a16="http://schemas.microsoft.com/office/drawing/2014/main" id="{32219FBA-53E6-E042-8695-148724EB209E}"/>
                </a:ext>
              </a:extLst>
            </p:cNvPr>
            <p:cNvSpPr txBox="1"/>
            <p:nvPr/>
          </p:nvSpPr>
          <p:spPr>
            <a:xfrm flipH="1">
              <a:off x="615512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25" name="Rectangle 40">
              <a:extLst>
                <a:ext uri="{FF2B5EF4-FFF2-40B4-BE49-F238E27FC236}">
                  <a16:creationId xmlns:a16="http://schemas.microsoft.com/office/drawing/2014/main" id="{13092477-FB77-7A49-A11C-6876A74C7811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6" name="Grupo 325">
            <a:extLst>
              <a:ext uri="{FF2B5EF4-FFF2-40B4-BE49-F238E27FC236}">
                <a16:creationId xmlns:a16="http://schemas.microsoft.com/office/drawing/2014/main" id="{E04A6A86-19EB-0C4E-849A-445B0886BC61}"/>
              </a:ext>
            </a:extLst>
          </p:cNvPr>
          <p:cNvGrpSpPr/>
          <p:nvPr/>
        </p:nvGrpSpPr>
        <p:grpSpPr>
          <a:xfrm>
            <a:off x="6671493" y="8831214"/>
            <a:ext cx="3569803" cy="1196127"/>
            <a:chOff x="4247967" y="10692157"/>
            <a:chExt cx="4236804" cy="1196127"/>
          </a:xfrm>
        </p:grpSpPr>
        <p:sp>
          <p:nvSpPr>
            <p:cNvPr id="327" name="CuadroTexto 395">
              <a:extLst>
                <a:ext uri="{FF2B5EF4-FFF2-40B4-BE49-F238E27FC236}">
                  <a16:creationId xmlns:a16="http://schemas.microsoft.com/office/drawing/2014/main" id="{04503097-3237-BE41-B7C8-FCA999376E9C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8" name="Rectangle 40">
              <a:extLst>
                <a:ext uri="{FF2B5EF4-FFF2-40B4-BE49-F238E27FC236}">
                  <a16:creationId xmlns:a16="http://schemas.microsoft.com/office/drawing/2014/main" id="{5003B2AE-639E-004A-AF70-C471251DDC96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9" name="Grupo 328">
            <a:extLst>
              <a:ext uri="{FF2B5EF4-FFF2-40B4-BE49-F238E27FC236}">
                <a16:creationId xmlns:a16="http://schemas.microsoft.com/office/drawing/2014/main" id="{6204D7A5-7EED-574A-B334-E5461C448863}"/>
              </a:ext>
            </a:extLst>
          </p:cNvPr>
          <p:cNvGrpSpPr/>
          <p:nvPr/>
        </p:nvGrpSpPr>
        <p:grpSpPr>
          <a:xfrm>
            <a:off x="10669052" y="10327762"/>
            <a:ext cx="3660706" cy="1196127"/>
            <a:chOff x="4247967" y="10692157"/>
            <a:chExt cx="4289833" cy="1196127"/>
          </a:xfrm>
        </p:grpSpPr>
        <p:sp>
          <p:nvSpPr>
            <p:cNvPr id="330" name="CuadroTexto 395">
              <a:extLst>
                <a:ext uri="{FF2B5EF4-FFF2-40B4-BE49-F238E27FC236}">
                  <a16:creationId xmlns:a16="http://schemas.microsoft.com/office/drawing/2014/main" id="{B8587F18-1343-1A44-ABA0-D21F02AE7AF8}"/>
                </a:ext>
              </a:extLst>
            </p:cNvPr>
            <p:cNvSpPr txBox="1"/>
            <p:nvPr/>
          </p:nvSpPr>
          <p:spPr>
            <a:xfrm flipH="1">
              <a:off x="615512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31" name="Rectangle 40">
              <a:extLst>
                <a:ext uri="{FF2B5EF4-FFF2-40B4-BE49-F238E27FC236}">
                  <a16:creationId xmlns:a16="http://schemas.microsoft.com/office/drawing/2014/main" id="{7A9ABB82-387B-C243-B81B-0DC9DB3E83CA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4587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">
            <a:extLst>
              <a:ext uri="{FF2B5EF4-FFF2-40B4-BE49-F238E27FC236}">
                <a16:creationId xmlns:a16="http://schemas.microsoft.com/office/drawing/2014/main" id="{0156DD65-5C38-C14C-98AD-21707762E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568" y="2035691"/>
            <a:ext cx="5745166" cy="2053742"/>
          </a:xfrm>
          <a:custGeom>
            <a:avLst/>
            <a:gdLst>
              <a:gd name="T0" fmla="*/ 5725 w 5726"/>
              <a:gd name="T1" fmla="*/ 2043 h 2044"/>
              <a:gd name="T2" fmla="*/ 0 w 5726"/>
              <a:gd name="T3" fmla="*/ 2043 h 2044"/>
              <a:gd name="T4" fmla="*/ 0 w 5726"/>
              <a:gd name="T5" fmla="*/ 0 h 2044"/>
              <a:gd name="T6" fmla="*/ 5725 w 5726"/>
              <a:gd name="T7" fmla="*/ 0 h 2044"/>
              <a:gd name="T8" fmla="*/ 5725 w 5726"/>
              <a:gd name="T9" fmla="*/ 2043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26" h="2044">
                <a:moveTo>
                  <a:pt x="5725" y="2043"/>
                </a:moveTo>
                <a:lnTo>
                  <a:pt x="0" y="2043"/>
                </a:lnTo>
                <a:lnTo>
                  <a:pt x="0" y="0"/>
                </a:lnTo>
                <a:lnTo>
                  <a:pt x="5725" y="0"/>
                </a:lnTo>
                <a:lnTo>
                  <a:pt x="5725" y="204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">
            <a:extLst>
              <a:ext uri="{FF2B5EF4-FFF2-40B4-BE49-F238E27FC236}">
                <a16:creationId xmlns:a16="http://schemas.microsoft.com/office/drawing/2014/main" id="{D0FBC5C8-E4C6-F64E-B26D-E8738EB86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024" y="676856"/>
            <a:ext cx="4209287" cy="4842228"/>
          </a:xfrm>
          <a:custGeom>
            <a:avLst/>
            <a:gdLst>
              <a:gd name="T0" fmla="*/ 4177 w 4195"/>
              <a:gd name="T1" fmla="*/ 1221 h 4823"/>
              <a:gd name="T2" fmla="*/ 4177 w 4195"/>
              <a:gd name="T3" fmla="*/ 1221 h 4823"/>
              <a:gd name="T4" fmla="*/ 4194 w 4195"/>
              <a:gd name="T5" fmla="*/ 1221 h 4823"/>
              <a:gd name="T6" fmla="*/ 2098 w 4195"/>
              <a:gd name="T7" fmla="*/ 0 h 4823"/>
              <a:gd name="T8" fmla="*/ 0 w 4195"/>
              <a:gd name="T9" fmla="*/ 1239 h 4823"/>
              <a:gd name="T10" fmla="*/ 0 w 4195"/>
              <a:gd name="T11" fmla="*/ 3583 h 4823"/>
              <a:gd name="T12" fmla="*/ 2098 w 4195"/>
              <a:gd name="T13" fmla="*/ 4822 h 4823"/>
              <a:gd name="T14" fmla="*/ 4194 w 4195"/>
              <a:gd name="T15" fmla="*/ 3601 h 4823"/>
              <a:gd name="T16" fmla="*/ 4177 w 4195"/>
              <a:gd name="T17" fmla="*/ 3601 h 4823"/>
              <a:gd name="T18" fmla="*/ 4177 w 4195"/>
              <a:gd name="T19" fmla="*/ 1221 h 4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5" h="4823">
                <a:moveTo>
                  <a:pt x="4177" y="1221"/>
                </a:moveTo>
                <a:lnTo>
                  <a:pt x="4177" y="1221"/>
                </a:lnTo>
                <a:cubicBezTo>
                  <a:pt x="4194" y="1221"/>
                  <a:pt x="4194" y="1221"/>
                  <a:pt x="4194" y="1221"/>
                </a:cubicBezTo>
                <a:cubicBezTo>
                  <a:pt x="3787" y="495"/>
                  <a:pt x="3000" y="0"/>
                  <a:pt x="2098" y="0"/>
                </a:cubicBezTo>
                <a:cubicBezTo>
                  <a:pt x="1195" y="0"/>
                  <a:pt x="408" y="504"/>
                  <a:pt x="0" y="1239"/>
                </a:cubicBezTo>
                <a:cubicBezTo>
                  <a:pt x="0" y="3583"/>
                  <a:pt x="0" y="3583"/>
                  <a:pt x="0" y="3583"/>
                </a:cubicBezTo>
                <a:cubicBezTo>
                  <a:pt x="408" y="4318"/>
                  <a:pt x="1195" y="4822"/>
                  <a:pt x="2098" y="4822"/>
                </a:cubicBezTo>
                <a:cubicBezTo>
                  <a:pt x="3000" y="4822"/>
                  <a:pt x="3787" y="4326"/>
                  <a:pt x="4194" y="3601"/>
                </a:cubicBezTo>
                <a:cubicBezTo>
                  <a:pt x="4177" y="3601"/>
                  <a:pt x="4177" y="3601"/>
                  <a:pt x="4177" y="3601"/>
                </a:cubicBezTo>
                <a:lnTo>
                  <a:pt x="4177" y="12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099E7BBA-ADF1-834B-BB8C-191D60BAD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568" y="7059390"/>
            <a:ext cx="5745166" cy="2062594"/>
          </a:xfrm>
          <a:custGeom>
            <a:avLst/>
            <a:gdLst>
              <a:gd name="T0" fmla="*/ 5725 w 5726"/>
              <a:gd name="T1" fmla="*/ 2053 h 2054"/>
              <a:gd name="T2" fmla="*/ 0 w 5726"/>
              <a:gd name="T3" fmla="*/ 2053 h 2054"/>
              <a:gd name="T4" fmla="*/ 0 w 5726"/>
              <a:gd name="T5" fmla="*/ 0 h 2054"/>
              <a:gd name="T6" fmla="*/ 5725 w 5726"/>
              <a:gd name="T7" fmla="*/ 0 h 2054"/>
              <a:gd name="T8" fmla="*/ 5725 w 5726"/>
              <a:gd name="T9" fmla="*/ 2053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26" h="2054">
                <a:moveTo>
                  <a:pt x="5725" y="2053"/>
                </a:moveTo>
                <a:lnTo>
                  <a:pt x="0" y="2053"/>
                </a:lnTo>
                <a:lnTo>
                  <a:pt x="0" y="0"/>
                </a:lnTo>
                <a:lnTo>
                  <a:pt x="5725" y="0"/>
                </a:lnTo>
                <a:lnTo>
                  <a:pt x="5725" y="205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4">
            <a:extLst>
              <a:ext uri="{FF2B5EF4-FFF2-40B4-BE49-F238E27FC236}">
                <a16:creationId xmlns:a16="http://schemas.microsoft.com/office/drawing/2014/main" id="{470A726C-7639-4741-9A5B-37A429C73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024" y="5700558"/>
            <a:ext cx="4209287" cy="4837800"/>
          </a:xfrm>
          <a:custGeom>
            <a:avLst/>
            <a:gdLst>
              <a:gd name="T0" fmla="*/ 4177 w 4195"/>
              <a:gd name="T1" fmla="*/ 1220 h 4822"/>
              <a:gd name="T2" fmla="*/ 4177 w 4195"/>
              <a:gd name="T3" fmla="*/ 1220 h 4822"/>
              <a:gd name="T4" fmla="*/ 4194 w 4195"/>
              <a:gd name="T5" fmla="*/ 1220 h 4822"/>
              <a:gd name="T6" fmla="*/ 2098 w 4195"/>
              <a:gd name="T7" fmla="*/ 0 h 4822"/>
              <a:gd name="T8" fmla="*/ 0 w 4195"/>
              <a:gd name="T9" fmla="*/ 1237 h 4822"/>
              <a:gd name="T10" fmla="*/ 0 w 4195"/>
              <a:gd name="T11" fmla="*/ 3582 h 4822"/>
              <a:gd name="T12" fmla="*/ 2098 w 4195"/>
              <a:gd name="T13" fmla="*/ 4821 h 4822"/>
              <a:gd name="T14" fmla="*/ 4194 w 4195"/>
              <a:gd name="T15" fmla="*/ 3600 h 4822"/>
              <a:gd name="T16" fmla="*/ 4177 w 4195"/>
              <a:gd name="T17" fmla="*/ 3600 h 4822"/>
              <a:gd name="T18" fmla="*/ 4177 w 4195"/>
              <a:gd name="T19" fmla="*/ 1220 h 4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5" h="4822">
                <a:moveTo>
                  <a:pt x="4177" y="1220"/>
                </a:moveTo>
                <a:lnTo>
                  <a:pt x="4177" y="1220"/>
                </a:lnTo>
                <a:cubicBezTo>
                  <a:pt x="4194" y="1220"/>
                  <a:pt x="4194" y="1220"/>
                  <a:pt x="4194" y="1220"/>
                </a:cubicBezTo>
                <a:cubicBezTo>
                  <a:pt x="3787" y="495"/>
                  <a:pt x="3000" y="0"/>
                  <a:pt x="2098" y="0"/>
                </a:cubicBezTo>
                <a:cubicBezTo>
                  <a:pt x="1195" y="0"/>
                  <a:pt x="408" y="504"/>
                  <a:pt x="0" y="1237"/>
                </a:cubicBezTo>
                <a:cubicBezTo>
                  <a:pt x="0" y="3582"/>
                  <a:pt x="0" y="3582"/>
                  <a:pt x="0" y="3582"/>
                </a:cubicBezTo>
                <a:cubicBezTo>
                  <a:pt x="408" y="4325"/>
                  <a:pt x="1195" y="4821"/>
                  <a:pt x="2098" y="4821"/>
                </a:cubicBezTo>
                <a:cubicBezTo>
                  <a:pt x="3000" y="4821"/>
                  <a:pt x="3787" y="4325"/>
                  <a:pt x="4194" y="3600"/>
                </a:cubicBezTo>
                <a:cubicBezTo>
                  <a:pt x="4177" y="3600"/>
                  <a:pt x="4177" y="3600"/>
                  <a:pt x="4177" y="3600"/>
                </a:cubicBezTo>
                <a:lnTo>
                  <a:pt x="4177" y="122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91EC8878-7475-874D-B1D3-C3F82E4B3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568" y="4527622"/>
            <a:ext cx="5745166" cy="2062594"/>
          </a:xfrm>
          <a:custGeom>
            <a:avLst/>
            <a:gdLst>
              <a:gd name="T0" fmla="*/ 0 w 5725"/>
              <a:gd name="T1" fmla="*/ 2053 h 2054"/>
              <a:gd name="T2" fmla="*/ 5724 w 5725"/>
              <a:gd name="T3" fmla="*/ 2053 h 2054"/>
              <a:gd name="T4" fmla="*/ 5724 w 5725"/>
              <a:gd name="T5" fmla="*/ 0 h 2054"/>
              <a:gd name="T6" fmla="*/ 0 w 5725"/>
              <a:gd name="T7" fmla="*/ 0 h 2054"/>
              <a:gd name="T8" fmla="*/ 0 w 5725"/>
              <a:gd name="T9" fmla="*/ 2053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25" h="2054">
                <a:moveTo>
                  <a:pt x="0" y="2053"/>
                </a:moveTo>
                <a:lnTo>
                  <a:pt x="5724" y="2053"/>
                </a:lnTo>
                <a:lnTo>
                  <a:pt x="5724" y="0"/>
                </a:lnTo>
                <a:lnTo>
                  <a:pt x="0" y="0"/>
                </a:lnTo>
                <a:lnTo>
                  <a:pt x="0" y="205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9E6AA306-8DE0-8B40-BAB0-11344C81A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993" y="3177642"/>
            <a:ext cx="4209284" cy="4828948"/>
          </a:xfrm>
          <a:custGeom>
            <a:avLst/>
            <a:gdLst>
              <a:gd name="T0" fmla="*/ 17 w 4193"/>
              <a:gd name="T1" fmla="*/ 1221 h 4813"/>
              <a:gd name="T2" fmla="*/ 17 w 4193"/>
              <a:gd name="T3" fmla="*/ 1221 h 4813"/>
              <a:gd name="T4" fmla="*/ 0 w 4193"/>
              <a:gd name="T5" fmla="*/ 1221 h 4813"/>
              <a:gd name="T6" fmla="*/ 2096 w 4193"/>
              <a:gd name="T7" fmla="*/ 0 h 4813"/>
              <a:gd name="T8" fmla="*/ 4192 w 4193"/>
              <a:gd name="T9" fmla="*/ 1230 h 4813"/>
              <a:gd name="T10" fmla="*/ 4192 w 4193"/>
              <a:gd name="T11" fmla="*/ 3583 h 4813"/>
              <a:gd name="T12" fmla="*/ 2096 w 4193"/>
              <a:gd name="T13" fmla="*/ 4812 h 4813"/>
              <a:gd name="T14" fmla="*/ 0 w 4193"/>
              <a:gd name="T15" fmla="*/ 3592 h 4813"/>
              <a:gd name="T16" fmla="*/ 17 w 4193"/>
              <a:gd name="T17" fmla="*/ 3592 h 4813"/>
              <a:gd name="T18" fmla="*/ 17 w 4193"/>
              <a:gd name="T19" fmla="*/ 1221 h 4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3" h="4813">
                <a:moveTo>
                  <a:pt x="17" y="1221"/>
                </a:moveTo>
                <a:lnTo>
                  <a:pt x="17" y="1221"/>
                </a:lnTo>
                <a:cubicBezTo>
                  <a:pt x="0" y="1221"/>
                  <a:pt x="0" y="1221"/>
                  <a:pt x="0" y="1221"/>
                </a:cubicBezTo>
                <a:cubicBezTo>
                  <a:pt x="415" y="495"/>
                  <a:pt x="1194" y="0"/>
                  <a:pt x="2096" y="0"/>
                </a:cubicBezTo>
                <a:cubicBezTo>
                  <a:pt x="2999" y="0"/>
                  <a:pt x="3785" y="495"/>
                  <a:pt x="4192" y="1230"/>
                </a:cubicBezTo>
                <a:cubicBezTo>
                  <a:pt x="4192" y="3583"/>
                  <a:pt x="4192" y="3583"/>
                  <a:pt x="4192" y="3583"/>
                </a:cubicBezTo>
                <a:cubicBezTo>
                  <a:pt x="3785" y="4317"/>
                  <a:pt x="2999" y="4812"/>
                  <a:pt x="2096" y="4812"/>
                </a:cubicBezTo>
                <a:cubicBezTo>
                  <a:pt x="1194" y="4812"/>
                  <a:pt x="415" y="4325"/>
                  <a:pt x="0" y="3592"/>
                </a:cubicBezTo>
                <a:cubicBezTo>
                  <a:pt x="17" y="3592"/>
                  <a:pt x="17" y="3592"/>
                  <a:pt x="17" y="3592"/>
                </a:cubicBezTo>
                <a:lnTo>
                  <a:pt x="17" y="12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FC03B646-83E6-5043-B023-36BCDE112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568" y="9555749"/>
            <a:ext cx="5745166" cy="2062594"/>
          </a:xfrm>
          <a:custGeom>
            <a:avLst/>
            <a:gdLst>
              <a:gd name="T0" fmla="*/ 0 w 5725"/>
              <a:gd name="T1" fmla="*/ 2053 h 2054"/>
              <a:gd name="T2" fmla="*/ 5724 w 5725"/>
              <a:gd name="T3" fmla="*/ 2053 h 2054"/>
              <a:gd name="T4" fmla="*/ 5724 w 5725"/>
              <a:gd name="T5" fmla="*/ 0 h 2054"/>
              <a:gd name="T6" fmla="*/ 0 w 5725"/>
              <a:gd name="T7" fmla="*/ 0 h 2054"/>
              <a:gd name="T8" fmla="*/ 0 w 5725"/>
              <a:gd name="T9" fmla="*/ 2053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25" h="2054">
                <a:moveTo>
                  <a:pt x="0" y="2053"/>
                </a:moveTo>
                <a:lnTo>
                  <a:pt x="5724" y="2053"/>
                </a:lnTo>
                <a:lnTo>
                  <a:pt x="5724" y="0"/>
                </a:lnTo>
                <a:lnTo>
                  <a:pt x="0" y="0"/>
                </a:lnTo>
                <a:lnTo>
                  <a:pt x="0" y="205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8">
            <a:extLst>
              <a:ext uri="{FF2B5EF4-FFF2-40B4-BE49-F238E27FC236}">
                <a16:creationId xmlns:a16="http://schemas.microsoft.com/office/drawing/2014/main" id="{C374E8F7-B496-6448-85FF-66F3B38A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993" y="8205769"/>
            <a:ext cx="4209284" cy="4833375"/>
          </a:xfrm>
          <a:custGeom>
            <a:avLst/>
            <a:gdLst>
              <a:gd name="T0" fmla="*/ 17 w 4193"/>
              <a:gd name="T1" fmla="*/ 1221 h 4814"/>
              <a:gd name="T2" fmla="*/ 17 w 4193"/>
              <a:gd name="T3" fmla="*/ 1221 h 4814"/>
              <a:gd name="T4" fmla="*/ 0 w 4193"/>
              <a:gd name="T5" fmla="*/ 1221 h 4814"/>
              <a:gd name="T6" fmla="*/ 2096 w 4193"/>
              <a:gd name="T7" fmla="*/ 0 h 4814"/>
              <a:gd name="T8" fmla="*/ 4192 w 4193"/>
              <a:gd name="T9" fmla="*/ 1238 h 4814"/>
              <a:gd name="T10" fmla="*/ 4192 w 4193"/>
              <a:gd name="T11" fmla="*/ 3583 h 4814"/>
              <a:gd name="T12" fmla="*/ 2096 w 4193"/>
              <a:gd name="T13" fmla="*/ 4813 h 4814"/>
              <a:gd name="T14" fmla="*/ 0 w 4193"/>
              <a:gd name="T15" fmla="*/ 3592 h 4814"/>
              <a:gd name="T16" fmla="*/ 17 w 4193"/>
              <a:gd name="T17" fmla="*/ 3592 h 4814"/>
              <a:gd name="T18" fmla="*/ 17 w 4193"/>
              <a:gd name="T19" fmla="*/ 1221 h 4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3" h="4814">
                <a:moveTo>
                  <a:pt x="17" y="1221"/>
                </a:moveTo>
                <a:lnTo>
                  <a:pt x="17" y="1221"/>
                </a:lnTo>
                <a:cubicBezTo>
                  <a:pt x="0" y="1221"/>
                  <a:pt x="0" y="1221"/>
                  <a:pt x="0" y="1221"/>
                </a:cubicBezTo>
                <a:cubicBezTo>
                  <a:pt x="415" y="495"/>
                  <a:pt x="1194" y="0"/>
                  <a:pt x="2096" y="0"/>
                </a:cubicBezTo>
                <a:cubicBezTo>
                  <a:pt x="2999" y="0"/>
                  <a:pt x="3785" y="495"/>
                  <a:pt x="4192" y="1238"/>
                </a:cubicBezTo>
                <a:cubicBezTo>
                  <a:pt x="4192" y="3583"/>
                  <a:pt x="4192" y="3583"/>
                  <a:pt x="4192" y="3583"/>
                </a:cubicBezTo>
                <a:cubicBezTo>
                  <a:pt x="3785" y="4317"/>
                  <a:pt x="2999" y="4813"/>
                  <a:pt x="2096" y="4813"/>
                </a:cubicBezTo>
                <a:cubicBezTo>
                  <a:pt x="1194" y="4813"/>
                  <a:pt x="415" y="4326"/>
                  <a:pt x="0" y="3592"/>
                </a:cubicBezTo>
                <a:cubicBezTo>
                  <a:pt x="17" y="3592"/>
                  <a:pt x="17" y="3592"/>
                  <a:pt x="17" y="3592"/>
                </a:cubicBezTo>
                <a:lnTo>
                  <a:pt x="17" y="122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53">
            <a:extLst>
              <a:ext uri="{FF2B5EF4-FFF2-40B4-BE49-F238E27FC236}">
                <a16:creationId xmlns:a16="http://schemas.microsoft.com/office/drawing/2014/main" id="{7BF872F8-9789-374C-880F-60743E379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558" y="1951592"/>
            <a:ext cx="925070" cy="668353"/>
          </a:xfrm>
          <a:custGeom>
            <a:avLst/>
            <a:gdLst>
              <a:gd name="T0" fmla="*/ 779 w 922"/>
              <a:gd name="T1" fmla="*/ 664 h 665"/>
              <a:gd name="T2" fmla="*/ 779 w 922"/>
              <a:gd name="T3" fmla="*/ 664 h 665"/>
              <a:gd name="T4" fmla="*/ 142 w 922"/>
              <a:gd name="T5" fmla="*/ 664 h 665"/>
              <a:gd name="T6" fmla="*/ 0 w 922"/>
              <a:gd name="T7" fmla="*/ 531 h 665"/>
              <a:gd name="T8" fmla="*/ 0 w 922"/>
              <a:gd name="T9" fmla="*/ 133 h 665"/>
              <a:gd name="T10" fmla="*/ 142 w 922"/>
              <a:gd name="T11" fmla="*/ 0 h 665"/>
              <a:gd name="T12" fmla="*/ 779 w 922"/>
              <a:gd name="T13" fmla="*/ 0 h 665"/>
              <a:gd name="T14" fmla="*/ 921 w 922"/>
              <a:gd name="T15" fmla="*/ 133 h 665"/>
              <a:gd name="T16" fmla="*/ 921 w 922"/>
              <a:gd name="T17" fmla="*/ 531 h 665"/>
              <a:gd name="T18" fmla="*/ 779 w 922"/>
              <a:gd name="T19" fmla="*/ 664 h 665"/>
              <a:gd name="T20" fmla="*/ 142 w 922"/>
              <a:gd name="T21" fmla="*/ 71 h 665"/>
              <a:gd name="T22" fmla="*/ 142 w 922"/>
              <a:gd name="T23" fmla="*/ 71 h 665"/>
              <a:gd name="T24" fmla="*/ 80 w 922"/>
              <a:gd name="T25" fmla="*/ 133 h 665"/>
              <a:gd name="T26" fmla="*/ 80 w 922"/>
              <a:gd name="T27" fmla="*/ 531 h 665"/>
              <a:gd name="T28" fmla="*/ 142 w 922"/>
              <a:gd name="T29" fmla="*/ 593 h 665"/>
              <a:gd name="T30" fmla="*/ 779 w 922"/>
              <a:gd name="T31" fmla="*/ 593 h 665"/>
              <a:gd name="T32" fmla="*/ 850 w 922"/>
              <a:gd name="T33" fmla="*/ 531 h 665"/>
              <a:gd name="T34" fmla="*/ 850 w 922"/>
              <a:gd name="T35" fmla="*/ 133 h 665"/>
              <a:gd name="T36" fmla="*/ 779 w 922"/>
              <a:gd name="T37" fmla="*/ 71 h 665"/>
              <a:gd name="T38" fmla="*/ 142 w 922"/>
              <a:gd name="T39" fmla="*/ 71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2" h="665">
                <a:moveTo>
                  <a:pt x="779" y="664"/>
                </a:moveTo>
                <a:lnTo>
                  <a:pt x="779" y="664"/>
                </a:lnTo>
                <a:cubicBezTo>
                  <a:pt x="142" y="664"/>
                  <a:pt x="142" y="664"/>
                  <a:pt x="142" y="664"/>
                </a:cubicBezTo>
                <a:cubicBezTo>
                  <a:pt x="62" y="664"/>
                  <a:pt x="0" y="602"/>
                  <a:pt x="0" y="531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62"/>
                  <a:pt x="62" y="0"/>
                  <a:pt x="142" y="0"/>
                </a:cubicBezTo>
                <a:cubicBezTo>
                  <a:pt x="779" y="0"/>
                  <a:pt x="779" y="0"/>
                  <a:pt x="779" y="0"/>
                </a:cubicBezTo>
                <a:cubicBezTo>
                  <a:pt x="859" y="0"/>
                  <a:pt x="921" y="62"/>
                  <a:pt x="921" y="133"/>
                </a:cubicBezTo>
                <a:cubicBezTo>
                  <a:pt x="921" y="531"/>
                  <a:pt x="921" y="531"/>
                  <a:pt x="921" y="531"/>
                </a:cubicBezTo>
                <a:cubicBezTo>
                  <a:pt x="921" y="602"/>
                  <a:pt x="859" y="664"/>
                  <a:pt x="779" y="664"/>
                </a:cubicBezTo>
                <a:close/>
                <a:moveTo>
                  <a:pt x="142" y="71"/>
                </a:moveTo>
                <a:lnTo>
                  <a:pt x="142" y="71"/>
                </a:lnTo>
                <a:cubicBezTo>
                  <a:pt x="106" y="71"/>
                  <a:pt x="80" y="97"/>
                  <a:pt x="80" y="133"/>
                </a:cubicBezTo>
                <a:cubicBezTo>
                  <a:pt x="80" y="531"/>
                  <a:pt x="80" y="531"/>
                  <a:pt x="80" y="531"/>
                </a:cubicBezTo>
                <a:cubicBezTo>
                  <a:pt x="80" y="566"/>
                  <a:pt x="106" y="593"/>
                  <a:pt x="142" y="593"/>
                </a:cubicBezTo>
                <a:cubicBezTo>
                  <a:pt x="779" y="593"/>
                  <a:pt x="779" y="593"/>
                  <a:pt x="779" y="593"/>
                </a:cubicBezTo>
                <a:cubicBezTo>
                  <a:pt x="814" y="593"/>
                  <a:pt x="850" y="566"/>
                  <a:pt x="850" y="531"/>
                </a:cubicBezTo>
                <a:cubicBezTo>
                  <a:pt x="850" y="133"/>
                  <a:pt x="850" y="133"/>
                  <a:pt x="850" y="133"/>
                </a:cubicBezTo>
                <a:cubicBezTo>
                  <a:pt x="850" y="97"/>
                  <a:pt x="814" y="71"/>
                  <a:pt x="779" y="71"/>
                </a:cubicBezTo>
                <a:lnTo>
                  <a:pt x="142" y="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54">
            <a:extLst>
              <a:ext uri="{FF2B5EF4-FFF2-40B4-BE49-F238E27FC236}">
                <a16:creationId xmlns:a16="http://schemas.microsoft.com/office/drawing/2014/main" id="{31CA7C19-F9FA-C14C-A6E4-AA0FF94EB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504" y="2150771"/>
            <a:ext cx="194751" cy="274422"/>
          </a:xfrm>
          <a:custGeom>
            <a:avLst/>
            <a:gdLst>
              <a:gd name="T0" fmla="*/ 106 w 196"/>
              <a:gd name="T1" fmla="*/ 274 h 275"/>
              <a:gd name="T2" fmla="*/ 106 w 196"/>
              <a:gd name="T3" fmla="*/ 274 h 275"/>
              <a:gd name="T4" fmla="*/ 36 w 196"/>
              <a:gd name="T5" fmla="*/ 274 h 275"/>
              <a:gd name="T6" fmla="*/ 9 w 196"/>
              <a:gd name="T7" fmla="*/ 247 h 275"/>
              <a:gd name="T8" fmla="*/ 9 w 196"/>
              <a:gd name="T9" fmla="*/ 247 h 275"/>
              <a:gd name="T10" fmla="*/ 36 w 196"/>
              <a:gd name="T11" fmla="*/ 221 h 275"/>
              <a:gd name="T12" fmla="*/ 115 w 196"/>
              <a:gd name="T13" fmla="*/ 221 h 275"/>
              <a:gd name="T14" fmla="*/ 142 w 196"/>
              <a:gd name="T15" fmla="*/ 194 h 275"/>
              <a:gd name="T16" fmla="*/ 115 w 196"/>
              <a:gd name="T17" fmla="*/ 168 h 275"/>
              <a:gd name="T18" fmla="*/ 88 w 196"/>
              <a:gd name="T19" fmla="*/ 159 h 275"/>
              <a:gd name="T20" fmla="*/ 0 w 196"/>
              <a:gd name="T21" fmla="*/ 88 h 275"/>
              <a:gd name="T22" fmla="*/ 88 w 196"/>
              <a:gd name="T23" fmla="*/ 0 h 275"/>
              <a:gd name="T24" fmla="*/ 159 w 196"/>
              <a:gd name="T25" fmla="*/ 0 h 275"/>
              <a:gd name="T26" fmla="*/ 186 w 196"/>
              <a:gd name="T27" fmla="*/ 26 h 275"/>
              <a:gd name="T28" fmla="*/ 186 w 196"/>
              <a:gd name="T29" fmla="*/ 26 h 275"/>
              <a:gd name="T30" fmla="*/ 159 w 196"/>
              <a:gd name="T31" fmla="*/ 53 h 275"/>
              <a:gd name="T32" fmla="*/ 88 w 196"/>
              <a:gd name="T33" fmla="*/ 53 h 275"/>
              <a:gd name="T34" fmla="*/ 62 w 196"/>
              <a:gd name="T35" fmla="*/ 79 h 275"/>
              <a:gd name="T36" fmla="*/ 88 w 196"/>
              <a:gd name="T37" fmla="*/ 106 h 275"/>
              <a:gd name="T38" fmla="*/ 115 w 196"/>
              <a:gd name="T39" fmla="*/ 106 h 275"/>
              <a:gd name="T40" fmla="*/ 195 w 196"/>
              <a:gd name="T41" fmla="*/ 203 h 275"/>
              <a:gd name="T42" fmla="*/ 106 w 196"/>
              <a:gd name="T43" fmla="*/ 27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6" h="275">
                <a:moveTo>
                  <a:pt x="106" y="274"/>
                </a:moveTo>
                <a:lnTo>
                  <a:pt x="106" y="274"/>
                </a:lnTo>
                <a:cubicBezTo>
                  <a:pt x="36" y="274"/>
                  <a:pt x="36" y="274"/>
                  <a:pt x="36" y="274"/>
                </a:cubicBezTo>
                <a:cubicBezTo>
                  <a:pt x="27" y="274"/>
                  <a:pt x="9" y="256"/>
                  <a:pt x="9" y="247"/>
                </a:cubicBezTo>
                <a:lnTo>
                  <a:pt x="9" y="247"/>
                </a:lnTo>
                <a:cubicBezTo>
                  <a:pt x="9" y="230"/>
                  <a:pt x="27" y="221"/>
                  <a:pt x="36" y="221"/>
                </a:cubicBezTo>
                <a:cubicBezTo>
                  <a:pt x="115" y="221"/>
                  <a:pt x="115" y="221"/>
                  <a:pt x="115" y="221"/>
                </a:cubicBezTo>
                <a:cubicBezTo>
                  <a:pt x="124" y="221"/>
                  <a:pt x="142" y="203"/>
                  <a:pt x="142" y="194"/>
                </a:cubicBezTo>
                <a:cubicBezTo>
                  <a:pt x="142" y="177"/>
                  <a:pt x="124" y="168"/>
                  <a:pt x="115" y="168"/>
                </a:cubicBezTo>
                <a:cubicBezTo>
                  <a:pt x="88" y="159"/>
                  <a:pt x="88" y="159"/>
                  <a:pt x="88" y="159"/>
                </a:cubicBezTo>
                <a:cubicBezTo>
                  <a:pt x="44" y="159"/>
                  <a:pt x="9" y="132"/>
                  <a:pt x="0" y="88"/>
                </a:cubicBezTo>
                <a:cubicBezTo>
                  <a:pt x="0" y="44"/>
                  <a:pt x="36" y="0"/>
                  <a:pt x="88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77" y="0"/>
                  <a:pt x="186" y="9"/>
                  <a:pt x="186" y="26"/>
                </a:cubicBezTo>
                <a:lnTo>
                  <a:pt x="186" y="26"/>
                </a:lnTo>
                <a:cubicBezTo>
                  <a:pt x="186" y="44"/>
                  <a:pt x="177" y="53"/>
                  <a:pt x="159" y="53"/>
                </a:cubicBezTo>
                <a:cubicBezTo>
                  <a:pt x="88" y="53"/>
                  <a:pt x="88" y="53"/>
                  <a:pt x="88" y="53"/>
                </a:cubicBezTo>
                <a:cubicBezTo>
                  <a:pt x="71" y="53"/>
                  <a:pt x="62" y="71"/>
                  <a:pt x="62" y="79"/>
                </a:cubicBezTo>
                <a:cubicBezTo>
                  <a:pt x="62" y="97"/>
                  <a:pt x="71" y="106"/>
                  <a:pt x="88" y="106"/>
                </a:cubicBezTo>
                <a:cubicBezTo>
                  <a:pt x="115" y="106"/>
                  <a:pt x="115" y="106"/>
                  <a:pt x="115" y="106"/>
                </a:cubicBezTo>
                <a:cubicBezTo>
                  <a:pt x="159" y="106"/>
                  <a:pt x="195" y="150"/>
                  <a:pt x="195" y="203"/>
                </a:cubicBezTo>
                <a:cubicBezTo>
                  <a:pt x="186" y="238"/>
                  <a:pt x="150" y="274"/>
                  <a:pt x="106" y="2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55">
            <a:extLst>
              <a:ext uri="{FF2B5EF4-FFF2-40B4-BE49-F238E27FC236}">
                <a16:creationId xmlns:a16="http://schemas.microsoft.com/office/drawing/2014/main" id="{44DA8F9E-55D4-264F-9CF4-D98B4E06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323" y="2106510"/>
            <a:ext cx="53114" cy="70819"/>
          </a:xfrm>
          <a:custGeom>
            <a:avLst/>
            <a:gdLst>
              <a:gd name="T0" fmla="*/ 53 w 54"/>
              <a:gd name="T1" fmla="*/ 71 h 72"/>
              <a:gd name="T2" fmla="*/ 0 w 54"/>
              <a:gd name="T3" fmla="*/ 71 h 72"/>
              <a:gd name="T4" fmla="*/ 0 w 54"/>
              <a:gd name="T5" fmla="*/ 0 h 72"/>
              <a:gd name="T6" fmla="*/ 53 w 54"/>
              <a:gd name="T7" fmla="*/ 0 h 72"/>
              <a:gd name="T8" fmla="*/ 53 w 54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72">
                <a:moveTo>
                  <a:pt x="53" y="71"/>
                </a:moveTo>
                <a:lnTo>
                  <a:pt x="0" y="71"/>
                </a:lnTo>
                <a:lnTo>
                  <a:pt x="0" y="0"/>
                </a:lnTo>
                <a:lnTo>
                  <a:pt x="53" y="0"/>
                </a:lnTo>
                <a:lnTo>
                  <a:pt x="53" y="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56">
            <a:extLst>
              <a:ext uri="{FF2B5EF4-FFF2-40B4-BE49-F238E27FC236}">
                <a16:creationId xmlns:a16="http://schemas.microsoft.com/office/drawing/2014/main" id="{0383D92D-1D91-3B4D-A923-B25134635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323" y="2398637"/>
            <a:ext cx="53114" cy="70819"/>
          </a:xfrm>
          <a:custGeom>
            <a:avLst/>
            <a:gdLst>
              <a:gd name="T0" fmla="*/ 53 w 54"/>
              <a:gd name="T1" fmla="*/ 71 h 72"/>
              <a:gd name="T2" fmla="*/ 0 w 54"/>
              <a:gd name="T3" fmla="*/ 71 h 72"/>
              <a:gd name="T4" fmla="*/ 0 w 54"/>
              <a:gd name="T5" fmla="*/ 0 h 72"/>
              <a:gd name="T6" fmla="*/ 53 w 54"/>
              <a:gd name="T7" fmla="*/ 0 h 72"/>
              <a:gd name="T8" fmla="*/ 53 w 54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72">
                <a:moveTo>
                  <a:pt x="53" y="71"/>
                </a:moveTo>
                <a:lnTo>
                  <a:pt x="0" y="71"/>
                </a:lnTo>
                <a:lnTo>
                  <a:pt x="0" y="0"/>
                </a:lnTo>
                <a:lnTo>
                  <a:pt x="53" y="0"/>
                </a:lnTo>
                <a:lnTo>
                  <a:pt x="53" y="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7">
            <a:extLst>
              <a:ext uri="{FF2B5EF4-FFF2-40B4-BE49-F238E27FC236}">
                <a16:creationId xmlns:a16="http://schemas.microsoft.com/office/drawing/2014/main" id="{1FC2C4EB-C3B8-3846-998E-51DDD8DE1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598" y="2048968"/>
            <a:ext cx="106228" cy="88523"/>
          </a:xfrm>
          <a:custGeom>
            <a:avLst/>
            <a:gdLst>
              <a:gd name="T0" fmla="*/ 53 w 107"/>
              <a:gd name="T1" fmla="*/ 9 h 90"/>
              <a:gd name="T2" fmla="*/ 53 w 107"/>
              <a:gd name="T3" fmla="*/ 9 h 90"/>
              <a:gd name="T4" fmla="*/ 18 w 107"/>
              <a:gd name="T5" fmla="*/ 36 h 90"/>
              <a:gd name="T6" fmla="*/ 9 w 107"/>
              <a:gd name="T7" fmla="*/ 71 h 90"/>
              <a:gd name="T8" fmla="*/ 9 w 107"/>
              <a:gd name="T9" fmla="*/ 71 h 90"/>
              <a:gd name="T10" fmla="*/ 53 w 107"/>
              <a:gd name="T11" fmla="*/ 80 h 90"/>
              <a:gd name="T12" fmla="*/ 88 w 107"/>
              <a:gd name="T13" fmla="*/ 53 h 90"/>
              <a:gd name="T14" fmla="*/ 97 w 107"/>
              <a:gd name="T15" fmla="*/ 18 h 90"/>
              <a:gd name="T16" fmla="*/ 97 w 107"/>
              <a:gd name="T17" fmla="*/ 18 h 90"/>
              <a:gd name="T18" fmla="*/ 53 w 107"/>
              <a:gd name="T19" fmla="*/ 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90">
                <a:moveTo>
                  <a:pt x="53" y="9"/>
                </a:moveTo>
                <a:lnTo>
                  <a:pt x="53" y="9"/>
                </a:lnTo>
                <a:cubicBezTo>
                  <a:pt x="18" y="36"/>
                  <a:pt x="18" y="36"/>
                  <a:pt x="18" y="36"/>
                </a:cubicBezTo>
                <a:cubicBezTo>
                  <a:pt x="9" y="45"/>
                  <a:pt x="0" y="62"/>
                  <a:pt x="9" y="71"/>
                </a:cubicBezTo>
                <a:lnTo>
                  <a:pt x="9" y="71"/>
                </a:lnTo>
                <a:cubicBezTo>
                  <a:pt x="18" y="80"/>
                  <a:pt x="35" y="89"/>
                  <a:pt x="53" y="80"/>
                </a:cubicBezTo>
                <a:cubicBezTo>
                  <a:pt x="88" y="53"/>
                  <a:pt x="88" y="53"/>
                  <a:pt x="88" y="53"/>
                </a:cubicBezTo>
                <a:cubicBezTo>
                  <a:pt x="97" y="45"/>
                  <a:pt x="106" y="27"/>
                  <a:pt x="97" y="18"/>
                </a:cubicBezTo>
                <a:lnTo>
                  <a:pt x="97" y="18"/>
                </a:lnTo>
                <a:cubicBezTo>
                  <a:pt x="88" y="0"/>
                  <a:pt x="71" y="0"/>
                  <a:pt x="53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8">
            <a:extLst>
              <a:ext uri="{FF2B5EF4-FFF2-40B4-BE49-F238E27FC236}">
                <a16:creationId xmlns:a16="http://schemas.microsoft.com/office/drawing/2014/main" id="{7C428E54-CBEB-7146-92A1-967B19262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787" y="2425194"/>
            <a:ext cx="97376" cy="88523"/>
          </a:xfrm>
          <a:custGeom>
            <a:avLst/>
            <a:gdLst>
              <a:gd name="T0" fmla="*/ 54 w 99"/>
              <a:gd name="T1" fmla="*/ 9 h 90"/>
              <a:gd name="T2" fmla="*/ 54 w 99"/>
              <a:gd name="T3" fmla="*/ 9 h 90"/>
              <a:gd name="T4" fmla="*/ 18 w 99"/>
              <a:gd name="T5" fmla="*/ 35 h 90"/>
              <a:gd name="T6" fmla="*/ 9 w 99"/>
              <a:gd name="T7" fmla="*/ 71 h 90"/>
              <a:gd name="T8" fmla="*/ 9 w 99"/>
              <a:gd name="T9" fmla="*/ 71 h 90"/>
              <a:gd name="T10" fmla="*/ 54 w 99"/>
              <a:gd name="T11" fmla="*/ 80 h 90"/>
              <a:gd name="T12" fmla="*/ 89 w 99"/>
              <a:gd name="T13" fmla="*/ 53 h 90"/>
              <a:gd name="T14" fmla="*/ 98 w 99"/>
              <a:gd name="T15" fmla="*/ 18 h 90"/>
              <a:gd name="T16" fmla="*/ 98 w 99"/>
              <a:gd name="T17" fmla="*/ 18 h 90"/>
              <a:gd name="T18" fmla="*/ 54 w 99"/>
              <a:gd name="T19" fmla="*/ 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0">
                <a:moveTo>
                  <a:pt x="54" y="9"/>
                </a:moveTo>
                <a:lnTo>
                  <a:pt x="54" y="9"/>
                </a:lnTo>
                <a:cubicBezTo>
                  <a:pt x="18" y="35"/>
                  <a:pt x="18" y="35"/>
                  <a:pt x="18" y="35"/>
                </a:cubicBezTo>
                <a:cubicBezTo>
                  <a:pt x="9" y="44"/>
                  <a:pt x="0" y="62"/>
                  <a:pt x="9" y="71"/>
                </a:cubicBezTo>
                <a:lnTo>
                  <a:pt x="9" y="71"/>
                </a:lnTo>
                <a:cubicBezTo>
                  <a:pt x="18" y="89"/>
                  <a:pt x="36" y="89"/>
                  <a:pt x="54" y="80"/>
                </a:cubicBezTo>
                <a:cubicBezTo>
                  <a:pt x="89" y="53"/>
                  <a:pt x="89" y="53"/>
                  <a:pt x="89" y="53"/>
                </a:cubicBezTo>
                <a:cubicBezTo>
                  <a:pt x="98" y="44"/>
                  <a:pt x="98" y="26"/>
                  <a:pt x="98" y="18"/>
                </a:cubicBezTo>
                <a:lnTo>
                  <a:pt x="98" y="18"/>
                </a:lnTo>
                <a:cubicBezTo>
                  <a:pt x="89" y="9"/>
                  <a:pt x="71" y="0"/>
                  <a:pt x="54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9">
            <a:extLst>
              <a:ext uri="{FF2B5EF4-FFF2-40B4-BE49-F238E27FC236}">
                <a16:creationId xmlns:a16="http://schemas.microsoft.com/office/drawing/2014/main" id="{6B6A6902-7586-0C43-B3EA-379AE6A72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2784" y="4837454"/>
            <a:ext cx="274422" cy="393930"/>
          </a:xfrm>
          <a:custGeom>
            <a:avLst/>
            <a:gdLst>
              <a:gd name="T0" fmla="*/ 274 w 275"/>
              <a:gd name="T1" fmla="*/ 390 h 391"/>
              <a:gd name="T2" fmla="*/ 274 w 275"/>
              <a:gd name="T3" fmla="*/ 390 h 391"/>
              <a:gd name="T4" fmla="*/ 0 w 275"/>
              <a:gd name="T5" fmla="*/ 390 h 391"/>
              <a:gd name="T6" fmla="*/ 0 w 275"/>
              <a:gd name="T7" fmla="*/ 54 h 391"/>
              <a:gd name="T8" fmla="*/ 53 w 275"/>
              <a:gd name="T9" fmla="*/ 0 h 391"/>
              <a:gd name="T10" fmla="*/ 212 w 275"/>
              <a:gd name="T11" fmla="*/ 0 h 391"/>
              <a:gd name="T12" fmla="*/ 274 w 275"/>
              <a:gd name="T13" fmla="*/ 54 h 391"/>
              <a:gd name="T14" fmla="*/ 274 w 275"/>
              <a:gd name="T15" fmla="*/ 390 h 391"/>
              <a:gd name="T16" fmla="*/ 53 w 275"/>
              <a:gd name="T17" fmla="*/ 337 h 391"/>
              <a:gd name="T18" fmla="*/ 53 w 275"/>
              <a:gd name="T19" fmla="*/ 337 h 391"/>
              <a:gd name="T20" fmla="*/ 221 w 275"/>
              <a:gd name="T21" fmla="*/ 337 h 391"/>
              <a:gd name="T22" fmla="*/ 221 w 275"/>
              <a:gd name="T23" fmla="*/ 54 h 391"/>
              <a:gd name="T24" fmla="*/ 212 w 275"/>
              <a:gd name="T25" fmla="*/ 54 h 391"/>
              <a:gd name="T26" fmla="*/ 53 w 275"/>
              <a:gd name="T27" fmla="*/ 54 h 391"/>
              <a:gd name="T28" fmla="*/ 53 w 275"/>
              <a:gd name="T29" fmla="*/ 54 h 391"/>
              <a:gd name="T30" fmla="*/ 53 w 275"/>
              <a:gd name="T31" fmla="*/ 33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5" h="391">
                <a:moveTo>
                  <a:pt x="274" y="390"/>
                </a:moveTo>
                <a:lnTo>
                  <a:pt x="274" y="390"/>
                </a:lnTo>
                <a:cubicBezTo>
                  <a:pt x="0" y="390"/>
                  <a:pt x="0" y="390"/>
                  <a:pt x="0" y="39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6" y="0"/>
                  <a:pt x="53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48" y="0"/>
                  <a:pt x="274" y="27"/>
                  <a:pt x="274" y="54"/>
                </a:cubicBezTo>
                <a:lnTo>
                  <a:pt x="274" y="390"/>
                </a:lnTo>
                <a:close/>
                <a:moveTo>
                  <a:pt x="53" y="337"/>
                </a:moveTo>
                <a:lnTo>
                  <a:pt x="53" y="337"/>
                </a:lnTo>
                <a:cubicBezTo>
                  <a:pt x="221" y="337"/>
                  <a:pt x="221" y="337"/>
                  <a:pt x="221" y="337"/>
                </a:cubicBezTo>
                <a:cubicBezTo>
                  <a:pt x="221" y="54"/>
                  <a:pt x="221" y="54"/>
                  <a:pt x="221" y="54"/>
                </a:cubicBezTo>
                <a:lnTo>
                  <a:pt x="212" y="54"/>
                </a:lnTo>
                <a:cubicBezTo>
                  <a:pt x="53" y="54"/>
                  <a:pt x="53" y="54"/>
                  <a:pt x="53" y="54"/>
                </a:cubicBezTo>
                <a:lnTo>
                  <a:pt x="53" y="54"/>
                </a:lnTo>
                <a:lnTo>
                  <a:pt x="53" y="3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0">
            <a:extLst>
              <a:ext uri="{FF2B5EF4-FFF2-40B4-BE49-F238E27FC236}">
                <a16:creationId xmlns:a16="http://schemas.microsoft.com/office/drawing/2014/main" id="{35EB8227-4E26-264C-813B-8F9421E2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4919" y="4722373"/>
            <a:ext cx="801138" cy="517863"/>
          </a:xfrm>
          <a:custGeom>
            <a:avLst/>
            <a:gdLst>
              <a:gd name="T0" fmla="*/ 717 w 798"/>
              <a:gd name="T1" fmla="*/ 514 h 515"/>
              <a:gd name="T2" fmla="*/ 717 w 798"/>
              <a:gd name="T3" fmla="*/ 514 h 515"/>
              <a:gd name="T4" fmla="*/ 80 w 798"/>
              <a:gd name="T5" fmla="*/ 514 h 515"/>
              <a:gd name="T6" fmla="*/ 0 w 798"/>
              <a:gd name="T7" fmla="*/ 425 h 515"/>
              <a:gd name="T8" fmla="*/ 0 w 798"/>
              <a:gd name="T9" fmla="*/ 98 h 515"/>
              <a:gd name="T10" fmla="*/ 36 w 798"/>
              <a:gd name="T11" fmla="*/ 62 h 515"/>
              <a:gd name="T12" fmla="*/ 36 w 798"/>
              <a:gd name="T13" fmla="*/ 62 h 515"/>
              <a:gd name="T14" fmla="*/ 71 w 798"/>
              <a:gd name="T15" fmla="*/ 98 h 515"/>
              <a:gd name="T16" fmla="*/ 71 w 798"/>
              <a:gd name="T17" fmla="*/ 425 h 515"/>
              <a:gd name="T18" fmla="*/ 80 w 798"/>
              <a:gd name="T19" fmla="*/ 443 h 515"/>
              <a:gd name="T20" fmla="*/ 717 w 798"/>
              <a:gd name="T21" fmla="*/ 443 h 515"/>
              <a:gd name="T22" fmla="*/ 726 w 798"/>
              <a:gd name="T23" fmla="*/ 425 h 515"/>
              <a:gd name="T24" fmla="*/ 726 w 798"/>
              <a:gd name="T25" fmla="*/ 0 h 515"/>
              <a:gd name="T26" fmla="*/ 797 w 798"/>
              <a:gd name="T27" fmla="*/ 0 h 515"/>
              <a:gd name="T28" fmla="*/ 797 w 798"/>
              <a:gd name="T29" fmla="*/ 425 h 515"/>
              <a:gd name="T30" fmla="*/ 717 w 798"/>
              <a:gd name="T31" fmla="*/ 514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8" h="515">
                <a:moveTo>
                  <a:pt x="717" y="514"/>
                </a:moveTo>
                <a:lnTo>
                  <a:pt x="717" y="514"/>
                </a:lnTo>
                <a:cubicBezTo>
                  <a:pt x="80" y="514"/>
                  <a:pt x="80" y="514"/>
                  <a:pt x="80" y="514"/>
                </a:cubicBezTo>
                <a:cubicBezTo>
                  <a:pt x="36" y="514"/>
                  <a:pt x="0" y="478"/>
                  <a:pt x="0" y="425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80"/>
                  <a:pt x="9" y="62"/>
                  <a:pt x="36" y="62"/>
                </a:cubicBezTo>
                <a:lnTo>
                  <a:pt x="36" y="62"/>
                </a:lnTo>
                <a:cubicBezTo>
                  <a:pt x="53" y="62"/>
                  <a:pt x="71" y="80"/>
                  <a:pt x="71" y="98"/>
                </a:cubicBezTo>
                <a:cubicBezTo>
                  <a:pt x="71" y="425"/>
                  <a:pt x="71" y="425"/>
                  <a:pt x="71" y="425"/>
                </a:cubicBezTo>
                <a:cubicBezTo>
                  <a:pt x="71" y="434"/>
                  <a:pt x="71" y="443"/>
                  <a:pt x="80" y="443"/>
                </a:cubicBezTo>
                <a:cubicBezTo>
                  <a:pt x="717" y="443"/>
                  <a:pt x="717" y="443"/>
                  <a:pt x="717" y="443"/>
                </a:cubicBezTo>
                <a:cubicBezTo>
                  <a:pt x="726" y="443"/>
                  <a:pt x="726" y="434"/>
                  <a:pt x="726" y="425"/>
                </a:cubicBezTo>
                <a:cubicBezTo>
                  <a:pt x="726" y="0"/>
                  <a:pt x="726" y="0"/>
                  <a:pt x="726" y="0"/>
                </a:cubicBezTo>
                <a:cubicBezTo>
                  <a:pt x="797" y="0"/>
                  <a:pt x="797" y="0"/>
                  <a:pt x="797" y="0"/>
                </a:cubicBezTo>
                <a:cubicBezTo>
                  <a:pt x="797" y="425"/>
                  <a:pt x="797" y="425"/>
                  <a:pt x="797" y="425"/>
                </a:cubicBezTo>
                <a:cubicBezTo>
                  <a:pt x="797" y="478"/>
                  <a:pt x="761" y="514"/>
                  <a:pt x="717" y="5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1">
            <a:extLst>
              <a:ext uri="{FF2B5EF4-FFF2-40B4-BE49-F238E27FC236}">
                <a16:creationId xmlns:a16="http://schemas.microsoft.com/office/drawing/2014/main" id="{5AF077AF-DC34-0A44-AD82-645566733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100" y="4394837"/>
            <a:ext cx="925070" cy="385078"/>
          </a:xfrm>
          <a:custGeom>
            <a:avLst/>
            <a:gdLst>
              <a:gd name="T0" fmla="*/ 779 w 922"/>
              <a:gd name="T1" fmla="*/ 381 h 382"/>
              <a:gd name="T2" fmla="*/ 779 w 922"/>
              <a:gd name="T3" fmla="*/ 381 h 382"/>
              <a:gd name="T4" fmla="*/ 673 w 922"/>
              <a:gd name="T5" fmla="*/ 327 h 382"/>
              <a:gd name="T6" fmla="*/ 567 w 922"/>
              <a:gd name="T7" fmla="*/ 372 h 382"/>
              <a:gd name="T8" fmla="*/ 460 w 922"/>
              <a:gd name="T9" fmla="*/ 327 h 382"/>
              <a:gd name="T10" fmla="*/ 354 w 922"/>
              <a:gd name="T11" fmla="*/ 372 h 382"/>
              <a:gd name="T12" fmla="*/ 248 w 922"/>
              <a:gd name="T13" fmla="*/ 327 h 382"/>
              <a:gd name="T14" fmla="*/ 133 w 922"/>
              <a:gd name="T15" fmla="*/ 372 h 382"/>
              <a:gd name="T16" fmla="*/ 0 w 922"/>
              <a:gd name="T17" fmla="*/ 221 h 382"/>
              <a:gd name="T18" fmla="*/ 0 w 922"/>
              <a:gd name="T19" fmla="*/ 213 h 382"/>
              <a:gd name="T20" fmla="*/ 124 w 922"/>
              <a:gd name="T21" fmla="*/ 36 h 382"/>
              <a:gd name="T22" fmla="*/ 186 w 922"/>
              <a:gd name="T23" fmla="*/ 0 h 382"/>
              <a:gd name="T24" fmla="*/ 735 w 922"/>
              <a:gd name="T25" fmla="*/ 0 h 382"/>
              <a:gd name="T26" fmla="*/ 735 w 922"/>
              <a:gd name="T27" fmla="*/ 0 h 382"/>
              <a:gd name="T28" fmla="*/ 797 w 922"/>
              <a:gd name="T29" fmla="*/ 36 h 382"/>
              <a:gd name="T30" fmla="*/ 921 w 922"/>
              <a:gd name="T31" fmla="*/ 221 h 382"/>
              <a:gd name="T32" fmla="*/ 921 w 922"/>
              <a:gd name="T33" fmla="*/ 230 h 382"/>
              <a:gd name="T34" fmla="*/ 788 w 922"/>
              <a:gd name="T35" fmla="*/ 381 h 382"/>
              <a:gd name="T36" fmla="*/ 779 w 922"/>
              <a:gd name="T37" fmla="*/ 381 h 382"/>
              <a:gd name="T38" fmla="*/ 673 w 922"/>
              <a:gd name="T39" fmla="*/ 230 h 382"/>
              <a:gd name="T40" fmla="*/ 673 w 922"/>
              <a:gd name="T41" fmla="*/ 230 h 382"/>
              <a:gd name="T42" fmla="*/ 673 w 922"/>
              <a:gd name="T43" fmla="*/ 230 h 382"/>
              <a:gd name="T44" fmla="*/ 717 w 922"/>
              <a:gd name="T45" fmla="*/ 265 h 382"/>
              <a:gd name="T46" fmla="*/ 779 w 922"/>
              <a:gd name="T47" fmla="*/ 301 h 382"/>
              <a:gd name="T48" fmla="*/ 850 w 922"/>
              <a:gd name="T49" fmla="*/ 239 h 382"/>
              <a:gd name="T50" fmla="*/ 735 w 922"/>
              <a:gd name="T51" fmla="*/ 71 h 382"/>
              <a:gd name="T52" fmla="*/ 186 w 922"/>
              <a:gd name="T53" fmla="*/ 71 h 382"/>
              <a:gd name="T54" fmla="*/ 186 w 922"/>
              <a:gd name="T55" fmla="*/ 71 h 382"/>
              <a:gd name="T56" fmla="*/ 80 w 922"/>
              <a:gd name="T57" fmla="*/ 239 h 382"/>
              <a:gd name="T58" fmla="*/ 142 w 922"/>
              <a:gd name="T59" fmla="*/ 301 h 382"/>
              <a:gd name="T60" fmla="*/ 213 w 922"/>
              <a:gd name="T61" fmla="*/ 257 h 382"/>
              <a:gd name="T62" fmla="*/ 248 w 922"/>
              <a:gd name="T63" fmla="*/ 230 h 382"/>
              <a:gd name="T64" fmla="*/ 248 w 922"/>
              <a:gd name="T65" fmla="*/ 230 h 382"/>
              <a:gd name="T66" fmla="*/ 292 w 922"/>
              <a:gd name="T67" fmla="*/ 257 h 382"/>
              <a:gd name="T68" fmla="*/ 354 w 922"/>
              <a:gd name="T69" fmla="*/ 301 h 382"/>
              <a:gd name="T70" fmla="*/ 416 w 922"/>
              <a:gd name="T71" fmla="*/ 257 h 382"/>
              <a:gd name="T72" fmla="*/ 460 w 922"/>
              <a:gd name="T73" fmla="*/ 230 h 382"/>
              <a:gd name="T74" fmla="*/ 460 w 922"/>
              <a:gd name="T75" fmla="*/ 230 h 382"/>
              <a:gd name="T76" fmla="*/ 505 w 922"/>
              <a:gd name="T77" fmla="*/ 257 h 382"/>
              <a:gd name="T78" fmla="*/ 567 w 922"/>
              <a:gd name="T79" fmla="*/ 301 h 382"/>
              <a:gd name="T80" fmla="*/ 629 w 922"/>
              <a:gd name="T81" fmla="*/ 257 h 382"/>
              <a:gd name="T82" fmla="*/ 673 w 922"/>
              <a:gd name="T83" fmla="*/ 23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22" h="382">
                <a:moveTo>
                  <a:pt x="779" y="381"/>
                </a:moveTo>
                <a:lnTo>
                  <a:pt x="779" y="381"/>
                </a:lnTo>
                <a:cubicBezTo>
                  <a:pt x="735" y="381"/>
                  <a:pt x="699" y="363"/>
                  <a:pt x="673" y="327"/>
                </a:cubicBezTo>
                <a:cubicBezTo>
                  <a:pt x="646" y="354"/>
                  <a:pt x="611" y="372"/>
                  <a:pt x="567" y="372"/>
                </a:cubicBezTo>
                <a:cubicBezTo>
                  <a:pt x="522" y="372"/>
                  <a:pt x="487" y="354"/>
                  <a:pt x="460" y="327"/>
                </a:cubicBezTo>
                <a:cubicBezTo>
                  <a:pt x="434" y="354"/>
                  <a:pt x="398" y="372"/>
                  <a:pt x="354" y="372"/>
                </a:cubicBezTo>
                <a:cubicBezTo>
                  <a:pt x="319" y="372"/>
                  <a:pt x="275" y="354"/>
                  <a:pt x="248" y="327"/>
                </a:cubicBezTo>
                <a:cubicBezTo>
                  <a:pt x="221" y="363"/>
                  <a:pt x="177" y="381"/>
                  <a:pt x="133" y="372"/>
                </a:cubicBezTo>
                <a:cubicBezTo>
                  <a:pt x="62" y="372"/>
                  <a:pt x="0" y="301"/>
                  <a:pt x="0" y="221"/>
                </a:cubicBezTo>
                <a:cubicBezTo>
                  <a:pt x="0" y="213"/>
                  <a:pt x="0" y="213"/>
                  <a:pt x="0" y="213"/>
                </a:cubicBezTo>
                <a:cubicBezTo>
                  <a:pt x="124" y="36"/>
                  <a:pt x="124" y="36"/>
                  <a:pt x="124" y="36"/>
                </a:cubicBezTo>
                <a:cubicBezTo>
                  <a:pt x="142" y="9"/>
                  <a:pt x="160" y="0"/>
                  <a:pt x="186" y="0"/>
                </a:cubicBezTo>
                <a:cubicBezTo>
                  <a:pt x="735" y="0"/>
                  <a:pt x="735" y="0"/>
                  <a:pt x="735" y="0"/>
                </a:cubicBezTo>
                <a:lnTo>
                  <a:pt x="735" y="0"/>
                </a:lnTo>
                <a:cubicBezTo>
                  <a:pt x="761" y="0"/>
                  <a:pt x="788" y="9"/>
                  <a:pt x="797" y="36"/>
                </a:cubicBezTo>
                <a:cubicBezTo>
                  <a:pt x="921" y="221"/>
                  <a:pt x="921" y="221"/>
                  <a:pt x="921" y="221"/>
                </a:cubicBezTo>
                <a:cubicBezTo>
                  <a:pt x="921" y="230"/>
                  <a:pt x="921" y="230"/>
                  <a:pt x="921" y="230"/>
                </a:cubicBezTo>
                <a:cubicBezTo>
                  <a:pt x="921" y="310"/>
                  <a:pt x="859" y="372"/>
                  <a:pt x="788" y="381"/>
                </a:cubicBezTo>
                <a:lnTo>
                  <a:pt x="779" y="381"/>
                </a:lnTo>
                <a:close/>
                <a:moveTo>
                  <a:pt x="673" y="230"/>
                </a:moveTo>
                <a:lnTo>
                  <a:pt x="673" y="230"/>
                </a:lnTo>
                <a:lnTo>
                  <a:pt x="673" y="230"/>
                </a:lnTo>
                <a:cubicBezTo>
                  <a:pt x="691" y="230"/>
                  <a:pt x="708" y="248"/>
                  <a:pt x="717" y="265"/>
                </a:cubicBezTo>
                <a:cubicBezTo>
                  <a:pt x="726" y="292"/>
                  <a:pt x="752" y="301"/>
                  <a:pt x="779" y="301"/>
                </a:cubicBezTo>
                <a:cubicBezTo>
                  <a:pt x="814" y="301"/>
                  <a:pt x="841" y="275"/>
                  <a:pt x="850" y="239"/>
                </a:cubicBezTo>
                <a:cubicBezTo>
                  <a:pt x="735" y="71"/>
                  <a:pt x="735" y="71"/>
                  <a:pt x="735" y="71"/>
                </a:cubicBezTo>
                <a:cubicBezTo>
                  <a:pt x="186" y="71"/>
                  <a:pt x="186" y="71"/>
                  <a:pt x="186" y="71"/>
                </a:cubicBezTo>
                <a:lnTo>
                  <a:pt x="186" y="71"/>
                </a:lnTo>
                <a:cubicBezTo>
                  <a:pt x="80" y="239"/>
                  <a:pt x="80" y="239"/>
                  <a:pt x="80" y="239"/>
                </a:cubicBezTo>
                <a:cubicBezTo>
                  <a:pt x="80" y="275"/>
                  <a:pt x="107" y="301"/>
                  <a:pt x="142" y="301"/>
                </a:cubicBezTo>
                <a:cubicBezTo>
                  <a:pt x="169" y="301"/>
                  <a:pt x="195" y="283"/>
                  <a:pt x="213" y="257"/>
                </a:cubicBezTo>
                <a:cubicBezTo>
                  <a:pt x="213" y="239"/>
                  <a:pt x="231" y="230"/>
                  <a:pt x="248" y="230"/>
                </a:cubicBezTo>
                <a:lnTo>
                  <a:pt x="248" y="230"/>
                </a:lnTo>
                <a:cubicBezTo>
                  <a:pt x="266" y="230"/>
                  <a:pt x="283" y="239"/>
                  <a:pt x="292" y="257"/>
                </a:cubicBezTo>
                <a:cubicBezTo>
                  <a:pt x="301" y="283"/>
                  <a:pt x="328" y="301"/>
                  <a:pt x="354" y="301"/>
                </a:cubicBezTo>
                <a:cubicBezTo>
                  <a:pt x="381" y="301"/>
                  <a:pt x="407" y="283"/>
                  <a:pt x="416" y="257"/>
                </a:cubicBezTo>
                <a:cubicBezTo>
                  <a:pt x="425" y="239"/>
                  <a:pt x="443" y="230"/>
                  <a:pt x="460" y="230"/>
                </a:cubicBezTo>
                <a:lnTo>
                  <a:pt x="460" y="230"/>
                </a:lnTo>
                <a:cubicBezTo>
                  <a:pt x="478" y="230"/>
                  <a:pt x="496" y="239"/>
                  <a:pt x="505" y="257"/>
                </a:cubicBezTo>
                <a:cubicBezTo>
                  <a:pt x="514" y="283"/>
                  <a:pt x="540" y="301"/>
                  <a:pt x="567" y="301"/>
                </a:cubicBezTo>
                <a:cubicBezTo>
                  <a:pt x="593" y="301"/>
                  <a:pt x="620" y="283"/>
                  <a:pt x="629" y="257"/>
                </a:cubicBezTo>
                <a:cubicBezTo>
                  <a:pt x="637" y="248"/>
                  <a:pt x="655" y="230"/>
                  <a:pt x="673" y="2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2">
            <a:extLst>
              <a:ext uri="{FF2B5EF4-FFF2-40B4-BE49-F238E27FC236}">
                <a16:creationId xmlns:a16="http://schemas.microsoft.com/office/drawing/2014/main" id="{66FD3EFB-6A1C-5F4A-AA4E-F47DF7478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631" y="7289551"/>
            <a:ext cx="247865" cy="61966"/>
          </a:xfrm>
          <a:custGeom>
            <a:avLst/>
            <a:gdLst>
              <a:gd name="T0" fmla="*/ 248 w 249"/>
              <a:gd name="T1" fmla="*/ 62 h 63"/>
              <a:gd name="T2" fmla="*/ 0 w 249"/>
              <a:gd name="T3" fmla="*/ 62 h 63"/>
              <a:gd name="T4" fmla="*/ 0 w 249"/>
              <a:gd name="T5" fmla="*/ 0 h 63"/>
              <a:gd name="T6" fmla="*/ 248 w 249"/>
              <a:gd name="T7" fmla="*/ 0 h 63"/>
              <a:gd name="T8" fmla="*/ 248 w 249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63">
                <a:moveTo>
                  <a:pt x="248" y="62"/>
                </a:moveTo>
                <a:lnTo>
                  <a:pt x="0" y="62"/>
                </a:lnTo>
                <a:lnTo>
                  <a:pt x="0" y="0"/>
                </a:lnTo>
                <a:lnTo>
                  <a:pt x="248" y="0"/>
                </a:lnTo>
                <a:lnTo>
                  <a:pt x="248" y="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3">
            <a:extLst>
              <a:ext uri="{FF2B5EF4-FFF2-40B4-BE49-F238E27FC236}">
                <a16:creationId xmlns:a16="http://schemas.microsoft.com/office/drawing/2014/main" id="{C0568DB7-BBF5-B942-B6EA-E5C90E3D3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041" y="7139061"/>
            <a:ext cx="239013" cy="442617"/>
          </a:xfrm>
          <a:custGeom>
            <a:avLst/>
            <a:gdLst>
              <a:gd name="T0" fmla="*/ 98 w 240"/>
              <a:gd name="T1" fmla="*/ 0 h 443"/>
              <a:gd name="T2" fmla="*/ 98 w 240"/>
              <a:gd name="T3" fmla="*/ 0 h 443"/>
              <a:gd name="T4" fmla="*/ 0 w 240"/>
              <a:gd name="T5" fmla="*/ 0 h 443"/>
              <a:gd name="T6" fmla="*/ 0 w 240"/>
              <a:gd name="T7" fmla="*/ 53 h 443"/>
              <a:gd name="T8" fmla="*/ 71 w 240"/>
              <a:gd name="T9" fmla="*/ 53 h 443"/>
              <a:gd name="T10" fmla="*/ 98 w 240"/>
              <a:gd name="T11" fmla="*/ 62 h 443"/>
              <a:gd name="T12" fmla="*/ 177 w 240"/>
              <a:gd name="T13" fmla="*/ 168 h 443"/>
              <a:gd name="T14" fmla="*/ 177 w 240"/>
              <a:gd name="T15" fmla="*/ 389 h 443"/>
              <a:gd name="T16" fmla="*/ 36 w 240"/>
              <a:gd name="T17" fmla="*/ 389 h 443"/>
              <a:gd name="T18" fmla="*/ 45 w 240"/>
              <a:gd name="T19" fmla="*/ 407 h 443"/>
              <a:gd name="T20" fmla="*/ 36 w 240"/>
              <a:gd name="T21" fmla="*/ 442 h 443"/>
              <a:gd name="T22" fmla="*/ 177 w 240"/>
              <a:gd name="T23" fmla="*/ 442 h 443"/>
              <a:gd name="T24" fmla="*/ 239 w 240"/>
              <a:gd name="T25" fmla="*/ 389 h 443"/>
              <a:gd name="T26" fmla="*/ 239 w 240"/>
              <a:gd name="T27" fmla="*/ 150 h 443"/>
              <a:gd name="T28" fmla="*/ 231 w 240"/>
              <a:gd name="T29" fmla="*/ 142 h 443"/>
              <a:gd name="T30" fmla="*/ 115 w 240"/>
              <a:gd name="T31" fmla="*/ 9 h 443"/>
              <a:gd name="T32" fmla="*/ 98 w 240"/>
              <a:gd name="T33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0" h="443">
                <a:moveTo>
                  <a:pt x="98" y="0"/>
                </a:moveTo>
                <a:lnTo>
                  <a:pt x="98" y="0"/>
                </a:lnTo>
                <a:cubicBezTo>
                  <a:pt x="0" y="0"/>
                  <a:pt x="0" y="0"/>
                  <a:pt x="0" y="0"/>
                </a:cubicBezTo>
                <a:cubicBezTo>
                  <a:pt x="0" y="53"/>
                  <a:pt x="0" y="53"/>
                  <a:pt x="0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80" y="53"/>
                  <a:pt x="89" y="53"/>
                  <a:pt x="98" y="62"/>
                </a:cubicBezTo>
                <a:cubicBezTo>
                  <a:pt x="177" y="168"/>
                  <a:pt x="177" y="168"/>
                  <a:pt x="177" y="168"/>
                </a:cubicBezTo>
                <a:cubicBezTo>
                  <a:pt x="177" y="389"/>
                  <a:pt x="177" y="389"/>
                  <a:pt x="177" y="389"/>
                </a:cubicBezTo>
                <a:cubicBezTo>
                  <a:pt x="36" y="389"/>
                  <a:pt x="36" y="389"/>
                  <a:pt x="36" y="389"/>
                </a:cubicBezTo>
                <a:cubicBezTo>
                  <a:pt x="45" y="398"/>
                  <a:pt x="45" y="407"/>
                  <a:pt x="45" y="407"/>
                </a:cubicBezTo>
                <a:cubicBezTo>
                  <a:pt x="45" y="425"/>
                  <a:pt x="36" y="433"/>
                  <a:pt x="36" y="442"/>
                </a:cubicBezTo>
                <a:cubicBezTo>
                  <a:pt x="177" y="442"/>
                  <a:pt x="177" y="442"/>
                  <a:pt x="177" y="442"/>
                </a:cubicBezTo>
                <a:cubicBezTo>
                  <a:pt x="213" y="442"/>
                  <a:pt x="239" y="416"/>
                  <a:pt x="239" y="389"/>
                </a:cubicBezTo>
                <a:cubicBezTo>
                  <a:pt x="239" y="150"/>
                  <a:pt x="239" y="150"/>
                  <a:pt x="239" y="150"/>
                </a:cubicBezTo>
                <a:cubicBezTo>
                  <a:pt x="239" y="150"/>
                  <a:pt x="239" y="142"/>
                  <a:pt x="231" y="142"/>
                </a:cubicBezTo>
                <a:cubicBezTo>
                  <a:pt x="115" y="9"/>
                  <a:pt x="115" y="9"/>
                  <a:pt x="115" y="9"/>
                </a:cubicBezTo>
                <a:cubicBezTo>
                  <a:pt x="115" y="0"/>
                  <a:pt x="107" y="0"/>
                  <a:pt x="9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4">
            <a:extLst>
              <a:ext uri="{FF2B5EF4-FFF2-40B4-BE49-F238E27FC236}">
                <a16:creationId xmlns:a16="http://schemas.microsoft.com/office/drawing/2014/main" id="{691E6CBB-6528-2246-9674-1719BA4A4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095" y="7519711"/>
            <a:ext cx="274422" cy="70819"/>
          </a:xfrm>
          <a:custGeom>
            <a:avLst/>
            <a:gdLst>
              <a:gd name="T0" fmla="*/ 274 w 275"/>
              <a:gd name="T1" fmla="*/ 0 h 72"/>
              <a:gd name="T2" fmla="*/ 274 w 275"/>
              <a:gd name="T3" fmla="*/ 0 h 72"/>
              <a:gd name="T4" fmla="*/ 9 w 275"/>
              <a:gd name="T5" fmla="*/ 0 h 72"/>
              <a:gd name="T6" fmla="*/ 17 w 275"/>
              <a:gd name="T7" fmla="*/ 27 h 72"/>
              <a:gd name="T8" fmla="*/ 0 w 275"/>
              <a:gd name="T9" fmla="*/ 71 h 72"/>
              <a:gd name="T10" fmla="*/ 274 w 275"/>
              <a:gd name="T11" fmla="*/ 71 h 72"/>
              <a:gd name="T12" fmla="*/ 265 w 275"/>
              <a:gd name="T13" fmla="*/ 27 h 72"/>
              <a:gd name="T14" fmla="*/ 274 w 275"/>
              <a:gd name="T1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5" h="72">
                <a:moveTo>
                  <a:pt x="274" y="0"/>
                </a:moveTo>
                <a:lnTo>
                  <a:pt x="274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17" y="18"/>
                  <a:pt x="17" y="27"/>
                </a:cubicBezTo>
                <a:cubicBezTo>
                  <a:pt x="17" y="45"/>
                  <a:pt x="9" y="62"/>
                  <a:pt x="0" y="71"/>
                </a:cubicBezTo>
                <a:cubicBezTo>
                  <a:pt x="274" y="71"/>
                  <a:pt x="274" y="71"/>
                  <a:pt x="274" y="71"/>
                </a:cubicBezTo>
                <a:cubicBezTo>
                  <a:pt x="265" y="62"/>
                  <a:pt x="265" y="45"/>
                  <a:pt x="265" y="27"/>
                </a:cubicBezTo>
                <a:cubicBezTo>
                  <a:pt x="265" y="18"/>
                  <a:pt x="265" y="9"/>
                  <a:pt x="27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5">
            <a:extLst>
              <a:ext uri="{FF2B5EF4-FFF2-40B4-BE49-F238E27FC236}">
                <a16:creationId xmlns:a16="http://schemas.microsoft.com/office/drawing/2014/main" id="{8E4DEBFD-8D8A-5A47-A939-4CAF22A71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558" y="6997424"/>
            <a:ext cx="694910" cy="500158"/>
          </a:xfrm>
          <a:custGeom>
            <a:avLst/>
            <a:gdLst>
              <a:gd name="T0" fmla="*/ 664 w 691"/>
              <a:gd name="T1" fmla="*/ 478 h 497"/>
              <a:gd name="T2" fmla="*/ 664 w 691"/>
              <a:gd name="T3" fmla="*/ 478 h 497"/>
              <a:gd name="T4" fmla="*/ 690 w 691"/>
              <a:gd name="T5" fmla="*/ 487 h 497"/>
              <a:gd name="T6" fmla="*/ 690 w 691"/>
              <a:gd name="T7" fmla="*/ 195 h 497"/>
              <a:gd name="T8" fmla="*/ 690 w 691"/>
              <a:gd name="T9" fmla="*/ 142 h 497"/>
              <a:gd name="T10" fmla="*/ 690 w 691"/>
              <a:gd name="T11" fmla="*/ 71 h 497"/>
              <a:gd name="T12" fmla="*/ 620 w 691"/>
              <a:gd name="T13" fmla="*/ 0 h 497"/>
              <a:gd name="T14" fmla="*/ 36 w 691"/>
              <a:gd name="T15" fmla="*/ 0 h 497"/>
              <a:gd name="T16" fmla="*/ 0 w 691"/>
              <a:gd name="T17" fmla="*/ 36 h 497"/>
              <a:gd name="T18" fmla="*/ 36 w 691"/>
              <a:gd name="T19" fmla="*/ 80 h 497"/>
              <a:gd name="T20" fmla="*/ 620 w 691"/>
              <a:gd name="T21" fmla="*/ 80 h 497"/>
              <a:gd name="T22" fmla="*/ 620 w 691"/>
              <a:gd name="T23" fmla="*/ 496 h 497"/>
              <a:gd name="T24" fmla="*/ 664 w 691"/>
              <a:gd name="T25" fmla="*/ 478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1" h="497">
                <a:moveTo>
                  <a:pt x="664" y="478"/>
                </a:moveTo>
                <a:lnTo>
                  <a:pt x="664" y="478"/>
                </a:lnTo>
                <a:cubicBezTo>
                  <a:pt x="673" y="478"/>
                  <a:pt x="682" y="487"/>
                  <a:pt x="690" y="487"/>
                </a:cubicBezTo>
                <a:cubicBezTo>
                  <a:pt x="690" y="195"/>
                  <a:pt x="690" y="195"/>
                  <a:pt x="690" y="195"/>
                </a:cubicBezTo>
                <a:cubicBezTo>
                  <a:pt x="690" y="142"/>
                  <a:pt x="690" y="142"/>
                  <a:pt x="690" y="142"/>
                </a:cubicBezTo>
                <a:cubicBezTo>
                  <a:pt x="690" y="71"/>
                  <a:pt x="690" y="71"/>
                  <a:pt x="690" y="71"/>
                </a:cubicBezTo>
                <a:cubicBezTo>
                  <a:pt x="690" y="36"/>
                  <a:pt x="664" y="0"/>
                  <a:pt x="62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62"/>
                  <a:pt x="9" y="80"/>
                  <a:pt x="36" y="80"/>
                </a:cubicBezTo>
                <a:cubicBezTo>
                  <a:pt x="620" y="80"/>
                  <a:pt x="620" y="80"/>
                  <a:pt x="620" y="80"/>
                </a:cubicBezTo>
                <a:cubicBezTo>
                  <a:pt x="620" y="496"/>
                  <a:pt x="620" y="496"/>
                  <a:pt x="620" y="496"/>
                </a:cubicBezTo>
                <a:cubicBezTo>
                  <a:pt x="628" y="487"/>
                  <a:pt x="646" y="478"/>
                  <a:pt x="664" y="4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6">
            <a:extLst>
              <a:ext uri="{FF2B5EF4-FFF2-40B4-BE49-F238E27FC236}">
                <a16:creationId xmlns:a16="http://schemas.microsoft.com/office/drawing/2014/main" id="{EAA23380-48D3-3E4B-B916-E32DF34D7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377" y="7271846"/>
            <a:ext cx="141637" cy="318684"/>
          </a:xfrm>
          <a:custGeom>
            <a:avLst/>
            <a:gdLst>
              <a:gd name="T0" fmla="*/ 133 w 143"/>
              <a:gd name="T1" fmla="*/ 247 h 319"/>
              <a:gd name="T2" fmla="*/ 133 w 143"/>
              <a:gd name="T3" fmla="*/ 247 h 319"/>
              <a:gd name="T4" fmla="*/ 71 w 143"/>
              <a:gd name="T5" fmla="*/ 247 h 319"/>
              <a:gd name="T6" fmla="*/ 71 w 143"/>
              <a:gd name="T7" fmla="*/ 0 h 319"/>
              <a:gd name="T8" fmla="*/ 0 w 143"/>
              <a:gd name="T9" fmla="*/ 0 h 319"/>
              <a:gd name="T10" fmla="*/ 0 w 143"/>
              <a:gd name="T11" fmla="*/ 247 h 319"/>
              <a:gd name="T12" fmla="*/ 18 w 143"/>
              <a:gd name="T13" fmla="*/ 292 h 319"/>
              <a:gd name="T14" fmla="*/ 71 w 143"/>
              <a:gd name="T15" fmla="*/ 318 h 319"/>
              <a:gd name="T16" fmla="*/ 71 w 143"/>
              <a:gd name="T17" fmla="*/ 318 h 319"/>
              <a:gd name="T18" fmla="*/ 142 w 143"/>
              <a:gd name="T19" fmla="*/ 318 h 319"/>
              <a:gd name="T20" fmla="*/ 133 w 143"/>
              <a:gd name="T21" fmla="*/ 274 h 319"/>
              <a:gd name="T22" fmla="*/ 133 w 143"/>
              <a:gd name="T23" fmla="*/ 247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3" h="319">
                <a:moveTo>
                  <a:pt x="133" y="247"/>
                </a:moveTo>
                <a:lnTo>
                  <a:pt x="133" y="247"/>
                </a:lnTo>
                <a:cubicBezTo>
                  <a:pt x="71" y="247"/>
                  <a:pt x="71" y="247"/>
                  <a:pt x="71" y="247"/>
                </a:cubicBezTo>
                <a:cubicBezTo>
                  <a:pt x="71" y="0"/>
                  <a:pt x="71" y="0"/>
                  <a:pt x="7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47"/>
                  <a:pt x="0" y="247"/>
                  <a:pt x="0" y="247"/>
                </a:cubicBezTo>
                <a:cubicBezTo>
                  <a:pt x="0" y="265"/>
                  <a:pt x="9" y="283"/>
                  <a:pt x="18" y="292"/>
                </a:cubicBezTo>
                <a:cubicBezTo>
                  <a:pt x="27" y="309"/>
                  <a:pt x="44" y="318"/>
                  <a:pt x="71" y="318"/>
                </a:cubicBezTo>
                <a:lnTo>
                  <a:pt x="71" y="318"/>
                </a:lnTo>
                <a:cubicBezTo>
                  <a:pt x="142" y="318"/>
                  <a:pt x="142" y="318"/>
                  <a:pt x="142" y="318"/>
                </a:cubicBezTo>
                <a:cubicBezTo>
                  <a:pt x="133" y="309"/>
                  <a:pt x="133" y="292"/>
                  <a:pt x="133" y="274"/>
                </a:cubicBezTo>
                <a:cubicBezTo>
                  <a:pt x="133" y="265"/>
                  <a:pt x="133" y="256"/>
                  <a:pt x="133" y="2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7">
            <a:extLst>
              <a:ext uri="{FF2B5EF4-FFF2-40B4-BE49-F238E27FC236}">
                <a16:creationId xmlns:a16="http://schemas.microsoft.com/office/drawing/2014/main" id="{5A333822-6EB6-B847-8464-AE1D770F2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108" y="7448893"/>
            <a:ext cx="194751" cy="203604"/>
          </a:xfrm>
          <a:custGeom>
            <a:avLst/>
            <a:gdLst>
              <a:gd name="T0" fmla="*/ 97 w 195"/>
              <a:gd name="T1" fmla="*/ 203 h 204"/>
              <a:gd name="T2" fmla="*/ 97 w 195"/>
              <a:gd name="T3" fmla="*/ 203 h 204"/>
              <a:gd name="T4" fmla="*/ 0 w 195"/>
              <a:gd name="T5" fmla="*/ 97 h 204"/>
              <a:gd name="T6" fmla="*/ 97 w 195"/>
              <a:gd name="T7" fmla="*/ 0 h 204"/>
              <a:gd name="T8" fmla="*/ 194 w 195"/>
              <a:gd name="T9" fmla="*/ 97 h 204"/>
              <a:gd name="T10" fmla="*/ 97 w 195"/>
              <a:gd name="T11" fmla="*/ 203 h 204"/>
              <a:gd name="T12" fmla="*/ 97 w 195"/>
              <a:gd name="T13" fmla="*/ 62 h 204"/>
              <a:gd name="T14" fmla="*/ 97 w 195"/>
              <a:gd name="T15" fmla="*/ 62 h 204"/>
              <a:gd name="T16" fmla="*/ 53 w 195"/>
              <a:gd name="T17" fmla="*/ 97 h 204"/>
              <a:gd name="T18" fmla="*/ 97 w 195"/>
              <a:gd name="T19" fmla="*/ 141 h 204"/>
              <a:gd name="T20" fmla="*/ 141 w 195"/>
              <a:gd name="T21" fmla="*/ 97 h 204"/>
              <a:gd name="T22" fmla="*/ 97 w 195"/>
              <a:gd name="T23" fmla="*/ 6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5" h="204">
                <a:moveTo>
                  <a:pt x="97" y="203"/>
                </a:moveTo>
                <a:lnTo>
                  <a:pt x="97" y="203"/>
                </a:lnTo>
                <a:cubicBezTo>
                  <a:pt x="44" y="203"/>
                  <a:pt x="0" y="159"/>
                  <a:pt x="0" y="97"/>
                </a:cubicBezTo>
                <a:cubicBezTo>
                  <a:pt x="0" y="44"/>
                  <a:pt x="44" y="0"/>
                  <a:pt x="97" y="0"/>
                </a:cubicBezTo>
                <a:cubicBezTo>
                  <a:pt x="150" y="0"/>
                  <a:pt x="194" y="44"/>
                  <a:pt x="194" y="97"/>
                </a:cubicBezTo>
                <a:cubicBezTo>
                  <a:pt x="194" y="159"/>
                  <a:pt x="150" y="203"/>
                  <a:pt x="97" y="203"/>
                </a:cubicBezTo>
                <a:close/>
                <a:moveTo>
                  <a:pt x="97" y="62"/>
                </a:moveTo>
                <a:lnTo>
                  <a:pt x="97" y="62"/>
                </a:lnTo>
                <a:cubicBezTo>
                  <a:pt x="71" y="62"/>
                  <a:pt x="53" y="79"/>
                  <a:pt x="53" y="97"/>
                </a:cubicBezTo>
                <a:cubicBezTo>
                  <a:pt x="53" y="123"/>
                  <a:pt x="71" y="141"/>
                  <a:pt x="97" y="141"/>
                </a:cubicBezTo>
                <a:cubicBezTo>
                  <a:pt x="123" y="141"/>
                  <a:pt x="141" y="123"/>
                  <a:pt x="141" y="97"/>
                </a:cubicBezTo>
                <a:cubicBezTo>
                  <a:pt x="141" y="79"/>
                  <a:pt x="123" y="62"/>
                  <a:pt x="97" y="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8">
            <a:extLst>
              <a:ext uri="{FF2B5EF4-FFF2-40B4-BE49-F238E27FC236}">
                <a16:creationId xmlns:a16="http://schemas.microsoft.com/office/drawing/2014/main" id="{6516CAD7-E2F5-7F40-8B9E-9096A822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05" y="7448893"/>
            <a:ext cx="194751" cy="203604"/>
          </a:xfrm>
          <a:custGeom>
            <a:avLst/>
            <a:gdLst>
              <a:gd name="T0" fmla="*/ 98 w 196"/>
              <a:gd name="T1" fmla="*/ 203 h 204"/>
              <a:gd name="T2" fmla="*/ 98 w 196"/>
              <a:gd name="T3" fmla="*/ 203 h 204"/>
              <a:gd name="T4" fmla="*/ 0 w 196"/>
              <a:gd name="T5" fmla="*/ 97 h 204"/>
              <a:gd name="T6" fmla="*/ 98 w 196"/>
              <a:gd name="T7" fmla="*/ 0 h 204"/>
              <a:gd name="T8" fmla="*/ 195 w 196"/>
              <a:gd name="T9" fmla="*/ 97 h 204"/>
              <a:gd name="T10" fmla="*/ 98 w 196"/>
              <a:gd name="T11" fmla="*/ 203 h 204"/>
              <a:gd name="T12" fmla="*/ 98 w 196"/>
              <a:gd name="T13" fmla="*/ 62 h 204"/>
              <a:gd name="T14" fmla="*/ 98 w 196"/>
              <a:gd name="T15" fmla="*/ 62 h 204"/>
              <a:gd name="T16" fmla="*/ 53 w 196"/>
              <a:gd name="T17" fmla="*/ 97 h 204"/>
              <a:gd name="T18" fmla="*/ 98 w 196"/>
              <a:gd name="T19" fmla="*/ 141 h 204"/>
              <a:gd name="T20" fmla="*/ 133 w 196"/>
              <a:gd name="T21" fmla="*/ 97 h 204"/>
              <a:gd name="T22" fmla="*/ 98 w 196"/>
              <a:gd name="T23" fmla="*/ 6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6" h="204">
                <a:moveTo>
                  <a:pt x="98" y="203"/>
                </a:moveTo>
                <a:lnTo>
                  <a:pt x="98" y="203"/>
                </a:lnTo>
                <a:cubicBezTo>
                  <a:pt x="36" y="203"/>
                  <a:pt x="0" y="159"/>
                  <a:pt x="0" y="97"/>
                </a:cubicBezTo>
                <a:cubicBezTo>
                  <a:pt x="0" y="44"/>
                  <a:pt x="36" y="0"/>
                  <a:pt x="98" y="0"/>
                </a:cubicBezTo>
                <a:cubicBezTo>
                  <a:pt x="151" y="0"/>
                  <a:pt x="195" y="44"/>
                  <a:pt x="195" y="97"/>
                </a:cubicBezTo>
                <a:cubicBezTo>
                  <a:pt x="195" y="159"/>
                  <a:pt x="151" y="203"/>
                  <a:pt x="98" y="203"/>
                </a:cubicBezTo>
                <a:close/>
                <a:moveTo>
                  <a:pt x="98" y="62"/>
                </a:moveTo>
                <a:lnTo>
                  <a:pt x="98" y="62"/>
                </a:lnTo>
                <a:cubicBezTo>
                  <a:pt x="71" y="62"/>
                  <a:pt x="53" y="79"/>
                  <a:pt x="53" y="97"/>
                </a:cubicBezTo>
                <a:cubicBezTo>
                  <a:pt x="53" y="123"/>
                  <a:pt x="71" y="141"/>
                  <a:pt x="98" y="141"/>
                </a:cubicBezTo>
                <a:cubicBezTo>
                  <a:pt x="115" y="141"/>
                  <a:pt x="133" y="123"/>
                  <a:pt x="133" y="97"/>
                </a:cubicBezTo>
                <a:cubicBezTo>
                  <a:pt x="133" y="79"/>
                  <a:pt x="115" y="62"/>
                  <a:pt x="98" y="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9">
            <a:extLst>
              <a:ext uri="{FF2B5EF4-FFF2-40B4-BE49-F238E27FC236}">
                <a16:creationId xmlns:a16="http://schemas.microsoft.com/office/drawing/2014/main" id="{F7F282B2-500A-8B45-9B98-D1385E33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263" y="7130209"/>
            <a:ext cx="283275" cy="61966"/>
          </a:xfrm>
          <a:custGeom>
            <a:avLst/>
            <a:gdLst>
              <a:gd name="T0" fmla="*/ 257 w 284"/>
              <a:gd name="T1" fmla="*/ 62 h 63"/>
              <a:gd name="T2" fmla="*/ 257 w 284"/>
              <a:gd name="T3" fmla="*/ 62 h 63"/>
              <a:gd name="T4" fmla="*/ 27 w 284"/>
              <a:gd name="T5" fmla="*/ 62 h 63"/>
              <a:gd name="T6" fmla="*/ 0 w 284"/>
              <a:gd name="T7" fmla="*/ 27 h 63"/>
              <a:gd name="T8" fmla="*/ 0 w 284"/>
              <a:gd name="T9" fmla="*/ 27 h 63"/>
              <a:gd name="T10" fmla="*/ 27 w 284"/>
              <a:gd name="T11" fmla="*/ 0 h 63"/>
              <a:gd name="T12" fmla="*/ 257 w 284"/>
              <a:gd name="T13" fmla="*/ 0 h 63"/>
              <a:gd name="T14" fmla="*/ 283 w 284"/>
              <a:gd name="T15" fmla="*/ 27 h 63"/>
              <a:gd name="T16" fmla="*/ 283 w 284"/>
              <a:gd name="T17" fmla="*/ 27 h 63"/>
              <a:gd name="T18" fmla="*/ 257 w 284"/>
              <a:gd name="T1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4" h="63">
                <a:moveTo>
                  <a:pt x="257" y="62"/>
                </a:moveTo>
                <a:lnTo>
                  <a:pt x="257" y="62"/>
                </a:lnTo>
                <a:cubicBezTo>
                  <a:pt x="27" y="62"/>
                  <a:pt x="27" y="62"/>
                  <a:pt x="27" y="62"/>
                </a:cubicBezTo>
                <a:cubicBezTo>
                  <a:pt x="9" y="62"/>
                  <a:pt x="0" y="44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74" y="0"/>
                  <a:pt x="283" y="9"/>
                  <a:pt x="283" y="27"/>
                </a:cubicBezTo>
                <a:lnTo>
                  <a:pt x="283" y="27"/>
                </a:lnTo>
                <a:cubicBezTo>
                  <a:pt x="283" y="44"/>
                  <a:pt x="274" y="62"/>
                  <a:pt x="257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70">
            <a:extLst>
              <a:ext uri="{FF2B5EF4-FFF2-40B4-BE49-F238E27FC236}">
                <a16:creationId xmlns:a16="http://schemas.microsoft.com/office/drawing/2014/main" id="{97362338-DB03-A348-9FCF-1F3237BC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3525" y="7236437"/>
            <a:ext cx="141637" cy="53114"/>
          </a:xfrm>
          <a:custGeom>
            <a:avLst/>
            <a:gdLst>
              <a:gd name="T0" fmla="*/ 115 w 143"/>
              <a:gd name="T1" fmla="*/ 53 h 54"/>
              <a:gd name="T2" fmla="*/ 115 w 143"/>
              <a:gd name="T3" fmla="*/ 53 h 54"/>
              <a:gd name="T4" fmla="*/ 27 w 143"/>
              <a:gd name="T5" fmla="*/ 53 h 54"/>
              <a:gd name="T6" fmla="*/ 0 w 143"/>
              <a:gd name="T7" fmla="*/ 27 h 54"/>
              <a:gd name="T8" fmla="*/ 0 w 143"/>
              <a:gd name="T9" fmla="*/ 27 h 54"/>
              <a:gd name="T10" fmla="*/ 27 w 143"/>
              <a:gd name="T11" fmla="*/ 0 h 54"/>
              <a:gd name="T12" fmla="*/ 115 w 143"/>
              <a:gd name="T13" fmla="*/ 0 h 54"/>
              <a:gd name="T14" fmla="*/ 142 w 143"/>
              <a:gd name="T15" fmla="*/ 27 h 54"/>
              <a:gd name="T16" fmla="*/ 142 w 143"/>
              <a:gd name="T17" fmla="*/ 27 h 54"/>
              <a:gd name="T18" fmla="*/ 115 w 143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" h="54">
                <a:moveTo>
                  <a:pt x="115" y="53"/>
                </a:moveTo>
                <a:lnTo>
                  <a:pt x="115" y="53"/>
                </a:lnTo>
                <a:cubicBezTo>
                  <a:pt x="27" y="53"/>
                  <a:pt x="27" y="53"/>
                  <a:pt x="27" y="53"/>
                </a:cubicBezTo>
                <a:cubicBezTo>
                  <a:pt x="9" y="53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33" y="0"/>
                  <a:pt x="142" y="18"/>
                  <a:pt x="142" y="27"/>
                </a:cubicBezTo>
                <a:lnTo>
                  <a:pt x="142" y="27"/>
                </a:lnTo>
                <a:cubicBezTo>
                  <a:pt x="142" y="45"/>
                  <a:pt x="133" y="53"/>
                  <a:pt x="115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1">
            <a:extLst>
              <a:ext uri="{FF2B5EF4-FFF2-40B4-BE49-F238E27FC236}">
                <a16:creationId xmlns:a16="http://schemas.microsoft.com/office/drawing/2014/main" id="{508B0FA9-7E20-8F4C-BCAC-3BF0148F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7214" y="9750500"/>
            <a:ext cx="836547" cy="88523"/>
          </a:xfrm>
          <a:custGeom>
            <a:avLst/>
            <a:gdLst>
              <a:gd name="T0" fmla="*/ 831 w 832"/>
              <a:gd name="T1" fmla="*/ 89 h 90"/>
              <a:gd name="T2" fmla="*/ 0 w 832"/>
              <a:gd name="T3" fmla="*/ 89 h 90"/>
              <a:gd name="T4" fmla="*/ 0 w 832"/>
              <a:gd name="T5" fmla="*/ 0 h 90"/>
              <a:gd name="T6" fmla="*/ 831 w 832"/>
              <a:gd name="T7" fmla="*/ 0 h 90"/>
              <a:gd name="T8" fmla="*/ 831 w 832"/>
              <a:gd name="T9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2" h="90">
                <a:moveTo>
                  <a:pt x="831" y="89"/>
                </a:moveTo>
                <a:lnTo>
                  <a:pt x="0" y="89"/>
                </a:lnTo>
                <a:lnTo>
                  <a:pt x="0" y="0"/>
                </a:lnTo>
                <a:lnTo>
                  <a:pt x="831" y="0"/>
                </a:lnTo>
                <a:lnTo>
                  <a:pt x="831" y="8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2">
            <a:extLst>
              <a:ext uri="{FF2B5EF4-FFF2-40B4-BE49-F238E27FC236}">
                <a16:creationId xmlns:a16="http://schemas.microsoft.com/office/drawing/2014/main" id="{0FE43867-BF8C-6B40-8ACD-9ECE6481F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737" y="9989513"/>
            <a:ext cx="177047" cy="70819"/>
          </a:xfrm>
          <a:custGeom>
            <a:avLst/>
            <a:gdLst>
              <a:gd name="T0" fmla="*/ 141 w 178"/>
              <a:gd name="T1" fmla="*/ 71 h 72"/>
              <a:gd name="T2" fmla="*/ 141 w 178"/>
              <a:gd name="T3" fmla="*/ 71 h 72"/>
              <a:gd name="T4" fmla="*/ 35 w 178"/>
              <a:gd name="T5" fmla="*/ 71 h 72"/>
              <a:gd name="T6" fmla="*/ 0 w 178"/>
              <a:gd name="T7" fmla="*/ 35 h 72"/>
              <a:gd name="T8" fmla="*/ 0 w 178"/>
              <a:gd name="T9" fmla="*/ 35 h 72"/>
              <a:gd name="T10" fmla="*/ 35 w 178"/>
              <a:gd name="T11" fmla="*/ 0 h 72"/>
              <a:gd name="T12" fmla="*/ 141 w 178"/>
              <a:gd name="T13" fmla="*/ 0 h 72"/>
              <a:gd name="T14" fmla="*/ 177 w 178"/>
              <a:gd name="T15" fmla="*/ 35 h 72"/>
              <a:gd name="T16" fmla="*/ 177 w 178"/>
              <a:gd name="T17" fmla="*/ 35 h 72"/>
              <a:gd name="T18" fmla="*/ 141 w 178"/>
              <a:gd name="T1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8" h="72">
                <a:moveTo>
                  <a:pt x="141" y="71"/>
                </a:moveTo>
                <a:lnTo>
                  <a:pt x="141" y="71"/>
                </a:lnTo>
                <a:cubicBezTo>
                  <a:pt x="35" y="71"/>
                  <a:pt x="35" y="71"/>
                  <a:pt x="35" y="71"/>
                </a:cubicBezTo>
                <a:cubicBezTo>
                  <a:pt x="18" y="71"/>
                  <a:pt x="0" y="62"/>
                  <a:pt x="0" y="35"/>
                </a:cubicBezTo>
                <a:lnTo>
                  <a:pt x="0" y="35"/>
                </a:lnTo>
                <a:cubicBezTo>
                  <a:pt x="0" y="18"/>
                  <a:pt x="18" y="0"/>
                  <a:pt x="35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9" y="0"/>
                  <a:pt x="177" y="18"/>
                  <a:pt x="177" y="35"/>
                </a:cubicBezTo>
                <a:lnTo>
                  <a:pt x="177" y="35"/>
                </a:lnTo>
                <a:cubicBezTo>
                  <a:pt x="177" y="62"/>
                  <a:pt x="159" y="71"/>
                  <a:pt x="141" y="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3">
            <a:extLst>
              <a:ext uri="{FF2B5EF4-FFF2-40B4-BE49-F238E27FC236}">
                <a16:creationId xmlns:a16="http://schemas.microsoft.com/office/drawing/2014/main" id="{439C11D8-7578-E146-A2CB-6FC909775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100" y="9502635"/>
            <a:ext cx="925070" cy="712614"/>
          </a:xfrm>
          <a:custGeom>
            <a:avLst/>
            <a:gdLst>
              <a:gd name="T0" fmla="*/ 779 w 922"/>
              <a:gd name="T1" fmla="*/ 707 h 708"/>
              <a:gd name="T2" fmla="*/ 779 w 922"/>
              <a:gd name="T3" fmla="*/ 707 h 708"/>
              <a:gd name="T4" fmla="*/ 142 w 922"/>
              <a:gd name="T5" fmla="*/ 707 h 708"/>
              <a:gd name="T6" fmla="*/ 0 w 922"/>
              <a:gd name="T7" fmla="*/ 566 h 708"/>
              <a:gd name="T8" fmla="*/ 0 w 922"/>
              <a:gd name="T9" fmla="*/ 132 h 708"/>
              <a:gd name="T10" fmla="*/ 142 w 922"/>
              <a:gd name="T11" fmla="*/ 0 h 708"/>
              <a:gd name="T12" fmla="*/ 779 w 922"/>
              <a:gd name="T13" fmla="*/ 0 h 708"/>
              <a:gd name="T14" fmla="*/ 921 w 922"/>
              <a:gd name="T15" fmla="*/ 132 h 708"/>
              <a:gd name="T16" fmla="*/ 921 w 922"/>
              <a:gd name="T17" fmla="*/ 566 h 708"/>
              <a:gd name="T18" fmla="*/ 779 w 922"/>
              <a:gd name="T19" fmla="*/ 707 h 708"/>
              <a:gd name="T20" fmla="*/ 142 w 922"/>
              <a:gd name="T21" fmla="*/ 70 h 708"/>
              <a:gd name="T22" fmla="*/ 142 w 922"/>
              <a:gd name="T23" fmla="*/ 70 h 708"/>
              <a:gd name="T24" fmla="*/ 80 w 922"/>
              <a:gd name="T25" fmla="*/ 132 h 708"/>
              <a:gd name="T26" fmla="*/ 80 w 922"/>
              <a:gd name="T27" fmla="*/ 566 h 708"/>
              <a:gd name="T28" fmla="*/ 142 w 922"/>
              <a:gd name="T29" fmla="*/ 628 h 708"/>
              <a:gd name="T30" fmla="*/ 779 w 922"/>
              <a:gd name="T31" fmla="*/ 628 h 708"/>
              <a:gd name="T32" fmla="*/ 850 w 922"/>
              <a:gd name="T33" fmla="*/ 566 h 708"/>
              <a:gd name="T34" fmla="*/ 850 w 922"/>
              <a:gd name="T35" fmla="*/ 132 h 708"/>
              <a:gd name="T36" fmla="*/ 779 w 922"/>
              <a:gd name="T37" fmla="*/ 70 h 708"/>
              <a:gd name="T38" fmla="*/ 142 w 922"/>
              <a:gd name="T39" fmla="*/ 70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2" h="708">
                <a:moveTo>
                  <a:pt x="779" y="707"/>
                </a:moveTo>
                <a:lnTo>
                  <a:pt x="779" y="707"/>
                </a:lnTo>
                <a:cubicBezTo>
                  <a:pt x="142" y="707"/>
                  <a:pt x="142" y="707"/>
                  <a:pt x="142" y="707"/>
                </a:cubicBezTo>
                <a:cubicBezTo>
                  <a:pt x="62" y="707"/>
                  <a:pt x="0" y="645"/>
                  <a:pt x="0" y="566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61"/>
                  <a:pt x="62" y="0"/>
                  <a:pt x="142" y="0"/>
                </a:cubicBezTo>
                <a:cubicBezTo>
                  <a:pt x="779" y="0"/>
                  <a:pt x="779" y="0"/>
                  <a:pt x="779" y="0"/>
                </a:cubicBezTo>
                <a:cubicBezTo>
                  <a:pt x="859" y="0"/>
                  <a:pt x="921" y="61"/>
                  <a:pt x="921" y="132"/>
                </a:cubicBezTo>
                <a:cubicBezTo>
                  <a:pt x="921" y="566"/>
                  <a:pt x="921" y="566"/>
                  <a:pt x="921" y="566"/>
                </a:cubicBezTo>
                <a:cubicBezTo>
                  <a:pt x="921" y="645"/>
                  <a:pt x="859" y="707"/>
                  <a:pt x="779" y="707"/>
                </a:cubicBezTo>
                <a:close/>
                <a:moveTo>
                  <a:pt x="142" y="70"/>
                </a:moveTo>
                <a:lnTo>
                  <a:pt x="142" y="70"/>
                </a:lnTo>
                <a:cubicBezTo>
                  <a:pt x="107" y="70"/>
                  <a:pt x="80" y="106"/>
                  <a:pt x="80" y="132"/>
                </a:cubicBezTo>
                <a:cubicBezTo>
                  <a:pt x="80" y="566"/>
                  <a:pt x="80" y="566"/>
                  <a:pt x="80" y="566"/>
                </a:cubicBezTo>
                <a:cubicBezTo>
                  <a:pt x="80" y="601"/>
                  <a:pt x="107" y="628"/>
                  <a:pt x="142" y="628"/>
                </a:cubicBezTo>
                <a:cubicBezTo>
                  <a:pt x="779" y="628"/>
                  <a:pt x="779" y="628"/>
                  <a:pt x="779" y="628"/>
                </a:cubicBezTo>
                <a:cubicBezTo>
                  <a:pt x="814" y="628"/>
                  <a:pt x="850" y="601"/>
                  <a:pt x="850" y="566"/>
                </a:cubicBezTo>
                <a:cubicBezTo>
                  <a:pt x="850" y="132"/>
                  <a:pt x="850" y="132"/>
                  <a:pt x="850" y="132"/>
                </a:cubicBezTo>
                <a:cubicBezTo>
                  <a:pt x="850" y="106"/>
                  <a:pt x="814" y="70"/>
                  <a:pt x="779" y="70"/>
                </a:cubicBezTo>
                <a:lnTo>
                  <a:pt x="142" y="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35" name="Group 71">
            <a:extLst>
              <a:ext uri="{FF2B5EF4-FFF2-40B4-BE49-F238E27FC236}">
                <a16:creationId xmlns:a16="http://schemas.microsoft.com/office/drawing/2014/main" id="{6A6A454A-AFE9-A341-8706-333A240B01FD}"/>
              </a:ext>
            </a:extLst>
          </p:cNvPr>
          <p:cNvGrpSpPr/>
          <p:nvPr/>
        </p:nvGrpSpPr>
        <p:grpSpPr>
          <a:xfrm>
            <a:off x="13994702" y="6581455"/>
            <a:ext cx="8935459" cy="2500601"/>
            <a:chOff x="2232442" y="3643574"/>
            <a:chExt cx="8981267" cy="2500601"/>
          </a:xfrm>
        </p:grpSpPr>
        <p:sp>
          <p:nvSpPr>
            <p:cNvPr id="236" name="CuadroTexto 598">
              <a:extLst>
                <a:ext uri="{FF2B5EF4-FFF2-40B4-BE49-F238E27FC236}">
                  <a16:creationId xmlns:a16="http://schemas.microsoft.com/office/drawing/2014/main" id="{5C762325-0BDA-A948-9EF9-0FFDA99E6DA6}"/>
                </a:ext>
              </a:extLst>
            </p:cNvPr>
            <p:cNvSpPr txBox="1"/>
            <p:nvPr/>
          </p:nvSpPr>
          <p:spPr>
            <a:xfrm>
              <a:off x="2232442" y="3643574"/>
              <a:ext cx="8981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  <p:sp>
          <p:nvSpPr>
            <p:cNvPr id="237" name="CuadroTexto 599">
              <a:extLst>
                <a:ext uri="{FF2B5EF4-FFF2-40B4-BE49-F238E27FC236}">
                  <a16:creationId xmlns:a16="http://schemas.microsoft.com/office/drawing/2014/main" id="{F89F27BF-4A27-8344-8722-299ED4055B9F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38" name="Grupo 237">
            <a:extLst>
              <a:ext uri="{FF2B5EF4-FFF2-40B4-BE49-F238E27FC236}">
                <a16:creationId xmlns:a16="http://schemas.microsoft.com/office/drawing/2014/main" id="{837FFCBB-3871-2D43-B91D-08C966F97523}"/>
              </a:ext>
            </a:extLst>
          </p:cNvPr>
          <p:cNvGrpSpPr/>
          <p:nvPr/>
        </p:nvGrpSpPr>
        <p:grpSpPr>
          <a:xfrm>
            <a:off x="9095671" y="5373670"/>
            <a:ext cx="2928647" cy="1291791"/>
            <a:chOff x="4141404" y="10773475"/>
            <a:chExt cx="4236804" cy="1291791"/>
          </a:xfrm>
        </p:grpSpPr>
        <p:sp>
          <p:nvSpPr>
            <p:cNvPr id="239" name="CuadroTexto 395">
              <a:extLst>
                <a:ext uri="{FF2B5EF4-FFF2-40B4-BE49-F238E27FC236}">
                  <a16:creationId xmlns:a16="http://schemas.microsoft.com/office/drawing/2014/main" id="{EC5F39F7-EE94-6D46-AD1F-E7ADE512C9B7}"/>
                </a:ext>
              </a:extLst>
            </p:cNvPr>
            <p:cNvSpPr txBox="1"/>
            <p:nvPr/>
          </p:nvSpPr>
          <p:spPr>
            <a:xfrm flipH="1">
              <a:off x="5068467" y="10773475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40" name="Rectangle 40">
              <a:extLst>
                <a:ext uri="{FF2B5EF4-FFF2-40B4-BE49-F238E27FC236}">
                  <a16:creationId xmlns:a16="http://schemas.microsoft.com/office/drawing/2014/main" id="{C3322EBA-CCE6-4847-9123-3D7805B15C10}"/>
                </a:ext>
              </a:extLst>
            </p:cNvPr>
            <p:cNvSpPr/>
            <p:nvPr/>
          </p:nvSpPr>
          <p:spPr>
            <a:xfrm>
              <a:off x="4141404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A97E740B-468A-C64C-B3EE-8DF21637DE4C}"/>
              </a:ext>
            </a:extLst>
          </p:cNvPr>
          <p:cNvGrpSpPr/>
          <p:nvPr/>
        </p:nvGrpSpPr>
        <p:grpSpPr>
          <a:xfrm>
            <a:off x="9102311" y="10423619"/>
            <a:ext cx="2928647" cy="1291791"/>
            <a:chOff x="4141404" y="10773475"/>
            <a:chExt cx="4236804" cy="1291791"/>
          </a:xfrm>
        </p:grpSpPr>
        <p:sp>
          <p:nvSpPr>
            <p:cNvPr id="242" name="CuadroTexto 395">
              <a:extLst>
                <a:ext uri="{FF2B5EF4-FFF2-40B4-BE49-F238E27FC236}">
                  <a16:creationId xmlns:a16="http://schemas.microsoft.com/office/drawing/2014/main" id="{CD26405F-B21A-FC4D-9E91-D7F1A0E8D144}"/>
                </a:ext>
              </a:extLst>
            </p:cNvPr>
            <p:cNvSpPr txBox="1"/>
            <p:nvPr/>
          </p:nvSpPr>
          <p:spPr>
            <a:xfrm flipH="1">
              <a:off x="5068467" y="10773475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43" name="Rectangle 40">
              <a:extLst>
                <a:ext uri="{FF2B5EF4-FFF2-40B4-BE49-F238E27FC236}">
                  <a16:creationId xmlns:a16="http://schemas.microsoft.com/office/drawing/2014/main" id="{3F841EEA-574C-4141-A41B-1772324C2AB2}"/>
                </a:ext>
              </a:extLst>
            </p:cNvPr>
            <p:cNvSpPr/>
            <p:nvPr/>
          </p:nvSpPr>
          <p:spPr>
            <a:xfrm>
              <a:off x="4141404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C2C775E4-1E36-CC46-9DE7-3C4FC887FE50}"/>
              </a:ext>
            </a:extLst>
          </p:cNvPr>
          <p:cNvGrpSpPr/>
          <p:nvPr/>
        </p:nvGrpSpPr>
        <p:grpSpPr>
          <a:xfrm>
            <a:off x="3261982" y="7852324"/>
            <a:ext cx="2928647" cy="1291791"/>
            <a:chOff x="4141404" y="10773475"/>
            <a:chExt cx="4236804" cy="1291791"/>
          </a:xfrm>
        </p:grpSpPr>
        <p:sp>
          <p:nvSpPr>
            <p:cNvPr id="245" name="CuadroTexto 395">
              <a:extLst>
                <a:ext uri="{FF2B5EF4-FFF2-40B4-BE49-F238E27FC236}">
                  <a16:creationId xmlns:a16="http://schemas.microsoft.com/office/drawing/2014/main" id="{70820E83-810F-F444-A892-1E749C3FAD0A}"/>
                </a:ext>
              </a:extLst>
            </p:cNvPr>
            <p:cNvSpPr txBox="1"/>
            <p:nvPr/>
          </p:nvSpPr>
          <p:spPr>
            <a:xfrm flipH="1">
              <a:off x="5068467" y="10773475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46" name="Rectangle 40">
              <a:extLst>
                <a:ext uri="{FF2B5EF4-FFF2-40B4-BE49-F238E27FC236}">
                  <a16:creationId xmlns:a16="http://schemas.microsoft.com/office/drawing/2014/main" id="{F54C7DF3-0B58-2E48-953B-1014D1EAF790}"/>
                </a:ext>
              </a:extLst>
            </p:cNvPr>
            <p:cNvSpPr/>
            <p:nvPr/>
          </p:nvSpPr>
          <p:spPr>
            <a:xfrm>
              <a:off x="4141404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7" name="Grupo 246">
            <a:extLst>
              <a:ext uri="{FF2B5EF4-FFF2-40B4-BE49-F238E27FC236}">
                <a16:creationId xmlns:a16="http://schemas.microsoft.com/office/drawing/2014/main" id="{E6A3C69E-AF82-CC4D-9D4D-1C608DBC17A2}"/>
              </a:ext>
            </a:extLst>
          </p:cNvPr>
          <p:cNvGrpSpPr/>
          <p:nvPr/>
        </p:nvGrpSpPr>
        <p:grpSpPr>
          <a:xfrm>
            <a:off x="3273285" y="2802828"/>
            <a:ext cx="2928647" cy="1291791"/>
            <a:chOff x="4141404" y="10773475"/>
            <a:chExt cx="4236804" cy="1291791"/>
          </a:xfrm>
        </p:grpSpPr>
        <p:sp>
          <p:nvSpPr>
            <p:cNvPr id="248" name="CuadroTexto 395">
              <a:extLst>
                <a:ext uri="{FF2B5EF4-FFF2-40B4-BE49-F238E27FC236}">
                  <a16:creationId xmlns:a16="http://schemas.microsoft.com/office/drawing/2014/main" id="{A1B7783B-E996-0C49-A6A0-51C07EFEB949}"/>
                </a:ext>
              </a:extLst>
            </p:cNvPr>
            <p:cNvSpPr txBox="1"/>
            <p:nvPr/>
          </p:nvSpPr>
          <p:spPr>
            <a:xfrm flipH="1">
              <a:off x="4903157" y="10773475"/>
              <a:ext cx="26361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49" name="Rectangle 40">
              <a:extLst>
                <a:ext uri="{FF2B5EF4-FFF2-40B4-BE49-F238E27FC236}">
                  <a16:creationId xmlns:a16="http://schemas.microsoft.com/office/drawing/2014/main" id="{FBC5B373-25D8-B840-B5E8-89F4519C5E8F}"/>
                </a:ext>
              </a:extLst>
            </p:cNvPr>
            <p:cNvSpPr/>
            <p:nvPr/>
          </p:nvSpPr>
          <p:spPr>
            <a:xfrm>
              <a:off x="4141404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50" name="CuadroTexto 598">
            <a:extLst>
              <a:ext uri="{FF2B5EF4-FFF2-40B4-BE49-F238E27FC236}">
                <a16:creationId xmlns:a16="http://schemas.microsoft.com/office/drawing/2014/main" id="{25088716-4165-7345-8523-0C3A6B1D60EF}"/>
              </a:ext>
            </a:extLst>
          </p:cNvPr>
          <p:cNvSpPr txBox="1"/>
          <p:nvPr/>
        </p:nvSpPr>
        <p:spPr>
          <a:xfrm rot="5400000">
            <a:off x="6783142" y="2380925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251" name="CuadroTexto 598">
            <a:extLst>
              <a:ext uri="{FF2B5EF4-FFF2-40B4-BE49-F238E27FC236}">
                <a16:creationId xmlns:a16="http://schemas.microsoft.com/office/drawing/2014/main" id="{6ABC6CBF-D364-A249-A651-2DDB83D3E665}"/>
              </a:ext>
            </a:extLst>
          </p:cNvPr>
          <p:cNvSpPr txBox="1"/>
          <p:nvPr/>
        </p:nvSpPr>
        <p:spPr>
          <a:xfrm rot="5400000">
            <a:off x="7188470" y="4903422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252" name="CuadroTexto 598">
            <a:extLst>
              <a:ext uri="{FF2B5EF4-FFF2-40B4-BE49-F238E27FC236}">
                <a16:creationId xmlns:a16="http://schemas.microsoft.com/office/drawing/2014/main" id="{CEBB8059-50FF-9F4A-81F4-5B69A75849EC}"/>
              </a:ext>
            </a:extLst>
          </p:cNvPr>
          <p:cNvSpPr txBox="1"/>
          <p:nvPr/>
        </p:nvSpPr>
        <p:spPr>
          <a:xfrm rot="5400000">
            <a:off x="6832862" y="7428968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253" name="CuadroTexto 598">
            <a:extLst>
              <a:ext uri="{FF2B5EF4-FFF2-40B4-BE49-F238E27FC236}">
                <a16:creationId xmlns:a16="http://schemas.microsoft.com/office/drawing/2014/main" id="{29770680-7FBC-2240-8586-D0A5E0B2ADD7}"/>
              </a:ext>
            </a:extLst>
          </p:cNvPr>
          <p:cNvSpPr txBox="1"/>
          <p:nvPr/>
        </p:nvSpPr>
        <p:spPr>
          <a:xfrm rot="5400000">
            <a:off x="7180231" y="9925326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73559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>
            <a:extLst>
              <a:ext uri="{FF2B5EF4-FFF2-40B4-BE49-F238E27FC236}">
                <a16:creationId xmlns:a16="http://schemas.microsoft.com/office/drawing/2014/main" id="{6ABE641D-7CBC-0F4D-9D37-6684D8B9A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739" y="6515947"/>
            <a:ext cx="1095556" cy="3365990"/>
          </a:xfrm>
          <a:custGeom>
            <a:avLst/>
            <a:gdLst>
              <a:gd name="T0" fmla="*/ 975 w 976"/>
              <a:gd name="T1" fmla="*/ 1518 h 2995"/>
              <a:gd name="T2" fmla="*/ 975 w 976"/>
              <a:gd name="T3" fmla="*/ 1518 h 2995"/>
              <a:gd name="T4" fmla="*/ 297 w 976"/>
              <a:gd name="T5" fmla="*/ 2841 h 2995"/>
              <a:gd name="T6" fmla="*/ 0 w 976"/>
              <a:gd name="T7" fmla="*/ 2773 h 2995"/>
              <a:gd name="T8" fmla="*/ 0 w 976"/>
              <a:gd name="T9" fmla="*/ 220 h 2995"/>
              <a:gd name="T10" fmla="*/ 297 w 976"/>
              <a:gd name="T11" fmla="*/ 144 h 2995"/>
              <a:gd name="T12" fmla="*/ 975 w 976"/>
              <a:gd name="T13" fmla="*/ 1518 h 2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6" h="2995">
                <a:moveTo>
                  <a:pt x="975" y="1518"/>
                </a:moveTo>
                <a:lnTo>
                  <a:pt x="975" y="1518"/>
                </a:lnTo>
                <a:cubicBezTo>
                  <a:pt x="297" y="2841"/>
                  <a:pt x="297" y="2841"/>
                  <a:pt x="297" y="2841"/>
                </a:cubicBezTo>
                <a:cubicBezTo>
                  <a:pt x="220" y="2994"/>
                  <a:pt x="0" y="2934"/>
                  <a:pt x="0" y="2773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51"/>
                  <a:pt x="229" y="0"/>
                  <a:pt x="297" y="144"/>
                </a:cubicBezTo>
                <a:cubicBezTo>
                  <a:pt x="975" y="1518"/>
                  <a:pt x="975" y="1518"/>
                  <a:pt x="975" y="15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">
            <a:extLst>
              <a:ext uri="{FF2B5EF4-FFF2-40B4-BE49-F238E27FC236}">
                <a16:creationId xmlns:a16="http://schemas.microsoft.com/office/drawing/2014/main" id="{3880355A-59A0-984F-A06C-51CF3210E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5834" y="7319025"/>
            <a:ext cx="1095556" cy="3375904"/>
          </a:xfrm>
          <a:custGeom>
            <a:avLst/>
            <a:gdLst>
              <a:gd name="T0" fmla="*/ 974 w 975"/>
              <a:gd name="T1" fmla="*/ 1518 h 3004"/>
              <a:gd name="T2" fmla="*/ 974 w 975"/>
              <a:gd name="T3" fmla="*/ 1518 h 3004"/>
              <a:gd name="T4" fmla="*/ 296 w 975"/>
              <a:gd name="T5" fmla="*/ 2850 h 3004"/>
              <a:gd name="T6" fmla="*/ 0 w 975"/>
              <a:gd name="T7" fmla="*/ 2774 h 3004"/>
              <a:gd name="T8" fmla="*/ 0 w 975"/>
              <a:gd name="T9" fmla="*/ 229 h 3004"/>
              <a:gd name="T10" fmla="*/ 296 w 975"/>
              <a:gd name="T11" fmla="*/ 152 h 3004"/>
              <a:gd name="T12" fmla="*/ 974 w 975"/>
              <a:gd name="T13" fmla="*/ 1518 h 3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5" h="3004">
                <a:moveTo>
                  <a:pt x="974" y="1518"/>
                </a:moveTo>
                <a:lnTo>
                  <a:pt x="974" y="1518"/>
                </a:lnTo>
                <a:cubicBezTo>
                  <a:pt x="296" y="2850"/>
                  <a:pt x="296" y="2850"/>
                  <a:pt x="296" y="2850"/>
                </a:cubicBezTo>
                <a:cubicBezTo>
                  <a:pt x="220" y="3003"/>
                  <a:pt x="0" y="2944"/>
                  <a:pt x="0" y="2774"/>
                </a:cubicBezTo>
                <a:cubicBezTo>
                  <a:pt x="0" y="229"/>
                  <a:pt x="0" y="229"/>
                  <a:pt x="0" y="229"/>
                </a:cubicBezTo>
                <a:cubicBezTo>
                  <a:pt x="0" y="59"/>
                  <a:pt x="228" y="0"/>
                  <a:pt x="296" y="152"/>
                </a:cubicBezTo>
                <a:cubicBezTo>
                  <a:pt x="974" y="1518"/>
                  <a:pt x="974" y="1518"/>
                  <a:pt x="974" y="15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3">
            <a:extLst>
              <a:ext uri="{FF2B5EF4-FFF2-40B4-BE49-F238E27FC236}">
                <a16:creationId xmlns:a16="http://schemas.microsoft.com/office/drawing/2014/main" id="{516D5EB3-D1B9-8448-B5B1-B59C7AEB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6869" y="6421760"/>
            <a:ext cx="1105470" cy="3365987"/>
          </a:xfrm>
          <a:custGeom>
            <a:avLst/>
            <a:gdLst>
              <a:gd name="T0" fmla="*/ 984 w 985"/>
              <a:gd name="T1" fmla="*/ 1518 h 2995"/>
              <a:gd name="T2" fmla="*/ 984 w 985"/>
              <a:gd name="T3" fmla="*/ 1518 h 2995"/>
              <a:gd name="T4" fmla="*/ 306 w 985"/>
              <a:gd name="T5" fmla="*/ 2850 h 2995"/>
              <a:gd name="T6" fmla="*/ 0 w 985"/>
              <a:gd name="T7" fmla="*/ 2773 h 2995"/>
              <a:gd name="T8" fmla="*/ 0 w 985"/>
              <a:gd name="T9" fmla="*/ 221 h 2995"/>
              <a:gd name="T10" fmla="*/ 306 w 985"/>
              <a:gd name="T11" fmla="*/ 153 h 2995"/>
              <a:gd name="T12" fmla="*/ 984 w 985"/>
              <a:gd name="T13" fmla="*/ 1518 h 2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5" h="2995">
                <a:moveTo>
                  <a:pt x="984" y="1518"/>
                </a:moveTo>
                <a:lnTo>
                  <a:pt x="984" y="1518"/>
                </a:lnTo>
                <a:cubicBezTo>
                  <a:pt x="306" y="2850"/>
                  <a:pt x="306" y="2850"/>
                  <a:pt x="306" y="2850"/>
                </a:cubicBezTo>
                <a:cubicBezTo>
                  <a:pt x="229" y="2994"/>
                  <a:pt x="0" y="2943"/>
                  <a:pt x="0" y="2773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51"/>
                  <a:pt x="229" y="0"/>
                  <a:pt x="306" y="153"/>
                </a:cubicBezTo>
                <a:cubicBezTo>
                  <a:pt x="984" y="1518"/>
                  <a:pt x="984" y="1518"/>
                  <a:pt x="984" y="15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4">
            <a:extLst>
              <a:ext uri="{FF2B5EF4-FFF2-40B4-BE49-F238E27FC236}">
                <a16:creationId xmlns:a16="http://schemas.microsoft.com/office/drawing/2014/main" id="{D2A26A5B-980F-0845-AD8C-B46B1511D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399" y="9292020"/>
            <a:ext cx="2662057" cy="2652142"/>
          </a:xfrm>
          <a:custGeom>
            <a:avLst/>
            <a:gdLst>
              <a:gd name="T0" fmla="*/ 1188 w 2368"/>
              <a:gd name="T1" fmla="*/ 0 h 2359"/>
              <a:gd name="T2" fmla="*/ 1188 w 2368"/>
              <a:gd name="T3" fmla="*/ 0 h 2359"/>
              <a:gd name="T4" fmla="*/ 2367 w 2368"/>
              <a:gd name="T5" fmla="*/ 1179 h 2359"/>
              <a:gd name="T6" fmla="*/ 1188 w 2368"/>
              <a:gd name="T7" fmla="*/ 2358 h 2359"/>
              <a:gd name="T8" fmla="*/ 0 w 2368"/>
              <a:gd name="T9" fmla="*/ 1179 h 2359"/>
              <a:gd name="T10" fmla="*/ 1188 w 2368"/>
              <a:gd name="T11" fmla="*/ 0 h 2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8" h="2359">
                <a:moveTo>
                  <a:pt x="1188" y="0"/>
                </a:moveTo>
                <a:lnTo>
                  <a:pt x="1188" y="0"/>
                </a:lnTo>
                <a:cubicBezTo>
                  <a:pt x="1841" y="0"/>
                  <a:pt x="2367" y="526"/>
                  <a:pt x="2367" y="1179"/>
                </a:cubicBezTo>
                <a:cubicBezTo>
                  <a:pt x="2367" y="1832"/>
                  <a:pt x="1841" y="2358"/>
                  <a:pt x="1188" y="2358"/>
                </a:cubicBezTo>
                <a:cubicBezTo>
                  <a:pt x="535" y="2358"/>
                  <a:pt x="0" y="1832"/>
                  <a:pt x="0" y="1179"/>
                </a:cubicBezTo>
                <a:cubicBezTo>
                  <a:pt x="0" y="526"/>
                  <a:pt x="535" y="0"/>
                  <a:pt x="118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FC102B62-14D4-084A-BD69-0F3540C1C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346" y="6277998"/>
            <a:ext cx="4511118" cy="3683255"/>
          </a:xfrm>
          <a:custGeom>
            <a:avLst/>
            <a:gdLst>
              <a:gd name="T0" fmla="*/ 221 w 4014"/>
              <a:gd name="T1" fmla="*/ 3274 h 3275"/>
              <a:gd name="T2" fmla="*/ 221 w 4014"/>
              <a:gd name="T3" fmla="*/ 3274 h 3275"/>
              <a:gd name="T4" fmla="*/ 0 w 4014"/>
              <a:gd name="T5" fmla="*/ 3062 h 3275"/>
              <a:gd name="T6" fmla="*/ 0 w 4014"/>
              <a:gd name="T7" fmla="*/ 212 h 3275"/>
              <a:gd name="T8" fmla="*/ 221 w 4014"/>
              <a:gd name="T9" fmla="*/ 0 h 3275"/>
              <a:gd name="T10" fmla="*/ 3801 w 4014"/>
              <a:gd name="T11" fmla="*/ 0 h 3275"/>
              <a:gd name="T12" fmla="*/ 4013 w 4014"/>
              <a:gd name="T13" fmla="*/ 212 h 3275"/>
              <a:gd name="T14" fmla="*/ 4013 w 4014"/>
              <a:gd name="T15" fmla="*/ 3062 h 3275"/>
              <a:gd name="T16" fmla="*/ 3801 w 4014"/>
              <a:gd name="T17" fmla="*/ 3274 h 3275"/>
              <a:gd name="T18" fmla="*/ 221 w 4014"/>
              <a:gd name="T19" fmla="*/ 3274 h 3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14" h="3275">
                <a:moveTo>
                  <a:pt x="221" y="3274"/>
                </a:moveTo>
                <a:lnTo>
                  <a:pt x="221" y="3274"/>
                </a:lnTo>
                <a:cubicBezTo>
                  <a:pt x="94" y="3274"/>
                  <a:pt x="0" y="3180"/>
                  <a:pt x="0" y="3062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93"/>
                  <a:pt x="94" y="0"/>
                  <a:pt x="221" y="0"/>
                </a:cubicBezTo>
                <a:cubicBezTo>
                  <a:pt x="3801" y="0"/>
                  <a:pt x="3801" y="0"/>
                  <a:pt x="3801" y="0"/>
                </a:cubicBezTo>
                <a:cubicBezTo>
                  <a:pt x="3920" y="0"/>
                  <a:pt x="4013" y="93"/>
                  <a:pt x="4013" y="212"/>
                </a:cubicBezTo>
                <a:cubicBezTo>
                  <a:pt x="4013" y="3062"/>
                  <a:pt x="4013" y="3062"/>
                  <a:pt x="4013" y="3062"/>
                </a:cubicBezTo>
                <a:cubicBezTo>
                  <a:pt x="4013" y="3180"/>
                  <a:pt x="3920" y="3274"/>
                  <a:pt x="3801" y="3274"/>
                </a:cubicBezTo>
                <a:lnTo>
                  <a:pt x="221" y="32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7">
            <a:extLst>
              <a:ext uri="{FF2B5EF4-FFF2-40B4-BE49-F238E27FC236}">
                <a16:creationId xmlns:a16="http://schemas.microsoft.com/office/drawing/2014/main" id="{06EBF257-6B61-E349-8C3E-18FAD5361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724" y="5212186"/>
            <a:ext cx="2662057" cy="2652139"/>
          </a:xfrm>
          <a:custGeom>
            <a:avLst/>
            <a:gdLst>
              <a:gd name="T0" fmla="*/ 1179 w 2367"/>
              <a:gd name="T1" fmla="*/ 2357 h 2358"/>
              <a:gd name="T2" fmla="*/ 1179 w 2367"/>
              <a:gd name="T3" fmla="*/ 2357 h 2358"/>
              <a:gd name="T4" fmla="*/ 2366 w 2367"/>
              <a:gd name="T5" fmla="*/ 1179 h 2358"/>
              <a:gd name="T6" fmla="*/ 1179 w 2367"/>
              <a:gd name="T7" fmla="*/ 0 h 2358"/>
              <a:gd name="T8" fmla="*/ 0 w 2367"/>
              <a:gd name="T9" fmla="*/ 1179 h 2358"/>
              <a:gd name="T10" fmla="*/ 1179 w 2367"/>
              <a:gd name="T11" fmla="*/ 2357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7" h="2358">
                <a:moveTo>
                  <a:pt x="1179" y="2357"/>
                </a:moveTo>
                <a:lnTo>
                  <a:pt x="1179" y="2357"/>
                </a:lnTo>
                <a:cubicBezTo>
                  <a:pt x="1832" y="2357"/>
                  <a:pt x="2366" y="1831"/>
                  <a:pt x="2366" y="1179"/>
                </a:cubicBezTo>
                <a:cubicBezTo>
                  <a:pt x="2366" y="526"/>
                  <a:pt x="1832" y="0"/>
                  <a:pt x="1179" y="0"/>
                </a:cubicBezTo>
                <a:cubicBezTo>
                  <a:pt x="534" y="0"/>
                  <a:pt x="0" y="526"/>
                  <a:pt x="0" y="1179"/>
                </a:cubicBezTo>
                <a:cubicBezTo>
                  <a:pt x="0" y="1831"/>
                  <a:pt x="534" y="2357"/>
                  <a:pt x="1179" y="23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8">
            <a:extLst>
              <a:ext uri="{FF2B5EF4-FFF2-40B4-BE49-F238E27FC236}">
                <a16:creationId xmlns:a16="http://schemas.microsoft.com/office/drawing/2014/main" id="{8EDFD120-F68C-094E-9771-EA8E88846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159" y="7259538"/>
            <a:ext cx="4377273" cy="3549407"/>
          </a:xfrm>
          <a:custGeom>
            <a:avLst/>
            <a:gdLst>
              <a:gd name="T0" fmla="*/ 3894 w 3895"/>
              <a:gd name="T1" fmla="*/ 2995 h 3157"/>
              <a:gd name="T2" fmla="*/ 3894 w 3895"/>
              <a:gd name="T3" fmla="*/ 2995 h 3157"/>
              <a:gd name="T4" fmla="*/ 3894 w 3895"/>
              <a:gd name="T5" fmla="*/ 152 h 3157"/>
              <a:gd name="T6" fmla="*/ 3741 w 3895"/>
              <a:gd name="T7" fmla="*/ 0 h 3157"/>
              <a:gd name="T8" fmla="*/ 153 w 3895"/>
              <a:gd name="T9" fmla="*/ 0 h 3157"/>
              <a:gd name="T10" fmla="*/ 0 w 3895"/>
              <a:gd name="T11" fmla="*/ 152 h 3157"/>
              <a:gd name="T12" fmla="*/ 0 w 3895"/>
              <a:gd name="T13" fmla="*/ 2995 h 3157"/>
              <a:gd name="T14" fmla="*/ 153 w 3895"/>
              <a:gd name="T15" fmla="*/ 3156 h 3157"/>
              <a:gd name="T16" fmla="*/ 3741 w 3895"/>
              <a:gd name="T17" fmla="*/ 3156 h 3157"/>
              <a:gd name="T18" fmla="*/ 3894 w 3895"/>
              <a:gd name="T19" fmla="*/ 2995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95" h="3157">
                <a:moveTo>
                  <a:pt x="3894" y="2995"/>
                </a:moveTo>
                <a:lnTo>
                  <a:pt x="3894" y="2995"/>
                </a:lnTo>
                <a:cubicBezTo>
                  <a:pt x="3894" y="152"/>
                  <a:pt x="3894" y="152"/>
                  <a:pt x="3894" y="152"/>
                </a:cubicBezTo>
                <a:cubicBezTo>
                  <a:pt x="3894" y="67"/>
                  <a:pt x="3826" y="0"/>
                  <a:pt x="3741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68" y="0"/>
                  <a:pt x="0" y="67"/>
                  <a:pt x="0" y="152"/>
                </a:cubicBezTo>
                <a:cubicBezTo>
                  <a:pt x="0" y="2995"/>
                  <a:pt x="0" y="2995"/>
                  <a:pt x="0" y="2995"/>
                </a:cubicBezTo>
                <a:cubicBezTo>
                  <a:pt x="0" y="3088"/>
                  <a:pt x="68" y="3156"/>
                  <a:pt x="153" y="3156"/>
                </a:cubicBezTo>
                <a:cubicBezTo>
                  <a:pt x="3741" y="3156"/>
                  <a:pt x="3741" y="3156"/>
                  <a:pt x="3741" y="3156"/>
                </a:cubicBezTo>
                <a:cubicBezTo>
                  <a:pt x="3826" y="3156"/>
                  <a:pt x="3894" y="3088"/>
                  <a:pt x="3894" y="2995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8DFDFC3E-E4AB-C047-B984-2BA2A8B0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2844" y="9321764"/>
            <a:ext cx="2662057" cy="2652142"/>
          </a:xfrm>
          <a:custGeom>
            <a:avLst/>
            <a:gdLst>
              <a:gd name="T0" fmla="*/ 1188 w 2369"/>
              <a:gd name="T1" fmla="*/ 0 h 2360"/>
              <a:gd name="T2" fmla="*/ 1188 w 2369"/>
              <a:gd name="T3" fmla="*/ 0 h 2360"/>
              <a:gd name="T4" fmla="*/ 2368 w 2369"/>
              <a:gd name="T5" fmla="*/ 1179 h 2360"/>
              <a:gd name="T6" fmla="*/ 1188 w 2369"/>
              <a:gd name="T7" fmla="*/ 2359 h 2360"/>
              <a:gd name="T8" fmla="*/ 0 w 2369"/>
              <a:gd name="T9" fmla="*/ 1179 h 2360"/>
              <a:gd name="T10" fmla="*/ 1188 w 2369"/>
              <a:gd name="T11" fmla="*/ 0 h 2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9" h="2360">
                <a:moveTo>
                  <a:pt x="1188" y="0"/>
                </a:moveTo>
                <a:lnTo>
                  <a:pt x="1188" y="0"/>
                </a:lnTo>
                <a:cubicBezTo>
                  <a:pt x="1841" y="0"/>
                  <a:pt x="2368" y="526"/>
                  <a:pt x="2368" y="1179"/>
                </a:cubicBezTo>
                <a:cubicBezTo>
                  <a:pt x="2368" y="1833"/>
                  <a:pt x="1841" y="2359"/>
                  <a:pt x="1188" y="2359"/>
                </a:cubicBezTo>
                <a:cubicBezTo>
                  <a:pt x="535" y="2359"/>
                  <a:pt x="0" y="1833"/>
                  <a:pt x="0" y="1179"/>
                </a:cubicBezTo>
                <a:cubicBezTo>
                  <a:pt x="0" y="526"/>
                  <a:pt x="535" y="0"/>
                  <a:pt x="118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0">
            <a:extLst>
              <a:ext uri="{FF2B5EF4-FFF2-40B4-BE49-F238E27FC236}">
                <a16:creationId xmlns:a16="http://schemas.microsoft.com/office/drawing/2014/main" id="{81168C13-97E7-3E47-8F05-97B55A734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5238" y="6347400"/>
            <a:ext cx="4387185" cy="3549407"/>
          </a:xfrm>
          <a:custGeom>
            <a:avLst/>
            <a:gdLst>
              <a:gd name="T0" fmla="*/ 3903 w 3904"/>
              <a:gd name="T1" fmla="*/ 153 h 3156"/>
              <a:gd name="T2" fmla="*/ 3903 w 3904"/>
              <a:gd name="T3" fmla="*/ 153 h 3156"/>
              <a:gd name="T4" fmla="*/ 3903 w 3904"/>
              <a:gd name="T5" fmla="*/ 3003 h 3156"/>
              <a:gd name="T6" fmla="*/ 3741 w 3904"/>
              <a:gd name="T7" fmla="*/ 3155 h 3156"/>
              <a:gd name="T8" fmla="*/ 161 w 3904"/>
              <a:gd name="T9" fmla="*/ 3155 h 3156"/>
              <a:gd name="T10" fmla="*/ 0 w 3904"/>
              <a:gd name="T11" fmla="*/ 3003 h 3156"/>
              <a:gd name="T12" fmla="*/ 0 w 3904"/>
              <a:gd name="T13" fmla="*/ 153 h 3156"/>
              <a:gd name="T14" fmla="*/ 161 w 3904"/>
              <a:gd name="T15" fmla="*/ 0 h 3156"/>
              <a:gd name="T16" fmla="*/ 3741 w 3904"/>
              <a:gd name="T17" fmla="*/ 0 h 3156"/>
              <a:gd name="T18" fmla="*/ 3903 w 3904"/>
              <a:gd name="T19" fmla="*/ 153 h 3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04" h="3156">
                <a:moveTo>
                  <a:pt x="3903" y="153"/>
                </a:moveTo>
                <a:lnTo>
                  <a:pt x="3903" y="153"/>
                </a:lnTo>
                <a:cubicBezTo>
                  <a:pt x="3903" y="3003"/>
                  <a:pt x="3903" y="3003"/>
                  <a:pt x="3903" y="3003"/>
                </a:cubicBezTo>
                <a:cubicBezTo>
                  <a:pt x="3903" y="3087"/>
                  <a:pt x="3826" y="3155"/>
                  <a:pt x="3741" y="3155"/>
                </a:cubicBezTo>
                <a:cubicBezTo>
                  <a:pt x="161" y="3155"/>
                  <a:pt x="161" y="3155"/>
                  <a:pt x="161" y="3155"/>
                </a:cubicBezTo>
                <a:cubicBezTo>
                  <a:pt x="68" y="3155"/>
                  <a:pt x="0" y="3087"/>
                  <a:pt x="0" y="300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68"/>
                  <a:pt x="68" y="0"/>
                  <a:pt x="161" y="0"/>
                </a:cubicBezTo>
                <a:cubicBezTo>
                  <a:pt x="3741" y="0"/>
                  <a:pt x="3741" y="0"/>
                  <a:pt x="3741" y="0"/>
                </a:cubicBezTo>
                <a:cubicBezTo>
                  <a:pt x="3826" y="0"/>
                  <a:pt x="3903" y="68"/>
                  <a:pt x="3903" y="15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1">
            <a:extLst>
              <a:ext uri="{FF2B5EF4-FFF2-40B4-BE49-F238E27FC236}">
                <a16:creationId xmlns:a16="http://schemas.microsoft.com/office/drawing/2014/main" id="{1325BA2B-0E6C-3647-896A-D1E0AC7D5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7043" y="5212186"/>
            <a:ext cx="2662054" cy="2652139"/>
          </a:xfrm>
          <a:custGeom>
            <a:avLst/>
            <a:gdLst>
              <a:gd name="T0" fmla="*/ 1179 w 2368"/>
              <a:gd name="T1" fmla="*/ 2357 h 2358"/>
              <a:gd name="T2" fmla="*/ 1179 w 2368"/>
              <a:gd name="T3" fmla="*/ 2357 h 2358"/>
              <a:gd name="T4" fmla="*/ 2367 w 2368"/>
              <a:gd name="T5" fmla="*/ 1179 h 2358"/>
              <a:gd name="T6" fmla="*/ 1179 w 2368"/>
              <a:gd name="T7" fmla="*/ 0 h 2358"/>
              <a:gd name="T8" fmla="*/ 0 w 2368"/>
              <a:gd name="T9" fmla="*/ 1179 h 2358"/>
              <a:gd name="T10" fmla="*/ 1179 w 2368"/>
              <a:gd name="T11" fmla="*/ 2357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8" h="2358">
                <a:moveTo>
                  <a:pt x="1179" y="2357"/>
                </a:moveTo>
                <a:lnTo>
                  <a:pt x="1179" y="2357"/>
                </a:lnTo>
                <a:cubicBezTo>
                  <a:pt x="1832" y="2357"/>
                  <a:pt x="2367" y="1831"/>
                  <a:pt x="2367" y="1179"/>
                </a:cubicBezTo>
                <a:cubicBezTo>
                  <a:pt x="2367" y="526"/>
                  <a:pt x="1832" y="0"/>
                  <a:pt x="1179" y="0"/>
                </a:cubicBezTo>
                <a:cubicBezTo>
                  <a:pt x="526" y="0"/>
                  <a:pt x="0" y="526"/>
                  <a:pt x="0" y="1179"/>
                </a:cubicBezTo>
                <a:cubicBezTo>
                  <a:pt x="0" y="1831"/>
                  <a:pt x="526" y="2357"/>
                  <a:pt x="1179" y="23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2">
            <a:extLst>
              <a:ext uri="{FF2B5EF4-FFF2-40B4-BE49-F238E27FC236}">
                <a16:creationId xmlns:a16="http://schemas.microsoft.com/office/drawing/2014/main" id="{CED5B6FD-7773-6540-909F-6C8D62F9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9519" y="7259538"/>
            <a:ext cx="4387188" cy="3549407"/>
          </a:xfrm>
          <a:custGeom>
            <a:avLst/>
            <a:gdLst>
              <a:gd name="T0" fmla="*/ 3902 w 3903"/>
              <a:gd name="T1" fmla="*/ 2995 h 3157"/>
              <a:gd name="T2" fmla="*/ 3902 w 3903"/>
              <a:gd name="T3" fmla="*/ 2995 h 3157"/>
              <a:gd name="T4" fmla="*/ 3902 w 3903"/>
              <a:gd name="T5" fmla="*/ 152 h 3157"/>
              <a:gd name="T6" fmla="*/ 3741 w 3903"/>
              <a:gd name="T7" fmla="*/ 0 h 3157"/>
              <a:gd name="T8" fmla="*/ 161 w 3903"/>
              <a:gd name="T9" fmla="*/ 0 h 3157"/>
              <a:gd name="T10" fmla="*/ 0 w 3903"/>
              <a:gd name="T11" fmla="*/ 152 h 3157"/>
              <a:gd name="T12" fmla="*/ 0 w 3903"/>
              <a:gd name="T13" fmla="*/ 2995 h 3157"/>
              <a:gd name="T14" fmla="*/ 161 w 3903"/>
              <a:gd name="T15" fmla="*/ 3156 h 3157"/>
              <a:gd name="T16" fmla="*/ 3741 w 3903"/>
              <a:gd name="T17" fmla="*/ 3156 h 3157"/>
              <a:gd name="T18" fmla="*/ 3902 w 3903"/>
              <a:gd name="T19" fmla="*/ 2995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03" h="3157">
                <a:moveTo>
                  <a:pt x="3902" y="2995"/>
                </a:moveTo>
                <a:lnTo>
                  <a:pt x="3902" y="2995"/>
                </a:lnTo>
                <a:cubicBezTo>
                  <a:pt x="3902" y="152"/>
                  <a:pt x="3902" y="152"/>
                  <a:pt x="3902" y="152"/>
                </a:cubicBezTo>
                <a:cubicBezTo>
                  <a:pt x="3902" y="67"/>
                  <a:pt x="3834" y="0"/>
                  <a:pt x="3741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76" y="0"/>
                  <a:pt x="0" y="67"/>
                  <a:pt x="0" y="152"/>
                </a:cubicBezTo>
                <a:cubicBezTo>
                  <a:pt x="0" y="2995"/>
                  <a:pt x="0" y="2995"/>
                  <a:pt x="0" y="2995"/>
                </a:cubicBezTo>
                <a:cubicBezTo>
                  <a:pt x="0" y="3088"/>
                  <a:pt x="76" y="3156"/>
                  <a:pt x="161" y="3156"/>
                </a:cubicBezTo>
                <a:cubicBezTo>
                  <a:pt x="3741" y="3156"/>
                  <a:pt x="3741" y="3156"/>
                  <a:pt x="3741" y="3156"/>
                </a:cubicBezTo>
                <a:cubicBezTo>
                  <a:pt x="3834" y="3156"/>
                  <a:pt x="3902" y="3088"/>
                  <a:pt x="3902" y="2995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13">
            <a:extLst>
              <a:ext uri="{FF2B5EF4-FFF2-40B4-BE49-F238E27FC236}">
                <a16:creationId xmlns:a16="http://schemas.microsoft.com/office/drawing/2014/main" id="{E03EA09C-DBF3-0348-B315-DF943888B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819" y="6793554"/>
            <a:ext cx="991455" cy="713847"/>
          </a:xfrm>
          <a:custGeom>
            <a:avLst/>
            <a:gdLst>
              <a:gd name="T0" fmla="*/ 747 w 883"/>
              <a:gd name="T1" fmla="*/ 635 h 636"/>
              <a:gd name="T2" fmla="*/ 747 w 883"/>
              <a:gd name="T3" fmla="*/ 635 h 636"/>
              <a:gd name="T4" fmla="*/ 136 w 883"/>
              <a:gd name="T5" fmla="*/ 635 h 636"/>
              <a:gd name="T6" fmla="*/ 0 w 883"/>
              <a:gd name="T7" fmla="*/ 508 h 636"/>
              <a:gd name="T8" fmla="*/ 0 w 883"/>
              <a:gd name="T9" fmla="*/ 126 h 636"/>
              <a:gd name="T10" fmla="*/ 136 w 883"/>
              <a:gd name="T11" fmla="*/ 0 h 636"/>
              <a:gd name="T12" fmla="*/ 747 w 883"/>
              <a:gd name="T13" fmla="*/ 0 h 636"/>
              <a:gd name="T14" fmla="*/ 882 w 883"/>
              <a:gd name="T15" fmla="*/ 126 h 636"/>
              <a:gd name="T16" fmla="*/ 882 w 883"/>
              <a:gd name="T17" fmla="*/ 508 h 636"/>
              <a:gd name="T18" fmla="*/ 747 w 883"/>
              <a:gd name="T19" fmla="*/ 635 h 636"/>
              <a:gd name="T20" fmla="*/ 136 w 883"/>
              <a:gd name="T21" fmla="*/ 67 h 636"/>
              <a:gd name="T22" fmla="*/ 136 w 883"/>
              <a:gd name="T23" fmla="*/ 67 h 636"/>
              <a:gd name="T24" fmla="*/ 68 w 883"/>
              <a:gd name="T25" fmla="*/ 126 h 636"/>
              <a:gd name="T26" fmla="*/ 68 w 883"/>
              <a:gd name="T27" fmla="*/ 508 h 636"/>
              <a:gd name="T28" fmla="*/ 136 w 883"/>
              <a:gd name="T29" fmla="*/ 567 h 636"/>
              <a:gd name="T30" fmla="*/ 747 w 883"/>
              <a:gd name="T31" fmla="*/ 567 h 636"/>
              <a:gd name="T32" fmla="*/ 806 w 883"/>
              <a:gd name="T33" fmla="*/ 508 h 636"/>
              <a:gd name="T34" fmla="*/ 806 w 883"/>
              <a:gd name="T35" fmla="*/ 126 h 636"/>
              <a:gd name="T36" fmla="*/ 747 w 883"/>
              <a:gd name="T37" fmla="*/ 67 h 636"/>
              <a:gd name="T38" fmla="*/ 136 w 883"/>
              <a:gd name="T39" fmla="*/ 67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3" h="636">
                <a:moveTo>
                  <a:pt x="747" y="635"/>
                </a:moveTo>
                <a:lnTo>
                  <a:pt x="747" y="635"/>
                </a:lnTo>
                <a:cubicBezTo>
                  <a:pt x="136" y="635"/>
                  <a:pt x="136" y="635"/>
                  <a:pt x="136" y="635"/>
                </a:cubicBezTo>
                <a:cubicBezTo>
                  <a:pt x="59" y="635"/>
                  <a:pt x="0" y="576"/>
                  <a:pt x="0" y="50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8"/>
                  <a:pt x="59" y="0"/>
                  <a:pt x="136" y="0"/>
                </a:cubicBezTo>
                <a:cubicBezTo>
                  <a:pt x="747" y="0"/>
                  <a:pt x="747" y="0"/>
                  <a:pt x="747" y="0"/>
                </a:cubicBezTo>
                <a:cubicBezTo>
                  <a:pt x="823" y="0"/>
                  <a:pt x="882" y="58"/>
                  <a:pt x="882" y="126"/>
                </a:cubicBezTo>
                <a:cubicBezTo>
                  <a:pt x="882" y="508"/>
                  <a:pt x="882" y="508"/>
                  <a:pt x="882" y="508"/>
                </a:cubicBezTo>
                <a:cubicBezTo>
                  <a:pt x="882" y="576"/>
                  <a:pt x="823" y="635"/>
                  <a:pt x="747" y="635"/>
                </a:cubicBezTo>
                <a:close/>
                <a:moveTo>
                  <a:pt x="136" y="67"/>
                </a:moveTo>
                <a:lnTo>
                  <a:pt x="136" y="67"/>
                </a:lnTo>
                <a:cubicBezTo>
                  <a:pt x="102" y="67"/>
                  <a:pt x="68" y="92"/>
                  <a:pt x="68" y="126"/>
                </a:cubicBezTo>
                <a:cubicBezTo>
                  <a:pt x="68" y="508"/>
                  <a:pt x="68" y="508"/>
                  <a:pt x="68" y="508"/>
                </a:cubicBezTo>
                <a:cubicBezTo>
                  <a:pt x="68" y="542"/>
                  <a:pt x="102" y="567"/>
                  <a:pt x="136" y="567"/>
                </a:cubicBezTo>
                <a:cubicBezTo>
                  <a:pt x="747" y="567"/>
                  <a:pt x="747" y="567"/>
                  <a:pt x="747" y="567"/>
                </a:cubicBezTo>
                <a:cubicBezTo>
                  <a:pt x="780" y="567"/>
                  <a:pt x="806" y="542"/>
                  <a:pt x="806" y="508"/>
                </a:cubicBezTo>
                <a:cubicBezTo>
                  <a:pt x="806" y="126"/>
                  <a:pt x="806" y="126"/>
                  <a:pt x="806" y="126"/>
                </a:cubicBezTo>
                <a:cubicBezTo>
                  <a:pt x="806" y="92"/>
                  <a:pt x="780" y="67"/>
                  <a:pt x="747" y="67"/>
                </a:cubicBezTo>
                <a:lnTo>
                  <a:pt x="136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14">
            <a:extLst>
              <a:ext uri="{FF2B5EF4-FFF2-40B4-BE49-F238E27FC236}">
                <a16:creationId xmlns:a16="http://schemas.microsoft.com/office/drawing/2014/main" id="{0A983208-539E-1643-8B9D-B237ABDE6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445" y="7001760"/>
            <a:ext cx="208205" cy="297436"/>
          </a:xfrm>
          <a:custGeom>
            <a:avLst/>
            <a:gdLst>
              <a:gd name="T0" fmla="*/ 102 w 187"/>
              <a:gd name="T1" fmla="*/ 263 h 264"/>
              <a:gd name="T2" fmla="*/ 102 w 187"/>
              <a:gd name="T3" fmla="*/ 263 h 264"/>
              <a:gd name="T4" fmla="*/ 34 w 187"/>
              <a:gd name="T5" fmla="*/ 263 h 264"/>
              <a:gd name="T6" fmla="*/ 8 w 187"/>
              <a:gd name="T7" fmla="*/ 237 h 264"/>
              <a:gd name="T8" fmla="*/ 8 w 187"/>
              <a:gd name="T9" fmla="*/ 237 h 264"/>
              <a:gd name="T10" fmla="*/ 34 w 187"/>
              <a:gd name="T11" fmla="*/ 203 h 264"/>
              <a:gd name="T12" fmla="*/ 102 w 187"/>
              <a:gd name="T13" fmla="*/ 203 h 264"/>
              <a:gd name="T14" fmla="*/ 127 w 187"/>
              <a:gd name="T15" fmla="*/ 178 h 264"/>
              <a:gd name="T16" fmla="*/ 102 w 187"/>
              <a:gd name="T17" fmla="*/ 152 h 264"/>
              <a:gd name="T18" fmla="*/ 85 w 187"/>
              <a:gd name="T19" fmla="*/ 152 h 264"/>
              <a:gd name="T20" fmla="*/ 0 w 187"/>
              <a:gd name="T21" fmla="*/ 84 h 264"/>
              <a:gd name="T22" fmla="*/ 76 w 187"/>
              <a:gd name="T23" fmla="*/ 0 h 264"/>
              <a:gd name="T24" fmla="*/ 152 w 187"/>
              <a:gd name="T25" fmla="*/ 0 h 264"/>
              <a:gd name="T26" fmla="*/ 178 w 187"/>
              <a:gd name="T27" fmla="*/ 25 h 264"/>
              <a:gd name="T28" fmla="*/ 178 w 187"/>
              <a:gd name="T29" fmla="*/ 25 h 264"/>
              <a:gd name="T30" fmla="*/ 152 w 187"/>
              <a:gd name="T31" fmla="*/ 50 h 264"/>
              <a:gd name="T32" fmla="*/ 76 w 187"/>
              <a:gd name="T33" fmla="*/ 50 h 264"/>
              <a:gd name="T34" fmla="*/ 51 w 187"/>
              <a:gd name="T35" fmla="*/ 76 h 264"/>
              <a:gd name="T36" fmla="*/ 76 w 187"/>
              <a:gd name="T37" fmla="*/ 102 h 264"/>
              <a:gd name="T38" fmla="*/ 102 w 187"/>
              <a:gd name="T39" fmla="*/ 102 h 264"/>
              <a:gd name="T40" fmla="*/ 186 w 187"/>
              <a:gd name="T41" fmla="*/ 186 h 264"/>
              <a:gd name="T42" fmla="*/ 102 w 187"/>
              <a:gd name="T43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7" h="264">
                <a:moveTo>
                  <a:pt x="102" y="263"/>
                </a:moveTo>
                <a:lnTo>
                  <a:pt x="102" y="263"/>
                </a:lnTo>
                <a:cubicBezTo>
                  <a:pt x="34" y="263"/>
                  <a:pt x="34" y="263"/>
                  <a:pt x="34" y="263"/>
                </a:cubicBezTo>
                <a:cubicBezTo>
                  <a:pt x="17" y="263"/>
                  <a:pt x="8" y="246"/>
                  <a:pt x="8" y="237"/>
                </a:cubicBezTo>
                <a:lnTo>
                  <a:pt x="8" y="237"/>
                </a:lnTo>
                <a:cubicBezTo>
                  <a:pt x="8" y="220"/>
                  <a:pt x="17" y="203"/>
                  <a:pt x="34" y="203"/>
                </a:cubicBezTo>
                <a:cubicBezTo>
                  <a:pt x="102" y="203"/>
                  <a:pt x="102" y="203"/>
                  <a:pt x="102" y="203"/>
                </a:cubicBezTo>
                <a:cubicBezTo>
                  <a:pt x="118" y="203"/>
                  <a:pt x="127" y="195"/>
                  <a:pt x="127" y="178"/>
                </a:cubicBezTo>
                <a:cubicBezTo>
                  <a:pt x="127" y="169"/>
                  <a:pt x="118" y="152"/>
                  <a:pt x="102" y="152"/>
                </a:cubicBezTo>
                <a:cubicBezTo>
                  <a:pt x="85" y="152"/>
                  <a:pt x="85" y="152"/>
                  <a:pt x="85" y="152"/>
                </a:cubicBezTo>
                <a:cubicBezTo>
                  <a:pt x="42" y="152"/>
                  <a:pt x="8" y="127"/>
                  <a:pt x="0" y="84"/>
                </a:cubicBezTo>
                <a:cubicBezTo>
                  <a:pt x="0" y="34"/>
                  <a:pt x="34" y="0"/>
                  <a:pt x="76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61" y="0"/>
                  <a:pt x="178" y="8"/>
                  <a:pt x="178" y="25"/>
                </a:cubicBezTo>
                <a:lnTo>
                  <a:pt x="178" y="25"/>
                </a:lnTo>
                <a:cubicBezTo>
                  <a:pt x="178" y="42"/>
                  <a:pt x="161" y="50"/>
                  <a:pt x="152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68" y="50"/>
                  <a:pt x="51" y="59"/>
                  <a:pt x="51" y="76"/>
                </a:cubicBezTo>
                <a:cubicBezTo>
                  <a:pt x="51" y="93"/>
                  <a:pt x="68" y="102"/>
                  <a:pt x="76" y="102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52" y="102"/>
                  <a:pt x="186" y="144"/>
                  <a:pt x="186" y="186"/>
                </a:cubicBezTo>
                <a:cubicBezTo>
                  <a:pt x="178" y="229"/>
                  <a:pt x="144" y="263"/>
                  <a:pt x="102" y="2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15">
            <a:extLst>
              <a:ext uri="{FF2B5EF4-FFF2-40B4-BE49-F238E27FC236}">
                <a16:creationId xmlns:a16="http://schemas.microsoft.com/office/drawing/2014/main" id="{1C505C48-B4F2-CF46-B426-BF9C7E700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761" y="6957146"/>
            <a:ext cx="59487" cy="79316"/>
          </a:xfrm>
          <a:custGeom>
            <a:avLst/>
            <a:gdLst>
              <a:gd name="T0" fmla="*/ 50 w 51"/>
              <a:gd name="T1" fmla="*/ 68 h 69"/>
              <a:gd name="T2" fmla="*/ 0 w 51"/>
              <a:gd name="T3" fmla="*/ 68 h 69"/>
              <a:gd name="T4" fmla="*/ 0 w 51"/>
              <a:gd name="T5" fmla="*/ 0 h 69"/>
              <a:gd name="T6" fmla="*/ 50 w 51"/>
              <a:gd name="T7" fmla="*/ 0 h 69"/>
              <a:gd name="T8" fmla="*/ 50 w 51"/>
              <a:gd name="T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69">
                <a:moveTo>
                  <a:pt x="50" y="68"/>
                </a:moveTo>
                <a:lnTo>
                  <a:pt x="0" y="68"/>
                </a:lnTo>
                <a:lnTo>
                  <a:pt x="0" y="0"/>
                </a:lnTo>
                <a:lnTo>
                  <a:pt x="50" y="0"/>
                </a:lnTo>
                <a:lnTo>
                  <a:pt x="50" y="6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16">
            <a:extLst>
              <a:ext uri="{FF2B5EF4-FFF2-40B4-BE49-F238E27FC236}">
                <a16:creationId xmlns:a16="http://schemas.microsoft.com/office/drawing/2014/main" id="{58A4EDA9-4B75-2241-AF25-7D70DE49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761" y="7269453"/>
            <a:ext cx="59487" cy="79316"/>
          </a:xfrm>
          <a:custGeom>
            <a:avLst/>
            <a:gdLst>
              <a:gd name="T0" fmla="*/ 50 w 51"/>
              <a:gd name="T1" fmla="*/ 68 h 69"/>
              <a:gd name="T2" fmla="*/ 0 w 51"/>
              <a:gd name="T3" fmla="*/ 68 h 69"/>
              <a:gd name="T4" fmla="*/ 0 w 51"/>
              <a:gd name="T5" fmla="*/ 0 h 69"/>
              <a:gd name="T6" fmla="*/ 50 w 51"/>
              <a:gd name="T7" fmla="*/ 0 h 69"/>
              <a:gd name="T8" fmla="*/ 50 w 51"/>
              <a:gd name="T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69">
                <a:moveTo>
                  <a:pt x="50" y="68"/>
                </a:moveTo>
                <a:lnTo>
                  <a:pt x="0" y="68"/>
                </a:lnTo>
                <a:lnTo>
                  <a:pt x="0" y="0"/>
                </a:lnTo>
                <a:lnTo>
                  <a:pt x="50" y="0"/>
                </a:lnTo>
                <a:lnTo>
                  <a:pt x="50" y="6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17">
            <a:extLst>
              <a:ext uri="{FF2B5EF4-FFF2-40B4-BE49-F238E27FC236}">
                <a16:creationId xmlns:a16="http://schemas.microsoft.com/office/drawing/2014/main" id="{6DF75549-5E89-A745-B572-3F7D1E0E2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153" y="6897659"/>
            <a:ext cx="104104" cy="99145"/>
          </a:xfrm>
          <a:custGeom>
            <a:avLst/>
            <a:gdLst>
              <a:gd name="T0" fmla="*/ 51 w 94"/>
              <a:gd name="T1" fmla="*/ 9 h 86"/>
              <a:gd name="T2" fmla="*/ 51 w 94"/>
              <a:gd name="T3" fmla="*/ 9 h 86"/>
              <a:gd name="T4" fmla="*/ 17 w 94"/>
              <a:gd name="T5" fmla="*/ 34 h 86"/>
              <a:gd name="T6" fmla="*/ 9 w 94"/>
              <a:gd name="T7" fmla="*/ 68 h 86"/>
              <a:gd name="T8" fmla="*/ 9 w 94"/>
              <a:gd name="T9" fmla="*/ 68 h 86"/>
              <a:gd name="T10" fmla="*/ 43 w 94"/>
              <a:gd name="T11" fmla="*/ 77 h 86"/>
              <a:gd name="T12" fmla="*/ 85 w 94"/>
              <a:gd name="T13" fmla="*/ 51 h 86"/>
              <a:gd name="T14" fmla="*/ 85 w 94"/>
              <a:gd name="T15" fmla="*/ 17 h 86"/>
              <a:gd name="T16" fmla="*/ 85 w 94"/>
              <a:gd name="T17" fmla="*/ 17 h 86"/>
              <a:gd name="T18" fmla="*/ 51 w 94"/>
              <a:gd name="T19" fmla="*/ 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6">
                <a:moveTo>
                  <a:pt x="51" y="9"/>
                </a:moveTo>
                <a:lnTo>
                  <a:pt x="51" y="9"/>
                </a:lnTo>
                <a:cubicBezTo>
                  <a:pt x="17" y="34"/>
                  <a:pt x="17" y="34"/>
                  <a:pt x="17" y="34"/>
                </a:cubicBezTo>
                <a:cubicBezTo>
                  <a:pt x="9" y="43"/>
                  <a:pt x="0" y="51"/>
                  <a:pt x="9" y="68"/>
                </a:cubicBezTo>
                <a:lnTo>
                  <a:pt x="9" y="68"/>
                </a:lnTo>
                <a:cubicBezTo>
                  <a:pt x="17" y="77"/>
                  <a:pt x="34" y="85"/>
                  <a:pt x="43" y="77"/>
                </a:cubicBezTo>
                <a:cubicBezTo>
                  <a:pt x="85" y="51"/>
                  <a:pt x="85" y="51"/>
                  <a:pt x="85" y="51"/>
                </a:cubicBezTo>
                <a:cubicBezTo>
                  <a:pt x="93" y="43"/>
                  <a:pt x="93" y="26"/>
                  <a:pt x="85" y="17"/>
                </a:cubicBezTo>
                <a:lnTo>
                  <a:pt x="85" y="17"/>
                </a:lnTo>
                <a:cubicBezTo>
                  <a:pt x="85" y="0"/>
                  <a:pt x="68" y="0"/>
                  <a:pt x="51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18">
            <a:extLst>
              <a:ext uri="{FF2B5EF4-FFF2-40B4-BE49-F238E27FC236}">
                <a16:creationId xmlns:a16="http://schemas.microsoft.com/office/drawing/2014/main" id="{B53F62B0-E603-B840-BA5E-F5B372BCC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837" y="7299196"/>
            <a:ext cx="104101" cy="94190"/>
          </a:xfrm>
          <a:custGeom>
            <a:avLst/>
            <a:gdLst>
              <a:gd name="T0" fmla="*/ 51 w 94"/>
              <a:gd name="T1" fmla="*/ 8 h 85"/>
              <a:gd name="T2" fmla="*/ 51 w 94"/>
              <a:gd name="T3" fmla="*/ 8 h 85"/>
              <a:gd name="T4" fmla="*/ 17 w 94"/>
              <a:gd name="T5" fmla="*/ 33 h 85"/>
              <a:gd name="T6" fmla="*/ 8 w 94"/>
              <a:gd name="T7" fmla="*/ 67 h 85"/>
              <a:gd name="T8" fmla="*/ 8 w 94"/>
              <a:gd name="T9" fmla="*/ 67 h 85"/>
              <a:gd name="T10" fmla="*/ 42 w 94"/>
              <a:gd name="T11" fmla="*/ 76 h 85"/>
              <a:gd name="T12" fmla="*/ 85 w 94"/>
              <a:gd name="T13" fmla="*/ 51 h 85"/>
              <a:gd name="T14" fmla="*/ 85 w 94"/>
              <a:gd name="T15" fmla="*/ 17 h 85"/>
              <a:gd name="T16" fmla="*/ 85 w 94"/>
              <a:gd name="T17" fmla="*/ 17 h 85"/>
              <a:gd name="T18" fmla="*/ 51 w 94"/>
              <a:gd name="T19" fmla="*/ 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1" y="8"/>
                </a:moveTo>
                <a:lnTo>
                  <a:pt x="51" y="8"/>
                </a:lnTo>
                <a:cubicBezTo>
                  <a:pt x="17" y="33"/>
                  <a:pt x="17" y="33"/>
                  <a:pt x="17" y="33"/>
                </a:cubicBezTo>
                <a:cubicBezTo>
                  <a:pt x="0" y="42"/>
                  <a:pt x="0" y="59"/>
                  <a:pt x="8" y="67"/>
                </a:cubicBezTo>
                <a:lnTo>
                  <a:pt x="8" y="67"/>
                </a:lnTo>
                <a:cubicBezTo>
                  <a:pt x="17" y="84"/>
                  <a:pt x="34" y="84"/>
                  <a:pt x="42" y="76"/>
                </a:cubicBezTo>
                <a:cubicBezTo>
                  <a:pt x="85" y="51"/>
                  <a:pt x="85" y="51"/>
                  <a:pt x="85" y="51"/>
                </a:cubicBezTo>
                <a:cubicBezTo>
                  <a:pt x="93" y="42"/>
                  <a:pt x="93" y="25"/>
                  <a:pt x="85" y="17"/>
                </a:cubicBezTo>
                <a:lnTo>
                  <a:pt x="85" y="17"/>
                </a:lnTo>
                <a:cubicBezTo>
                  <a:pt x="76" y="0"/>
                  <a:pt x="59" y="0"/>
                  <a:pt x="51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19">
            <a:extLst>
              <a:ext uri="{FF2B5EF4-FFF2-40B4-BE49-F238E27FC236}">
                <a16:creationId xmlns:a16="http://schemas.microsoft.com/office/drawing/2014/main" id="{6B9C2707-C22A-2543-AD2C-A20F78EC2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470" y="8166721"/>
            <a:ext cx="297436" cy="421367"/>
          </a:xfrm>
          <a:custGeom>
            <a:avLst/>
            <a:gdLst>
              <a:gd name="T0" fmla="*/ 263 w 264"/>
              <a:gd name="T1" fmla="*/ 373 h 374"/>
              <a:gd name="T2" fmla="*/ 263 w 264"/>
              <a:gd name="T3" fmla="*/ 373 h 374"/>
              <a:gd name="T4" fmla="*/ 0 w 264"/>
              <a:gd name="T5" fmla="*/ 373 h 374"/>
              <a:gd name="T6" fmla="*/ 0 w 264"/>
              <a:gd name="T7" fmla="*/ 51 h 374"/>
              <a:gd name="T8" fmla="*/ 51 w 264"/>
              <a:gd name="T9" fmla="*/ 0 h 374"/>
              <a:gd name="T10" fmla="*/ 204 w 264"/>
              <a:gd name="T11" fmla="*/ 0 h 374"/>
              <a:gd name="T12" fmla="*/ 263 w 264"/>
              <a:gd name="T13" fmla="*/ 51 h 374"/>
              <a:gd name="T14" fmla="*/ 263 w 264"/>
              <a:gd name="T15" fmla="*/ 373 h 374"/>
              <a:gd name="T16" fmla="*/ 51 w 264"/>
              <a:gd name="T17" fmla="*/ 322 h 374"/>
              <a:gd name="T18" fmla="*/ 51 w 264"/>
              <a:gd name="T19" fmla="*/ 322 h 374"/>
              <a:gd name="T20" fmla="*/ 204 w 264"/>
              <a:gd name="T21" fmla="*/ 322 h 374"/>
              <a:gd name="T22" fmla="*/ 204 w 264"/>
              <a:gd name="T23" fmla="*/ 51 h 374"/>
              <a:gd name="T24" fmla="*/ 204 w 264"/>
              <a:gd name="T25" fmla="*/ 51 h 374"/>
              <a:gd name="T26" fmla="*/ 51 w 264"/>
              <a:gd name="T27" fmla="*/ 51 h 374"/>
              <a:gd name="T28" fmla="*/ 51 w 264"/>
              <a:gd name="T29" fmla="*/ 51 h 374"/>
              <a:gd name="T30" fmla="*/ 51 w 264"/>
              <a:gd name="T31" fmla="*/ 322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4" h="374">
                <a:moveTo>
                  <a:pt x="263" y="373"/>
                </a:moveTo>
                <a:lnTo>
                  <a:pt x="263" y="373"/>
                </a:lnTo>
                <a:cubicBezTo>
                  <a:pt x="0" y="373"/>
                  <a:pt x="0" y="373"/>
                  <a:pt x="0" y="373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5"/>
                  <a:pt x="26" y="0"/>
                  <a:pt x="51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38" y="0"/>
                  <a:pt x="263" y="25"/>
                  <a:pt x="263" y="51"/>
                </a:cubicBezTo>
                <a:lnTo>
                  <a:pt x="263" y="373"/>
                </a:lnTo>
                <a:close/>
                <a:moveTo>
                  <a:pt x="51" y="322"/>
                </a:moveTo>
                <a:lnTo>
                  <a:pt x="51" y="322"/>
                </a:lnTo>
                <a:cubicBezTo>
                  <a:pt x="204" y="322"/>
                  <a:pt x="204" y="322"/>
                  <a:pt x="204" y="322"/>
                </a:cubicBezTo>
                <a:cubicBezTo>
                  <a:pt x="204" y="51"/>
                  <a:pt x="204" y="51"/>
                  <a:pt x="204" y="51"/>
                </a:cubicBezTo>
                <a:lnTo>
                  <a:pt x="204" y="51"/>
                </a:lnTo>
                <a:cubicBezTo>
                  <a:pt x="51" y="51"/>
                  <a:pt x="51" y="51"/>
                  <a:pt x="51" y="51"/>
                </a:cubicBezTo>
                <a:lnTo>
                  <a:pt x="51" y="51"/>
                </a:lnTo>
                <a:lnTo>
                  <a:pt x="51" y="3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20">
            <a:extLst>
              <a:ext uri="{FF2B5EF4-FFF2-40B4-BE49-F238E27FC236}">
                <a16:creationId xmlns:a16="http://schemas.microsoft.com/office/drawing/2014/main" id="{D430325A-548C-5947-83EF-949F86A46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777" y="8052702"/>
            <a:ext cx="857610" cy="545300"/>
          </a:xfrm>
          <a:custGeom>
            <a:avLst/>
            <a:gdLst>
              <a:gd name="T0" fmla="*/ 688 w 765"/>
              <a:gd name="T1" fmla="*/ 483 h 484"/>
              <a:gd name="T2" fmla="*/ 688 w 765"/>
              <a:gd name="T3" fmla="*/ 483 h 484"/>
              <a:gd name="T4" fmla="*/ 77 w 765"/>
              <a:gd name="T5" fmla="*/ 483 h 484"/>
              <a:gd name="T6" fmla="*/ 0 w 765"/>
              <a:gd name="T7" fmla="*/ 407 h 484"/>
              <a:gd name="T8" fmla="*/ 0 w 765"/>
              <a:gd name="T9" fmla="*/ 85 h 484"/>
              <a:gd name="T10" fmla="*/ 34 w 765"/>
              <a:gd name="T11" fmla="*/ 51 h 484"/>
              <a:gd name="T12" fmla="*/ 34 w 765"/>
              <a:gd name="T13" fmla="*/ 51 h 484"/>
              <a:gd name="T14" fmla="*/ 68 w 765"/>
              <a:gd name="T15" fmla="*/ 85 h 484"/>
              <a:gd name="T16" fmla="*/ 68 w 765"/>
              <a:gd name="T17" fmla="*/ 407 h 484"/>
              <a:gd name="T18" fmla="*/ 77 w 765"/>
              <a:gd name="T19" fmla="*/ 415 h 484"/>
              <a:gd name="T20" fmla="*/ 688 w 765"/>
              <a:gd name="T21" fmla="*/ 415 h 484"/>
              <a:gd name="T22" fmla="*/ 696 w 765"/>
              <a:gd name="T23" fmla="*/ 407 h 484"/>
              <a:gd name="T24" fmla="*/ 696 w 765"/>
              <a:gd name="T25" fmla="*/ 0 h 484"/>
              <a:gd name="T26" fmla="*/ 764 w 765"/>
              <a:gd name="T27" fmla="*/ 0 h 484"/>
              <a:gd name="T28" fmla="*/ 764 w 765"/>
              <a:gd name="T29" fmla="*/ 407 h 484"/>
              <a:gd name="T30" fmla="*/ 688 w 765"/>
              <a:gd name="T31" fmla="*/ 483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5" h="484">
                <a:moveTo>
                  <a:pt x="688" y="483"/>
                </a:moveTo>
                <a:lnTo>
                  <a:pt x="688" y="483"/>
                </a:lnTo>
                <a:cubicBezTo>
                  <a:pt x="77" y="483"/>
                  <a:pt x="77" y="483"/>
                  <a:pt x="77" y="483"/>
                </a:cubicBezTo>
                <a:cubicBezTo>
                  <a:pt x="34" y="483"/>
                  <a:pt x="0" y="449"/>
                  <a:pt x="0" y="407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8"/>
                  <a:pt x="9" y="51"/>
                  <a:pt x="34" y="51"/>
                </a:cubicBezTo>
                <a:lnTo>
                  <a:pt x="34" y="51"/>
                </a:lnTo>
                <a:cubicBezTo>
                  <a:pt x="51" y="51"/>
                  <a:pt x="68" y="68"/>
                  <a:pt x="68" y="85"/>
                </a:cubicBezTo>
                <a:cubicBezTo>
                  <a:pt x="68" y="407"/>
                  <a:pt x="68" y="407"/>
                  <a:pt x="68" y="407"/>
                </a:cubicBezTo>
                <a:cubicBezTo>
                  <a:pt x="68" y="407"/>
                  <a:pt x="68" y="415"/>
                  <a:pt x="77" y="415"/>
                </a:cubicBezTo>
                <a:cubicBezTo>
                  <a:pt x="688" y="415"/>
                  <a:pt x="688" y="415"/>
                  <a:pt x="688" y="415"/>
                </a:cubicBezTo>
                <a:lnTo>
                  <a:pt x="696" y="407"/>
                </a:lnTo>
                <a:cubicBezTo>
                  <a:pt x="696" y="0"/>
                  <a:pt x="696" y="0"/>
                  <a:pt x="696" y="0"/>
                </a:cubicBezTo>
                <a:cubicBezTo>
                  <a:pt x="764" y="0"/>
                  <a:pt x="764" y="0"/>
                  <a:pt x="764" y="0"/>
                </a:cubicBezTo>
                <a:cubicBezTo>
                  <a:pt x="764" y="407"/>
                  <a:pt x="764" y="407"/>
                  <a:pt x="764" y="407"/>
                </a:cubicBezTo>
                <a:cubicBezTo>
                  <a:pt x="764" y="449"/>
                  <a:pt x="730" y="483"/>
                  <a:pt x="688" y="4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21">
            <a:extLst>
              <a:ext uri="{FF2B5EF4-FFF2-40B4-BE49-F238E27FC236}">
                <a16:creationId xmlns:a16="http://schemas.microsoft.com/office/drawing/2014/main" id="{C14C122F-5C7B-0245-ADF1-A7BA66579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9419" y="7690822"/>
            <a:ext cx="991455" cy="411452"/>
          </a:xfrm>
          <a:custGeom>
            <a:avLst/>
            <a:gdLst>
              <a:gd name="T0" fmla="*/ 746 w 883"/>
              <a:gd name="T1" fmla="*/ 364 h 365"/>
              <a:gd name="T2" fmla="*/ 746 w 883"/>
              <a:gd name="T3" fmla="*/ 364 h 365"/>
              <a:gd name="T4" fmla="*/ 644 w 883"/>
              <a:gd name="T5" fmla="*/ 313 h 365"/>
              <a:gd name="T6" fmla="*/ 543 w 883"/>
              <a:gd name="T7" fmla="*/ 356 h 365"/>
              <a:gd name="T8" fmla="*/ 441 w 883"/>
              <a:gd name="T9" fmla="*/ 313 h 365"/>
              <a:gd name="T10" fmla="*/ 339 w 883"/>
              <a:gd name="T11" fmla="*/ 356 h 365"/>
              <a:gd name="T12" fmla="*/ 237 w 883"/>
              <a:gd name="T13" fmla="*/ 313 h 365"/>
              <a:gd name="T14" fmla="*/ 127 w 883"/>
              <a:gd name="T15" fmla="*/ 356 h 365"/>
              <a:gd name="T16" fmla="*/ 0 w 883"/>
              <a:gd name="T17" fmla="*/ 220 h 365"/>
              <a:gd name="T18" fmla="*/ 0 w 883"/>
              <a:gd name="T19" fmla="*/ 203 h 365"/>
              <a:gd name="T20" fmla="*/ 118 w 883"/>
              <a:gd name="T21" fmla="*/ 33 h 365"/>
              <a:gd name="T22" fmla="*/ 178 w 883"/>
              <a:gd name="T23" fmla="*/ 0 h 365"/>
              <a:gd name="T24" fmla="*/ 704 w 883"/>
              <a:gd name="T25" fmla="*/ 0 h 365"/>
              <a:gd name="T26" fmla="*/ 704 w 883"/>
              <a:gd name="T27" fmla="*/ 0 h 365"/>
              <a:gd name="T28" fmla="*/ 763 w 883"/>
              <a:gd name="T29" fmla="*/ 33 h 365"/>
              <a:gd name="T30" fmla="*/ 882 w 883"/>
              <a:gd name="T31" fmla="*/ 212 h 365"/>
              <a:gd name="T32" fmla="*/ 882 w 883"/>
              <a:gd name="T33" fmla="*/ 220 h 365"/>
              <a:gd name="T34" fmla="*/ 755 w 883"/>
              <a:gd name="T35" fmla="*/ 364 h 365"/>
              <a:gd name="T36" fmla="*/ 746 w 883"/>
              <a:gd name="T37" fmla="*/ 364 h 365"/>
              <a:gd name="T38" fmla="*/ 644 w 883"/>
              <a:gd name="T39" fmla="*/ 220 h 365"/>
              <a:gd name="T40" fmla="*/ 644 w 883"/>
              <a:gd name="T41" fmla="*/ 220 h 365"/>
              <a:gd name="T42" fmla="*/ 644 w 883"/>
              <a:gd name="T43" fmla="*/ 220 h 365"/>
              <a:gd name="T44" fmla="*/ 687 w 883"/>
              <a:gd name="T45" fmla="*/ 254 h 365"/>
              <a:gd name="T46" fmla="*/ 746 w 883"/>
              <a:gd name="T47" fmla="*/ 288 h 365"/>
              <a:gd name="T48" fmla="*/ 814 w 883"/>
              <a:gd name="T49" fmla="*/ 228 h 365"/>
              <a:gd name="T50" fmla="*/ 704 w 883"/>
              <a:gd name="T51" fmla="*/ 67 h 365"/>
              <a:gd name="T52" fmla="*/ 178 w 883"/>
              <a:gd name="T53" fmla="*/ 67 h 365"/>
              <a:gd name="T54" fmla="*/ 178 w 883"/>
              <a:gd name="T55" fmla="*/ 67 h 365"/>
              <a:gd name="T56" fmla="*/ 76 w 883"/>
              <a:gd name="T57" fmla="*/ 228 h 365"/>
              <a:gd name="T58" fmla="*/ 135 w 883"/>
              <a:gd name="T59" fmla="*/ 288 h 365"/>
              <a:gd name="T60" fmla="*/ 195 w 883"/>
              <a:gd name="T61" fmla="*/ 246 h 365"/>
              <a:gd name="T62" fmla="*/ 237 w 883"/>
              <a:gd name="T63" fmla="*/ 220 h 365"/>
              <a:gd name="T64" fmla="*/ 237 w 883"/>
              <a:gd name="T65" fmla="*/ 220 h 365"/>
              <a:gd name="T66" fmla="*/ 279 w 883"/>
              <a:gd name="T67" fmla="*/ 246 h 365"/>
              <a:gd name="T68" fmla="*/ 339 w 883"/>
              <a:gd name="T69" fmla="*/ 288 h 365"/>
              <a:gd name="T70" fmla="*/ 398 w 883"/>
              <a:gd name="T71" fmla="*/ 246 h 365"/>
              <a:gd name="T72" fmla="*/ 441 w 883"/>
              <a:gd name="T73" fmla="*/ 220 h 365"/>
              <a:gd name="T74" fmla="*/ 441 w 883"/>
              <a:gd name="T75" fmla="*/ 220 h 365"/>
              <a:gd name="T76" fmla="*/ 483 w 883"/>
              <a:gd name="T77" fmla="*/ 246 h 365"/>
              <a:gd name="T78" fmla="*/ 543 w 883"/>
              <a:gd name="T79" fmla="*/ 288 h 365"/>
              <a:gd name="T80" fmla="*/ 602 w 883"/>
              <a:gd name="T81" fmla="*/ 254 h 365"/>
              <a:gd name="T82" fmla="*/ 644 w 883"/>
              <a:gd name="T83" fmla="*/ 22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83" h="365">
                <a:moveTo>
                  <a:pt x="746" y="364"/>
                </a:moveTo>
                <a:lnTo>
                  <a:pt x="746" y="364"/>
                </a:lnTo>
                <a:cubicBezTo>
                  <a:pt x="704" y="364"/>
                  <a:pt x="670" y="347"/>
                  <a:pt x="644" y="313"/>
                </a:cubicBezTo>
                <a:cubicBezTo>
                  <a:pt x="619" y="339"/>
                  <a:pt x="576" y="356"/>
                  <a:pt x="543" y="356"/>
                </a:cubicBezTo>
                <a:cubicBezTo>
                  <a:pt x="500" y="356"/>
                  <a:pt x="466" y="339"/>
                  <a:pt x="441" y="313"/>
                </a:cubicBezTo>
                <a:cubicBezTo>
                  <a:pt x="415" y="339"/>
                  <a:pt x="381" y="356"/>
                  <a:pt x="339" y="356"/>
                </a:cubicBezTo>
                <a:cubicBezTo>
                  <a:pt x="305" y="356"/>
                  <a:pt x="262" y="339"/>
                  <a:pt x="237" y="313"/>
                </a:cubicBezTo>
                <a:cubicBezTo>
                  <a:pt x="212" y="347"/>
                  <a:pt x="169" y="364"/>
                  <a:pt x="127" y="356"/>
                </a:cubicBezTo>
                <a:cubicBezTo>
                  <a:pt x="59" y="356"/>
                  <a:pt x="0" y="288"/>
                  <a:pt x="0" y="220"/>
                </a:cubicBezTo>
                <a:cubicBezTo>
                  <a:pt x="0" y="203"/>
                  <a:pt x="0" y="203"/>
                  <a:pt x="0" y="203"/>
                </a:cubicBezTo>
                <a:cubicBezTo>
                  <a:pt x="118" y="33"/>
                  <a:pt x="118" y="33"/>
                  <a:pt x="118" y="33"/>
                </a:cubicBezTo>
                <a:cubicBezTo>
                  <a:pt x="135" y="8"/>
                  <a:pt x="152" y="0"/>
                  <a:pt x="178" y="0"/>
                </a:cubicBezTo>
                <a:cubicBezTo>
                  <a:pt x="704" y="0"/>
                  <a:pt x="704" y="0"/>
                  <a:pt x="704" y="0"/>
                </a:cubicBezTo>
                <a:lnTo>
                  <a:pt x="704" y="0"/>
                </a:lnTo>
                <a:cubicBezTo>
                  <a:pt x="729" y="0"/>
                  <a:pt x="755" y="8"/>
                  <a:pt x="763" y="33"/>
                </a:cubicBezTo>
                <a:cubicBezTo>
                  <a:pt x="882" y="212"/>
                  <a:pt x="882" y="212"/>
                  <a:pt x="882" y="212"/>
                </a:cubicBezTo>
                <a:cubicBezTo>
                  <a:pt x="882" y="220"/>
                  <a:pt x="882" y="220"/>
                  <a:pt x="882" y="220"/>
                </a:cubicBezTo>
                <a:cubicBezTo>
                  <a:pt x="882" y="296"/>
                  <a:pt x="822" y="356"/>
                  <a:pt x="755" y="364"/>
                </a:cubicBezTo>
                <a:lnTo>
                  <a:pt x="746" y="364"/>
                </a:lnTo>
                <a:close/>
                <a:moveTo>
                  <a:pt x="644" y="220"/>
                </a:moveTo>
                <a:lnTo>
                  <a:pt x="644" y="220"/>
                </a:lnTo>
                <a:lnTo>
                  <a:pt x="644" y="220"/>
                </a:lnTo>
                <a:cubicBezTo>
                  <a:pt x="661" y="220"/>
                  <a:pt x="678" y="237"/>
                  <a:pt x="687" y="254"/>
                </a:cubicBezTo>
                <a:cubicBezTo>
                  <a:pt x="695" y="279"/>
                  <a:pt x="721" y="296"/>
                  <a:pt x="746" y="288"/>
                </a:cubicBezTo>
                <a:cubicBezTo>
                  <a:pt x="780" y="288"/>
                  <a:pt x="806" y="262"/>
                  <a:pt x="814" y="228"/>
                </a:cubicBezTo>
                <a:cubicBezTo>
                  <a:pt x="704" y="67"/>
                  <a:pt x="704" y="67"/>
                  <a:pt x="704" y="67"/>
                </a:cubicBezTo>
                <a:cubicBezTo>
                  <a:pt x="178" y="67"/>
                  <a:pt x="178" y="67"/>
                  <a:pt x="178" y="67"/>
                </a:cubicBezTo>
                <a:lnTo>
                  <a:pt x="178" y="67"/>
                </a:lnTo>
                <a:cubicBezTo>
                  <a:pt x="76" y="228"/>
                  <a:pt x="76" y="228"/>
                  <a:pt x="76" y="228"/>
                </a:cubicBezTo>
                <a:cubicBezTo>
                  <a:pt x="76" y="262"/>
                  <a:pt x="101" y="288"/>
                  <a:pt x="135" y="288"/>
                </a:cubicBezTo>
                <a:cubicBezTo>
                  <a:pt x="161" y="288"/>
                  <a:pt x="186" y="271"/>
                  <a:pt x="195" y="246"/>
                </a:cubicBezTo>
                <a:cubicBezTo>
                  <a:pt x="203" y="237"/>
                  <a:pt x="220" y="220"/>
                  <a:pt x="237" y="220"/>
                </a:cubicBezTo>
                <a:lnTo>
                  <a:pt x="237" y="220"/>
                </a:lnTo>
                <a:cubicBezTo>
                  <a:pt x="254" y="220"/>
                  <a:pt x="271" y="237"/>
                  <a:pt x="279" y="246"/>
                </a:cubicBezTo>
                <a:cubicBezTo>
                  <a:pt x="288" y="271"/>
                  <a:pt x="313" y="288"/>
                  <a:pt x="339" y="288"/>
                </a:cubicBezTo>
                <a:cubicBezTo>
                  <a:pt x="364" y="288"/>
                  <a:pt x="390" y="271"/>
                  <a:pt x="398" y="246"/>
                </a:cubicBezTo>
                <a:cubicBezTo>
                  <a:pt x="407" y="237"/>
                  <a:pt x="424" y="220"/>
                  <a:pt x="441" y="220"/>
                </a:cubicBezTo>
                <a:lnTo>
                  <a:pt x="441" y="220"/>
                </a:lnTo>
                <a:cubicBezTo>
                  <a:pt x="458" y="220"/>
                  <a:pt x="475" y="237"/>
                  <a:pt x="483" y="246"/>
                </a:cubicBezTo>
                <a:cubicBezTo>
                  <a:pt x="492" y="271"/>
                  <a:pt x="517" y="288"/>
                  <a:pt x="543" y="288"/>
                </a:cubicBezTo>
                <a:cubicBezTo>
                  <a:pt x="568" y="288"/>
                  <a:pt x="593" y="271"/>
                  <a:pt x="602" y="254"/>
                </a:cubicBezTo>
                <a:cubicBezTo>
                  <a:pt x="610" y="237"/>
                  <a:pt x="627" y="220"/>
                  <a:pt x="644" y="2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22">
            <a:extLst>
              <a:ext uri="{FF2B5EF4-FFF2-40B4-BE49-F238E27FC236}">
                <a16:creationId xmlns:a16="http://schemas.microsoft.com/office/drawing/2014/main" id="{77BF683F-35B2-0D47-BBA9-EA23890ED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9599" y="7239709"/>
            <a:ext cx="257778" cy="59487"/>
          </a:xfrm>
          <a:custGeom>
            <a:avLst/>
            <a:gdLst>
              <a:gd name="T0" fmla="*/ 228 w 229"/>
              <a:gd name="T1" fmla="*/ 51 h 52"/>
              <a:gd name="T2" fmla="*/ 0 w 229"/>
              <a:gd name="T3" fmla="*/ 51 h 52"/>
              <a:gd name="T4" fmla="*/ 0 w 229"/>
              <a:gd name="T5" fmla="*/ 0 h 52"/>
              <a:gd name="T6" fmla="*/ 228 w 229"/>
              <a:gd name="T7" fmla="*/ 0 h 52"/>
              <a:gd name="T8" fmla="*/ 228 w 229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" h="52">
                <a:moveTo>
                  <a:pt x="228" y="51"/>
                </a:moveTo>
                <a:lnTo>
                  <a:pt x="0" y="51"/>
                </a:lnTo>
                <a:lnTo>
                  <a:pt x="0" y="0"/>
                </a:lnTo>
                <a:lnTo>
                  <a:pt x="228" y="0"/>
                </a:lnTo>
                <a:lnTo>
                  <a:pt x="228" y="5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23">
            <a:extLst>
              <a:ext uri="{FF2B5EF4-FFF2-40B4-BE49-F238E27FC236}">
                <a16:creationId xmlns:a16="http://schemas.microsoft.com/office/drawing/2014/main" id="{6C5DA3CE-8B79-514B-9B27-6FD6543AB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4301" y="7071162"/>
            <a:ext cx="247864" cy="485813"/>
          </a:xfrm>
          <a:custGeom>
            <a:avLst/>
            <a:gdLst>
              <a:gd name="T0" fmla="*/ 85 w 222"/>
              <a:gd name="T1" fmla="*/ 0 h 434"/>
              <a:gd name="T2" fmla="*/ 85 w 222"/>
              <a:gd name="T3" fmla="*/ 0 h 434"/>
              <a:gd name="T4" fmla="*/ 0 w 222"/>
              <a:gd name="T5" fmla="*/ 0 h 434"/>
              <a:gd name="T6" fmla="*/ 0 w 222"/>
              <a:gd name="T7" fmla="*/ 51 h 434"/>
              <a:gd name="T8" fmla="*/ 60 w 222"/>
              <a:gd name="T9" fmla="*/ 51 h 434"/>
              <a:gd name="T10" fmla="*/ 85 w 222"/>
              <a:gd name="T11" fmla="*/ 68 h 434"/>
              <a:gd name="T12" fmla="*/ 170 w 222"/>
              <a:gd name="T13" fmla="*/ 161 h 434"/>
              <a:gd name="T14" fmla="*/ 170 w 222"/>
              <a:gd name="T15" fmla="*/ 373 h 434"/>
              <a:gd name="T16" fmla="*/ 34 w 222"/>
              <a:gd name="T17" fmla="*/ 373 h 434"/>
              <a:gd name="T18" fmla="*/ 34 w 222"/>
              <a:gd name="T19" fmla="*/ 399 h 434"/>
              <a:gd name="T20" fmla="*/ 26 w 222"/>
              <a:gd name="T21" fmla="*/ 433 h 434"/>
              <a:gd name="T22" fmla="*/ 170 w 222"/>
              <a:gd name="T23" fmla="*/ 433 h 434"/>
              <a:gd name="T24" fmla="*/ 221 w 222"/>
              <a:gd name="T25" fmla="*/ 373 h 434"/>
              <a:gd name="T26" fmla="*/ 221 w 222"/>
              <a:gd name="T27" fmla="*/ 153 h 434"/>
              <a:gd name="T28" fmla="*/ 221 w 222"/>
              <a:gd name="T29" fmla="*/ 144 h 434"/>
              <a:gd name="T30" fmla="*/ 111 w 222"/>
              <a:gd name="T31" fmla="*/ 17 h 434"/>
              <a:gd name="T32" fmla="*/ 85 w 222"/>
              <a:gd name="T33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2" h="434">
                <a:moveTo>
                  <a:pt x="85" y="0"/>
                </a:moveTo>
                <a:lnTo>
                  <a:pt x="85" y="0"/>
                </a:lnTo>
                <a:cubicBezTo>
                  <a:pt x="0" y="0"/>
                  <a:pt x="0" y="0"/>
                  <a:pt x="0" y="0"/>
                </a:cubicBezTo>
                <a:cubicBezTo>
                  <a:pt x="0" y="51"/>
                  <a:pt x="0" y="51"/>
                  <a:pt x="0" y="51"/>
                </a:cubicBezTo>
                <a:cubicBezTo>
                  <a:pt x="60" y="51"/>
                  <a:pt x="60" y="51"/>
                  <a:pt x="60" y="51"/>
                </a:cubicBezTo>
                <a:cubicBezTo>
                  <a:pt x="68" y="51"/>
                  <a:pt x="77" y="59"/>
                  <a:pt x="85" y="68"/>
                </a:cubicBezTo>
                <a:cubicBezTo>
                  <a:pt x="170" y="161"/>
                  <a:pt x="170" y="161"/>
                  <a:pt x="170" y="161"/>
                </a:cubicBezTo>
                <a:cubicBezTo>
                  <a:pt x="170" y="373"/>
                  <a:pt x="170" y="373"/>
                  <a:pt x="170" y="373"/>
                </a:cubicBezTo>
                <a:cubicBezTo>
                  <a:pt x="34" y="373"/>
                  <a:pt x="34" y="373"/>
                  <a:pt x="34" y="373"/>
                </a:cubicBezTo>
                <a:cubicBezTo>
                  <a:pt x="34" y="382"/>
                  <a:pt x="34" y="390"/>
                  <a:pt x="34" y="399"/>
                </a:cubicBezTo>
                <a:cubicBezTo>
                  <a:pt x="34" y="407"/>
                  <a:pt x="34" y="416"/>
                  <a:pt x="26" y="433"/>
                </a:cubicBezTo>
                <a:cubicBezTo>
                  <a:pt x="170" y="433"/>
                  <a:pt x="170" y="433"/>
                  <a:pt x="170" y="433"/>
                </a:cubicBezTo>
                <a:cubicBezTo>
                  <a:pt x="195" y="433"/>
                  <a:pt x="221" y="407"/>
                  <a:pt x="221" y="373"/>
                </a:cubicBezTo>
                <a:cubicBezTo>
                  <a:pt x="221" y="153"/>
                  <a:pt x="221" y="153"/>
                  <a:pt x="221" y="153"/>
                </a:cubicBezTo>
                <a:cubicBezTo>
                  <a:pt x="221" y="144"/>
                  <a:pt x="221" y="144"/>
                  <a:pt x="221" y="144"/>
                </a:cubicBezTo>
                <a:cubicBezTo>
                  <a:pt x="111" y="17"/>
                  <a:pt x="111" y="17"/>
                  <a:pt x="111" y="17"/>
                </a:cubicBezTo>
                <a:cubicBezTo>
                  <a:pt x="102" y="9"/>
                  <a:pt x="94" y="0"/>
                  <a:pt x="8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24">
            <a:extLst>
              <a:ext uri="{FF2B5EF4-FFF2-40B4-BE49-F238E27FC236}">
                <a16:creationId xmlns:a16="http://schemas.microsoft.com/office/drawing/2014/main" id="{B939E499-1289-6544-A373-72C59C2C2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7720" y="7482617"/>
            <a:ext cx="307351" cy="84272"/>
          </a:xfrm>
          <a:custGeom>
            <a:avLst/>
            <a:gdLst>
              <a:gd name="T0" fmla="*/ 263 w 272"/>
              <a:gd name="T1" fmla="*/ 0 h 77"/>
              <a:gd name="T2" fmla="*/ 263 w 272"/>
              <a:gd name="T3" fmla="*/ 0 h 77"/>
              <a:gd name="T4" fmla="*/ 8 w 272"/>
              <a:gd name="T5" fmla="*/ 0 h 77"/>
              <a:gd name="T6" fmla="*/ 17 w 272"/>
              <a:gd name="T7" fmla="*/ 34 h 77"/>
              <a:gd name="T8" fmla="*/ 0 w 272"/>
              <a:gd name="T9" fmla="*/ 76 h 77"/>
              <a:gd name="T10" fmla="*/ 271 w 272"/>
              <a:gd name="T11" fmla="*/ 76 h 77"/>
              <a:gd name="T12" fmla="*/ 255 w 272"/>
              <a:gd name="T13" fmla="*/ 34 h 77"/>
              <a:gd name="T14" fmla="*/ 263 w 272"/>
              <a:gd name="T1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" h="77">
                <a:moveTo>
                  <a:pt x="263" y="0"/>
                </a:moveTo>
                <a:lnTo>
                  <a:pt x="263" y="0"/>
                </a:lnTo>
                <a:cubicBezTo>
                  <a:pt x="8" y="0"/>
                  <a:pt x="8" y="0"/>
                  <a:pt x="8" y="0"/>
                </a:cubicBezTo>
                <a:cubicBezTo>
                  <a:pt x="17" y="8"/>
                  <a:pt x="17" y="25"/>
                  <a:pt x="17" y="34"/>
                </a:cubicBezTo>
                <a:cubicBezTo>
                  <a:pt x="17" y="51"/>
                  <a:pt x="8" y="59"/>
                  <a:pt x="0" y="76"/>
                </a:cubicBezTo>
                <a:cubicBezTo>
                  <a:pt x="271" y="76"/>
                  <a:pt x="271" y="76"/>
                  <a:pt x="271" y="76"/>
                </a:cubicBezTo>
                <a:cubicBezTo>
                  <a:pt x="263" y="59"/>
                  <a:pt x="255" y="51"/>
                  <a:pt x="255" y="34"/>
                </a:cubicBezTo>
                <a:cubicBezTo>
                  <a:pt x="255" y="25"/>
                  <a:pt x="263" y="8"/>
                  <a:pt x="26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25">
            <a:extLst>
              <a:ext uri="{FF2B5EF4-FFF2-40B4-BE49-F238E27FC236}">
                <a16:creationId xmlns:a16="http://schemas.microsoft.com/office/drawing/2014/main" id="{6783CC8C-EBBE-FE44-9208-E28F7D2F2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5752" y="6927402"/>
            <a:ext cx="753505" cy="535385"/>
          </a:xfrm>
          <a:custGeom>
            <a:avLst/>
            <a:gdLst>
              <a:gd name="T0" fmla="*/ 637 w 671"/>
              <a:gd name="T1" fmla="*/ 458 h 476"/>
              <a:gd name="T2" fmla="*/ 637 w 671"/>
              <a:gd name="T3" fmla="*/ 458 h 476"/>
              <a:gd name="T4" fmla="*/ 670 w 671"/>
              <a:gd name="T5" fmla="*/ 466 h 476"/>
              <a:gd name="T6" fmla="*/ 670 w 671"/>
              <a:gd name="T7" fmla="*/ 178 h 476"/>
              <a:gd name="T8" fmla="*/ 670 w 671"/>
              <a:gd name="T9" fmla="*/ 127 h 476"/>
              <a:gd name="T10" fmla="*/ 670 w 671"/>
              <a:gd name="T11" fmla="*/ 59 h 476"/>
              <a:gd name="T12" fmla="*/ 603 w 671"/>
              <a:gd name="T13" fmla="*/ 0 h 476"/>
              <a:gd name="T14" fmla="*/ 34 w 671"/>
              <a:gd name="T15" fmla="*/ 0 h 476"/>
              <a:gd name="T16" fmla="*/ 0 w 671"/>
              <a:gd name="T17" fmla="*/ 34 h 476"/>
              <a:gd name="T18" fmla="*/ 34 w 671"/>
              <a:gd name="T19" fmla="*/ 68 h 476"/>
              <a:gd name="T20" fmla="*/ 594 w 671"/>
              <a:gd name="T21" fmla="*/ 68 h 476"/>
              <a:gd name="T22" fmla="*/ 594 w 671"/>
              <a:gd name="T23" fmla="*/ 475 h 476"/>
              <a:gd name="T24" fmla="*/ 637 w 671"/>
              <a:gd name="T25" fmla="*/ 458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1" h="476">
                <a:moveTo>
                  <a:pt x="637" y="458"/>
                </a:moveTo>
                <a:lnTo>
                  <a:pt x="637" y="458"/>
                </a:lnTo>
                <a:cubicBezTo>
                  <a:pt x="645" y="458"/>
                  <a:pt x="662" y="458"/>
                  <a:pt x="670" y="466"/>
                </a:cubicBezTo>
                <a:cubicBezTo>
                  <a:pt x="670" y="178"/>
                  <a:pt x="670" y="178"/>
                  <a:pt x="670" y="178"/>
                </a:cubicBezTo>
                <a:cubicBezTo>
                  <a:pt x="670" y="127"/>
                  <a:pt x="670" y="127"/>
                  <a:pt x="670" y="127"/>
                </a:cubicBezTo>
                <a:cubicBezTo>
                  <a:pt x="670" y="59"/>
                  <a:pt x="670" y="59"/>
                  <a:pt x="670" y="59"/>
                </a:cubicBezTo>
                <a:cubicBezTo>
                  <a:pt x="670" y="25"/>
                  <a:pt x="637" y="0"/>
                  <a:pt x="603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51"/>
                  <a:pt x="17" y="68"/>
                  <a:pt x="34" y="68"/>
                </a:cubicBezTo>
                <a:cubicBezTo>
                  <a:pt x="594" y="68"/>
                  <a:pt x="594" y="68"/>
                  <a:pt x="594" y="68"/>
                </a:cubicBezTo>
                <a:cubicBezTo>
                  <a:pt x="594" y="475"/>
                  <a:pt x="594" y="475"/>
                  <a:pt x="594" y="475"/>
                </a:cubicBezTo>
                <a:cubicBezTo>
                  <a:pt x="611" y="466"/>
                  <a:pt x="619" y="458"/>
                  <a:pt x="637" y="4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26">
            <a:extLst>
              <a:ext uri="{FF2B5EF4-FFF2-40B4-BE49-F238E27FC236}">
                <a16:creationId xmlns:a16="http://schemas.microsoft.com/office/drawing/2014/main" id="{90710510-B0C9-7449-B632-E17048E84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0027" y="7214924"/>
            <a:ext cx="153674" cy="351965"/>
          </a:xfrm>
          <a:custGeom>
            <a:avLst/>
            <a:gdLst>
              <a:gd name="T0" fmla="*/ 128 w 137"/>
              <a:gd name="T1" fmla="*/ 238 h 315"/>
              <a:gd name="T2" fmla="*/ 128 w 137"/>
              <a:gd name="T3" fmla="*/ 238 h 315"/>
              <a:gd name="T4" fmla="*/ 68 w 137"/>
              <a:gd name="T5" fmla="*/ 238 h 315"/>
              <a:gd name="T6" fmla="*/ 68 w 137"/>
              <a:gd name="T7" fmla="*/ 0 h 315"/>
              <a:gd name="T8" fmla="*/ 0 w 137"/>
              <a:gd name="T9" fmla="*/ 0 h 315"/>
              <a:gd name="T10" fmla="*/ 0 w 137"/>
              <a:gd name="T11" fmla="*/ 246 h 315"/>
              <a:gd name="T12" fmla="*/ 9 w 137"/>
              <a:gd name="T13" fmla="*/ 289 h 315"/>
              <a:gd name="T14" fmla="*/ 60 w 137"/>
              <a:gd name="T15" fmla="*/ 314 h 315"/>
              <a:gd name="T16" fmla="*/ 60 w 137"/>
              <a:gd name="T17" fmla="*/ 314 h 315"/>
              <a:gd name="T18" fmla="*/ 136 w 137"/>
              <a:gd name="T19" fmla="*/ 314 h 315"/>
              <a:gd name="T20" fmla="*/ 119 w 137"/>
              <a:gd name="T21" fmla="*/ 272 h 315"/>
              <a:gd name="T22" fmla="*/ 128 w 137"/>
              <a:gd name="T23" fmla="*/ 238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315">
                <a:moveTo>
                  <a:pt x="128" y="238"/>
                </a:moveTo>
                <a:lnTo>
                  <a:pt x="128" y="238"/>
                </a:lnTo>
                <a:cubicBezTo>
                  <a:pt x="68" y="238"/>
                  <a:pt x="68" y="238"/>
                  <a:pt x="68" y="238"/>
                </a:cubicBezTo>
                <a:cubicBezTo>
                  <a:pt x="68" y="0"/>
                  <a:pt x="68" y="0"/>
                  <a:pt x="6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46"/>
                  <a:pt x="0" y="246"/>
                  <a:pt x="0" y="246"/>
                </a:cubicBezTo>
                <a:cubicBezTo>
                  <a:pt x="0" y="263"/>
                  <a:pt x="0" y="272"/>
                  <a:pt x="9" y="289"/>
                </a:cubicBezTo>
                <a:cubicBezTo>
                  <a:pt x="26" y="306"/>
                  <a:pt x="43" y="314"/>
                  <a:pt x="60" y="314"/>
                </a:cubicBezTo>
                <a:lnTo>
                  <a:pt x="60" y="314"/>
                </a:lnTo>
                <a:cubicBezTo>
                  <a:pt x="136" y="314"/>
                  <a:pt x="136" y="314"/>
                  <a:pt x="136" y="314"/>
                </a:cubicBezTo>
                <a:cubicBezTo>
                  <a:pt x="128" y="297"/>
                  <a:pt x="119" y="289"/>
                  <a:pt x="119" y="272"/>
                </a:cubicBezTo>
                <a:cubicBezTo>
                  <a:pt x="119" y="263"/>
                  <a:pt x="119" y="255"/>
                  <a:pt x="128" y="2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27">
            <a:extLst>
              <a:ext uri="{FF2B5EF4-FFF2-40B4-BE49-F238E27FC236}">
                <a16:creationId xmlns:a16="http://schemas.microsoft.com/office/drawing/2014/main" id="{8070C9A2-E0B8-CD4C-865F-4E81C5D8F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5498" y="7413215"/>
            <a:ext cx="213161" cy="213161"/>
          </a:xfrm>
          <a:custGeom>
            <a:avLst/>
            <a:gdLst>
              <a:gd name="T0" fmla="*/ 94 w 188"/>
              <a:gd name="T1" fmla="*/ 187 h 188"/>
              <a:gd name="T2" fmla="*/ 94 w 188"/>
              <a:gd name="T3" fmla="*/ 187 h 188"/>
              <a:gd name="T4" fmla="*/ 0 w 188"/>
              <a:gd name="T5" fmla="*/ 94 h 188"/>
              <a:gd name="T6" fmla="*/ 94 w 188"/>
              <a:gd name="T7" fmla="*/ 0 h 188"/>
              <a:gd name="T8" fmla="*/ 187 w 188"/>
              <a:gd name="T9" fmla="*/ 94 h 188"/>
              <a:gd name="T10" fmla="*/ 94 w 188"/>
              <a:gd name="T11" fmla="*/ 187 h 188"/>
              <a:gd name="T12" fmla="*/ 94 w 188"/>
              <a:gd name="T13" fmla="*/ 51 h 188"/>
              <a:gd name="T14" fmla="*/ 94 w 188"/>
              <a:gd name="T15" fmla="*/ 51 h 188"/>
              <a:gd name="T16" fmla="*/ 51 w 188"/>
              <a:gd name="T17" fmla="*/ 94 h 188"/>
              <a:gd name="T18" fmla="*/ 94 w 188"/>
              <a:gd name="T19" fmla="*/ 136 h 188"/>
              <a:gd name="T20" fmla="*/ 136 w 188"/>
              <a:gd name="T21" fmla="*/ 94 h 188"/>
              <a:gd name="T22" fmla="*/ 94 w 188"/>
              <a:gd name="T23" fmla="*/ 5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" h="188">
                <a:moveTo>
                  <a:pt x="94" y="187"/>
                </a:moveTo>
                <a:lnTo>
                  <a:pt x="94" y="187"/>
                </a:lnTo>
                <a:cubicBezTo>
                  <a:pt x="42" y="187"/>
                  <a:pt x="0" y="145"/>
                  <a:pt x="0" y="94"/>
                </a:cubicBezTo>
                <a:cubicBezTo>
                  <a:pt x="0" y="43"/>
                  <a:pt x="42" y="0"/>
                  <a:pt x="94" y="0"/>
                </a:cubicBezTo>
                <a:cubicBezTo>
                  <a:pt x="144" y="0"/>
                  <a:pt x="187" y="43"/>
                  <a:pt x="187" y="94"/>
                </a:cubicBezTo>
                <a:cubicBezTo>
                  <a:pt x="187" y="145"/>
                  <a:pt x="144" y="187"/>
                  <a:pt x="94" y="187"/>
                </a:cubicBezTo>
                <a:close/>
                <a:moveTo>
                  <a:pt x="94" y="51"/>
                </a:moveTo>
                <a:lnTo>
                  <a:pt x="94" y="51"/>
                </a:lnTo>
                <a:cubicBezTo>
                  <a:pt x="76" y="51"/>
                  <a:pt x="51" y="68"/>
                  <a:pt x="51" y="94"/>
                </a:cubicBezTo>
                <a:cubicBezTo>
                  <a:pt x="51" y="119"/>
                  <a:pt x="76" y="136"/>
                  <a:pt x="94" y="136"/>
                </a:cubicBezTo>
                <a:cubicBezTo>
                  <a:pt x="119" y="136"/>
                  <a:pt x="136" y="119"/>
                  <a:pt x="136" y="94"/>
                </a:cubicBezTo>
                <a:cubicBezTo>
                  <a:pt x="136" y="68"/>
                  <a:pt x="119" y="51"/>
                  <a:pt x="94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28">
            <a:extLst>
              <a:ext uri="{FF2B5EF4-FFF2-40B4-BE49-F238E27FC236}">
                <a16:creationId xmlns:a16="http://schemas.microsoft.com/office/drawing/2014/main" id="{07E388C7-00D1-E14F-A902-BE1710CB7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4128" y="7413215"/>
            <a:ext cx="208205" cy="213161"/>
          </a:xfrm>
          <a:custGeom>
            <a:avLst/>
            <a:gdLst>
              <a:gd name="T0" fmla="*/ 93 w 187"/>
              <a:gd name="T1" fmla="*/ 187 h 188"/>
              <a:gd name="T2" fmla="*/ 93 w 187"/>
              <a:gd name="T3" fmla="*/ 187 h 188"/>
              <a:gd name="T4" fmla="*/ 0 w 187"/>
              <a:gd name="T5" fmla="*/ 94 h 188"/>
              <a:gd name="T6" fmla="*/ 93 w 187"/>
              <a:gd name="T7" fmla="*/ 0 h 188"/>
              <a:gd name="T8" fmla="*/ 186 w 187"/>
              <a:gd name="T9" fmla="*/ 94 h 188"/>
              <a:gd name="T10" fmla="*/ 93 w 187"/>
              <a:gd name="T11" fmla="*/ 187 h 188"/>
              <a:gd name="T12" fmla="*/ 93 w 187"/>
              <a:gd name="T13" fmla="*/ 51 h 188"/>
              <a:gd name="T14" fmla="*/ 93 w 187"/>
              <a:gd name="T15" fmla="*/ 51 h 188"/>
              <a:gd name="T16" fmla="*/ 51 w 187"/>
              <a:gd name="T17" fmla="*/ 94 h 188"/>
              <a:gd name="T18" fmla="*/ 93 w 187"/>
              <a:gd name="T19" fmla="*/ 136 h 188"/>
              <a:gd name="T20" fmla="*/ 136 w 187"/>
              <a:gd name="T21" fmla="*/ 94 h 188"/>
              <a:gd name="T22" fmla="*/ 93 w 187"/>
              <a:gd name="T23" fmla="*/ 5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188">
                <a:moveTo>
                  <a:pt x="93" y="187"/>
                </a:moveTo>
                <a:lnTo>
                  <a:pt x="93" y="187"/>
                </a:lnTo>
                <a:cubicBezTo>
                  <a:pt x="42" y="187"/>
                  <a:pt x="0" y="145"/>
                  <a:pt x="0" y="94"/>
                </a:cubicBezTo>
                <a:cubicBezTo>
                  <a:pt x="0" y="43"/>
                  <a:pt x="42" y="0"/>
                  <a:pt x="93" y="0"/>
                </a:cubicBezTo>
                <a:cubicBezTo>
                  <a:pt x="144" y="0"/>
                  <a:pt x="186" y="43"/>
                  <a:pt x="186" y="94"/>
                </a:cubicBezTo>
                <a:cubicBezTo>
                  <a:pt x="186" y="145"/>
                  <a:pt x="144" y="187"/>
                  <a:pt x="93" y="187"/>
                </a:cubicBezTo>
                <a:close/>
                <a:moveTo>
                  <a:pt x="93" y="51"/>
                </a:moveTo>
                <a:lnTo>
                  <a:pt x="93" y="51"/>
                </a:lnTo>
                <a:cubicBezTo>
                  <a:pt x="68" y="51"/>
                  <a:pt x="51" y="68"/>
                  <a:pt x="51" y="94"/>
                </a:cubicBezTo>
                <a:cubicBezTo>
                  <a:pt x="51" y="119"/>
                  <a:pt x="68" y="136"/>
                  <a:pt x="93" y="136"/>
                </a:cubicBezTo>
                <a:cubicBezTo>
                  <a:pt x="118" y="136"/>
                  <a:pt x="136" y="119"/>
                  <a:pt x="136" y="94"/>
                </a:cubicBezTo>
                <a:cubicBezTo>
                  <a:pt x="136" y="68"/>
                  <a:pt x="118" y="51"/>
                  <a:pt x="93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29">
            <a:extLst>
              <a:ext uri="{FF2B5EF4-FFF2-40B4-BE49-F238E27FC236}">
                <a16:creationId xmlns:a16="http://schemas.microsoft.com/office/drawing/2014/main" id="{B5EFD142-DE1B-6B4D-B662-6DFDEC48E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0625" y="7061247"/>
            <a:ext cx="317265" cy="79316"/>
          </a:xfrm>
          <a:custGeom>
            <a:avLst/>
            <a:gdLst>
              <a:gd name="T0" fmla="*/ 246 w 281"/>
              <a:gd name="T1" fmla="*/ 68 h 69"/>
              <a:gd name="T2" fmla="*/ 246 w 281"/>
              <a:gd name="T3" fmla="*/ 68 h 69"/>
              <a:gd name="T4" fmla="*/ 34 w 281"/>
              <a:gd name="T5" fmla="*/ 68 h 69"/>
              <a:gd name="T6" fmla="*/ 0 w 281"/>
              <a:gd name="T7" fmla="*/ 34 h 69"/>
              <a:gd name="T8" fmla="*/ 0 w 281"/>
              <a:gd name="T9" fmla="*/ 34 h 69"/>
              <a:gd name="T10" fmla="*/ 34 w 281"/>
              <a:gd name="T11" fmla="*/ 0 h 69"/>
              <a:gd name="T12" fmla="*/ 246 w 281"/>
              <a:gd name="T13" fmla="*/ 0 h 69"/>
              <a:gd name="T14" fmla="*/ 280 w 281"/>
              <a:gd name="T15" fmla="*/ 34 h 69"/>
              <a:gd name="T16" fmla="*/ 280 w 281"/>
              <a:gd name="T17" fmla="*/ 34 h 69"/>
              <a:gd name="T18" fmla="*/ 246 w 281"/>
              <a:gd name="T1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1" h="69">
                <a:moveTo>
                  <a:pt x="246" y="68"/>
                </a:moveTo>
                <a:lnTo>
                  <a:pt x="246" y="68"/>
                </a:lnTo>
                <a:cubicBezTo>
                  <a:pt x="34" y="68"/>
                  <a:pt x="34" y="68"/>
                  <a:pt x="34" y="68"/>
                </a:cubicBezTo>
                <a:cubicBezTo>
                  <a:pt x="17" y="68"/>
                  <a:pt x="0" y="52"/>
                  <a:pt x="0" y="34"/>
                </a:cubicBezTo>
                <a:lnTo>
                  <a:pt x="0" y="34"/>
                </a:lnTo>
                <a:cubicBezTo>
                  <a:pt x="0" y="18"/>
                  <a:pt x="17" y="0"/>
                  <a:pt x="34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63" y="0"/>
                  <a:pt x="280" y="18"/>
                  <a:pt x="280" y="34"/>
                </a:cubicBezTo>
                <a:lnTo>
                  <a:pt x="280" y="34"/>
                </a:lnTo>
                <a:cubicBezTo>
                  <a:pt x="280" y="52"/>
                  <a:pt x="263" y="68"/>
                  <a:pt x="246" y="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327" name="Freeform 230">
            <a:extLst>
              <a:ext uri="{FF2B5EF4-FFF2-40B4-BE49-F238E27FC236}">
                <a16:creationId xmlns:a16="http://schemas.microsoft.com/office/drawing/2014/main" id="{B4A3CAA7-BC3F-3841-815A-57F6B3DC7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198" y="7175266"/>
            <a:ext cx="163588" cy="69402"/>
          </a:xfrm>
          <a:custGeom>
            <a:avLst/>
            <a:gdLst>
              <a:gd name="T0" fmla="*/ 118 w 145"/>
              <a:gd name="T1" fmla="*/ 60 h 61"/>
              <a:gd name="T2" fmla="*/ 118 w 145"/>
              <a:gd name="T3" fmla="*/ 60 h 61"/>
              <a:gd name="T4" fmla="*/ 25 w 145"/>
              <a:gd name="T5" fmla="*/ 60 h 61"/>
              <a:gd name="T6" fmla="*/ 0 w 145"/>
              <a:gd name="T7" fmla="*/ 26 h 61"/>
              <a:gd name="T8" fmla="*/ 0 w 145"/>
              <a:gd name="T9" fmla="*/ 26 h 61"/>
              <a:gd name="T10" fmla="*/ 34 w 145"/>
              <a:gd name="T11" fmla="*/ 0 h 61"/>
              <a:gd name="T12" fmla="*/ 118 w 145"/>
              <a:gd name="T13" fmla="*/ 9 h 61"/>
              <a:gd name="T14" fmla="*/ 144 w 145"/>
              <a:gd name="T15" fmla="*/ 34 h 61"/>
              <a:gd name="T16" fmla="*/ 144 w 145"/>
              <a:gd name="T17" fmla="*/ 34 h 61"/>
              <a:gd name="T18" fmla="*/ 118 w 145"/>
              <a:gd name="T1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61">
                <a:moveTo>
                  <a:pt x="118" y="60"/>
                </a:moveTo>
                <a:lnTo>
                  <a:pt x="118" y="60"/>
                </a:lnTo>
                <a:cubicBezTo>
                  <a:pt x="25" y="60"/>
                  <a:pt x="25" y="60"/>
                  <a:pt x="25" y="60"/>
                </a:cubicBezTo>
                <a:cubicBezTo>
                  <a:pt x="16" y="60"/>
                  <a:pt x="0" y="43"/>
                  <a:pt x="0" y="26"/>
                </a:cubicBezTo>
                <a:lnTo>
                  <a:pt x="0" y="26"/>
                </a:lnTo>
                <a:cubicBezTo>
                  <a:pt x="0" y="17"/>
                  <a:pt x="16" y="0"/>
                  <a:pt x="34" y="0"/>
                </a:cubicBezTo>
                <a:cubicBezTo>
                  <a:pt x="118" y="9"/>
                  <a:pt x="118" y="9"/>
                  <a:pt x="118" y="9"/>
                </a:cubicBezTo>
                <a:cubicBezTo>
                  <a:pt x="135" y="9"/>
                  <a:pt x="144" y="17"/>
                  <a:pt x="144" y="34"/>
                </a:cubicBezTo>
                <a:lnTo>
                  <a:pt x="144" y="34"/>
                </a:lnTo>
                <a:cubicBezTo>
                  <a:pt x="144" y="43"/>
                  <a:pt x="127" y="60"/>
                  <a:pt x="118" y="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31">
            <a:extLst>
              <a:ext uri="{FF2B5EF4-FFF2-40B4-BE49-F238E27FC236}">
                <a16:creationId xmlns:a16="http://schemas.microsoft.com/office/drawing/2014/main" id="{61599ACA-6C29-834B-B0ED-E67AC491F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4821" y="8176635"/>
            <a:ext cx="887353" cy="99145"/>
          </a:xfrm>
          <a:custGeom>
            <a:avLst/>
            <a:gdLst>
              <a:gd name="T0" fmla="*/ 789 w 790"/>
              <a:gd name="T1" fmla="*/ 85 h 86"/>
              <a:gd name="T2" fmla="*/ 0 w 790"/>
              <a:gd name="T3" fmla="*/ 85 h 86"/>
              <a:gd name="T4" fmla="*/ 0 w 790"/>
              <a:gd name="T5" fmla="*/ 0 h 86"/>
              <a:gd name="T6" fmla="*/ 789 w 790"/>
              <a:gd name="T7" fmla="*/ 0 h 86"/>
              <a:gd name="T8" fmla="*/ 789 w 790"/>
              <a:gd name="T9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0" h="86">
                <a:moveTo>
                  <a:pt x="789" y="85"/>
                </a:moveTo>
                <a:lnTo>
                  <a:pt x="0" y="85"/>
                </a:lnTo>
                <a:lnTo>
                  <a:pt x="0" y="0"/>
                </a:lnTo>
                <a:lnTo>
                  <a:pt x="789" y="0"/>
                </a:lnTo>
                <a:lnTo>
                  <a:pt x="789" y="8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32">
            <a:extLst>
              <a:ext uri="{FF2B5EF4-FFF2-40B4-BE49-F238E27FC236}">
                <a16:creationId xmlns:a16="http://schemas.microsoft.com/office/drawing/2014/main" id="{0290F0DA-560F-CC4C-B9D4-892323B7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52" y="8434413"/>
            <a:ext cx="193335" cy="79316"/>
          </a:xfrm>
          <a:custGeom>
            <a:avLst/>
            <a:gdLst>
              <a:gd name="T0" fmla="*/ 135 w 170"/>
              <a:gd name="T1" fmla="*/ 68 h 69"/>
              <a:gd name="T2" fmla="*/ 135 w 170"/>
              <a:gd name="T3" fmla="*/ 68 h 69"/>
              <a:gd name="T4" fmla="*/ 34 w 170"/>
              <a:gd name="T5" fmla="*/ 68 h 69"/>
              <a:gd name="T6" fmla="*/ 0 w 170"/>
              <a:gd name="T7" fmla="*/ 34 h 69"/>
              <a:gd name="T8" fmla="*/ 0 w 170"/>
              <a:gd name="T9" fmla="*/ 34 h 69"/>
              <a:gd name="T10" fmla="*/ 34 w 170"/>
              <a:gd name="T11" fmla="*/ 0 h 69"/>
              <a:gd name="T12" fmla="*/ 135 w 170"/>
              <a:gd name="T13" fmla="*/ 0 h 69"/>
              <a:gd name="T14" fmla="*/ 169 w 170"/>
              <a:gd name="T15" fmla="*/ 34 h 69"/>
              <a:gd name="T16" fmla="*/ 169 w 170"/>
              <a:gd name="T17" fmla="*/ 34 h 69"/>
              <a:gd name="T18" fmla="*/ 135 w 170"/>
              <a:gd name="T1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0" h="69">
                <a:moveTo>
                  <a:pt x="135" y="68"/>
                </a:moveTo>
                <a:lnTo>
                  <a:pt x="135" y="68"/>
                </a:lnTo>
                <a:cubicBezTo>
                  <a:pt x="34" y="68"/>
                  <a:pt x="34" y="68"/>
                  <a:pt x="34" y="68"/>
                </a:cubicBezTo>
                <a:cubicBezTo>
                  <a:pt x="17" y="68"/>
                  <a:pt x="0" y="51"/>
                  <a:pt x="0" y="34"/>
                </a:cubicBezTo>
                <a:lnTo>
                  <a:pt x="0" y="34"/>
                </a:lnTo>
                <a:cubicBezTo>
                  <a:pt x="0" y="17"/>
                  <a:pt x="17" y="0"/>
                  <a:pt x="3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52" y="0"/>
                  <a:pt x="169" y="17"/>
                  <a:pt x="169" y="34"/>
                </a:cubicBezTo>
                <a:lnTo>
                  <a:pt x="169" y="34"/>
                </a:lnTo>
                <a:cubicBezTo>
                  <a:pt x="169" y="51"/>
                  <a:pt x="152" y="68"/>
                  <a:pt x="135" y="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33">
            <a:extLst>
              <a:ext uri="{FF2B5EF4-FFF2-40B4-BE49-F238E27FC236}">
                <a16:creationId xmlns:a16="http://schemas.microsoft.com/office/drawing/2014/main" id="{292B8CEB-F5E9-7942-BDF3-575FFCC01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0292" y="7908942"/>
            <a:ext cx="981540" cy="753505"/>
          </a:xfrm>
          <a:custGeom>
            <a:avLst/>
            <a:gdLst>
              <a:gd name="T0" fmla="*/ 747 w 875"/>
              <a:gd name="T1" fmla="*/ 671 h 672"/>
              <a:gd name="T2" fmla="*/ 747 w 875"/>
              <a:gd name="T3" fmla="*/ 671 h 672"/>
              <a:gd name="T4" fmla="*/ 128 w 875"/>
              <a:gd name="T5" fmla="*/ 671 h 672"/>
              <a:gd name="T6" fmla="*/ 0 w 875"/>
              <a:gd name="T7" fmla="*/ 543 h 672"/>
              <a:gd name="T8" fmla="*/ 0 w 875"/>
              <a:gd name="T9" fmla="*/ 128 h 672"/>
              <a:gd name="T10" fmla="*/ 128 w 875"/>
              <a:gd name="T11" fmla="*/ 0 h 672"/>
              <a:gd name="T12" fmla="*/ 747 w 875"/>
              <a:gd name="T13" fmla="*/ 0 h 672"/>
              <a:gd name="T14" fmla="*/ 874 w 875"/>
              <a:gd name="T15" fmla="*/ 128 h 672"/>
              <a:gd name="T16" fmla="*/ 874 w 875"/>
              <a:gd name="T17" fmla="*/ 543 h 672"/>
              <a:gd name="T18" fmla="*/ 747 w 875"/>
              <a:gd name="T19" fmla="*/ 671 h 672"/>
              <a:gd name="T20" fmla="*/ 128 w 875"/>
              <a:gd name="T21" fmla="*/ 68 h 672"/>
              <a:gd name="T22" fmla="*/ 128 w 875"/>
              <a:gd name="T23" fmla="*/ 68 h 672"/>
              <a:gd name="T24" fmla="*/ 68 w 875"/>
              <a:gd name="T25" fmla="*/ 128 h 672"/>
              <a:gd name="T26" fmla="*/ 68 w 875"/>
              <a:gd name="T27" fmla="*/ 543 h 672"/>
              <a:gd name="T28" fmla="*/ 128 w 875"/>
              <a:gd name="T29" fmla="*/ 603 h 672"/>
              <a:gd name="T30" fmla="*/ 747 w 875"/>
              <a:gd name="T31" fmla="*/ 603 h 672"/>
              <a:gd name="T32" fmla="*/ 806 w 875"/>
              <a:gd name="T33" fmla="*/ 543 h 672"/>
              <a:gd name="T34" fmla="*/ 806 w 875"/>
              <a:gd name="T35" fmla="*/ 128 h 672"/>
              <a:gd name="T36" fmla="*/ 747 w 875"/>
              <a:gd name="T37" fmla="*/ 68 h 672"/>
              <a:gd name="T38" fmla="*/ 128 w 875"/>
              <a:gd name="T39" fmla="*/ 68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75" h="672">
                <a:moveTo>
                  <a:pt x="747" y="671"/>
                </a:moveTo>
                <a:lnTo>
                  <a:pt x="747" y="671"/>
                </a:lnTo>
                <a:cubicBezTo>
                  <a:pt x="128" y="671"/>
                  <a:pt x="128" y="671"/>
                  <a:pt x="128" y="671"/>
                </a:cubicBezTo>
                <a:cubicBezTo>
                  <a:pt x="51" y="671"/>
                  <a:pt x="0" y="611"/>
                  <a:pt x="0" y="543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60"/>
                  <a:pt x="51" y="0"/>
                  <a:pt x="128" y="0"/>
                </a:cubicBezTo>
                <a:cubicBezTo>
                  <a:pt x="747" y="0"/>
                  <a:pt x="747" y="0"/>
                  <a:pt x="747" y="0"/>
                </a:cubicBezTo>
                <a:cubicBezTo>
                  <a:pt x="815" y="0"/>
                  <a:pt x="874" y="60"/>
                  <a:pt x="874" y="128"/>
                </a:cubicBezTo>
                <a:cubicBezTo>
                  <a:pt x="874" y="543"/>
                  <a:pt x="874" y="543"/>
                  <a:pt x="874" y="543"/>
                </a:cubicBezTo>
                <a:cubicBezTo>
                  <a:pt x="874" y="611"/>
                  <a:pt x="815" y="671"/>
                  <a:pt x="747" y="671"/>
                </a:cubicBezTo>
                <a:close/>
                <a:moveTo>
                  <a:pt x="128" y="68"/>
                </a:moveTo>
                <a:lnTo>
                  <a:pt x="128" y="68"/>
                </a:lnTo>
                <a:cubicBezTo>
                  <a:pt x="94" y="68"/>
                  <a:pt x="68" y="94"/>
                  <a:pt x="68" y="128"/>
                </a:cubicBezTo>
                <a:cubicBezTo>
                  <a:pt x="68" y="543"/>
                  <a:pt x="68" y="543"/>
                  <a:pt x="68" y="543"/>
                </a:cubicBezTo>
                <a:cubicBezTo>
                  <a:pt x="68" y="577"/>
                  <a:pt x="94" y="603"/>
                  <a:pt x="128" y="603"/>
                </a:cubicBezTo>
                <a:cubicBezTo>
                  <a:pt x="747" y="603"/>
                  <a:pt x="747" y="603"/>
                  <a:pt x="747" y="603"/>
                </a:cubicBezTo>
                <a:cubicBezTo>
                  <a:pt x="781" y="603"/>
                  <a:pt x="806" y="577"/>
                  <a:pt x="806" y="543"/>
                </a:cubicBezTo>
                <a:cubicBezTo>
                  <a:pt x="806" y="128"/>
                  <a:pt x="806" y="128"/>
                  <a:pt x="806" y="128"/>
                </a:cubicBezTo>
                <a:cubicBezTo>
                  <a:pt x="806" y="94"/>
                  <a:pt x="781" y="68"/>
                  <a:pt x="747" y="68"/>
                </a:cubicBezTo>
                <a:lnTo>
                  <a:pt x="128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9" name="Grupo 338">
            <a:extLst>
              <a:ext uri="{FF2B5EF4-FFF2-40B4-BE49-F238E27FC236}">
                <a16:creationId xmlns:a16="http://schemas.microsoft.com/office/drawing/2014/main" id="{9A098022-03BE-C949-BDFB-95CC33F87A07}"/>
              </a:ext>
            </a:extLst>
          </p:cNvPr>
          <p:cNvGrpSpPr/>
          <p:nvPr/>
        </p:nvGrpSpPr>
        <p:grpSpPr>
          <a:xfrm>
            <a:off x="2668308" y="1271135"/>
            <a:ext cx="19041035" cy="2561450"/>
            <a:chOff x="2668308" y="861425"/>
            <a:chExt cx="19041035" cy="2561450"/>
          </a:xfrm>
        </p:grpSpPr>
        <p:sp>
          <p:nvSpPr>
            <p:cNvPr id="340" name="CuadroTexto 339">
              <a:extLst>
                <a:ext uri="{FF2B5EF4-FFF2-40B4-BE49-F238E27FC236}">
                  <a16:creationId xmlns:a16="http://schemas.microsoft.com/office/drawing/2014/main" id="{62653D23-C963-734A-89D3-8210213A28FD}"/>
                </a:ext>
              </a:extLst>
            </p:cNvPr>
            <p:cNvSpPr txBox="1"/>
            <p:nvPr/>
          </p:nvSpPr>
          <p:spPr>
            <a:xfrm>
              <a:off x="7721109" y="861425"/>
              <a:ext cx="893545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  <p:sp>
          <p:nvSpPr>
            <p:cNvPr id="341" name="CuadroTexto 340">
              <a:extLst>
                <a:ext uri="{FF2B5EF4-FFF2-40B4-BE49-F238E27FC236}">
                  <a16:creationId xmlns:a16="http://schemas.microsoft.com/office/drawing/2014/main" id="{D422DCEC-2C0A-BC4B-B485-B492ABA8F41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42" name="Grupo 341">
            <a:extLst>
              <a:ext uri="{FF2B5EF4-FFF2-40B4-BE49-F238E27FC236}">
                <a16:creationId xmlns:a16="http://schemas.microsoft.com/office/drawing/2014/main" id="{F11D5B6A-E508-0440-ABF2-D48C49FF5B98}"/>
              </a:ext>
            </a:extLst>
          </p:cNvPr>
          <p:cNvGrpSpPr/>
          <p:nvPr/>
        </p:nvGrpSpPr>
        <p:grpSpPr>
          <a:xfrm>
            <a:off x="1997222" y="7753815"/>
            <a:ext cx="2928647" cy="1291791"/>
            <a:chOff x="4141404" y="10773475"/>
            <a:chExt cx="4236804" cy="1291791"/>
          </a:xfrm>
        </p:grpSpPr>
        <p:sp>
          <p:nvSpPr>
            <p:cNvPr id="343" name="CuadroTexto 395">
              <a:extLst>
                <a:ext uri="{FF2B5EF4-FFF2-40B4-BE49-F238E27FC236}">
                  <a16:creationId xmlns:a16="http://schemas.microsoft.com/office/drawing/2014/main" id="{59BC5BE0-A988-234E-B830-179FCBE6C852}"/>
                </a:ext>
              </a:extLst>
            </p:cNvPr>
            <p:cNvSpPr txBox="1"/>
            <p:nvPr/>
          </p:nvSpPr>
          <p:spPr>
            <a:xfrm flipH="1">
              <a:off x="5068467" y="10773475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4" name="Rectangle 40">
              <a:extLst>
                <a:ext uri="{FF2B5EF4-FFF2-40B4-BE49-F238E27FC236}">
                  <a16:creationId xmlns:a16="http://schemas.microsoft.com/office/drawing/2014/main" id="{73BFEFC0-CEDD-CC47-ADB8-AA218C224264}"/>
                </a:ext>
              </a:extLst>
            </p:cNvPr>
            <p:cNvSpPr/>
            <p:nvPr/>
          </p:nvSpPr>
          <p:spPr>
            <a:xfrm>
              <a:off x="4141404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5" name="Grupo 344">
            <a:extLst>
              <a:ext uri="{FF2B5EF4-FFF2-40B4-BE49-F238E27FC236}">
                <a16:creationId xmlns:a16="http://schemas.microsoft.com/office/drawing/2014/main" id="{46882872-BD5A-9B4B-BDD6-52F32E811570}"/>
              </a:ext>
            </a:extLst>
          </p:cNvPr>
          <p:cNvGrpSpPr/>
          <p:nvPr/>
        </p:nvGrpSpPr>
        <p:grpSpPr>
          <a:xfrm>
            <a:off x="7942921" y="8877611"/>
            <a:ext cx="2928647" cy="1291791"/>
            <a:chOff x="4141404" y="10773475"/>
            <a:chExt cx="4236804" cy="1291791"/>
          </a:xfrm>
        </p:grpSpPr>
        <p:sp>
          <p:nvSpPr>
            <p:cNvPr id="346" name="CuadroTexto 395">
              <a:extLst>
                <a:ext uri="{FF2B5EF4-FFF2-40B4-BE49-F238E27FC236}">
                  <a16:creationId xmlns:a16="http://schemas.microsoft.com/office/drawing/2014/main" id="{1B16541A-32DD-2842-A45B-1F1686DB4FE0}"/>
                </a:ext>
              </a:extLst>
            </p:cNvPr>
            <p:cNvSpPr txBox="1"/>
            <p:nvPr/>
          </p:nvSpPr>
          <p:spPr>
            <a:xfrm flipH="1">
              <a:off x="5068467" y="10773475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7" name="Rectangle 40">
              <a:extLst>
                <a:ext uri="{FF2B5EF4-FFF2-40B4-BE49-F238E27FC236}">
                  <a16:creationId xmlns:a16="http://schemas.microsoft.com/office/drawing/2014/main" id="{21C940BF-FFA8-0F4C-A82F-D573E0105392}"/>
                </a:ext>
              </a:extLst>
            </p:cNvPr>
            <p:cNvSpPr/>
            <p:nvPr/>
          </p:nvSpPr>
          <p:spPr>
            <a:xfrm>
              <a:off x="4141404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8" name="Grupo 347">
            <a:extLst>
              <a:ext uri="{FF2B5EF4-FFF2-40B4-BE49-F238E27FC236}">
                <a16:creationId xmlns:a16="http://schemas.microsoft.com/office/drawing/2014/main" id="{66F4EA71-F053-7941-95C1-9DF1EEEB4D9D}"/>
              </a:ext>
            </a:extLst>
          </p:cNvPr>
          <p:cNvGrpSpPr/>
          <p:nvPr/>
        </p:nvGrpSpPr>
        <p:grpSpPr>
          <a:xfrm>
            <a:off x="13592835" y="7951102"/>
            <a:ext cx="2928647" cy="1291791"/>
            <a:chOff x="4141404" y="10773475"/>
            <a:chExt cx="4236804" cy="1291791"/>
          </a:xfrm>
        </p:grpSpPr>
        <p:sp>
          <p:nvSpPr>
            <p:cNvPr id="349" name="CuadroTexto 395">
              <a:extLst>
                <a:ext uri="{FF2B5EF4-FFF2-40B4-BE49-F238E27FC236}">
                  <a16:creationId xmlns:a16="http://schemas.microsoft.com/office/drawing/2014/main" id="{162E0162-2DA0-294F-92AC-A6D8AF832101}"/>
                </a:ext>
              </a:extLst>
            </p:cNvPr>
            <p:cNvSpPr txBox="1"/>
            <p:nvPr/>
          </p:nvSpPr>
          <p:spPr>
            <a:xfrm flipH="1">
              <a:off x="5068467" y="10773475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50" name="Rectangle 40">
              <a:extLst>
                <a:ext uri="{FF2B5EF4-FFF2-40B4-BE49-F238E27FC236}">
                  <a16:creationId xmlns:a16="http://schemas.microsoft.com/office/drawing/2014/main" id="{6B847D67-7027-5843-8F47-015349ED20C7}"/>
                </a:ext>
              </a:extLst>
            </p:cNvPr>
            <p:cNvSpPr/>
            <p:nvPr/>
          </p:nvSpPr>
          <p:spPr>
            <a:xfrm>
              <a:off x="4141404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1" name="Grupo 350">
            <a:extLst>
              <a:ext uri="{FF2B5EF4-FFF2-40B4-BE49-F238E27FC236}">
                <a16:creationId xmlns:a16="http://schemas.microsoft.com/office/drawing/2014/main" id="{DCCB8FFD-0CC4-5B41-A99A-0E519E7DDE74}"/>
              </a:ext>
            </a:extLst>
          </p:cNvPr>
          <p:cNvGrpSpPr/>
          <p:nvPr/>
        </p:nvGrpSpPr>
        <p:grpSpPr>
          <a:xfrm>
            <a:off x="19508789" y="9006977"/>
            <a:ext cx="2928647" cy="1291791"/>
            <a:chOff x="4141404" y="10773475"/>
            <a:chExt cx="4236804" cy="1291791"/>
          </a:xfrm>
        </p:grpSpPr>
        <p:sp>
          <p:nvSpPr>
            <p:cNvPr id="352" name="CuadroTexto 395">
              <a:extLst>
                <a:ext uri="{FF2B5EF4-FFF2-40B4-BE49-F238E27FC236}">
                  <a16:creationId xmlns:a16="http://schemas.microsoft.com/office/drawing/2014/main" id="{F34A7BB1-4A6D-744D-B06E-BDA21C9B096C}"/>
                </a:ext>
              </a:extLst>
            </p:cNvPr>
            <p:cNvSpPr txBox="1"/>
            <p:nvPr/>
          </p:nvSpPr>
          <p:spPr>
            <a:xfrm flipH="1">
              <a:off x="5068467" y="10773475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53" name="Rectangle 40">
              <a:extLst>
                <a:ext uri="{FF2B5EF4-FFF2-40B4-BE49-F238E27FC236}">
                  <a16:creationId xmlns:a16="http://schemas.microsoft.com/office/drawing/2014/main" id="{934E4984-C064-F14C-A1B0-29417767AE52}"/>
                </a:ext>
              </a:extLst>
            </p:cNvPr>
            <p:cNvSpPr/>
            <p:nvPr/>
          </p:nvSpPr>
          <p:spPr>
            <a:xfrm>
              <a:off x="4141404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54" name="CuadroTexto 353">
            <a:extLst>
              <a:ext uri="{FF2B5EF4-FFF2-40B4-BE49-F238E27FC236}">
                <a16:creationId xmlns:a16="http://schemas.microsoft.com/office/drawing/2014/main" id="{4D015E7C-07BE-DA40-8577-2D1BE600F530}"/>
              </a:ext>
            </a:extLst>
          </p:cNvPr>
          <p:cNvSpPr txBox="1"/>
          <p:nvPr/>
        </p:nvSpPr>
        <p:spPr>
          <a:xfrm>
            <a:off x="2838015" y="10169402"/>
            <a:ext cx="137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355" name="CuadroTexto 354">
            <a:extLst>
              <a:ext uri="{FF2B5EF4-FFF2-40B4-BE49-F238E27FC236}">
                <a16:creationId xmlns:a16="http://schemas.microsoft.com/office/drawing/2014/main" id="{B020076D-40DD-0146-8631-13C1D40A3DE8}"/>
              </a:ext>
            </a:extLst>
          </p:cNvPr>
          <p:cNvSpPr txBox="1"/>
          <p:nvPr/>
        </p:nvSpPr>
        <p:spPr>
          <a:xfrm>
            <a:off x="8720195" y="5673365"/>
            <a:ext cx="137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356" name="CuadroTexto 355">
            <a:extLst>
              <a:ext uri="{FF2B5EF4-FFF2-40B4-BE49-F238E27FC236}">
                <a16:creationId xmlns:a16="http://schemas.microsoft.com/office/drawing/2014/main" id="{0D4119E1-19D7-744D-8772-711AACA096DC}"/>
              </a:ext>
            </a:extLst>
          </p:cNvPr>
          <p:cNvSpPr txBox="1"/>
          <p:nvPr/>
        </p:nvSpPr>
        <p:spPr>
          <a:xfrm>
            <a:off x="14431069" y="10095098"/>
            <a:ext cx="137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357" name="CuadroTexto 356">
            <a:extLst>
              <a:ext uri="{FF2B5EF4-FFF2-40B4-BE49-F238E27FC236}">
                <a16:creationId xmlns:a16="http://schemas.microsoft.com/office/drawing/2014/main" id="{EAFC69E2-4F14-9E44-A036-C4CE46BC3B0E}"/>
              </a:ext>
            </a:extLst>
          </p:cNvPr>
          <p:cNvSpPr txBox="1"/>
          <p:nvPr/>
        </p:nvSpPr>
        <p:spPr>
          <a:xfrm>
            <a:off x="20305345" y="5674347"/>
            <a:ext cx="137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5648363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">
            <a:extLst>
              <a:ext uri="{FF2B5EF4-FFF2-40B4-BE49-F238E27FC236}">
                <a16:creationId xmlns:a16="http://schemas.microsoft.com/office/drawing/2014/main" id="{FADA0D41-E018-1643-A078-96428DCB3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958" y="4953746"/>
            <a:ext cx="4679952" cy="7824507"/>
          </a:xfrm>
          <a:custGeom>
            <a:avLst/>
            <a:gdLst>
              <a:gd name="T0" fmla="*/ 4477 w 4478"/>
              <a:gd name="T1" fmla="*/ 7481 h 7482"/>
              <a:gd name="T2" fmla="*/ 4477 w 4478"/>
              <a:gd name="T3" fmla="*/ 7481 h 7482"/>
              <a:gd name="T4" fmla="*/ 0 w 4478"/>
              <a:gd name="T5" fmla="*/ 7481 h 7482"/>
              <a:gd name="T6" fmla="*/ 0 w 4478"/>
              <a:gd name="T7" fmla="*/ 305 h 7482"/>
              <a:gd name="T8" fmla="*/ 296 w 4478"/>
              <a:gd name="T9" fmla="*/ 0 h 7482"/>
              <a:gd name="T10" fmla="*/ 4172 w 4478"/>
              <a:gd name="T11" fmla="*/ 0 h 7482"/>
              <a:gd name="T12" fmla="*/ 4477 w 4478"/>
              <a:gd name="T13" fmla="*/ 305 h 7482"/>
              <a:gd name="T14" fmla="*/ 4477 w 4478"/>
              <a:gd name="T15" fmla="*/ 7481 h 7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78" h="7482">
                <a:moveTo>
                  <a:pt x="4477" y="7481"/>
                </a:moveTo>
                <a:lnTo>
                  <a:pt x="4477" y="7481"/>
                </a:lnTo>
                <a:cubicBezTo>
                  <a:pt x="0" y="7481"/>
                  <a:pt x="0" y="7481"/>
                  <a:pt x="0" y="7481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131"/>
                  <a:pt x="131" y="0"/>
                  <a:pt x="296" y="0"/>
                </a:cubicBezTo>
                <a:cubicBezTo>
                  <a:pt x="4172" y="0"/>
                  <a:pt x="4172" y="0"/>
                  <a:pt x="4172" y="0"/>
                </a:cubicBezTo>
                <a:cubicBezTo>
                  <a:pt x="4338" y="0"/>
                  <a:pt x="4477" y="131"/>
                  <a:pt x="4477" y="305"/>
                </a:cubicBezTo>
                <a:lnTo>
                  <a:pt x="4477" y="748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">
            <a:extLst>
              <a:ext uri="{FF2B5EF4-FFF2-40B4-BE49-F238E27FC236}">
                <a16:creationId xmlns:a16="http://schemas.microsoft.com/office/drawing/2014/main" id="{17578400-9936-D94F-B712-E2DB43B9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958" y="4953746"/>
            <a:ext cx="4679952" cy="4435579"/>
          </a:xfrm>
          <a:custGeom>
            <a:avLst/>
            <a:gdLst>
              <a:gd name="T0" fmla="*/ 4477 w 4478"/>
              <a:gd name="T1" fmla="*/ 2081 h 4242"/>
              <a:gd name="T2" fmla="*/ 4477 w 4478"/>
              <a:gd name="T3" fmla="*/ 2081 h 4242"/>
              <a:gd name="T4" fmla="*/ 4477 w 4478"/>
              <a:gd name="T5" fmla="*/ 305 h 4242"/>
              <a:gd name="T6" fmla="*/ 4172 w 4478"/>
              <a:gd name="T7" fmla="*/ 0 h 4242"/>
              <a:gd name="T8" fmla="*/ 296 w 4478"/>
              <a:gd name="T9" fmla="*/ 0 h 4242"/>
              <a:gd name="T10" fmla="*/ 0 w 4478"/>
              <a:gd name="T11" fmla="*/ 305 h 4242"/>
              <a:gd name="T12" fmla="*/ 0 w 4478"/>
              <a:gd name="T13" fmla="*/ 2882 h 4242"/>
              <a:gd name="T14" fmla="*/ 645 w 4478"/>
              <a:gd name="T15" fmla="*/ 3840 h 4242"/>
              <a:gd name="T16" fmla="*/ 1620 w 4478"/>
              <a:gd name="T17" fmla="*/ 4023 h 4242"/>
              <a:gd name="T18" fmla="*/ 4477 w 4478"/>
              <a:gd name="T19" fmla="*/ 2081 h 4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78" h="4242">
                <a:moveTo>
                  <a:pt x="4477" y="2081"/>
                </a:moveTo>
                <a:lnTo>
                  <a:pt x="4477" y="2081"/>
                </a:lnTo>
                <a:cubicBezTo>
                  <a:pt x="4477" y="305"/>
                  <a:pt x="4477" y="305"/>
                  <a:pt x="4477" y="305"/>
                </a:cubicBezTo>
                <a:cubicBezTo>
                  <a:pt x="4477" y="131"/>
                  <a:pt x="4338" y="0"/>
                  <a:pt x="4172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131" y="0"/>
                  <a:pt x="0" y="131"/>
                  <a:pt x="0" y="305"/>
                </a:cubicBezTo>
                <a:cubicBezTo>
                  <a:pt x="0" y="2882"/>
                  <a:pt x="0" y="2882"/>
                  <a:pt x="0" y="2882"/>
                </a:cubicBezTo>
                <a:cubicBezTo>
                  <a:pt x="645" y="3840"/>
                  <a:pt x="645" y="3840"/>
                  <a:pt x="645" y="3840"/>
                </a:cubicBezTo>
                <a:cubicBezTo>
                  <a:pt x="862" y="4154"/>
                  <a:pt x="1298" y="4241"/>
                  <a:pt x="1620" y="4023"/>
                </a:cubicBezTo>
                <a:lnTo>
                  <a:pt x="4477" y="20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3">
            <a:extLst>
              <a:ext uri="{FF2B5EF4-FFF2-40B4-BE49-F238E27FC236}">
                <a16:creationId xmlns:a16="http://schemas.microsoft.com/office/drawing/2014/main" id="{7AEA39A0-7567-9B47-B8FB-B3012A3C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479" y="4953746"/>
            <a:ext cx="4679952" cy="7824507"/>
          </a:xfrm>
          <a:custGeom>
            <a:avLst/>
            <a:gdLst>
              <a:gd name="T0" fmla="*/ 4477 w 4478"/>
              <a:gd name="T1" fmla="*/ 7481 h 7482"/>
              <a:gd name="T2" fmla="*/ 4477 w 4478"/>
              <a:gd name="T3" fmla="*/ 7481 h 7482"/>
              <a:gd name="T4" fmla="*/ 0 w 4478"/>
              <a:gd name="T5" fmla="*/ 7481 h 7482"/>
              <a:gd name="T6" fmla="*/ 0 w 4478"/>
              <a:gd name="T7" fmla="*/ 305 h 7482"/>
              <a:gd name="T8" fmla="*/ 296 w 4478"/>
              <a:gd name="T9" fmla="*/ 0 h 7482"/>
              <a:gd name="T10" fmla="*/ 4181 w 4478"/>
              <a:gd name="T11" fmla="*/ 0 h 7482"/>
              <a:gd name="T12" fmla="*/ 4477 w 4478"/>
              <a:gd name="T13" fmla="*/ 305 h 7482"/>
              <a:gd name="T14" fmla="*/ 4477 w 4478"/>
              <a:gd name="T15" fmla="*/ 7481 h 7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78" h="7482">
                <a:moveTo>
                  <a:pt x="4477" y="7481"/>
                </a:moveTo>
                <a:lnTo>
                  <a:pt x="4477" y="7481"/>
                </a:lnTo>
                <a:cubicBezTo>
                  <a:pt x="0" y="7481"/>
                  <a:pt x="0" y="7481"/>
                  <a:pt x="0" y="7481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131"/>
                  <a:pt x="130" y="0"/>
                  <a:pt x="296" y="0"/>
                </a:cubicBezTo>
                <a:cubicBezTo>
                  <a:pt x="4181" y="0"/>
                  <a:pt x="4181" y="0"/>
                  <a:pt x="4181" y="0"/>
                </a:cubicBezTo>
                <a:cubicBezTo>
                  <a:pt x="4346" y="0"/>
                  <a:pt x="4477" y="131"/>
                  <a:pt x="4477" y="305"/>
                </a:cubicBezTo>
                <a:lnTo>
                  <a:pt x="4477" y="748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4">
            <a:extLst>
              <a:ext uri="{FF2B5EF4-FFF2-40B4-BE49-F238E27FC236}">
                <a16:creationId xmlns:a16="http://schemas.microsoft.com/office/drawing/2014/main" id="{0C37C02D-5CB5-9043-A4DC-C8A79AA6D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479" y="4953746"/>
            <a:ext cx="4679952" cy="4435579"/>
          </a:xfrm>
          <a:custGeom>
            <a:avLst/>
            <a:gdLst>
              <a:gd name="T0" fmla="*/ 4477 w 4478"/>
              <a:gd name="T1" fmla="*/ 2081 h 4242"/>
              <a:gd name="T2" fmla="*/ 4477 w 4478"/>
              <a:gd name="T3" fmla="*/ 2081 h 4242"/>
              <a:gd name="T4" fmla="*/ 4477 w 4478"/>
              <a:gd name="T5" fmla="*/ 305 h 4242"/>
              <a:gd name="T6" fmla="*/ 4181 w 4478"/>
              <a:gd name="T7" fmla="*/ 0 h 4242"/>
              <a:gd name="T8" fmla="*/ 296 w 4478"/>
              <a:gd name="T9" fmla="*/ 0 h 4242"/>
              <a:gd name="T10" fmla="*/ 0 w 4478"/>
              <a:gd name="T11" fmla="*/ 305 h 4242"/>
              <a:gd name="T12" fmla="*/ 0 w 4478"/>
              <a:gd name="T13" fmla="*/ 2882 h 4242"/>
              <a:gd name="T14" fmla="*/ 644 w 4478"/>
              <a:gd name="T15" fmla="*/ 3840 h 4242"/>
              <a:gd name="T16" fmla="*/ 1620 w 4478"/>
              <a:gd name="T17" fmla="*/ 4023 h 4242"/>
              <a:gd name="T18" fmla="*/ 4477 w 4478"/>
              <a:gd name="T19" fmla="*/ 2081 h 4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78" h="4242">
                <a:moveTo>
                  <a:pt x="4477" y="2081"/>
                </a:moveTo>
                <a:lnTo>
                  <a:pt x="4477" y="2081"/>
                </a:lnTo>
                <a:cubicBezTo>
                  <a:pt x="4477" y="305"/>
                  <a:pt x="4477" y="305"/>
                  <a:pt x="4477" y="305"/>
                </a:cubicBezTo>
                <a:cubicBezTo>
                  <a:pt x="4477" y="131"/>
                  <a:pt x="4346" y="0"/>
                  <a:pt x="4181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130" y="0"/>
                  <a:pt x="0" y="131"/>
                  <a:pt x="0" y="305"/>
                </a:cubicBezTo>
                <a:cubicBezTo>
                  <a:pt x="0" y="2882"/>
                  <a:pt x="0" y="2882"/>
                  <a:pt x="0" y="2882"/>
                </a:cubicBezTo>
                <a:cubicBezTo>
                  <a:pt x="644" y="3840"/>
                  <a:pt x="644" y="3840"/>
                  <a:pt x="644" y="3840"/>
                </a:cubicBezTo>
                <a:cubicBezTo>
                  <a:pt x="862" y="4154"/>
                  <a:pt x="1298" y="4241"/>
                  <a:pt x="1620" y="4023"/>
                </a:cubicBezTo>
                <a:lnTo>
                  <a:pt x="4477" y="208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2E77A5AB-73EC-704E-BA37-25F1C98DA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2390" y="4953746"/>
            <a:ext cx="4684561" cy="7824507"/>
          </a:xfrm>
          <a:custGeom>
            <a:avLst/>
            <a:gdLst>
              <a:gd name="T0" fmla="*/ 4478 w 4479"/>
              <a:gd name="T1" fmla="*/ 7481 h 7482"/>
              <a:gd name="T2" fmla="*/ 4478 w 4479"/>
              <a:gd name="T3" fmla="*/ 7481 h 7482"/>
              <a:gd name="T4" fmla="*/ 0 w 4479"/>
              <a:gd name="T5" fmla="*/ 7481 h 7482"/>
              <a:gd name="T6" fmla="*/ 0 w 4479"/>
              <a:gd name="T7" fmla="*/ 305 h 7482"/>
              <a:gd name="T8" fmla="*/ 305 w 4479"/>
              <a:gd name="T9" fmla="*/ 0 h 7482"/>
              <a:gd name="T10" fmla="*/ 4181 w 4479"/>
              <a:gd name="T11" fmla="*/ 0 h 7482"/>
              <a:gd name="T12" fmla="*/ 4478 w 4479"/>
              <a:gd name="T13" fmla="*/ 305 h 7482"/>
              <a:gd name="T14" fmla="*/ 4478 w 4479"/>
              <a:gd name="T15" fmla="*/ 7481 h 7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79" h="7482">
                <a:moveTo>
                  <a:pt x="4478" y="7481"/>
                </a:moveTo>
                <a:lnTo>
                  <a:pt x="4478" y="7481"/>
                </a:lnTo>
                <a:cubicBezTo>
                  <a:pt x="0" y="7481"/>
                  <a:pt x="0" y="7481"/>
                  <a:pt x="0" y="7481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131"/>
                  <a:pt x="131" y="0"/>
                  <a:pt x="305" y="0"/>
                </a:cubicBezTo>
                <a:cubicBezTo>
                  <a:pt x="4181" y="0"/>
                  <a:pt x="4181" y="0"/>
                  <a:pt x="4181" y="0"/>
                </a:cubicBezTo>
                <a:cubicBezTo>
                  <a:pt x="4347" y="0"/>
                  <a:pt x="4478" y="131"/>
                  <a:pt x="4478" y="305"/>
                </a:cubicBezTo>
                <a:lnTo>
                  <a:pt x="4478" y="748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E106E99B-56EF-DF43-95FB-82569C8E5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2390" y="4953746"/>
            <a:ext cx="4684561" cy="4435579"/>
          </a:xfrm>
          <a:custGeom>
            <a:avLst/>
            <a:gdLst>
              <a:gd name="T0" fmla="*/ 4478 w 4479"/>
              <a:gd name="T1" fmla="*/ 2081 h 4242"/>
              <a:gd name="T2" fmla="*/ 4478 w 4479"/>
              <a:gd name="T3" fmla="*/ 2081 h 4242"/>
              <a:gd name="T4" fmla="*/ 4478 w 4479"/>
              <a:gd name="T5" fmla="*/ 305 h 4242"/>
              <a:gd name="T6" fmla="*/ 4181 w 4479"/>
              <a:gd name="T7" fmla="*/ 0 h 4242"/>
              <a:gd name="T8" fmla="*/ 305 w 4479"/>
              <a:gd name="T9" fmla="*/ 0 h 4242"/>
              <a:gd name="T10" fmla="*/ 0 w 4479"/>
              <a:gd name="T11" fmla="*/ 305 h 4242"/>
              <a:gd name="T12" fmla="*/ 0 w 4479"/>
              <a:gd name="T13" fmla="*/ 2882 h 4242"/>
              <a:gd name="T14" fmla="*/ 645 w 4479"/>
              <a:gd name="T15" fmla="*/ 3840 h 4242"/>
              <a:gd name="T16" fmla="*/ 1620 w 4479"/>
              <a:gd name="T17" fmla="*/ 4023 h 4242"/>
              <a:gd name="T18" fmla="*/ 4478 w 4479"/>
              <a:gd name="T19" fmla="*/ 2081 h 4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79" h="4242">
                <a:moveTo>
                  <a:pt x="4478" y="2081"/>
                </a:moveTo>
                <a:lnTo>
                  <a:pt x="4478" y="2081"/>
                </a:lnTo>
                <a:cubicBezTo>
                  <a:pt x="4478" y="305"/>
                  <a:pt x="4478" y="305"/>
                  <a:pt x="4478" y="305"/>
                </a:cubicBezTo>
                <a:cubicBezTo>
                  <a:pt x="4478" y="131"/>
                  <a:pt x="4347" y="0"/>
                  <a:pt x="4181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131" y="0"/>
                  <a:pt x="0" y="131"/>
                  <a:pt x="0" y="305"/>
                </a:cubicBezTo>
                <a:cubicBezTo>
                  <a:pt x="0" y="2882"/>
                  <a:pt x="0" y="2882"/>
                  <a:pt x="0" y="2882"/>
                </a:cubicBezTo>
                <a:cubicBezTo>
                  <a:pt x="645" y="3840"/>
                  <a:pt x="645" y="3840"/>
                  <a:pt x="645" y="3840"/>
                </a:cubicBezTo>
                <a:cubicBezTo>
                  <a:pt x="863" y="4154"/>
                  <a:pt x="1298" y="4241"/>
                  <a:pt x="1620" y="4023"/>
                </a:cubicBezTo>
                <a:lnTo>
                  <a:pt x="4478" y="208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7">
            <a:extLst>
              <a:ext uri="{FF2B5EF4-FFF2-40B4-BE49-F238E27FC236}">
                <a16:creationId xmlns:a16="http://schemas.microsoft.com/office/drawing/2014/main" id="{DF27458F-D149-8645-AE96-06F60B314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7910" y="4953746"/>
            <a:ext cx="4693783" cy="7824507"/>
          </a:xfrm>
          <a:custGeom>
            <a:avLst/>
            <a:gdLst>
              <a:gd name="T0" fmla="*/ 4486 w 4487"/>
              <a:gd name="T1" fmla="*/ 7481 h 7482"/>
              <a:gd name="T2" fmla="*/ 4486 w 4487"/>
              <a:gd name="T3" fmla="*/ 7481 h 7482"/>
              <a:gd name="T4" fmla="*/ 0 w 4487"/>
              <a:gd name="T5" fmla="*/ 7481 h 7482"/>
              <a:gd name="T6" fmla="*/ 0 w 4487"/>
              <a:gd name="T7" fmla="*/ 305 h 7482"/>
              <a:gd name="T8" fmla="*/ 305 w 4487"/>
              <a:gd name="T9" fmla="*/ 0 h 7482"/>
              <a:gd name="T10" fmla="*/ 4181 w 4487"/>
              <a:gd name="T11" fmla="*/ 0 h 7482"/>
              <a:gd name="T12" fmla="*/ 4486 w 4487"/>
              <a:gd name="T13" fmla="*/ 305 h 7482"/>
              <a:gd name="T14" fmla="*/ 4486 w 4487"/>
              <a:gd name="T15" fmla="*/ 7481 h 7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87" h="7482">
                <a:moveTo>
                  <a:pt x="4486" y="7481"/>
                </a:moveTo>
                <a:lnTo>
                  <a:pt x="4486" y="7481"/>
                </a:lnTo>
                <a:cubicBezTo>
                  <a:pt x="0" y="7481"/>
                  <a:pt x="0" y="7481"/>
                  <a:pt x="0" y="7481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131"/>
                  <a:pt x="139" y="0"/>
                  <a:pt x="305" y="0"/>
                </a:cubicBezTo>
                <a:cubicBezTo>
                  <a:pt x="4181" y="0"/>
                  <a:pt x="4181" y="0"/>
                  <a:pt x="4181" y="0"/>
                </a:cubicBezTo>
                <a:cubicBezTo>
                  <a:pt x="4346" y="0"/>
                  <a:pt x="4486" y="131"/>
                  <a:pt x="4486" y="305"/>
                </a:cubicBezTo>
                <a:lnTo>
                  <a:pt x="4486" y="748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8">
            <a:extLst>
              <a:ext uri="{FF2B5EF4-FFF2-40B4-BE49-F238E27FC236}">
                <a16:creationId xmlns:a16="http://schemas.microsoft.com/office/drawing/2014/main" id="{819E11E9-5C05-8240-BA30-861C1FB75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7910" y="4953746"/>
            <a:ext cx="4693783" cy="4435579"/>
          </a:xfrm>
          <a:custGeom>
            <a:avLst/>
            <a:gdLst>
              <a:gd name="T0" fmla="*/ 4486 w 4487"/>
              <a:gd name="T1" fmla="*/ 2081 h 4242"/>
              <a:gd name="T2" fmla="*/ 4486 w 4487"/>
              <a:gd name="T3" fmla="*/ 2081 h 4242"/>
              <a:gd name="T4" fmla="*/ 4486 w 4487"/>
              <a:gd name="T5" fmla="*/ 305 h 4242"/>
              <a:gd name="T6" fmla="*/ 4181 w 4487"/>
              <a:gd name="T7" fmla="*/ 0 h 4242"/>
              <a:gd name="T8" fmla="*/ 305 w 4487"/>
              <a:gd name="T9" fmla="*/ 0 h 4242"/>
              <a:gd name="T10" fmla="*/ 0 w 4487"/>
              <a:gd name="T11" fmla="*/ 305 h 4242"/>
              <a:gd name="T12" fmla="*/ 0 w 4487"/>
              <a:gd name="T13" fmla="*/ 2882 h 4242"/>
              <a:gd name="T14" fmla="*/ 653 w 4487"/>
              <a:gd name="T15" fmla="*/ 3840 h 4242"/>
              <a:gd name="T16" fmla="*/ 1620 w 4487"/>
              <a:gd name="T17" fmla="*/ 4023 h 4242"/>
              <a:gd name="T18" fmla="*/ 4486 w 4487"/>
              <a:gd name="T19" fmla="*/ 2081 h 4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7" h="4242">
                <a:moveTo>
                  <a:pt x="4486" y="2081"/>
                </a:moveTo>
                <a:lnTo>
                  <a:pt x="4486" y="2081"/>
                </a:lnTo>
                <a:cubicBezTo>
                  <a:pt x="4486" y="305"/>
                  <a:pt x="4486" y="305"/>
                  <a:pt x="4486" y="305"/>
                </a:cubicBezTo>
                <a:cubicBezTo>
                  <a:pt x="4486" y="131"/>
                  <a:pt x="4346" y="0"/>
                  <a:pt x="4181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139" y="0"/>
                  <a:pt x="0" y="131"/>
                  <a:pt x="0" y="305"/>
                </a:cubicBezTo>
                <a:cubicBezTo>
                  <a:pt x="0" y="2882"/>
                  <a:pt x="0" y="2882"/>
                  <a:pt x="0" y="2882"/>
                </a:cubicBezTo>
                <a:cubicBezTo>
                  <a:pt x="653" y="3840"/>
                  <a:pt x="653" y="3840"/>
                  <a:pt x="653" y="3840"/>
                </a:cubicBezTo>
                <a:cubicBezTo>
                  <a:pt x="871" y="4154"/>
                  <a:pt x="1298" y="4241"/>
                  <a:pt x="1620" y="4023"/>
                </a:cubicBezTo>
                <a:lnTo>
                  <a:pt x="4486" y="208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09">
            <a:extLst>
              <a:ext uri="{FF2B5EF4-FFF2-40B4-BE49-F238E27FC236}">
                <a16:creationId xmlns:a16="http://schemas.microsoft.com/office/drawing/2014/main" id="{1EF87144-52A0-8441-897E-124BDED35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603" y="9675194"/>
            <a:ext cx="1032817" cy="756169"/>
          </a:xfrm>
          <a:custGeom>
            <a:avLst/>
            <a:gdLst>
              <a:gd name="T0" fmla="*/ 837 w 986"/>
              <a:gd name="T1" fmla="*/ 723 h 724"/>
              <a:gd name="T2" fmla="*/ 837 w 986"/>
              <a:gd name="T3" fmla="*/ 723 h 724"/>
              <a:gd name="T4" fmla="*/ 140 w 986"/>
              <a:gd name="T5" fmla="*/ 723 h 724"/>
              <a:gd name="T6" fmla="*/ 0 w 986"/>
              <a:gd name="T7" fmla="*/ 575 h 724"/>
              <a:gd name="T8" fmla="*/ 0 w 986"/>
              <a:gd name="T9" fmla="*/ 148 h 724"/>
              <a:gd name="T10" fmla="*/ 140 w 986"/>
              <a:gd name="T11" fmla="*/ 0 h 724"/>
              <a:gd name="T12" fmla="*/ 837 w 986"/>
              <a:gd name="T13" fmla="*/ 0 h 724"/>
              <a:gd name="T14" fmla="*/ 985 w 986"/>
              <a:gd name="T15" fmla="*/ 148 h 724"/>
              <a:gd name="T16" fmla="*/ 985 w 986"/>
              <a:gd name="T17" fmla="*/ 575 h 724"/>
              <a:gd name="T18" fmla="*/ 837 w 986"/>
              <a:gd name="T19" fmla="*/ 723 h 724"/>
              <a:gd name="T20" fmla="*/ 140 w 986"/>
              <a:gd name="T21" fmla="*/ 79 h 724"/>
              <a:gd name="T22" fmla="*/ 140 w 986"/>
              <a:gd name="T23" fmla="*/ 79 h 724"/>
              <a:gd name="T24" fmla="*/ 79 w 986"/>
              <a:gd name="T25" fmla="*/ 148 h 724"/>
              <a:gd name="T26" fmla="*/ 79 w 986"/>
              <a:gd name="T27" fmla="*/ 575 h 724"/>
              <a:gd name="T28" fmla="*/ 140 w 986"/>
              <a:gd name="T29" fmla="*/ 636 h 724"/>
              <a:gd name="T30" fmla="*/ 837 w 986"/>
              <a:gd name="T31" fmla="*/ 636 h 724"/>
              <a:gd name="T32" fmla="*/ 906 w 986"/>
              <a:gd name="T33" fmla="*/ 575 h 724"/>
              <a:gd name="T34" fmla="*/ 906 w 986"/>
              <a:gd name="T35" fmla="*/ 148 h 724"/>
              <a:gd name="T36" fmla="*/ 837 w 986"/>
              <a:gd name="T37" fmla="*/ 79 h 724"/>
              <a:gd name="T38" fmla="*/ 140 w 986"/>
              <a:gd name="T39" fmla="*/ 79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86" h="724">
                <a:moveTo>
                  <a:pt x="837" y="723"/>
                </a:moveTo>
                <a:lnTo>
                  <a:pt x="837" y="723"/>
                </a:lnTo>
                <a:cubicBezTo>
                  <a:pt x="140" y="723"/>
                  <a:pt x="140" y="723"/>
                  <a:pt x="140" y="723"/>
                </a:cubicBezTo>
                <a:cubicBezTo>
                  <a:pt x="61" y="723"/>
                  <a:pt x="0" y="654"/>
                  <a:pt x="0" y="575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70"/>
                  <a:pt x="61" y="0"/>
                  <a:pt x="140" y="0"/>
                </a:cubicBezTo>
                <a:cubicBezTo>
                  <a:pt x="837" y="0"/>
                  <a:pt x="837" y="0"/>
                  <a:pt x="837" y="0"/>
                </a:cubicBezTo>
                <a:cubicBezTo>
                  <a:pt x="915" y="0"/>
                  <a:pt x="985" y="70"/>
                  <a:pt x="985" y="148"/>
                </a:cubicBezTo>
                <a:cubicBezTo>
                  <a:pt x="985" y="575"/>
                  <a:pt x="985" y="575"/>
                  <a:pt x="985" y="575"/>
                </a:cubicBezTo>
                <a:cubicBezTo>
                  <a:pt x="985" y="654"/>
                  <a:pt x="915" y="723"/>
                  <a:pt x="837" y="723"/>
                </a:cubicBezTo>
                <a:close/>
                <a:moveTo>
                  <a:pt x="140" y="79"/>
                </a:moveTo>
                <a:lnTo>
                  <a:pt x="140" y="79"/>
                </a:lnTo>
                <a:cubicBezTo>
                  <a:pt x="105" y="79"/>
                  <a:pt x="79" y="114"/>
                  <a:pt x="79" y="148"/>
                </a:cubicBezTo>
                <a:cubicBezTo>
                  <a:pt x="79" y="575"/>
                  <a:pt x="79" y="575"/>
                  <a:pt x="79" y="575"/>
                </a:cubicBezTo>
                <a:cubicBezTo>
                  <a:pt x="79" y="610"/>
                  <a:pt x="105" y="636"/>
                  <a:pt x="140" y="636"/>
                </a:cubicBezTo>
                <a:cubicBezTo>
                  <a:pt x="837" y="636"/>
                  <a:pt x="837" y="636"/>
                  <a:pt x="837" y="636"/>
                </a:cubicBezTo>
                <a:cubicBezTo>
                  <a:pt x="871" y="636"/>
                  <a:pt x="906" y="610"/>
                  <a:pt x="906" y="575"/>
                </a:cubicBezTo>
                <a:cubicBezTo>
                  <a:pt x="906" y="148"/>
                  <a:pt x="906" y="148"/>
                  <a:pt x="906" y="148"/>
                </a:cubicBezTo>
                <a:cubicBezTo>
                  <a:pt x="906" y="114"/>
                  <a:pt x="871" y="79"/>
                  <a:pt x="837" y="79"/>
                </a:cubicBezTo>
                <a:lnTo>
                  <a:pt x="140" y="7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10">
            <a:extLst>
              <a:ext uri="{FF2B5EF4-FFF2-40B4-BE49-F238E27FC236}">
                <a16:creationId xmlns:a16="http://schemas.microsoft.com/office/drawing/2014/main" id="{A2C16DC4-34B5-334A-A264-DB6C84874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52" y="9896512"/>
            <a:ext cx="230539" cy="313534"/>
          </a:xfrm>
          <a:custGeom>
            <a:avLst/>
            <a:gdLst>
              <a:gd name="T0" fmla="*/ 113 w 219"/>
              <a:gd name="T1" fmla="*/ 297 h 298"/>
              <a:gd name="T2" fmla="*/ 113 w 219"/>
              <a:gd name="T3" fmla="*/ 297 h 298"/>
              <a:gd name="T4" fmla="*/ 43 w 219"/>
              <a:gd name="T5" fmla="*/ 297 h 298"/>
              <a:gd name="T6" fmla="*/ 9 w 219"/>
              <a:gd name="T7" fmla="*/ 271 h 298"/>
              <a:gd name="T8" fmla="*/ 9 w 219"/>
              <a:gd name="T9" fmla="*/ 271 h 298"/>
              <a:gd name="T10" fmla="*/ 43 w 219"/>
              <a:gd name="T11" fmla="*/ 236 h 298"/>
              <a:gd name="T12" fmla="*/ 122 w 219"/>
              <a:gd name="T13" fmla="*/ 236 h 298"/>
              <a:gd name="T14" fmla="*/ 148 w 219"/>
              <a:gd name="T15" fmla="*/ 209 h 298"/>
              <a:gd name="T16" fmla="*/ 122 w 219"/>
              <a:gd name="T17" fmla="*/ 183 h 298"/>
              <a:gd name="T18" fmla="*/ 96 w 219"/>
              <a:gd name="T19" fmla="*/ 183 h 298"/>
              <a:gd name="T20" fmla="*/ 9 w 219"/>
              <a:gd name="T21" fmla="*/ 96 h 298"/>
              <a:gd name="T22" fmla="*/ 96 w 219"/>
              <a:gd name="T23" fmla="*/ 0 h 298"/>
              <a:gd name="T24" fmla="*/ 174 w 219"/>
              <a:gd name="T25" fmla="*/ 0 h 298"/>
              <a:gd name="T26" fmla="*/ 200 w 219"/>
              <a:gd name="T27" fmla="*/ 35 h 298"/>
              <a:gd name="T28" fmla="*/ 200 w 219"/>
              <a:gd name="T29" fmla="*/ 35 h 298"/>
              <a:gd name="T30" fmla="*/ 174 w 219"/>
              <a:gd name="T31" fmla="*/ 61 h 298"/>
              <a:gd name="T32" fmla="*/ 96 w 219"/>
              <a:gd name="T33" fmla="*/ 61 h 298"/>
              <a:gd name="T34" fmla="*/ 61 w 219"/>
              <a:gd name="T35" fmla="*/ 88 h 298"/>
              <a:gd name="T36" fmla="*/ 96 w 219"/>
              <a:gd name="T37" fmla="*/ 123 h 298"/>
              <a:gd name="T38" fmla="*/ 122 w 219"/>
              <a:gd name="T39" fmla="*/ 123 h 298"/>
              <a:gd name="T40" fmla="*/ 209 w 219"/>
              <a:gd name="T41" fmla="*/ 218 h 298"/>
              <a:gd name="T42" fmla="*/ 113 w 219"/>
              <a:gd name="T43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9" h="298">
                <a:moveTo>
                  <a:pt x="113" y="297"/>
                </a:moveTo>
                <a:lnTo>
                  <a:pt x="113" y="297"/>
                </a:lnTo>
                <a:cubicBezTo>
                  <a:pt x="43" y="297"/>
                  <a:pt x="43" y="297"/>
                  <a:pt x="43" y="297"/>
                </a:cubicBezTo>
                <a:cubicBezTo>
                  <a:pt x="26" y="297"/>
                  <a:pt x="9" y="288"/>
                  <a:pt x="9" y="271"/>
                </a:cubicBezTo>
                <a:lnTo>
                  <a:pt x="9" y="271"/>
                </a:lnTo>
                <a:cubicBezTo>
                  <a:pt x="9" y="253"/>
                  <a:pt x="26" y="236"/>
                  <a:pt x="43" y="236"/>
                </a:cubicBezTo>
                <a:cubicBezTo>
                  <a:pt x="122" y="236"/>
                  <a:pt x="122" y="236"/>
                  <a:pt x="122" y="236"/>
                </a:cubicBezTo>
                <a:cubicBezTo>
                  <a:pt x="139" y="236"/>
                  <a:pt x="148" y="227"/>
                  <a:pt x="148" y="209"/>
                </a:cubicBezTo>
                <a:cubicBezTo>
                  <a:pt x="148" y="192"/>
                  <a:pt x="139" y="183"/>
                  <a:pt x="122" y="183"/>
                </a:cubicBezTo>
                <a:cubicBezTo>
                  <a:pt x="96" y="183"/>
                  <a:pt x="96" y="183"/>
                  <a:pt x="96" y="183"/>
                </a:cubicBezTo>
                <a:cubicBezTo>
                  <a:pt x="52" y="183"/>
                  <a:pt x="9" y="148"/>
                  <a:pt x="9" y="96"/>
                </a:cubicBezTo>
                <a:cubicBezTo>
                  <a:pt x="0" y="44"/>
                  <a:pt x="43" y="0"/>
                  <a:pt x="96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91" y="0"/>
                  <a:pt x="200" y="18"/>
                  <a:pt x="200" y="35"/>
                </a:cubicBezTo>
                <a:lnTo>
                  <a:pt x="200" y="35"/>
                </a:lnTo>
                <a:cubicBezTo>
                  <a:pt x="200" y="44"/>
                  <a:pt x="191" y="61"/>
                  <a:pt x="174" y="61"/>
                </a:cubicBezTo>
                <a:cubicBezTo>
                  <a:pt x="96" y="61"/>
                  <a:pt x="96" y="61"/>
                  <a:pt x="96" y="61"/>
                </a:cubicBezTo>
                <a:cubicBezTo>
                  <a:pt x="78" y="61"/>
                  <a:pt x="61" y="79"/>
                  <a:pt x="61" y="88"/>
                </a:cubicBezTo>
                <a:cubicBezTo>
                  <a:pt x="61" y="105"/>
                  <a:pt x="78" y="123"/>
                  <a:pt x="96" y="123"/>
                </a:cubicBezTo>
                <a:cubicBezTo>
                  <a:pt x="122" y="123"/>
                  <a:pt x="122" y="123"/>
                  <a:pt x="122" y="123"/>
                </a:cubicBezTo>
                <a:cubicBezTo>
                  <a:pt x="174" y="123"/>
                  <a:pt x="218" y="166"/>
                  <a:pt x="209" y="218"/>
                </a:cubicBezTo>
                <a:cubicBezTo>
                  <a:pt x="200" y="262"/>
                  <a:pt x="165" y="297"/>
                  <a:pt x="113" y="297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11">
            <a:extLst>
              <a:ext uri="{FF2B5EF4-FFF2-40B4-BE49-F238E27FC236}">
                <a16:creationId xmlns:a16="http://schemas.microsoft.com/office/drawing/2014/main" id="{99241F3F-B7B6-A14F-A097-4094E78B7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737" y="9850404"/>
            <a:ext cx="64551" cy="82994"/>
          </a:xfrm>
          <a:custGeom>
            <a:avLst/>
            <a:gdLst>
              <a:gd name="T0" fmla="*/ 61 w 62"/>
              <a:gd name="T1" fmla="*/ 78 h 79"/>
              <a:gd name="T2" fmla="*/ 0 w 62"/>
              <a:gd name="T3" fmla="*/ 78 h 79"/>
              <a:gd name="T4" fmla="*/ 0 w 62"/>
              <a:gd name="T5" fmla="*/ 0 h 79"/>
              <a:gd name="T6" fmla="*/ 61 w 62"/>
              <a:gd name="T7" fmla="*/ 0 h 79"/>
              <a:gd name="T8" fmla="*/ 61 w 62"/>
              <a:gd name="T9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79">
                <a:moveTo>
                  <a:pt x="61" y="78"/>
                </a:moveTo>
                <a:lnTo>
                  <a:pt x="0" y="78"/>
                </a:lnTo>
                <a:lnTo>
                  <a:pt x="0" y="0"/>
                </a:lnTo>
                <a:lnTo>
                  <a:pt x="61" y="0"/>
                </a:lnTo>
                <a:lnTo>
                  <a:pt x="61" y="78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12">
            <a:extLst>
              <a:ext uri="{FF2B5EF4-FFF2-40B4-BE49-F238E27FC236}">
                <a16:creationId xmlns:a16="http://schemas.microsoft.com/office/drawing/2014/main" id="{53788A58-6A5C-5148-934B-AFB24DD34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737" y="10177768"/>
            <a:ext cx="64551" cy="73773"/>
          </a:xfrm>
          <a:custGeom>
            <a:avLst/>
            <a:gdLst>
              <a:gd name="T0" fmla="*/ 61 w 62"/>
              <a:gd name="T1" fmla="*/ 69 h 70"/>
              <a:gd name="T2" fmla="*/ 0 w 62"/>
              <a:gd name="T3" fmla="*/ 69 h 70"/>
              <a:gd name="T4" fmla="*/ 0 w 62"/>
              <a:gd name="T5" fmla="*/ 0 h 70"/>
              <a:gd name="T6" fmla="*/ 61 w 62"/>
              <a:gd name="T7" fmla="*/ 0 h 70"/>
              <a:gd name="T8" fmla="*/ 61 w 62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70">
                <a:moveTo>
                  <a:pt x="61" y="69"/>
                </a:moveTo>
                <a:lnTo>
                  <a:pt x="0" y="69"/>
                </a:lnTo>
                <a:lnTo>
                  <a:pt x="0" y="0"/>
                </a:lnTo>
                <a:lnTo>
                  <a:pt x="61" y="0"/>
                </a:lnTo>
                <a:lnTo>
                  <a:pt x="61" y="69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13">
            <a:extLst>
              <a:ext uri="{FF2B5EF4-FFF2-40B4-BE49-F238E27FC236}">
                <a16:creationId xmlns:a16="http://schemas.microsoft.com/office/drawing/2014/main" id="{1DA28E0E-5978-ED49-86C3-E035AF577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880" y="9785853"/>
            <a:ext cx="119881" cy="101437"/>
          </a:xfrm>
          <a:custGeom>
            <a:avLst/>
            <a:gdLst>
              <a:gd name="T0" fmla="*/ 61 w 114"/>
              <a:gd name="T1" fmla="*/ 9 h 97"/>
              <a:gd name="T2" fmla="*/ 61 w 114"/>
              <a:gd name="T3" fmla="*/ 9 h 97"/>
              <a:gd name="T4" fmla="*/ 17 w 114"/>
              <a:gd name="T5" fmla="*/ 35 h 97"/>
              <a:gd name="T6" fmla="*/ 9 w 114"/>
              <a:gd name="T7" fmla="*/ 78 h 97"/>
              <a:gd name="T8" fmla="*/ 9 w 114"/>
              <a:gd name="T9" fmla="*/ 78 h 97"/>
              <a:gd name="T10" fmla="*/ 52 w 114"/>
              <a:gd name="T11" fmla="*/ 87 h 97"/>
              <a:gd name="T12" fmla="*/ 96 w 114"/>
              <a:gd name="T13" fmla="*/ 61 h 97"/>
              <a:gd name="T14" fmla="*/ 104 w 114"/>
              <a:gd name="T15" fmla="*/ 18 h 97"/>
              <a:gd name="T16" fmla="*/ 104 w 114"/>
              <a:gd name="T17" fmla="*/ 18 h 97"/>
              <a:gd name="T18" fmla="*/ 61 w 114"/>
              <a:gd name="T19" fmla="*/ 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" h="97">
                <a:moveTo>
                  <a:pt x="61" y="9"/>
                </a:moveTo>
                <a:lnTo>
                  <a:pt x="61" y="9"/>
                </a:lnTo>
                <a:cubicBezTo>
                  <a:pt x="17" y="35"/>
                  <a:pt x="17" y="35"/>
                  <a:pt x="17" y="35"/>
                </a:cubicBezTo>
                <a:cubicBezTo>
                  <a:pt x="9" y="43"/>
                  <a:pt x="0" y="61"/>
                  <a:pt x="9" y="78"/>
                </a:cubicBezTo>
                <a:lnTo>
                  <a:pt x="9" y="78"/>
                </a:lnTo>
                <a:cubicBezTo>
                  <a:pt x="17" y="96"/>
                  <a:pt x="44" y="96"/>
                  <a:pt x="52" y="87"/>
                </a:cubicBezTo>
                <a:cubicBezTo>
                  <a:pt x="96" y="61"/>
                  <a:pt x="96" y="61"/>
                  <a:pt x="96" y="61"/>
                </a:cubicBezTo>
                <a:cubicBezTo>
                  <a:pt x="104" y="52"/>
                  <a:pt x="113" y="35"/>
                  <a:pt x="104" y="18"/>
                </a:cubicBezTo>
                <a:lnTo>
                  <a:pt x="104" y="18"/>
                </a:lnTo>
                <a:cubicBezTo>
                  <a:pt x="96" y="9"/>
                  <a:pt x="79" y="0"/>
                  <a:pt x="61" y="9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14">
            <a:extLst>
              <a:ext uri="{FF2B5EF4-FFF2-40B4-BE49-F238E27FC236}">
                <a16:creationId xmlns:a16="http://schemas.microsoft.com/office/drawing/2014/main" id="{5E37E684-9E46-3A45-9127-E3ABC5574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483" y="10205433"/>
            <a:ext cx="110659" cy="101437"/>
          </a:xfrm>
          <a:custGeom>
            <a:avLst/>
            <a:gdLst>
              <a:gd name="T0" fmla="*/ 52 w 105"/>
              <a:gd name="T1" fmla="*/ 17 h 96"/>
              <a:gd name="T2" fmla="*/ 52 w 105"/>
              <a:gd name="T3" fmla="*/ 17 h 96"/>
              <a:gd name="T4" fmla="*/ 17 w 105"/>
              <a:gd name="T5" fmla="*/ 43 h 96"/>
              <a:gd name="T6" fmla="*/ 8 w 105"/>
              <a:gd name="T7" fmla="*/ 78 h 96"/>
              <a:gd name="T8" fmla="*/ 8 w 105"/>
              <a:gd name="T9" fmla="*/ 78 h 96"/>
              <a:gd name="T10" fmla="*/ 52 w 105"/>
              <a:gd name="T11" fmla="*/ 87 h 96"/>
              <a:gd name="T12" fmla="*/ 87 w 105"/>
              <a:gd name="T13" fmla="*/ 60 h 96"/>
              <a:gd name="T14" fmla="*/ 95 w 105"/>
              <a:gd name="T15" fmla="*/ 17 h 96"/>
              <a:gd name="T16" fmla="*/ 95 w 105"/>
              <a:gd name="T17" fmla="*/ 17 h 96"/>
              <a:gd name="T18" fmla="*/ 52 w 105"/>
              <a:gd name="T19" fmla="*/ 1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" h="96">
                <a:moveTo>
                  <a:pt x="52" y="17"/>
                </a:moveTo>
                <a:lnTo>
                  <a:pt x="52" y="17"/>
                </a:lnTo>
                <a:cubicBezTo>
                  <a:pt x="17" y="43"/>
                  <a:pt x="17" y="43"/>
                  <a:pt x="17" y="43"/>
                </a:cubicBezTo>
                <a:cubicBezTo>
                  <a:pt x="0" y="52"/>
                  <a:pt x="0" y="69"/>
                  <a:pt x="8" y="78"/>
                </a:cubicBezTo>
                <a:lnTo>
                  <a:pt x="8" y="78"/>
                </a:lnTo>
                <a:cubicBezTo>
                  <a:pt x="17" y="95"/>
                  <a:pt x="35" y="95"/>
                  <a:pt x="52" y="87"/>
                </a:cubicBezTo>
                <a:cubicBezTo>
                  <a:pt x="87" y="60"/>
                  <a:pt x="87" y="60"/>
                  <a:pt x="87" y="60"/>
                </a:cubicBezTo>
                <a:cubicBezTo>
                  <a:pt x="104" y="52"/>
                  <a:pt x="104" y="35"/>
                  <a:pt x="95" y="17"/>
                </a:cubicBezTo>
                <a:lnTo>
                  <a:pt x="95" y="17"/>
                </a:lnTo>
                <a:cubicBezTo>
                  <a:pt x="87" y="8"/>
                  <a:pt x="70" y="0"/>
                  <a:pt x="52" y="17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15">
            <a:extLst>
              <a:ext uri="{FF2B5EF4-FFF2-40B4-BE49-F238E27FC236}">
                <a16:creationId xmlns:a16="http://schemas.microsoft.com/office/drawing/2014/main" id="{6A4AF5B3-4684-4A41-83D4-D39F70CC1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599" y="10168547"/>
            <a:ext cx="313534" cy="447248"/>
          </a:xfrm>
          <a:custGeom>
            <a:avLst/>
            <a:gdLst>
              <a:gd name="T0" fmla="*/ 297 w 298"/>
              <a:gd name="T1" fmla="*/ 427 h 428"/>
              <a:gd name="T2" fmla="*/ 297 w 298"/>
              <a:gd name="T3" fmla="*/ 427 h 428"/>
              <a:gd name="T4" fmla="*/ 0 w 298"/>
              <a:gd name="T5" fmla="*/ 427 h 428"/>
              <a:gd name="T6" fmla="*/ 0 w 298"/>
              <a:gd name="T7" fmla="*/ 70 h 428"/>
              <a:gd name="T8" fmla="*/ 61 w 298"/>
              <a:gd name="T9" fmla="*/ 0 h 428"/>
              <a:gd name="T10" fmla="*/ 227 w 298"/>
              <a:gd name="T11" fmla="*/ 0 h 428"/>
              <a:gd name="T12" fmla="*/ 297 w 298"/>
              <a:gd name="T13" fmla="*/ 70 h 428"/>
              <a:gd name="T14" fmla="*/ 297 w 298"/>
              <a:gd name="T15" fmla="*/ 427 h 428"/>
              <a:gd name="T16" fmla="*/ 53 w 298"/>
              <a:gd name="T17" fmla="*/ 366 h 428"/>
              <a:gd name="T18" fmla="*/ 53 w 298"/>
              <a:gd name="T19" fmla="*/ 366 h 428"/>
              <a:gd name="T20" fmla="*/ 236 w 298"/>
              <a:gd name="T21" fmla="*/ 366 h 428"/>
              <a:gd name="T22" fmla="*/ 236 w 298"/>
              <a:gd name="T23" fmla="*/ 70 h 428"/>
              <a:gd name="T24" fmla="*/ 227 w 298"/>
              <a:gd name="T25" fmla="*/ 61 h 428"/>
              <a:gd name="T26" fmla="*/ 61 w 298"/>
              <a:gd name="T27" fmla="*/ 61 h 428"/>
              <a:gd name="T28" fmla="*/ 53 w 298"/>
              <a:gd name="T29" fmla="*/ 70 h 428"/>
              <a:gd name="T30" fmla="*/ 53 w 298"/>
              <a:gd name="T31" fmla="*/ 366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8" h="428">
                <a:moveTo>
                  <a:pt x="297" y="427"/>
                </a:moveTo>
                <a:lnTo>
                  <a:pt x="297" y="427"/>
                </a:lnTo>
                <a:cubicBezTo>
                  <a:pt x="0" y="427"/>
                  <a:pt x="0" y="427"/>
                  <a:pt x="0" y="427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26" y="0"/>
                  <a:pt x="61" y="0"/>
                </a:cubicBezTo>
                <a:cubicBezTo>
                  <a:pt x="227" y="0"/>
                  <a:pt x="227" y="0"/>
                  <a:pt x="227" y="0"/>
                </a:cubicBezTo>
                <a:cubicBezTo>
                  <a:pt x="262" y="0"/>
                  <a:pt x="297" y="35"/>
                  <a:pt x="297" y="70"/>
                </a:cubicBezTo>
                <a:lnTo>
                  <a:pt x="297" y="427"/>
                </a:lnTo>
                <a:close/>
                <a:moveTo>
                  <a:pt x="53" y="366"/>
                </a:moveTo>
                <a:lnTo>
                  <a:pt x="53" y="366"/>
                </a:lnTo>
                <a:cubicBezTo>
                  <a:pt x="236" y="366"/>
                  <a:pt x="236" y="366"/>
                  <a:pt x="236" y="366"/>
                </a:cubicBezTo>
                <a:cubicBezTo>
                  <a:pt x="236" y="70"/>
                  <a:pt x="236" y="70"/>
                  <a:pt x="236" y="70"/>
                </a:cubicBezTo>
                <a:cubicBezTo>
                  <a:pt x="236" y="61"/>
                  <a:pt x="236" y="61"/>
                  <a:pt x="227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61" y="61"/>
                  <a:pt x="53" y="61"/>
                  <a:pt x="53" y="70"/>
                </a:cubicBezTo>
                <a:lnTo>
                  <a:pt x="53" y="366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16">
            <a:extLst>
              <a:ext uri="{FF2B5EF4-FFF2-40B4-BE49-F238E27FC236}">
                <a16:creationId xmlns:a16="http://schemas.microsoft.com/office/drawing/2014/main" id="{E940FCB5-9679-DD4E-80A1-E27D2086A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339" y="10048666"/>
            <a:ext cx="903715" cy="576350"/>
          </a:xfrm>
          <a:custGeom>
            <a:avLst/>
            <a:gdLst>
              <a:gd name="T0" fmla="*/ 776 w 864"/>
              <a:gd name="T1" fmla="*/ 549 h 550"/>
              <a:gd name="T2" fmla="*/ 776 w 864"/>
              <a:gd name="T3" fmla="*/ 549 h 550"/>
              <a:gd name="T4" fmla="*/ 87 w 864"/>
              <a:gd name="T5" fmla="*/ 549 h 550"/>
              <a:gd name="T6" fmla="*/ 0 w 864"/>
              <a:gd name="T7" fmla="*/ 462 h 550"/>
              <a:gd name="T8" fmla="*/ 0 w 864"/>
              <a:gd name="T9" fmla="*/ 105 h 550"/>
              <a:gd name="T10" fmla="*/ 35 w 864"/>
              <a:gd name="T11" fmla="*/ 70 h 550"/>
              <a:gd name="T12" fmla="*/ 35 w 864"/>
              <a:gd name="T13" fmla="*/ 70 h 550"/>
              <a:gd name="T14" fmla="*/ 79 w 864"/>
              <a:gd name="T15" fmla="*/ 105 h 550"/>
              <a:gd name="T16" fmla="*/ 79 w 864"/>
              <a:gd name="T17" fmla="*/ 462 h 550"/>
              <a:gd name="T18" fmla="*/ 87 w 864"/>
              <a:gd name="T19" fmla="*/ 471 h 550"/>
              <a:gd name="T20" fmla="*/ 776 w 864"/>
              <a:gd name="T21" fmla="*/ 471 h 550"/>
              <a:gd name="T22" fmla="*/ 784 w 864"/>
              <a:gd name="T23" fmla="*/ 462 h 550"/>
              <a:gd name="T24" fmla="*/ 784 w 864"/>
              <a:gd name="T25" fmla="*/ 0 h 550"/>
              <a:gd name="T26" fmla="*/ 863 w 864"/>
              <a:gd name="T27" fmla="*/ 0 h 550"/>
              <a:gd name="T28" fmla="*/ 863 w 864"/>
              <a:gd name="T29" fmla="*/ 462 h 550"/>
              <a:gd name="T30" fmla="*/ 776 w 864"/>
              <a:gd name="T31" fmla="*/ 549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4" h="550">
                <a:moveTo>
                  <a:pt x="776" y="549"/>
                </a:moveTo>
                <a:lnTo>
                  <a:pt x="776" y="549"/>
                </a:lnTo>
                <a:cubicBezTo>
                  <a:pt x="87" y="549"/>
                  <a:pt x="87" y="549"/>
                  <a:pt x="87" y="549"/>
                </a:cubicBezTo>
                <a:cubicBezTo>
                  <a:pt x="35" y="549"/>
                  <a:pt x="0" y="506"/>
                  <a:pt x="0" y="462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88"/>
                  <a:pt x="18" y="70"/>
                  <a:pt x="35" y="70"/>
                </a:cubicBezTo>
                <a:lnTo>
                  <a:pt x="35" y="70"/>
                </a:lnTo>
                <a:cubicBezTo>
                  <a:pt x="61" y="70"/>
                  <a:pt x="79" y="88"/>
                  <a:pt x="79" y="105"/>
                </a:cubicBezTo>
                <a:cubicBezTo>
                  <a:pt x="79" y="462"/>
                  <a:pt x="79" y="462"/>
                  <a:pt x="79" y="462"/>
                </a:cubicBezTo>
                <a:cubicBezTo>
                  <a:pt x="79" y="462"/>
                  <a:pt x="79" y="471"/>
                  <a:pt x="87" y="471"/>
                </a:cubicBezTo>
                <a:cubicBezTo>
                  <a:pt x="776" y="471"/>
                  <a:pt x="776" y="471"/>
                  <a:pt x="776" y="471"/>
                </a:cubicBezTo>
                <a:lnTo>
                  <a:pt x="784" y="462"/>
                </a:lnTo>
                <a:cubicBezTo>
                  <a:pt x="784" y="0"/>
                  <a:pt x="784" y="0"/>
                  <a:pt x="784" y="0"/>
                </a:cubicBezTo>
                <a:cubicBezTo>
                  <a:pt x="863" y="0"/>
                  <a:pt x="863" y="0"/>
                  <a:pt x="863" y="0"/>
                </a:cubicBezTo>
                <a:cubicBezTo>
                  <a:pt x="863" y="462"/>
                  <a:pt x="863" y="462"/>
                  <a:pt x="863" y="462"/>
                </a:cubicBezTo>
                <a:cubicBezTo>
                  <a:pt x="863" y="506"/>
                  <a:pt x="819" y="549"/>
                  <a:pt x="776" y="549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17">
            <a:extLst>
              <a:ext uri="{FF2B5EF4-FFF2-40B4-BE49-F238E27FC236}">
                <a16:creationId xmlns:a16="http://schemas.microsoft.com/office/drawing/2014/main" id="{A5E61115-AD36-CC4B-94AF-556F22C87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567" y="9675194"/>
            <a:ext cx="1032817" cy="428802"/>
          </a:xfrm>
          <a:custGeom>
            <a:avLst/>
            <a:gdLst>
              <a:gd name="T0" fmla="*/ 837 w 986"/>
              <a:gd name="T1" fmla="*/ 410 h 411"/>
              <a:gd name="T2" fmla="*/ 837 w 986"/>
              <a:gd name="T3" fmla="*/ 410 h 411"/>
              <a:gd name="T4" fmla="*/ 715 w 986"/>
              <a:gd name="T5" fmla="*/ 357 h 411"/>
              <a:gd name="T6" fmla="*/ 610 w 986"/>
              <a:gd name="T7" fmla="*/ 401 h 411"/>
              <a:gd name="T8" fmla="*/ 497 w 986"/>
              <a:gd name="T9" fmla="*/ 357 h 411"/>
              <a:gd name="T10" fmla="*/ 384 w 986"/>
              <a:gd name="T11" fmla="*/ 401 h 411"/>
              <a:gd name="T12" fmla="*/ 262 w 986"/>
              <a:gd name="T13" fmla="*/ 357 h 411"/>
              <a:gd name="T14" fmla="*/ 140 w 986"/>
              <a:gd name="T15" fmla="*/ 401 h 411"/>
              <a:gd name="T16" fmla="*/ 0 w 986"/>
              <a:gd name="T17" fmla="*/ 244 h 411"/>
              <a:gd name="T18" fmla="*/ 0 w 986"/>
              <a:gd name="T19" fmla="*/ 236 h 411"/>
              <a:gd name="T20" fmla="*/ 131 w 986"/>
              <a:gd name="T21" fmla="*/ 35 h 411"/>
              <a:gd name="T22" fmla="*/ 201 w 986"/>
              <a:gd name="T23" fmla="*/ 0 h 411"/>
              <a:gd name="T24" fmla="*/ 785 w 986"/>
              <a:gd name="T25" fmla="*/ 0 h 411"/>
              <a:gd name="T26" fmla="*/ 785 w 986"/>
              <a:gd name="T27" fmla="*/ 0 h 411"/>
              <a:gd name="T28" fmla="*/ 854 w 986"/>
              <a:gd name="T29" fmla="*/ 35 h 411"/>
              <a:gd name="T30" fmla="*/ 985 w 986"/>
              <a:gd name="T31" fmla="*/ 236 h 411"/>
              <a:gd name="T32" fmla="*/ 985 w 986"/>
              <a:gd name="T33" fmla="*/ 244 h 411"/>
              <a:gd name="T34" fmla="*/ 846 w 986"/>
              <a:gd name="T35" fmla="*/ 410 h 411"/>
              <a:gd name="T36" fmla="*/ 837 w 986"/>
              <a:gd name="T37" fmla="*/ 410 h 411"/>
              <a:gd name="T38" fmla="*/ 724 w 986"/>
              <a:gd name="T39" fmla="*/ 253 h 411"/>
              <a:gd name="T40" fmla="*/ 724 w 986"/>
              <a:gd name="T41" fmla="*/ 253 h 411"/>
              <a:gd name="T42" fmla="*/ 724 w 986"/>
              <a:gd name="T43" fmla="*/ 253 h 411"/>
              <a:gd name="T44" fmla="*/ 767 w 986"/>
              <a:gd name="T45" fmla="*/ 279 h 411"/>
              <a:gd name="T46" fmla="*/ 837 w 986"/>
              <a:gd name="T47" fmla="*/ 332 h 411"/>
              <a:gd name="T48" fmla="*/ 906 w 986"/>
              <a:gd name="T49" fmla="*/ 262 h 411"/>
              <a:gd name="T50" fmla="*/ 793 w 986"/>
              <a:gd name="T51" fmla="*/ 79 h 411"/>
              <a:gd name="T52" fmla="*/ 201 w 986"/>
              <a:gd name="T53" fmla="*/ 79 h 411"/>
              <a:gd name="T54" fmla="*/ 192 w 986"/>
              <a:gd name="T55" fmla="*/ 79 h 411"/>
              <a:gd name="T56" fmla="*/ 79 w 986"/>
              <a:gd name="T57" fmla="*/ 253 h 411"/>
              <a:gd name="T58" fmla="*/ 149 w 986"/>
              <a:gd name="T59" fmla="*/ 323 h 411"/>
              <a:gd name="T60" fmla="*/ 218 w 986"/>
              <a:gd name="T61" fmla="*/ 279 h 411"/>
              <a:gd name="T62" fmla="*/ 262 w 986"/>
              <a:gd name="T63" fmla="*/ 253 h 411"/>
              <a:gd name="T64" fmla="*/ 262 w 986"/>
              <a:gd name="T65" fmla="*/ 253 h 411"/>
              <a:gd name="T66" fmla="*/ 314 w 986"/>
              <a:gd name="T67" fmla="*/ 279 h 411"/>
              <a:gd name="T68" fmla="*/ 384 w 986"/>
              <a:gd name="T69" fmla="*/ 323 h 411"/>
              <a:gd name="T70" fmla="*/ 445 w 986"/>
              <a:gd name="T71" fmla="*/ 279 h 411"/>
              <a:gd name="T72" fmla="*/ 497 w 986"/>
              <a:gd name="T73" fmla="*/ 253 h 411"/>
              <a:gd name="T74" fmla="*/ 497 w 986"/>
              <a:gd name="T75" fmla="*/ 253 h 411"/>
              <a:gd name="T76" fmla="*/ 541 w 986"/>
              <a:gd name="T77" fmla="*/ 279 h 411"/>
              <a:gd name="T78" fmla="*/ 610 w 986"/>
              <a:gd name="T79" fmla="*/ 323 h 411"/>
              <a:gd name="T80" fmla="*/ 671 w 986"/>
              <a:gd name="T81" fmla="*/ 279 h 411"/>
              <a:gd name="T82" fmla="*/ 724 w 986"/>
              <a:gd name="T83" fmla="*/ 253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86" h="411">
                <a:moveTo>
                  <a:pt x="837" y="410"/>
                </a:moveTo>
                <a:lnTo>
                  <a:pt x="837" y="410"/>
                </a:lnTo>
                <a:cubicBezTo>
                  <a:pt x="793" y="410"/>
                  <a:pt x="750" y="384"/>
                  <a:pt x="715" y="357"/>
                </a:cubicBezTo>
                <a:cubicBezTo>
                  <a:pt x="689" y="384"/>
                  <a:pt x="654" y="401"/>
                  <a:pt x="610" y="401"/>
                </a:cubicBezTo>
                <a:cubicBezTo>
                  <a:pt x="567" y="401"/>
                  <a:pt x="523" y="384"/>
                  <a:pt x="497" y="357"/>
                </a:cubicBezTo>
                <a:cubicBezTo>
                  <a:pt x="462" y="384"/>
                  <a:pt x="427" y="401"/>
                  <a:pt x="384" y="401"/>
                </a:cubicBezTo>
                <a:cubicBezTo>
                  <a:pt x="332" y="401"/>
                  <a:pt x="297" y="384"/>
                  <a:pt x="262" y="357"/>
                </a:cubicBezTo>
                <a:cubicBezTo>
                  <a:pt x="236" y="392"/>
                  <a:pt x="192" y="410"/>
                  <a:pt x="140" y="401"/>
                </a:cubicBezTo>
                <a:cubicBezTo>
                  <a:pt x="62" y="401"/>
                  <a:pt x="0" y="332"/>
                  <a:pt x="0" y="244"/>
                </a:cubicBezTo>
                <a:cubicBezTo>
                  <a:pt x="0" y="236"/>
                  <a:pt x="0" y="236"/>
                  <a:pt x="0" y="236"/>
                </a:cubicBezTo>
                <a:cubicBezTo>
                  <a:pt x="131" y="35"/>
                  <a:pt x="131" y="35"/>
                  <a:pt x="131" y="35"/>
                </a:cubicBezTo>
                <a:cubicBezTo>
                  <a:pt x="149" y="9"/>
                  <a:pt x="166" y="0"/>
                  <a:pt x="201" y="0"/>
                </a:cubicBezTo>
                <a:cubicBezTo>
                  <a:pt x="785" y="0"/>
                  <a:pt x="785" y="0"/>
                  <a:pt x="785" y="0"/>
                </a:cubicBezTo>
                <a:lnTo>
                  <a:pt x="785" y="0"/>
                </a:lnTo>
                <a:cubicBezTo>
                  <a:pt x="819" y="0"/>
                  <a:pt x="837" y="9"/>
                  <a:pt x="854" y="35"/>
                </a:cubicBezTo>
                <a:cubicBezTo>
                  <a:pt x="985" y="236"/>
                  <a:pt x="985" y="236"/>
                  <a:pt x="985" y="236"/>
                </a:cubicBezTo>
                <a:cubicBezTo>
                  <a:pt x="985" y="244"/>
                  <a:pt x="985" y="244"/>
                  <a:pt x="985" y="244"/>
                </a:cubicBezTo>
                <a:cubicBezTo>
                  <a:pt x="985" y="332"/>
                  <a:pt x="924" y="401"/>
                  <a:pt x="846" y="410"/>
                </a:cubicBezTo>
                <a:lnTo>
                  <a:pt x="837" y="410"/>
                </a:lnTo>
                <a:close/>
                <a:moveTo>
                  <a:pt x="724" y="253"/>
                </a:moveTo>
                <a:lnTo>
                  <a:pt x="724" y="253"/>
                </a:lnTo>
                <a:lnTo>
                  <a:pt x="724" y="253"/>
                </a:lnTo>
                <a:cubicBezTo>
                  <a:pt x="741" y="253"/>
                  <a:pt x="758" y="262"/>
                  <a:pt x="767" y="279"/>
                </a:cubicBezTo>
                <a:cubicBezTo>
                  <a:pt x="776" y="314"/>
                  <a:pt x="811" y="332"/>
                  <a:pt x="837" y="332"/>
                </a:cubicBezTo>
                <a:cubicBezTo>
                  <a:pt x="872" y="323"/>
                  <a:pt x="906" y="297"/>
                  <a:pt x="906" y="262"/>
                </a:cubicBezTo>
                <a:cubicBezTo>
                  <a:pt x="793" y="79"/>
                  <a:pt x="793" y="79"/>
                  <a:pt x="793" y="79"/>
                </a:cubicBezTo>
                <a:cubicBezTo>
                  <a:pt x="201" y="79"/>
                  <a:pt x="201" y="79"/>
                  <a:pt x="201" y="79"/>
                </a:cubicBezTo>
                <a:cubicBezTo>
                  <a:pt x="192" y="79"/>
                  <a:pt x="192" y="79"/>
                  <a:pt x="192" y="79"/>
                </a:cubicBezTo>
                <a:cubicBezTo>
                  <a:pt x="79" y="253"/>
                  <a:pt x="79" y="253"/>
                  <a:pt x="79" y="253"/>
                </a:cubicBezTo>
                <a:cubicBezTo>
                  <a:pt x="79" y="297"/>
                  <a:pt x="114" y="323"/>
                  <a:pt x="149" y="323"/>
                </a:cubicBezTo>
                <a:cubicBezTo>
                  <a:pt x="175" y="332"/>
                  <a:pt x="210" y="314"/>
                  <a:pt x="218" y="279"/>
                </a:cubicBezTo>
                <a:cubicBezTo>
                  <a:pt x="227" y="262"/>
                  <a:pt x="244" y="253"/>
                  <a:pt x="262" y="253"/>
                </a:cubicBezTo>
                <a:lnTo>
                  <a:pt x="262" y="253"/>
                </a:lnTo>
                <a:cubicBezTo>
                  <a:pt x="288" y="253"/>
                  <a:pt x="305" y="262"/>
                  <a:pt x="314" y="279"/>
                </a:cubicBezTo>
                <a:cubicBezTo>
                  <a:pt x="323" y="305"/>
                  <a:pt x="349" y="323"/>
                  <a:pt x="384" y="323"/>
                </a:cubicBezTo>
                <a:cubicBezTo>
                  <a:pt x="410" y="323"/>
                  <a:pt x="436" y="305"/>
                  <a:pt x="445" y="279"/>
                </a:cubicBezTo>
                <a:cubicBezTo>
                  <a:pt x="453" y="262"/>
                  <a:pt x="471" y="253"/>
                  <a:pt x="497" y="253"/>
                </a:cubicBezTo>
                <a:lnTo>
                  <a:pt x="497" y="253"/>
                </a:lnTo>
                <a:cubicBezTo>
                  <a:pt x="514" y="253"/>
                  <a:pt x="532" y="262"/>
                  <a:pt x="541" y="279"/>
                </a:cubicBezTo>
                <a:cubicBezTo>
                  <a:pt x="549" y="305"/>
                  <a:pt x="576" y="323"/>
                  <a:pt x="610" y="323"/>
                </a:cubicBezTo>
                <a:cubicBezTo>
                  <a:pt x="637" y="323"/>
                  <a:pt x="662" y="305"/>
                  <a:pt x="671" y="279"/>
                </a:cubicBezTo>
                <a:cubicBezTo>
                  <a:pt x="680" y="262"/>
                  <a:pt x="697" y="253"/>
                  <a:pt x="724" y="253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18">
            <a:extLst>
              <a:ext uri="{FF2B5EF4-FFF2-40B4-BE49-F238E27FC236}">
                <a16:creationId xmlns:a16="http://schemas.microsoft.com/office/drawing/2014/main" id="{835884E2-E3AD-E148-974B-3F2642D5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4441" y="9970284"/>
            <a:ext cx="940601" cy="101437"/>
          </a:xfrm>
          <a:custGeom>
            <a:avLst/>
            <a:gdLst>
              <a:gd name="T0" fmla="*/ 898 w 899"/>
              <a:gd name="T1" fmla="*/ 96 h 97"/>
              <a:gd name="T2" fmla="*/ 0 w 899"/>
              <a:gd name="T3" fmla="*/ 96 h 97"/>
              <a:gd name="T4" fmla="*/ 0 w 899"/>
              <a:gd name="T5" fmla="*/ 0 h 97"/>
              <a:gd name="T6" fmla="*/ 898 w 899"/>
              <a:gd name="T7" fmla="*/ 0 h 97"/>
              <a:gd name="T8" fmla="*/ 898 w 899"/>
              <a:gd name="T9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9" h="97">
                <a:moveTo>
                  <a:pt x="898" y="96"/>
                </a:moveTo>
                <a:lnTo>
                  <a:pt x="0" y="96"/>
                </a:lnTo>
                <a:lnTo>
                  <a:pt x="0" y="0"/>
                </a:lnTo>
                <a:lnTo>
                  <a:pt x="898" y="0"/>
                </a:lnTo>
                <a:lnTo>
                  <a:pt x="898" y="96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19">
            <a:extLst>
              <a:ext uri="{FF2B5EF4-FFF2-40B4-BE49-F238E27FC236}">
                <a16:creationId xmlns:a16="http://schemas.microsoft.com/office/drawing/2014/main" id="{07FB9EFB-0499-C542-83AA-466BEAEDD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5879" y="10242319"/>
            <a:ext cx="202875" cy="82994"/>
          </a:xfrm>
          <a:custGeom>
            <a:avLst/>
            <a:gdLst>
              <a:gd name="T0" fmla="*/ 148 w 193"/>
              <a:gd name="T1" fmla="*/ 78 h 79"/>
              <a:gd name="T2" fmla="*/ 148 w 193"/>
              <a:gd name="T3" fmla="*/ 78 h 79"/>
              <a:gd name="T4" fmla="*/ 44 w 193"/>
              <a:gd name="T5" fmla="*/ 78 h 79"/>
              <a:gd name="T6" fmla="*/ 0 w 193"/>
              <a:gd name="T7" fmla="*/ 34 h 79"/>
              <a:gd name="T8" fmla="*/ 0 w 193"/>
              <a:gd name="T9" fmla="*/ 34 h 79"/>
              <a:gd name="T10" fmla="*/ 44 w 193"/>
              <a:gd name="T11" fmla="*/ 0 h 79"/>
              <a:gd name="T12" fmla="*/ 148 w 193"/>
              <a:gd name="T13" fmla="*/ 0 h 79"/>
              <a:gd name="T14" fmla="*/ 192 w 193"/>
              <a:gd name="T15" fmla="*/ 34 h 79"/>
              <a:gd name="T16" fmla="*/ 192 w 193"/>
              <a:gd name="T17" fmla="*/ 34 h 79"/>
              <a:gd name="T18" fmla="*/ 148 w 193"/>
              <a:gd name="T19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3" h="79">
                <a:moveTo>
                  <a:pt x="148" y="78"/>
                </a:moveTo>
                <a:lnTo>
                  <a:pt x="148" y="78"/>
                </a:lnTo>
                <a:cubicBezTo>
                  <a:pt x="44" y="78"/>
                  <a:pt x="44" y="78"/>
                  <a:pt x="44" y="78"/>
                </a:cubicBezTo>
                <a:cubicBezTo>
                  <a:pt x="17" y="78"/>
                  <a:pt x="0" y="60"/>
                  <a:pt x="0" y="34"/>
                </a:cubicBezTo>
                <a:lnTo>
                  <a:pt x="0" y="34"/>
                </a:lnTo>
                <a:cubicBezTo>
                  <a:pt x="0" y="17"/>
                  <a:pt x="17" y="0"/>
                  <a:pt x="44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74" y="0"/>
                  <a:pt x="192" y="17"/>
                  <a:pt x="192" y="34"/>
                </a:cubicBezTo>
                <a:lnTo>
                  <a:pt x="192" y="34"/>
                </a:lnTo>
                <a:cubicBezTo>
                  <a:pt x="192" y="60"/>
                  <a:pt x="174" y="78"/>
                  <a:pt x="148" y="78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20">
            <a:extLst>
              <a:ext uri="{FF2B5EF4-FFF2-40B4-BE49-F238E27FC236}">
                <a16:creationId xmlns:a16="http://schemas.microsoft.com/office/drawing/2014/main" id="{3DA240F6-626A-1A4C-86B8-C60889E01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3721" y="9684415"/>
            <a:ext cx="1028207" cy="793056"/>
          </a:xfrm>
          <a:custGeom>
            <a:avLst/>
            <a:gdLst>
              <a:gd name="T0" fmla="*/ 836 w 985"/>
              <a:gd name="T1" fmla="*/ 758 h 759"/>
              <a:gd name="T2" fmla="*/ 836 w 985"/>
              <a:gd name="T3" fmla="*/ 758 h 759"/>
              <a:gd name="T4" fmla="*/ 148 w 985"/>
              <a:gd name="T5" fmla="*/ 758 h 759"/>
              <a:gd name="T6" fmla="*/ 0 w 985"/>
              <a:gd name="T7" fmla="*/ 610 h 759"/>
              <a:gd name="T8" fmla="*/ 0 w 985"/>
              <a:gd name="T9" fmla="*/ 148 h 759"/>
              <a:gd name="T10" fmla="*/ 148 w 985"/>
              <a:gd name="T11" fmla="*/ 0 h 759"/>
              <a:gd name="T12" fmla="*/ 836 w 985"/>
              <a:gd name="T13" fmla="*/ 0 h 759"/>
              <a:gd name="T14" fmla="*/ 984 w 985"/>
              <a:gd name="T15" fmla="*/ 148 h 759"/>
              <a:gd name="T16" fmla="*/ 984 w 985"/>
              <a:gd name="T17" fmla="*/ 610 h 759"/>
              <a:gd name="T18" fmla="*/ 836 w 985"/>
              <a:gd name="T19" fmla="*/ 758 h 759"/>
              <a:gd name="T20" fmla="*/ 148 w 985"/>
              <a:gd name="T21" fmla="*/ 79 h 759"/>
              <a:gd name="T22" fmla="*/ 148 w 985"/>
              <a:gd name="T23" fmla="*/ 79 h 759"/>
              <a:gd name="T24" fmla="*/ 79 w 985"/>
              <a:gd name="T25" fmla="*/ 148 h 759"/>
              <a:gd name="T26" fmla="*/ 79 w 985"/>
              <a:gd name="T27" fmla="*/ 610 h 759"/>
              <a:gd name="T28" fmla="*/ 148 w 985"/>
              <a:gd name="T29" fmla="*/ 680 h 759"/>
              <a:gd name="T30" fmla="*/ 836 w 985"/>
              <a:gd name="T31" fmla="*/ 680 h 759"/>
              <a:gd name="T32" fmla="*/ 906 w 985"/>
              <a:gd name="T33" fmla="*/ 610 h 759"/>
              <a:gd name="T34" fmla="*/ 906 w 985"/>
              <a:gd name="T35" fmla="*/ 148 h 759"/>
              <a:gd name="T36" fmla="*/ 836 w 985"/>
              <a:gd name="T37" fmla="*/ 79 h 759"/>
              <a:gd name="T38" fmla="*/ 148 w 985"/>
              <a:gd name="T39" fmla="*/ 79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85" h="759">
                <a:moveTo>
                  <a:pt x="836" y="758"/>
                </a:moveTo>
                <a:lnTo>
                  <a:pt x="836" y="758"/>
                </a:lnTo>
                <a:cubicBezTo>
                  <a:pt x="148" y="758"/>
                  <a:pt x="148" y="758"/>
                  <a:pt x="148" y="758"/>
                </a:cubicBezTo>
                <a:cubicBezTo>
                  <a:pt x="61" y="758"/>
                  <a:pt x="0" y="697"/>
                  <a:pt x="0" y="610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70"/>
                  <a:pt x="61" y="0"/>
                  <a:pt x="148" y="0"/>
                </a:cubicBezTo>
                <a:cubicBezTo>
                  <a:pt x="836" y="0"/>
                  <a:pt x="836" y="0"/>
                  <a:pt x="836" y="0"/>
                </a:cubicBezTo>
                <a:cubicBezTo>
                  <a:pt x="923" y="0"/>
                  <a:pt x="984" y="70"/>
                  <a:pt x="984" y="148"/>
                </a:cubicBezTo>
                <a:cubicBezTo>
                  <a:pt x="984" y="610"/>
                  <a:pt x="984" y="610"/>
                  <a:pt x="984" y="610"/>
                </a:cubicBezTo>
                <a:cubicBezTo>
                  <a:pt x="984" y="697"/>
                  <a:pt x="923" y="758"/>
                  <a:pt x="836" y="758"/>
                </a:cubicBezTo>
                <a:close/>
                <a:moveTo>
                  <a:pt x="148" y="79"/>
                </a:moveTo>
                <a:lnTo>
                  <a:pt x="148" y="79"/>
                </a:lnTo>
                <a:cubicBezTo>
                  <a:pt x="104" y="79"/>
                  <a:pt x="79" y="114"/>
                  <a:pt x="79" y="148"/>
                </a:cubicBezTo>
                <a:cubicBezTo>
                  <a:pt x="79" y="610"/>
                  <a:pt x="79" y="610"/>
                  <a:pt x="79" y="610"/>
                </a:cubicBezTo>
                <a:cubicBezTo>
                  <a:pt x="79" y="653"/>
                  <a:pt x="104" y="680"/>
                  <a:pt x="148" y="680"/>
                </a:cubicBezTo>
                <a:cubicBezTo>
                  <a:pt x="836" y="680"/>
                  <a:pt x="836" y="680"/>
                  <a:pt x="836" y="680"/>
                </a:cubicBezTo>
                <a:cubicBezTo>
                  <a:pt x="880" y="680"/>
                  <a:pt x="906" y="653"/>
                  <a:pt x="906" y="610"/>
                </a:cubicBezTo>
                <a:cubicBezTo>
                  <a:pt x="906" y="148"/>
                  <a:pt x="906" y="148"/>
                  <a:pt x="906" y="148"/>
                </a:cubicBezTo>
                <a:cubicBezTo>
                  <a:pt x="906" y="114"/>
                  <a:pt x="880" y="79"/>
                  <a:pt x="836" y="79"/>
                </a:cubicBezTo>
                <a:lnTo>
                  <a:pt x="148" y="7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29">
            <a:extLst>
              <a:ext uri="{FF2B5EF4-FFF2-40B4-BE49-F238E27FC236}">
                <a16:creationId xmlns:a16="http://schemas.microsoft.com/office/drawing/2014/main" id="{9E15913C-C972-3646-8F86-754D5FF35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711" y="10048666"/>
            <a:ext cx="272038" cy="64551"/>
          </a:xfrm>
          <a:custGeom>
            <a:avLst/>
            <a:gdLst>
              <a:gd name="T0" fmla="*/ 261 w 262"/>
              <a:gd name="T1" fmla="*/ 61 h 62"/>
              <a:gd name="T2" fmla="*/ 0 w 262"/>
              <a:gd name="T3" fmla="*/ 61 h 62"/>
              <a:gd name="T4" fmla="*/ 0 w 262"/>
              <a:gd name="T5" fmla="*/ 0 h 62"/>
              <a:gd name="T6" fmla="*/ 261 w 262"/>
              <a:gd name="T7" fmla="*/ 0 h 62"/>
              <a:gd name="T8" fmla="*/ 261 w 262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" h="62">
                <a:moveTo>
                  <a:pt x="261" y="61"/>
                </a:moveTo>
                <a:lnTo>
                  <a:pt x="0" y="61"/>
                </a:lnTo>
                <a:lnTo>
                  <a:pt x="0" y="0"/>
                </a:lnTo>
                <a:lnTo>
                  <a:pt x="261" y="0"/>
                </a:lnTo>
                <a:lnTo>
                  <a:pt x="261" y="61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30">
            <a:extLst>
              <a:ext uri="{FF2B5EF4-FFF2-40B4-BE49-F238E27FC236}">
                <a16:creationId xmlns:a16="http://schemas.microsoft.com/office/drawing/2014/main" id="{48FBC3B6-F71D-7D46-B1BC-866B26B1C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0597" y="9878068"/>
            <a:ext cx="262816" cy="502574"/>
          </a:xfrm>
          <a:custGeom>
            <a:avLst/>
            <a:gdLst>
              <a:gd name="T0" fmla="*/ 104 w 253"/>
              <a:gd name="T1" fmla="*/ 0 h 480"/>
              <a:gd name="T2" fmla="*/ 104 w 253"/>
              <a:gd name="T3" fmla="*/ 0 h 480"/>
              <a:gd name="T4" fmla="*/ 0 w 253"/>
              <a:gd name="T5" fmla="*/ 0 h 480"/>
              <a:gd name="T6" fmla="*/ 0 w 253"/>
              <a:gd name="T7" fmla="*/ 61 h 480"/>
              <a:gd name="T8" fmla="*/ 78 w 253"/>
              <a:gd name="T9" fmla="*/ 61 h 480"/>
              <a:gd name="T10" fmla="*/ 104 w 253"/>
              <a:gd name="T11" fmla="*/ 70 h 480"/>
              <a:gd name="T12" fmla="*/ 200 w 253"/>
              <a:gd name="T13" fmla="*/ 183 h 480"/>
              <a:gd name="T14" fmla="*/ 191 w 253"/>
              <a:gd name="T15" fmla="*/ 427 h 480"/>
              <a:gd name="T16" fmla="*/ 43 w 253"/>
              <a:gd name="T17" fmla="*/ 427 h 480"/>
              <a:gd name="T18" fmla="*/ 43 w 253"/>
              <a:gd name="T19" fmla="*/ 444 h 480"/>
              <a:gd name="T20" fmla="*/ 35 w 253"/>
              <a:gd name="T21" fmla="*/ 479 h 480"/>
              <a:gd name="T22" fmla="*/ 191 w 253"/>
              <a:gd name="T23" fmla="*/ 479 h 480"/>
              <a:gd name="T24" fmla="*/ 252 w 253"/>
              <a:gd name="T25" fmla="*/ 418 h 480"/>
              <a:gd name="T26" fmla="*/ 252 w 253"/>
              <a:gd name="T27" fmla="*/ 165 h 480"/>
              <a:gd name="T28" fmla="*/ 252 w 253"/>
              <a:gd name="T29" fmla="*/ 157 h 480"/>
              <a:gd name="T30" fmla="*/ 130 w 253"/>
              <a:gd name="T31" fmla="*/ 17 h 480"/>
              <a:gd name="T32" fmla="*/ 104 w 253"/>
              <a:gd name="T33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3" h="480">
                <a:moveTo>
                  <a:pt x="104" y="0"/>
                </a:moveTo>
                <a:lnTo>
                  <a:pt x="104" y="0"/>
                </a:lnTo>
                <a:cubicBezTo>
                  <a:pt x="0" y="0"/>
                  <a:pt x="0" y="0"/>
                  <a:pt x="0" y="0"/>
                </a:cubicBezTo>
                <a:cubicBezTo>
                  <a:pt x="0" y="61"/>
                  <a:pt x="0" y="61"/>
                  <a:pt x="0" y="61"/>
                </a:cubicBezTo>
                <a:cubicBezTo>
                  <a:pt x="78" y="61"/>
                  <a:pt x="78" y="61"/>
                  <a:pt x="78" y="61"/>
                </a:cubicBezTo>
                <a:cubicBezTo>
                  <a:pt x="87" y="61"/>
                  <a:pt x="95" y="61"/>
                  <a:pt x="104" y="70"/>
                </a:cubicBezTo>
                <a:cubicBezTo>
                  <a:pt x="200" y="183"/>
                  <a:pt x="200" y="183"/>
                  <a:pt x="200" y="183"/>
                </a:cubicBezTo>
                <a:cubicBezTo>
                  <a:pt x="191" y="427"/>
                  <a:pt x="191" y="427"/>
                  <a:pt x="191" y="427"/>
                </a:cubicBezTo>
                <a:cubicBezTo>
                  <a:pt x="43" y="427"/>
                  <a:pt x="43" y="427"/>
                  <a:pt x="43" y="427"/>
                </a:cubicBezTo>
                <a:cubicBezTo>
                  <a:pt x="43" y="427"/>
                  <a:pt x="43" y="436"/>
                  <a:pt x="43" y="444"/>
                </a:cubicBezTo>
                <a:cubicBezTo>
                  <a:pt x="43" y="462"/>
                  <a:pt x="43" y="470"/>
                  <a:pt x="35" y="479"/>
                </a:cubicBezTo>
                <a:cubicBezTo>
                  <a:pt x="191" y="479"/>
                  <a:pt x="191" y="479"/>
                  <a:pt x="191" y="479"/>
                </a:cubicBezTo>
                <a:cubicBezTo>
                  <a:pt x="226" y="479"/>
                  <a:pt x="252" y="453"/>
                  <a:pt x="252" y="418"/>
                </a:cubicBezTo>
                <a:cubicBezTo>
                  <a:pt x="252" y="165"/>
                  <a:pt x="252" y="165"/>
                  <a:pt x="252" y="165"/>
                </a:cubicBezTo>
                <a:cubicBezTo>
                  <a:pt x="252" y="165"/>
                  <a:pt x="252" y="165"/>
                  <a:pt x="252" y="157"/>
                </a:cubicBezTo>
                <a:cubicBezTo>
                  <a:pt x="130" y="17"/>
                  <a:pt x="130" y="17"/>
                  <a:pt x="130" y="17"/>
                </a:cubicBezTo>
                <a:cubicBezTo>
                  <a:pt x="122" y="9"/>
                  <a:pt x="113" y="0"/>
                  <a:pt x="104" y="0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31">
            <a:extLst>
              <a:ext uri="{FF2B5EF4-FFF2-40B4-BE49-F238E27FC236}">
                <a16:creationId xmlns:a16="http://schemas.microsoft.com/office/drawing/2014/main" id="{59BDDEA2-3D43-DD48-970E-FDCDED7DC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239" y="10306870"/>
            <a:ext cx="308921" cy="92216"/>
          </a:xfrm>
          <a:custGeom>
            <a:avLst/>
            <a:gdLst>
              <a:gd name="T0" fmla="*/ 296 w 297"/>
              <a:gd name="T1" fmla="*/ 0 h 89"/>
              <a:gd name="T2" fmla="*/ 296 w 297"/>
              <a:gd name="T3" fmla="*/ 0 h 89"/>
              <a:gd name="T4" fmla="*/ 8 w 297"/>
              <a:gd name="T5" fmla="*/ 9 h 89"/>
              <a:gd name="T6" fmla="*/ 17 w 297"/>
              <a:gd name="T7" fmla="*/ 35 h 89"/>
              <a:gd name="T8" fmla="*/ 0 w 297"/>
              <a:gd name="T9" fmla="*/ 88 h 89"/>
              <a:gd name="T10" fmla="*/ 296 w 297"/>
              <a:gd name="T11" fmla="*/ 79 h 89"/>
              <a:gd name="T12" fmla="*/ 287 w 297"/>
              <a:gd name="T13" fmla="*/ 35 h 89"/>
              <a:gd name="T14" fmla="*/ 296 w 297"/>
              <a:gd name="T1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7" h="89">
                <a:moveTo>
                  <a:pt x="296" y="0"/>
                </a:moveTo>
                <a:lnTo>
                  <a:pt x="296" y="0"/>
                </a:lnTo>
                <a:cubicBezTo>
                  <a:pt x="8" y="9"/>
                  <a:pt x="8" y="9"/>
                  <a:pt x="8" y="9"/>
                </a:cubicBezTo>
                <a:cubicBezTo>
                  <a:pt x="8" y="18"/>
                  <a:pt x="17" y="27"/>
                  <a:pt x="17" y="35"/>
                </a:cubicBezTo>
                <a:cubicBezTo>
                  <a:pt x="17" y="53"/>
                  <a:pt x="8" y="70"/>
                  <a:pt x="0" y="88"/>
                </a:cubicBezTo>
                <a:cubicBezTo>
                  <a:pt x="296" y="79"/>
                  <a:pt x="296" y="79"/>
                  <a:pt x="296" y="79"/>
                </a:cubicBezTo>
                <a:cubicBezTo>
                  <a:pt x="287" y="70"/>
                  <a:pt x="287" y="53"/>
                  <a:pt x="287" y="35"/>
                </a:cubicBezTo>
                <a:cubicBezTo>
                  <a:pt x="287" y="27"/>
                  <a:pt x="287" y="18"/>
                  <a:pt x="296" y="0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32">
            <a:extLst>
              <a:ext uri="{FF2B5EF4-FFF2-40B4-BE49-F238E27FC236}">
                <a16:creationId xmlns:a16="http://schemas.microsoft.com/office/drawing/2014/main" id="{A8EFF52A-95F0-8A4A-A1CB-5E75F284B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6763" y="9721302"/>
            <a:ext cx="783834" cy="567126"/>
          </a:xfrm>
          <a:custGeom>
            <a:avLst/>
            <a:gdLst>
              <a:gd name="T0" fmla="*/ 723 w 750"/>
              <a:gd name="T1" fmla="*/ 522 h 541"/>
              <a:gd name="T2" fmla="*/ 723 w 750"/>
              <a:gd name="T3" fmla="*/ 522 h 541"/>
              <a:gd name="T4" fmla="*/ 749 w 750"/>
              <a:gd name="T5" fmla="*/ 522 h 541"/>
              <a:gd name="T6" fmla="*/ 749 w 750"/>
              <a:gd name="T7" fmla="*/ 209 h 541"/>
              <a:gd name="T8" fmla="*/ 749 w 750"/>
              <a:gd name="T9" fmla="*/ 148 h 541"/>
              <a:gd name="T10" fmla="*/ 749 w 750"/>
              <a:gd name="T11" fmla="*/ 79 h 541"/>
              <a:gd name="T12" fmla="*/ 679 w 750"/>
              <a:gd name="T13" fmla="*/ 0 h 541"/>
              <a:gd name="T14" fmla="*/ 43 w 750"/>
              <a:gd name="T15" fmla="*/ 0 h 541"/>
              <a:gd name="T16" fmla="*/ 0 w 750"/>
              <a:gd name="T17" fmla="*/ 44 h 541"/>
              <a:gd name="T18" fmla="*/ 43 w 750"/>
              <a:gd name="T19" fmla="*/ 79 h 541"/>
              <a:gd name="T20" fmla="*/ 670 w 750"/>
              <a:gd name="T21" fmla="*/ 79 h 541"/>
              <a:gd name="T22" fmla="*/ 670 w 750"/>
              <a:gd name="T23" fmla="*/ 540 h 541"/>
              <a:gd name="T24" fmla="*/ 723 w 750"/>
              <a:gd name="T25" fmla="*/ 522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0" h="541">
                <a:moveTo>
                  <a:pt x="723" y="522"/>
                </a:moveTo>
                <a:lnTo>
                  <a:pt x="723" y="522"/>
                </a:lnTo>
                <a:cubicBezTo>
                  <a:pt x="731" y="522"/>
                  <a:pt x="740" y="522"/>
                  <a:pt x="749" y="522"/>
                </a:cubicBezTo>
                <a:cubicBezTo>
                  <a:pt x="749" y="209"/>
                  <a:pt x="749" y="209"/>
                  <a:pt x="749" y="209"/>
                </a:cubicBezTo>
                <a:cubicBezTo>
                  <a:pt x="749" y="148"/>
                  <a:pt x="749" y="148"/>
                  <a:pt x="749" y="148"/>
                </a:cubicBezTo>
                <a:cubicBezTo>
                  <a:pt x="749" y="79"/>
                  <a:pt x="749" y="79"/>
                  <a:pt x="749" y="79"/>
                </a:cubicBezTo>
                <a:cubicBezTo>
                  <a:pt x="749" y="35"/>
                  <a:pt x="714" y="0"/>
                  <a:pt x="67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7" y="0"/>
                  <a:pt x="0" y="17"/>
                  <a:pt x="0" y="44"/>
                </a:cubicBezTo>
                <a:cubicBezTo>
                  <a:pt x="0" y="61"/>
                  <a:pt x="17" y="79"/>
                  <a:pt x="43" y="79"/>
                </a:cubicBezTo>
                <a:cubicBezTo>
                  <a:pt x="670" y="79"/>
                  <a:pt x="670" y="79"/>
                  <a:pt x="670" y="79"/>
                </a:cubicBezTo>
                <a:cubicBezTo>
                  <a:pt x="670" y="540"/>
                  <a:pt x="670" y="540"/>
                  <a:pt x="670" y="540"/>
                </a:cubicBezTo>
                <a:cubicBezTo>
                  <a:pt x="688" y="522"/>
                  <a:pt x="696" y="522"/>
                  <a:pt x="723" y="522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33">
            <a:extLst>
              <a:ext uri="{FF2B5EF4-FFF2-40B4-BE49-F238E27FC236}">
                <a16:creationId xmlns:a16="http://schemas.microsoft.com/office/drawing/2014/main" id="{D5F2568F-8192-5C47-A8E5-3F0B19557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8979" y="10030223"/>
            <a:ext cx="156767" cy="364254"/>
          </a:xfrm>
          <a:custGeom>
            <a:avLst/>
            <a:gdLst>
              <a:gd name="T0" fmla="*/ 139 w 149"/>
              <a:gd name="T1" fmla="*/ 270 h 350"/>
              <a:gd name="T2" fmla="*/ 139 w 149"/>
              <a:gd name="T3" fmla="*/ 270 h 350"/>
              <a:gd name="T4" fmla="*/ 78 w 149"/>
              <a:gd name="T5" fmla="*/ 270 h 350"/>
              <a:gd name="T6" fmla="*/ 78 w 149"/>
              <a:gd name="T7" fmla="*/ 0 h 350"/>
              <a:gd name="T8" fmla="*/ 0 w 149"/>
              <a:gd name="T9" fmla="*/ 0 h 350"/>
              <a:gd name="T10" fmla="*/ 0 w 149"/>
              <a:gd name="T11" fmla="*/ 270 h 350"/>
              <a:gd name="T12" fmla="*/ 8 w 149"/>
              <a:gd name="T13" fmla="*/ 314 h 350"/>
              <a:gd name="T14" fmla="*/ 69 w 149"/>
              <a:gd name="T15" fmla="*/ 349 h 350"/>
              <a:gd name="T16" fmla="*/ 69 w 149"/>
              <a:gd name="T17" fmla="*/ 349 h 350"/>
              <a:gd name="T18" fmla="*/ 148 w 149"/>
              <a:gd name="T19" fmla="*/ 349 h 350"/>
              <a:gd name="T20" fmla="*/ 130 w 149"/>
              <a:gd name="T21" fmla="*/ 296 h 350"/>
              <a:gd name="T22" fmla="*/ 139 w 149"/>
              <a:gd name="T23" fmla="*/ 27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" h="350">
                <a:moveTo>
                  <a:pt x="139" y="270"/>
                </a:moveTo>
                <a:lnTo>
                  <a:pt x="139" y="270"/>
                </a:lnTo>
                <a:cubicBezTo>
                  <a:pt x="78" y="270"/>
                  <a:pt x="78" y="270"/>
                  <a:pt x="78" y="270"/>
                </a:cubicBezTo>
                <a:cubicBezTo>
                  <a:pt x="78" y="0"/>
                  <a:pt x="78" y="0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88"/>
                  <a:pt x="0" y="305"/>
                  <a:pt x="8" y="314"/>
                </a:cubicBezTo>
                <a:cubicBezTo>
                  <a:pt x="26" y="331"/>
                  <a:pt x="43" y="349"/>
                  <a:pt x="69" y="349"/>
                </a:cubicBezTo>
                <a:lnTo>
                  <a:pt x="69" y="349"/>
                </a:lnTo>
                <a:cubicBezTo>
                  <a:pt x="148" y="349"/>
                  <a:pt x="148" y="349"/>
                  <a:pt x="148" y="349"/>
                </a:cubicBezTo>
                <a:cubicBezTo>
                  <a:pt x="139" y="331"/>
                  <a:pt x="130" y="314"/>
                  <a:pt x="130" y="296"/>
                </a:cubicBezTo>
                <a:cubicBezTo>
                  <a:pt x="130" y="288"/>
                  <a:pt x="139" y="279"/>
                  <a:pt x="139" y="270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34">
            <a:extLst>
              <a:ext uri="{FF2B5EF4-FFF2-40B4-BE49-F238E27FC236}">
                <a16:creationId xmlns:a16="http://schemas.microsoft.com/office/drawing/2014/main" id="{8CBE8C4A-7825-8444-9DDB-D1A9045A4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3052" y="10233098"/>
            <a:ext cx="230539" cy="230539"/>
          </a:xfrm>
          <a:custGeom>
            <a:avLst/>
            <a:gdLst>
              <a:gd name="T0" fmla="*/ 114 w 219"/>
              <a:gd name="T1" fmla="*/ 218 h 219"/>
              <a:gd name="T2" fmla="*/ 114 w 219"/>
              <a:gd name="T3" fmla="*/ 218 h 219"/>
              <a:gd name="T4" fmla="*/ 0 w 219"/>
              <a:gd name="T5" fmla="*/ 104 h 219"/>
              <a:gd name="T6" fmla="*/ 114 w 219"/>
              <a:gd name="T7" fmla="*/ 0 h 219"/>
              <a:gd name="T8" fmla="*/ 218 w 219"/>
              <a:gd name="T9" fmla="*/ 104 h 219"/>
              <a:gd name="T10" fmla="*/ 114 w 219"/>
              <a:gd name="T11" fmla="*/ 218 h 219"/>
              <a:gd name="T12" fmla="*/ 114 w 219"/>
              <a:gd name="T13" fmla="*/ 61 h 219"/>
              <a:gd name="T14" fmla="*/ 114 w 219"/>
              <a:gd name="T15" fmla="*/ 61 h 219"/>
              <a:gd name="T16" fmla="*/ 61 w 219"/>
              <a:gd name="T17" fmla="*/ 104 h 219"/>
              <a:gd name="T18" fmla="*/ 114 w 219"/>
              <a:gd name="T19" fmla="*/ 157 h 219"/>
              <a:gd name="T20" fmla="*/ 157 w 219"/>
              <a:gd name="T21" fmla="*/ 104 h 219"/>
              <a:gd name="T22" fmla="*/ 114 w 219"/>
              <a:gd name="T23" fmla="*/ 6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" h="219">
                <a:moveTo>
                  <a:pt x="114" y="218"/>
                </a:moveTo>
                <a:lnTo>
                  <a:pt x="114" y="218"/>
                </a:lnTo>
                <a:cubicBezTo>
                  <a:pt x="53" y="218"/>
                  <a:pt x="0" y="165"/>
                  <a:pt x="0" y="104"/>
                </a:cubicBezTo>
                <a:cubicBezTo>
                  <a:pt x="0" y="52"/>
                  <a:pt x="53" y="0"/>
                  <a:pt x="114" y="0"/>
                </a:cubicBezTo>
                <a:cubicBezTo>
                  <a:pt x="166" y="0"/>
                  <a:pt x="218" y="52"/>
                  <a:pt x="218" y="104"/>
                </a:cubicBezTo>
                <a:cubicBezTo>
                  <a:pt x="218" y="165"/>
                  <a:pt x="166" y="218"/>
                  <a:pt x="114" y="218"/>
                </a:cubicBezTo>
                <a:close/>
                <a:moveTo>
                  <a:pt x="114" y="61"/>
                </a:moveTo>
                <a:lnTo>
                  <a:pt x="114" y="61"/>
                </a:lnTo>
                <a:cubicBezTo>
                  <a:pt x="87" y="61"/>
                  <a:pt x="61" y="78"/>
                  <a:pt x="61" y="104"/>
                </a:cubicBezTo>
                <a:cubicBezTo>
                  <a:pt x="61" y="130"/>
                  <a:pt x="87" y="157"/>
                  <a:pt x="114" y="157"/>
                </a:cubicBezTo>
                <a:cubicBezTo>
                  <a:pt x="140" y="157"/>
                  <a:pt x="157" y="130"/>
                  <a:pt x="157" y="104"/>
                </a:cubicBezTo>
                <a:cubicBezTo>
                  <a:pt x="157" y="78"/>
                  <a:pt x="140" y="61"/>
                  <a:pt x="114" y="61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35">
            <a:extLst>
              <a:ext uri="{FF2B5EF4-FFF2-40B4-BE49-F238E27FC236}">
                <a16:creationId xmlns:a16="http://schemas.microsoft.com/office/drawing/2014/main" id="{77E1D871-0724-2445-96EF-7C889408B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9638" y="10233098"/>
            <a:ext cx="221318" cy="230539"/>
          </a:xfrm>
          <a:custGeom>
            <a:avLst/>
            <a:gdLst>
              <a:gd name="T0" fmla="*/ 105 w 210"/>
              <a:gd name="T1" fmla="*/ 218 h 219"/>
              <a:gd name="T2" fmla="*/ 105 w 210"/>
              <a:gd name="T3" fmla="*/ 218 h 219"/>
              <a:gd name="T4" fmla="*/ 0 w 210"/>
              <a:gd name="T5" fmla="*/ 104 h 219"/>
              <a:gd name="T6" fmla="*/ 105 w 210"/>
              <a:gd name="T7" fmla="*/ 0 h 219"/>
              <a:gd name="T8" fmla="*/ 209 w 210"/>
              <a:gd name="T9" fmla="*/ 104 h 219"/>
              <a:gd name="T10" fmla="*/ 105 w 210"/>
              <a:gd name="T11" fmla="*/ 218 h 219"/>
              <a:gd name="T12" fmla="*/ 105 w 210"/>
              <a:gd name="T13" fmla="*/ 61 h 219"/>
              <a:gd name="T14" fmla="*/ 105 w 210"/>
              <a:gd name="T15" fmla="*/ 61 h 219"/>
              <a:gd name="T16" fmla="*/ 61 w 210"/>
              <a:gd name="T17" fmla="*/ 104 h 219"/>
              <a:gd name="T18" fmla="*/ 105 w 210"/>
              <a:gd name="T19" fmla="*/ 157 h 219"/>
              <a:gd name="T20" fmla="*/ 148 w 210"/>
              <a:gd name="T21" fmla="*/ 104 h 219"/>
              <a:gd name="T22" fmla="*/ 105 w 210"/>
              <a:gd name="T23" fmla="*/ 6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0" h="219">
                <a:moveTo>
                  <a:pt x="105" y="218"/>
                </a:moveTo>
                <a:lnTo>
                  <a:pt x="105" y="218"/>
                </a:lnTo>
                <a:cubicBezTo>
                  <a:pt x="44" y="218"/>
                  <a:pt x="0" y="165"/>
                  <a:pt x="0" y="104"/>
                </a:cubicBezTo>
                <a:cubicBezTo>
                  <a:pt x="0" y="52"/>
                  <a:pt x="44" y="0"/>
                  <a:pt x="105" y="0"/>
                </a:cubicBezTo>
                <a:cubicBezTo>
                  <a:pt x="166" y="0"/>
                  <a:pt x="209" y="52"/>
                  <a:pt x="209" y="104"/>
                </a:cubicBezTo>
                <a:cubicBezTo>
                  <a:pt x="209" y="165"/>
                  <a:pt x="166" y="218"/>
                  <a:pt x="105" y="218"/>
                </a:cubicBezTo>
                <a:close/>
                <a:moveTo>
                  <a:pt x="105" y="61"/>
                </a:moveTo>
                <a:lnTo>
                  <a:pt x="105" y="61"/>
                </a:lnTo>
                <a:cubicBezTo>
                  <a:pt x="79" y="61"/>
                  <a:pt x="61" y="78"/>
                  <a:pt x="61" y="104"/>
                </a:cubicBezTo>
                <a:cubicBezTo>
                  <a:pt x="61" y="130"/>
                  <a:pt x="79" y="157"/>
                  <a:pt x="105" y="157"/>
                </a:cubicBezTo>
                <a:cubicBezTo>
                  <a:pt x="131" y="157"/>
                  <a:pt x="148" y="130"/>
                  <a:pt x="148" y="104"/>
                </a:cubicBezTo>
                <a:cubicBezTo>
                  <a:pt x="148" y="78"/>
                  <a:pt x="131" y="61"/>
                  <a:pt x="105" y="61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36">
            <a:extLst>
              <a:ext uri="{FF2B5EF4-FFF2-40B4-BE49-F238E27FC236}">
                <a16:creationId xmlns:a16="http://schemas.microsoft.com/office/drawing/2014/main" id="{21A338FA-364E-454E-9277-33E08DBFD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5207" y="9868847"/>
            <a:ext cx="327367" cy="73773"/>
          </a:xfrm>
          <a:custGeom>
            <a:avLst/>
            <a:gdLst>
              <a:gd name="T0" fmla="*/ 279 w 315"/>
              <a:gd name="T1" fmla="*/ 70 h 71"/>
              <a:gd name="T2" fmla="*/ 279 w 315"/>
              <a:gd name="T3" fmla="*/ 70 h 71"/>
              <a:gd name="T4" fmla="*/ 35 w 315"/>
              <a:gd name="T5" fmla="*/ 70 h 71"/>
              <a:gd name="T6" fmla="*/ 0 w 315"/>
              <a:gd name="T7" fmla="*/ 35 h 71"/>
              <a:gd name="T8" fmla="*/ 0 w 315"/>
              <a:gd name="T9" fmla="*/ 35 h 71"/>
              <a:gd name="T10" fmla="*/ 35 w 315"/>
              <a:gd name="T11" fmla="*/ 0 h 71"/>
              <a:gd name="T12" fmla="*/ 279 w 315"/>
              <a:gd name="T13" fmla="*/ 0 h 71"/>
              <a:gd name="T14" fmla="*/ 314 w 315"/>
              <a:gd name="T15" fmla="*/ 35 h 71"/>
              <a:gd name="T16" fmla="*/ 314 w 315"/>
              <a:gd name="T17" fmla="*/ 35 h 71"/>
              <a:gd name="T18" fmla="*/ 279 w 315"/>
              <a:gd name="T19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5" h="71">
                <a:moveTo>
                  <a:pt x="279" y="70"/>
                </a:moveTo>
                <a:lnTo>
                  <a:pt x="279" y="70"/>
                </a:lnTo>
                <a:cubicBezTo>
                  <a:pt x="35" y="70"/>
                  <a:pt x="35" y="70"/>
                  <a:pt x="35" y="70"/>
                </a:cubicBezTo>
                <a:cubicBezTo>
                  <a:pt x="17" y="70"/>
                  <a:pt x="0" y="53"/>
                  <a:pt x="0" y="35"/>
                </a:cubicBezTo>
                <a:lnTo>
                  <a:pt x="0" y="35"/>
                </a:lnTo>
                <a:cubicBezTo>
                  <a:pt x="0" y="18"/>
                  <a:pt x="17" y="0"/>
                  <a:pt x="35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96" y="0"/>
                  <a:pt x="314" y="18"/>
                  <a:pt x="314" y="35"/>
                </a:cubicBezTo>
                <a:lnTo>
                  <a:pt x="314" y="35"/>
                </a:lnTo>
                <a:cubicBezTo>
                  <a:pt x="314" y="53"/>
                  <a:pt x="296" y="70"/>
                  <a:pt x="279" y="70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37">
            <a:extLst>
              <a:ext uri="{FF2B5EF4-FFF2-40B4-BE49-F238E27FC236}">
                <a16:creationId xmlns:a16="http://schemas.microsoft.com/office/drawing/2014/main" id="{34A335E2-3DE6-794E-8A51-F6C84127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0536" y="9988727"/>
            <a:ext cx="165988" cy="64551"/>
          </a:xfrm>
          <a:custGeom>
            <a:avLst/>
            <a:gdLst>
              <a:gd name="T0" fmla="*/ 131 w 158"/>
              <a:gd name="T1" fmla="*/ 60 h 61"/>
              <a:gd name="T2" fmla="*/ 131 w 158"/>
              <a:gd name="T3" fmla="*/ 60 h 61"/>
              <a:gd name="T4" fmla="*/ 26 w 158"/>
              <a:gd name="T5" fmla="*/ 60 h 61"/>
              <a:gd name="T6" fmla="*/ 0 w 158"/>
              <a:gd name="T7" fmla="*/ 35 h 61"/>
              <a:gd name="T8" fmla="*/ 0 w 158"/>
              <a:gd name="T9" fmla="*/ 35 h 61"/>
              <a:gd name="T10" fmla="*/ 35 w 158"/>
              <a:gd name="T11" fmla="*/ 0 h 61"/>
              <a:gd name="T12" fmla="*/ 131 w 158"/>
              <a:gd name="T13" fmla="*/ 8 h 61"/>
              <a:gd name="T14" fmla="*/ 157 w 158"/>
              <a:gd name="T15" fmla="*/ 35 h 61"/>
              <a:gd name="T16" fmla="*/ 157 w 158"/>
              <a:gd name="T17" fmla="*/ 35 h 61"/>
              <a:gd name="T18" fmla="*/ 131 w 158"/>
              <a:gd name="T1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" h="61">
                <a:moveTo>
                  <a:pt x="131" y="60"/>
                </a:moveTo>
                <a:lnTo>
                  <a:pt x="131" y="60"/>
                </a:lnTo>
                <a:cubicBezTo>
                  <a:pt x="26" y="60"/>
                  <a:pt x="26" y="60"/>
                  <a:pt x="26" y="60"/>
                </a:cubicBezTo>
                <a:cubicBezTo>
                  <a:pt x="18" y="60"/>
                  <a:pt x="0" y="52"/>
                  <a:pt x="0" y="35"/>
                </a:cubicBezTo>
                <a:lnTo>
                  <a:pt x="0" y="35"/>
                </a:lnTo>
                <a:cubicBezTo>
                  <a:pt x="0" y="17"/>
                  <a:pt x="18" y="0"/>
                  <a:pt x="35" y="0"/>
                </a:cubicBezTo>
                <a:cubicBezTo>
                  <a:pt x="131" y="8"/>
                  <a:pt x="131" y="8"/>
                  <a:pt x="131" y="8"/>
                </a:cubicBezTo>
                <a:cubicBezTo>
                  <a:pt x="148" y="8"/>
                  <a:pt x="157" y="17"/>
                  <a:pt x="157" y="35"/>
                </a:cubicBezTo>
                <a:lnTo>
                  <a:pt x="157" y="35"/>
                </a:lnTo>
                <a:cubicBezTo>
                  <a:pt x="157" y="52"/>
                  <a:pt x="148" y="60"/>
                  <a:pt x="131" y="60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1" name="Grupo 300">
            <a:extLst>
              <a:ext uri="{FF2B5EF4-FFF2-40B4-BE49-F238E27FC236}">
                <a16:creationId xmlns:a16="http://schemas.microsoft.com/office/drawing/2014/main" id="{858FB925-06BE-F746-A863-7D28EC312010}"/>
              </a:ext>
            </a:extLst>
          </p:cNvPr>
          <p:cNvGrpSpPr/>
          <p:nvPr/>
        </p:nvGrpSpPr>
        <p:grpSpPr>
          <a:xfrm>
            <a:off x="2668308" y="1271135"/>
            <a:ext cx="19041035" cy="2561450"/>
            <a:chOff x="2668308" y="861425"/>
            <a:chExt cx="19041035" cy="2561450"/>
          </a:xfrm>
        </p:grpSpPr>
        <p:sp>
          <p:nvSpPr>
            <p:cNvPr id="302" name="CuadroTexto 301">
              <a:extLst>
                <a:ext uri="{FF2B5EF4-FFF2-40B4-BE49-F238E27FC236}">
                  <a16:creationId xmlns:a16="http://schemas.microsoft.com/office/drawing/2014/main" id="{6211E315-F2D2-1B4A-9B78-B0F61EF04774}"/>
                </a:ext>
              </a:extLst>
            </p:cNvPr>
            <p:cNvSpPr txBox="1"/>
            <p:nvPr/>
          </p:nvSpPr>
          <p:spPr>
            <a:xfrm>
              <a:off x="7721109" y="861425"/>
              <a:ext cx="893545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  <p:sp>
          <p:nvSpPr>
            <p:cNvPr id="303" name="CuadroTexto 302">
              <a:extLst>
                <a:ext uri="{FF2B5EF4-FFF2-40B4-BE49-F238E27FC236}">
                  <a16:creationId xmlns:a16="http://schemas.microsoft.com/office/drawing/2014/main" id="{0A072C89-6828-7E47-A399-B927370CBAD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04" name="CuadroTexto 303">
            <a:extLst>
              <a:ext uri="{FF2B5EF4-FFF2-40B4-BE49-F238E27FC236}">
                <a16:creationId xmlns:a16="http://schemas.microsoft.com/office/drawing/2014/main" id="{2B0BCB86-1C5C-174B-AF5E-B796FF97B7BC}"/>
              </a:ext>
            </a:extLst>
          </p:cNvPr>
          <p:cNvSpPr txBox="1"/>
          <p:nvPr/>
        </p:nvSpPr>
        <p:spPr>
          <a:xfrm>
            <a:off x="2411370" y="6011945"/>
            <a:ext cx="22365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305" name="CuadroTexto 304">
            <a:extLst>
              <a:ext uri="{FF2B5EF4-FFF2-40B4-BE49-F238E27FC236}">
                <a16:creationId xmlns:a16="http://schemas.microsoft.com/office/drawing/2014/main" id="{5A448C1E-EF8C-C64F-9026-6BCBD05AD2CB}"/>
              </a:ext>
            </a:extLst>
          </p:cNvPr>
          <p:cNvSpPr txBox="1"/>
          <p:nvPr/>
        </p:nvSpPr>
        <p:spPr>
          <a:xfrm>
            <a:off x="7673030" y="6063539"/>
            <a:ext cx="22365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306" name="CuadroTexto 305">
            <a:extLst>
              <a:ext uri="{FF2B5EF4-FFF2-40B4-BE49-F238E27FC236}">
                <a16:creationId xmlns:a16="http://schemas.microsoft.com/office/drawing/2014/main" id="{6F01A7E0-E7C9-0842-8D32-6C61AB7F4EFB}"/>
              </a:ext>
            </a:extLst>
          </p:cNvPr>
          <p:cNvSpPr txBox="1"/>
          <p:nvPr/>
        </p:nvSpPr>
        <p:spPr>
          <a:xfrm>
            <a:off x="12883221" y="6063539"/>
            <a:ext cx="22365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D421AF64-10DE-7642-9FEB-A4C9898901C0}"/>
              </a:ext>
            </a:extLst>
          </p:cNvPr>
          <p:cNvSpPr txBox="1"/>
          <p:nvPr/>
        </p:nvSpPr>
        <p:spPr>
          <a:xfrm>
            <a:off x="18156261" y="6011945"/>
            <a:ext cx="22365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  <p:grpSp>
        <p:nvGrpSpPr>
          <p:cNvPr id="308" name="Grupo 307">
            <a:extLst>
              <a:ext uri="{FF2B5EF4-FFF2-40B4-BE49-F238E27FC236}">
                <a16:creationId xmlns:a16="http://schemas.microsoft.com/office/drawing/2014/main" id="{68CBDBFB-5ACF-3446-A802-40D155BD2240}"/>
              </a:ext>
            </a:extLst>
          </p:cNvPr>
          <p:cNvGrpSpPr/>
          <p:nvPr/>
        </p:nvGrpSpPr>
        <p:grpSpPr>
          <a:xfrm>
            <a:off x="2852090" y="10660215"/>
            <a:ext cx="2928647" cy="1291791"/>
            <a:chOff x="4141404" y="10773475"/>
            <a:chExt cx="4236804" cy="1291791"/>
          </a:xfrm>
        </p:grpSpPr>
        <p:sp>
          <p:nvSpPr>
            <p:cNvPr id="309" name="CuadroTexto 395">
              <a:extLst>
                <a:ext uri="{FF2B5EF4-FFF2-40B4-BE49-F238E27FC236}">
                  <a16:creationId xmlns:a16="http://schemas.microsoft.com/office/drawing/2014/main" id="{C8319B54-2C64-034B-9008-36C4060C37CC}"/>
                </a:ext>
              </a:extLst>
            </p:cNvPr>
            <p:cNvSpPr txBox="1"/>
            <p:nvPr/>
          </p:nvSpPr>
          <p:spPr>
            <a:xfrm flipH="1">
              <a:off x="5068467" y="10773475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1" name="Rectangle 40">
              <a:extLst>
                <a:ext uri="{FF2B5EF4-FFF2-40B4-BE49-F238E27FC236}">
                  <a16:creationId xmlns:a16="http://schemas.microsoft.com/office/drawing/2014/main" id="{C945129D-4468-F24B-B1C4-87F40316F3C5}"/>
                </a:ext>
              </a:extLst>
            </p:cNvPr>
            <p:cNvSpPr/>
            <p:nvPr/>
          </p:nvSpPr>
          <p:spPr>
            <a:xfrm>
              <a:off x="4141404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2" name="Grupo 331">
            <a:extLst>
              <a:ext uri="{FF2B5EF4-FFF2-40B4-BE49-F238E27FC236}">
                <a16:creationId xmlns:a16="http://schemas.microsoft.com/office/drawing/2014/main" id="{D141958E-A5AB-8B40-A9DF-B6F9089C6CF8}"/>
              </a:ext>
            </a:extLst>
          </p:cNvPr>
          <p:cNvGrpSpPr/>
          <p:nvPr/>
        </p:nvGrpSpPr>
        <p:grpSpPr>
          <a:xfrm>
            <a:off x="8172865" y="10795229"/>
            <a:ext cx="2928647" cy="1291791"/>
            <a:chOff x="4141404" y="10773475"/>
            <a:chExt cx="4236804" cy="1291791"/>
          </a:xfrm>
        </p:grpSpPr>
        <p:sp>
          <p:nvSpPr>
            <p:cNvPr id="333" name="CuadroTexto 395">
              <a:extLst>
                <a:ext uri="{FF2B5EF4-FFF2-40B4-BE49-F238E27FC236}">
                  <a16:creationId xmlns:a16="http://schemas.microsoft.com/office/drawing/2014/main" id="{A1C7E926-4AAF-C247-9286-1F4C3E17DDF8}"/>
                </a:ext>
              </a:extLst>
            </p:cNvPr>
            <p:cNvSpPr txBox="1"/>
            <p:nvPr/>
          </p:nvSpPr>
          <p:spPr>
            <a:xfrm flipH="1">
              <a:off x="5068467" y="10773475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34" name="Rectangle 40">
              <a:extLst>
                <a:ext uri="{FF2B5EF4-FFF2-40B4-BE49-F238E27FC236}">
                  <a16:creationId xmlns:a16="http://schemas.microsoft.com/office/drawing/2014/main" id="{834D519B-0870-FC44-809F-E59CA72C6F69}"/>
                </a:ext>
              </a:extLst>
            </p:cNvPr>
            <p:cNvSpPr/>
            <p:nvPr/>
          </p:nvSpPr>
          <p:spPr>
            <a:xfrm>
              <a:off x="4141404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5" name="Grupo 334">
            <a:extLst>
              <a:ext uri="{FF2B5EF4-FFF2-40B4-BE49-F238E27FC236}">
                <a16:creationId xmlns:a16="http://schemas.microsoft.com/office/drawing/2014/main" id="{6D3B8504-8DE3-A247-9059-6D2307B8545E}"/>
              </a:ext>
            </a:extLst>
          </p:cNvPr>
          <p:cNvGrpSpPr/>
          <p:nvPr/>
        </p:nvGrpSpPr>
        <p:grpSpPr>
          <a:xfrm>
            <a:off x="13320375" y="10763693"/>
            <a:ext cx="2928647" cy="1291791"/>
            <a:chOff x="4141404" y="10773475"/>
            <a:chExt cx="4236804" cy="1291791"/>
          </a:xfrm>
        </p:grpSpPr>
        <p:sp>
          <p:nvSpPr>
            <p:cNvPr id="336" name="CuadroTexto 395">
              <a:extLst>
                <a:ext uri="{FF2B5EF4-FFF2-40B4-BE49-F238E27FC236}">
                  <a16:creationId xmlns:a16="http://schemas.microsoft.com/office/drawing/2014/main" id="{9B38F041-4CAD-8849-88E5-5BDF162D66D5}"/>
                </a:ext>
              </a:extLst>
            </p:cNvPr>
            <p:cNvSpPr txBox="1"/>
            <p:nvPr/>
          </p:nvSpPr>
          <p:spPr>
            <a:xfrm flipH="1">
              <a:off x="5068467" y="10773475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37" name="Rectangle 40">
              <a:extLst>
                <a:ext uri="{FF2B5EF4-FFF2-40B4-BE49-F238E27FC236}">
                  <a16:creationId xmlns:a16="http://schemas.microsoft.com/office/drawing/2014/main" id="{51B36C06-DAA7-5245-8CA2-17BD4367689D}"/>
                </a:ext>
              </a:extLst>
            </p:cNvPr>
            <p:cNvSpPr/>
            <p:nvPr/>
          </p:nvSpPr>
          <p:spPr>
            <a:xfrm>
              <a:off x="4141404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8" name="Grupo 337">
            <a:extLst>
              <a:ext uri="{FF2B5EF4-FFF2-40B4-BE49-F238E27FC236}">
                <a16:creationId xmlns:a16="http://schemas.microsoft.com/office/drawing/2014/main" id="{EE6EAC83-9B9E-2747-B241-3038BAC7F86E}"/>
              </a:ext>
            </a:extLst>
          </p:cNvPr>
          <p:cNvGrpSpPr/>
          <p:nvPr/>
        </p:nvGrpSpPr>
        <p:grpSpPr>
          <a:xfrm>
            <a:off x="18680417" y="10800578"/>
            <a:ext cx="2928647" cy="1291791"/>
            <a:chOff x="4141404" y="10773475"/>
            <a:chExt cx="4236804" cy="1291791"/>
          </a:xfrm>
        </p:grpSpPr>
        <p:sp>
          <p:nvSpPr>
            <p:cNvPr id="358" name="CuadroTexto 395">
              <a:extLst>
                <a:ext uri="{FF2B5EF4-FFF2-40B4-BE49-F238E27FC236}">
                  <a16:creationId xmlns:a16="http://schemas.microsoft.com/office/drawing/2014/main" id="{B6EEC17F-3283-5944-9611-D59BB8FBDC33}"/>
                </a:ext>
              </a:extLst>
            </p:cNvPr>
            <p:cNvSpPr txBox="1"/>
            <p:nvPr/>
          </p:nvSpPr>
          <p:spPr>
            <a:xfrm flipH="1">
              <a:off x="5068467" y="10773475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59" name="Rectangle 40">
              <a:extLst>
                <a:ext uri="{FF2B5EF4-FFF2-40B4-BE49-F238E27FC236}">
                  <a16:creationId xmlns:a16="http://schemas.microsoft.com/office/drawing/2014/main" id="{30BB72A8-ACDF-B944-AFB7-8595976FAC3C}"/>
                </a:ext>
              </a:extLst>
            </p:cNvPr>
            <p:cNvSpPr/>
            <p:nvPr/>
          </p:nvSpPr>
          <p:spPr>
            <a:xfrm>
              <a:off x="4141404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4515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">
            <a:extLst>
              <a:ext uri="{FF2B5EF4-FFF2-40B4-BE49-F238E27FC236}">
                <a16:creationId xmlns:a16="http://schemas.microsoft.com/office/drawing/2014/main" id="{6CA0DCD0-C84B-AF4D-AD57-196D4C590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5758" y="10119100"/>
            <a:ext cx="1666892" cy="1666892"/>
          </a:xfrm>
          <a:custGeom>
            <a:avLst/>
            <a:gdLst>
              <a:gd name="T0" fmla="*/ 0 w 1519"/>
              <a:gd name="T1" fmla="*/ 759 h 1519"/>
              <a:gd name="T2" fmla="*/ 0 w 1519"/>
              <a:gd name="T3" fmla="*/ 759 h 1519"/>
              <a:gd name="T4" fmla="*/ 759 w 1519"/>
              <a:gd name="T5" fmla="*/ 1518 h 1519"/>
              <a:gd name="T6" fmla="*/ 1518 w 1519"/>
              <a:gd name="T7" fmla="*/ 759 h 1519"/>
              <a:gd name="T8" fmla="*/ 759 w 1519"/>
              <a:gd name="T9" fmla="*/ 0 h 1519"/>
              <a:gd name="T10" fmla="*/ 0 w 1519"/>
              <a:gd name="T11" fmla="*/ 759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9" h="1519">
                <a:moveTo>
                  <a:pt x="0" y="759"/>
                </a:moveTo>
                <a:lnTo>
                  <a:pt x="0" y="759"/>
                </a:lnTo>
                <a:cubicBezTo>
                  <a:pt x="0" y="1183"/>
                  <a:pt x="334" y="1518"/>
                  <a:pt x="759" y="1518"/>
                </a:cubicBezTo>
                <a:cubicBezTo>
                  <a:pt x="1174" y="1518"/>
                  <a:pt x="1518" y="1183"/>
                  <a:pt x="1518" y="759"/>
                </a:cubicBezTo>
                <a:cubicBezTo>
                  <a:pt x="1518" y="343"/>
                  <a:pt x="1174" y="0"/>
                  <a:pt x="759" y="0"/>
                </a:cubicBezTo>
                <a:cubicBezTo>
                  <a:pt x="334" y="0"/>
                  <a:pt x="0" y="343"/>
                  <a:pt x="0" y="7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">
            <a:extLst>
              <a:ext uri="{FF2B5EF4-FFF2-40B4-BE49-F238E27FC236}">
                <a16:creationId xmlns:a16="http://schemas.microsoft.com/office/drawing/2014/main" id="{4AC8D304-863D-304A-A669-36F78047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5758" y="5103888"/>
            <a:ext cx="1666892" cy="1666892"/>
          </a:xfrm>
          <a:custGeom>
            <a:avLst/>
            <a:gdLst>
              <a:gd name="T0" fmla="*/ 0 w 1519"/>
              <a:gd name="T1" fmla="*/ 759 h 1519"/>
              <a:gd name="T2" fmla="*/ 0 w 1519"/>
              <a:gd name="T3" fmla="*/ 759 h 1519"/>
              <a:gd name="T4" fmla="*/ 759 w 1519"/>
              <a:gd name="T5" fmla="*/ 1518 h 1519"/>
              <a:gd name="T6" fmla="*/ 1518 w 1519"/>
              <a:gd name="T7" fmla="*/ 759 h 1519"/>
              <a:gd name="T8" fmla="*/ 759 w 1519"/>
              <a:gd name="T9" fmla="*/ 0 h 1519"/>
              <a:gd name="T10" fmla="*/ 0 w 1519"/>
              <a:gd name="T11" fmla="*/ 759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9" h="1519">
                <a:moveTo>
                  <a:pt x="0" y="759"/>
                </a:moveTo>
                <a:lnTo>
                  <a:pt x="0" y="759"/>
                </a:lnTo>
                <a:cubicBezTo>
                  <a:pt x="0" y="1174"/>
                  <a:pt x="334" y="1518"/>
                  <a:pt x="759" y="1518"/>
                </a:cubicBezTo>
                <a:cubicBezTo>
                  <a:pt x="1174" y="1518"/>
                  <a:pt x="1518" y="1174"/>
                  <a:pt x="1518" y="759"/>
                </a:cubicBezTo>
                <a:cubicBezTo>
                  <a:pt x="1518" y="334"/>
                  <a:pt x="1174" y="0"/>
                  <a:pt x="759" y="0"/>
                </a:cubicBezTo>
                <a:cubicBezTo>
                  <a:pt x="334" y="0"/>
                  <a:pt x="0" y="334"/>
                  <a:pt x="0" y="7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72598607-D7E1-F241-A9BF-171110BBC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023" y="10119100"/>
            <a:ext cx="1666892" cy="1666892"/>
          </a:xfrm>
          <a:custGeom>
            <a:avLst/>
            <a:gdLst>
              <a:gd name="T0" fmla="*/ 1518 w 1519"/>
              <a:gd name="T1" fmla="*/ 759 h 1519"/>
              <a:gd name="T2" fmla="*/ 1518 w 1519"/>
              <a:gd name="T3" fmla="*/ 759 h 1519"/>
              <a:gd name="T4" fmla="*/ 759 w 1519"/>
              <a:gd name="T5" fmla="*/ 1518 h 1519"/>
              <a:gd name="T6" fmla="*/ 0 w 1519"/>
              <a:gd name="T7" fmla="*/ 759 h 1519"/>
              <a:gd name="T8" fmla="*/ 759 w 1519"/>
              <a:gd name="T9" fmla="*/ 0 h 1519"/>
              <a:gd name="T10" fmla="*/ 1518 w 1519"/>
              <a:gd name="T11" fmla="*/ 759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9" h="1519">
                <a:moveTo>
                  <a:pt x="1518" y="759"/>
                </a:moveTo>
                <a:lnTo>
                  <a:pt x="1518" y="759"/>
                </a:lnTo>
                <a:cubicBezTo>
                  <a:pt x="1518" y="1183"/>
                  <a:pt x="1175" y="1518"/>
                  <a:pt x="759" y="1518"/>
                </a:cubicBezTo>
                <a:cubicBezTo>
                  <a:pt x="344" y="1518"/>
                  <a:pt x="0" y="1183"/>
                  <a:pt x="0" y="759"/>
                </a:cubicBezTo>
                <a:cubicBezTo>
                  <a:pt x="0" y="343"/>
                  <a:pt x="344" y="0"/>
                  <a:pt x="759" y="0"/>
                </a:cubicBezTo>
                <a:cubicBezTo>
                  <a:pt x="1175" y="0"/>
                  <a:pt x="1518" y="343"/>
                  <a:pt x="1518" y="7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4">
            <a:extLst>
              <a:ext uri="{FF2B5EF4-FFF2-40B4-BE49-F238E27FC236}">
                <a16:creationId xmlns:a16="http://schemas.microsoft.com/office/drawing/2014/main" id="{EB1A00FB-535C-584B-9043-B23E4B961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023" y="5103888"/>
            <a:ext cx="1666892" cy="1666892"/>
          </a:xfrm>
          <a:custGeom>
            <a:avLst/>
            <a:gdLst>
              <a:gd name="T0" fmla="*/ 1518 w 1519"/>
              <a:gd name="T1" fmla="*/ 759 h 1519"/>
              <a:gd name="T2" fmla="*/ 1518 w 1519"/>
              <a:gd name="T3" fmla="*/ 759 h 1519"/>
              <a:gd name="T4" fmla="*/ 759 w 1519"/>
              <a:gd name="T5" fmla="*/ 1518 h 1519"/>
              <a:gd name="T6" fmla="*/ 0 w 1519"/>
              <a:gd name="T7" fmla="*/ 759 h 1519"/>
              <a:gd name="T8" fmla="*/ 759 w 1519"/>
              <a:gd name="T9" fmla="*/ 0 h 1519"/>
              <a:gd name="T10" fmla="*/ 1518 w 1519"/>
              <a:gd name="T11" fmla="*/ 759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9" h="1519">
                <a:moveTo>
                  <a:pt x="1518" y="759"/>
                </a:moveTo>
                <a:lnTo>
                  <a:pt x="1518" y="759"/>
                </a:lnTo>
                <a:cubicBezTo>
                  <a:pt x="1518" y="1174"/>
                  <a:pt x="1175" y="1518"/>
                  <a:pt x="759" y="1518"/>
                </a:cubicBezTo>
                <a:cubicBezTo>
                  <a:pt x="344" y="1518"/>
                  <a:pt x="0" y="1174"/>
                  <a:pt x="0" y="759"/>
                </a:cubicBezTo>
                <a:cubicBezTo>
                  <a:pt x="0" y="334"/>
                  <a:pt x="344" y="0"/>
                  <a:pt x="759" y="0"/>
                </a:cubicBezTo>
                <a:cubicBezTo>
                  <a:pt x="1175" y="0"/>
                  <a:pt x="1518" y="334"/>
                  <a:pt x="1518" y="7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24F74A8A-FB14-4E4E-B53D-F93F25EDF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155" y="4309207"/>
            <a:ext cx="8034032" cy="3256255"/>
          </a:xfrm>
          <a:custGeom>
            <a:avLst/>
            <a:gdLst>
              <a:gd name="T0" fmla="*/ 6858 w 7311"/>
              <a:gd name="T1" fmla="*/ 2963 h 2964"/>
              <a:gd name="T2" fmla="*/ 6858 w 7311"/>
              <a:gd name="T3" fmla="*/ 2963 h 2964"/>
              <a:gd name="T4" fmla="*/ 0 w 7311"/>
              <a:gd name="T5" fmla="*/ 2963 h 2964"/>
              <a:gd name="T6" fmla="*/ 0 w 7311"/>
              <a:gd name="T7" fmla="*/ 0 h 2964"/>
              <a:gd name="T8" fmla="*/ 6858 w 7311"/>
              <a:gd name="T9" fmla="*/ 0 h 2964"/>
              <a:gd name="T10" fmla="*/ 7310 w 7311"/>
              <a:gd name="T11" fmla="*/ 452 h 2964"/>
              <a:gd name="T12" fmla="*/ 7310 w 7311"/>
              <a:gd name="T13" fmla="*/ 2511 h 2964"/>
              <a:gd name="T14" fmla="*/ 6858 w 7311"/>
              <a:gd name="T15" fmla="*/ 2963 h 2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11" h="2964">
                <a:moveTo>
                  <a:pt x="6858" y="2963"/>
                </a:moveTo>
                <a:lnTo>
                  <a:pt x="6858" y="2963"/>
                </a:lnTo>
                <a:cubicBezTo>
                  <a:pt x="0" y="2963"/>
                  <a:pt x="0" y="2963"/>
                  <a:pt x="0" y="2963"/>
                </a:cubicBezTo>
                <a:cubicBezTo>
                  <a:pt x="0" y="0"/>
                  <a:pt x="0" y="0"/>
                  <a:pt x="0" y="0"/>
                </a:cubicBezTo>
                <a:cubicBezTo>
                  <a:pt x="6858" y="0"/>
                  <a:pt x="6858" y="0"/>
                  <a:pt x="6858" y="0"/>
                </a:cubicBezTo>
                <a:cubicBezTo>
                  <a:pt x="7111" y="0"/>
                  <a:pt x="7310" y="199"/>
                  <a:pt x="7310" y="452"/>
                </a:cubicBezTo>
                <a:cubicBezTo>
                  <a:pt x="7310" y="2511"/>
                  <a:pt x="7310" y="2511"/>
                  <a:pt x="7310" y="2511"/>
                </a:cubicBezTo>
                <a:cubicBezTo>
                  <a:pt x="7310" y="2755"/>
                  <a:pt x="7111" y="2963"/>
                  <a:pt x="6858" y="29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50475AA3-B907-C94A-B4E8-9845D9911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155" y="9334110"/>
            <a:ext cx="8034032" cy="3246563"/>
          </a:xfrm>
          <a:custGeom>
            <a:avLst/>
            <a:gdLst>
              <a:gd name="T0" fmla="*/ 6858 w 7311"/>
              <a:gd name="T1" fmla="*/ 2954 h 2955"/>
              <a:gd name="T2" fmla="*/ 6858 w 7311"/>
              <a:gd name="T3" fmla="*/ 2954 h 2955"/>
              <a:gd name="T4" fmla="*/ 0 w 7311"/>
              <a:gd name="T5" fmla="*/ 2954 h 2955"/>
              <a:gd name="T6" fmla="*/ 0 w 7311"/>
              <a:gd name="T7" fmla="*/ 0 h 2955"/>
              <a:gd name="T8" fmla="*/ 6858 w 7311"/>
              <a:gd name="T9" fmla="*/ 0 h 2955"/>
              <a:gd name="T10" fmla="*/ 7310 w 7311"/>
              <a:gd name="T11" fmla="*/ 443 h 2955"/>
              <a:gd name="T12" fmla="*/ 7310 w 7311"/>
              <a:gd name="T13" fmla="*/ 2512 h 2955"/>
              <a:gd name="T14" fmla="*/ 6858 w 7311"/>
              <a:gd name="T15" fmla="*/ 2954 h 2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11" h="2955">
                <a:moveTo>
                  <a:pt x="6858" y="2954"/>
                </a:moveTo>
                <a:lnTo>
                  <a:pt x="6858" y="2954"/>
                </a:lnTo>
                <a:cubicBezTo>
                  <a:pt x="0" y="2954"/>
                  <a:pt x="0" y="2954"/>
                  <a:pt x="0" y="2954"/>
                </a:cubicBezTo>
                <a:cubicBezTo>
                  <a:pt x="0" y="0"/>
                  <a:pt x="0" y="0"/>
                  <a:pt x="0" y="0"/>
                </a:cubicBezTo>
                <a:cubicBezTo>
                  <a:pt x="6858" y="0"/>
                  <a:pt x="6858" y="0"/>
                  <a:pt x="6858" y="0"/>
                </a:cubicBezTo>
                <a:cubicBezTo>
                  <a:pt x="7111" y="0"/>
                  <a:pt x="7310" y="199"/>
                  <a:pt x="7310" y="443"/>
                </a:cubicBezTo>
                <a:cubicBezTo>
                  <a:pt x="7310" y="2512"/>
                  <a:pt x="7310" y="2512"/>
                  <a:pt x="7310" y="2512"/>
                </a:cubicBezTo>
                <a:cubicBezTo>
                  <a:pt x="7310" y="2756"/>
                  <a:pt x="7111" y="2954"/>
                  <a:pt x="6858" y="29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83AB15B2-AE1B-4046-9313-86BB15B3D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9494" y="4309207"/>
            <a:ext cx="8024341" cy="3256255"/>
          </a:xfrm>
          <a:custGeom>
            <a:avLst/>
            <a:gdLst>
              <a:gd name="T0" fmla="*/ 443 w 7302"/>
              <a:gd name="T1" fmla="*/ 2963 h 2964"/>
              <a:gd name="T2" fmla="*/ 443 w 7302"/>
              <a:gd name="T3" fmla="*/ 2963 h 2964"/>
              <a:gd name="T4" fmla="*/ 7301 w 7302"/>
              <a:gd name="T5" fmla="*/ 2963 h 2964"/>
              <a:gd name="T6" fmla="*/ 7301 w 7302"/>
              <a:gd name="T7" fmla="*/ 0 h 2964"/>
              <a:gd name="T8" fmla="*/ 443 w 7302"/>
              <a:gd name="T9" fmla="*/ 0 h 2964"/>
              <a:gd name="T10" fmla="*/ 0 w 7302"/>
              <a:gd name="T11" fmla="*/ 452 h 2964"/>
              <a:gd name="T12" fmla="*/ 0 w 7302"/>
              <a:gd name="T13" fmla="*/ 2511 h 2964"/>
              <a:gd name="T14" fmla="*/ 443 w 7302"/>
              <a:gd name="T15" fmla="*/ 2963 h 2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02" h="2964">
                <a:moveTo>
                  <a:pt x="443" y="2963"/>
                </a:moveTo>
                <a:lnTo>
                  <a:pt x="443" y="2963"/>
                </a:lnTo>
                <a:cubicBezTo>
                  <a:pt x="7301" y="2963"/>
                  <a:pt x="7301" y="2963"/>
                  <a:pt x="7301" y="2963"/>
                </a:cubicBezTo>
                <a:cubicBezTo>
                  <a:pt x="7301" y="0"/>
                  <a:pt x="7301" y="0"/>
                  <a:pt x="7301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199" y="0"/>
                  <a:pt x="0" y="199"/>
                  <a:pt x="0" y="452"/>
                </a:cubicBezTo>
                <a:cubicBezTo>
                  <a:pt x="0" y="2511"/>
                  <a:pt x="0" y="2511"/>
                  <a:pt x="0" y="2511"/>
                </a:cubicBezTo>
                <a:cubicBezTo>
                  <a:pt x="0" y="2755"/>
                  <a:pt x="199" y="2963"/>
                  <a:pt x="443" y="29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8">
            <a:extLst>
              <a:ext uri="{FF2B5EF4-FFF2-40B4-BE49-F238E27FC236}">
                <a16:creationId xmlns:a16="http://schemas.microsoft.com/office/drawing/2014/main" id="{E43308DB-641A-474B-ADB3-45EAB39F7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9494" y="9334110"/>
            <a:ext cx="8024341" cy="3246563"/>
          </a:xfrm>
          <a:custGeom>
            <a:avLst/>
            <a:gdLst>
              <a:gd name="T0" fmla="*/ 443 w 7302"/>
              <a:gd name="T1" fmla="*/ 2954 h 2955"/>
              <a:gd name="T2" fmla="*/ 443 w 7302"/>
              <a:gd name="T3" fmla="*/ 2954 h 2955"/>
              <a:gd name="T4" fmla="*/ 7301 w 7302"/>
              <a:gd name="T5" fmla="*/ 2954 h 2955"/>
              <a:gd name="T6" fmla="*/ 7301 w 7302"/>
              <a:gd name="T7" fmla="*/ 0 h 2955"/>
              <a:gd name="T8" fmla="*/ 443 w 7302"/>
              <a:gd name="T9" fmla="*/ 0 h 2955"/>
              <a:gd name="T10" fmla="*/ 0 w 7302"/>
              <a:gd name="T11" fmla="*/ 443 h 2955"/>
              <a:gd name="T12" fmla="*/ 0 w 7302"/>
              <a:gd name="T13" fmla="*/ 2512 h 2955"/>
              <a:gd name="T14" fmla="*/ 443 w 7302"/>
              <a:gd name="T15" fmla="*/ 2954 h 2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02" h="2955">
                <a:moveTo>
                  <a:pt x="443" y="2954"/>
                </a:moveTo>
                <a:lnTo>
                  <a:pt x="443" y="2954"/>
                </a:lnTo>
                <a:cubicBezTo>
                  <a:pt x="7301" y="2954"/>
                  <a:pt x="7301" y="2954"/>
                  <a:pt x="7301" y="2954"/>
                </a:cubicBezTo>
                <a:cubicBezTo>
                  <a:pt x="7301" y="0"/>
                  <a:pt x="7301" y="0"/>
                  <a:pt x="7301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199" y="0"/>
                  <a:pt x="0" y="199"/>
                  <a:pt x="0" y="443"/>
                </a:cubicBezTo>
                <a:cubicBezTo>
                  <a:pt x="0" y="2512"/>
                  <a:pt x="0" y="2512"/>
                  <a:pt x="0" y="2512"/>
                </a:cubicBezTo>
                <a:cubicBezTo>
                  <a:pt x="0" y="2756"/>
                  <a:pt x="199" y="2954"/>
                  <a:pt x="443" y="29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13">
            <a:extLst>
              <a:ext uri="{FF2B5EF4-FFF2-40B4-BE49-F238E27FC236}">
                <a16:creationId xmlns:a16="http://schemas.microsoft.com/office/drawing/2014/main" id="{06E236F4-B324-FD44-B78D-868472D4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589" y="4541797"/>
            <a:ext cx="2791075" cy="2791075"/>
          </a:xfrm>
          <a:custGeom>
            <a:avLst/>
            <a:gdLst>
              <a:gd name="T0" fmla="*/ 1274 w 2540"/>
              <a:gd name="T1" fmla="*/ 2538 h 2539"/>
              <a:gd name="T2" fmla="*/ 1274 w 2540"/>
              <a:gd name="T3" fmla="*/ 2538 h 2539"/>
              <a:gd name="T4" fmla="*/ 0 w 2540"/>
              <a:gd name="T5" fmla="*/ 2538 h 2539"/>
              <a:gd name="T6" fmla="*/ 0 w 2540"/>
              <a:gd name="T7" fmla="*/ 0 h 2539"/>
              <a:gd name="T8" fmla="*/ 1274 w 2540"/>
              <a:gd name="T9" fmla="*/ 0 h 2539"/>
              <a:gd name="T10" fmla="*/ 2539 w 2540"/>
              <a:gd name="T11" fmla="*/ 1274 h 2539"/>
              <a:gd name="T12" fmla="*/ 2539 w 2540"/>
              <a:gd name="T13" fmla="*/ 1274 h 2539"/>
              <a:gd name="T14" fmla="*/ 1274 w 2540"/>
              <a:gd name="T15" fmla="*/ 2538 h 2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0" h="2539">
                <a:moveTo>
                  <a:pt x="1274" y="2538"/>
                </a:moveTo>
                <a:lnTo>
                  <a:pt x="1274" y="2538"/>
                </a:lnTo>
                <a:cubicBezTo>
                  <a:pt x="0" y="2538"/>
                  <a:pt x="0" y="2538"/>
                  <a:pt x="0" y="2538"/>
                </a:cubicBezTo>
                <a:cubicBezTo>
                  <a:pt x="0" y="0"/>
                  <a:pt x="0" y="0"/>
                  <a:pt x="0" y="0"/>
                </a:cubicBezTo>
                <a:cubicBezTo>
                  <a:pt x="1274" y="0"/>
                  <a:pt x="1274" y="0"/>
                  <a:pt x="1274" y="0"/>
                </a:cubicBezTo>
                <a:cubicBezTo>
                  <a:pt x="1969" y="0"/>
                  <a:pt x="2539" y="569"/>
                  <a:pt x="2539" y="1274"/>
                </a:cubicBezTo>
                <a:lnTo>
                  <a:pt x="2539" y="1274"/>
                </a:lnTo>
                <a:cubicBezTo>
                  <a:pt x="2539" y="1969"/>
                  <a:pt x="1969" y="2538"/>
                  <a:pt x="1274" y="25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14">
            <a:extLst>
              <a:ext uri="{FF2B5EF4-FFF2-40B4-BE49-F238E27FC236}">
                <a16:creationId xmlns:a16="http://schemas.microsoft.com/office/drawing/2014/main" id="{E9D548B2-44E5-6048-B6BC-24E2507E1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589" y="9561856"/>
            <a:ext cx="2791075" cy="2791075"/>
          </a:xfrm>
          <a:custGeom>
            <a:avLst/>
            <a:gdLst>
              <a:gd name="T0" fmla="*/ 1274 w 2540"/>
              <a:gd name="T1" fmla="*/ 2539 h 2540"/>
              <a:gd name="T2" fmla="*/ 1274 w 2540"/>
              <a:gd name="T3" fmla="*/ 2539 h 2540"/>
              <a:gd name="T4" fmla="*/ 0 w 2540"/>
              <a:gd name="T5" fmla="*/ 2539 h 2540"/>
              <a:gd name="T6" fmla="*/ 0 w 2540"/>
              <a:gd name="T7" fmla="*/ 0 h 2540"/>
              <a:gd name="T8" fmla="*/ 1274 w 2540"/>
              <a:gd name="T9" fmla="*/ 0 h 2540"/>
              <a:gd name="T10" fmla="*/ 2539 w 2540"/>
              <a:gd name="T11" fmla="*/ 1265 h 2540"/>
              <a:gd name="T12" fmla="*/ 2539 w 2540"/>
              <a:gd name="T13" fmla="*/ 1265 h 2540"/>
              <a:gd name="T14" fmla="*/ 1274 w 2540"/>
              <a:gd name="T15" fmla="*/ 2539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0" h="2540">
                <a:moveTo>
                  <a:pt x="1274" y="2539"/>
                </a:moveTo>
                <a:lnTo>
                  <a:pt x="1274" y="2539"/>
                </a:lnTo>
                <a:cubicBezTo>
                  <a:pt x="0" y="2539"/>
                  <a:pt x="0" y="2539"/>
                  <a:pt x="0" y="2539"/>
                </a:cubicBezTo>
                <a:cubicBezTo>
                  <a:pt x="0" y="0"/>
                  <a:pt x="0" y="0"/>
                  <a:pt x="0" y="0"/>
                </a:cubicBezTo>
                <a:cubicBezTo>
                  <a:pt x="1274" y="0"/>
                  <a:pt x="1274" y="0"/>
                  <a:pt x="1274" y="0"/>
                </a:cubicBezTo>
                <a:cubicBezTo>
                  <a:pt x="1969" y="0"/>
                  <a:pt x="2539" y="569"/>
                  <a:pt x="2539" y="1265"/>
                </a:cubicBezTo>
                <a:lnTo>
                  <a:pt x="2539" y="1265"/>
                </a:lnTo>
                <a:cubicBezTo>
                  <a:pt x="2539" y="1970"/>
                  <a:pt x="1969" y="2539"/>
                  <a:pt x="1274" y="25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15">
            <a:extLst>
              <a:ext uri="{FF2B5EF4-FFF2-40B4-BE49-F238E27FC236}">
                <a16:creationId xmlns:a16="http://schemas.microsoft.com/office/drawing/2014/main" id="{1085E8F6-9E2D-6B40-9295-BCEF63868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3162" y="4541797"/>
            <a:ext cx="2791075" cy="2791075"/>
          </a:xfrm>
          <a:custGeom>
            <a:avLst/>
            <a:gdLst>
              <a:gd name="T0" fmla="*/ 1273 w 2540"/>
              <a:gd name="T1" fmla="*/ 2538 h 2539"/>
              <a:gd name="T2" fmla="*/ 1273 w 2540"/>
              <a:gd name="T3" fmla="*/ 2538 h 2539"/>
              <a:gd name="T4" fmla="*/ 2539 w 2540"/>
              <a:gd name="T5" fmla="*/ 2538 h 2539"/>
              <a:gd name="T6" fmla="*/ 2539 w 2540"/>
              <a:gd name="T7" fmla="*/ 0 h 2539"/>
              <a:gd name="T8" fmla="*/ 1273 w 2540"/>
              <a:gd name="T9" fmla="*/ 0 h 2539"/>
              <a:gd name="T10" fmla="*/ 0 w 2540"/>
              <a:gd name="T11" fmla="*/ 1274 h 2539"/>
              <a:gd name="T12" fmla="*/ 0 w 2540"/>
              <a:gd name="T13" fmla="*/ 1274 h 2539"/>
              <a:gd name="T14" fmla="*/ 1273 w 2540"/>
              <a:gd name="T15" fmla="*/ 2538 h 2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0" h="2539">
                <a:moveTo>
                  <a:pt x="1273" y="2538"/>
                </a:moveTo>
                <a:lnTo>
                  <a:pt x="1273" y="2538"/>
                </a:lnTo>
                <a:cubicBezTo>
                  <a:pt x="2539" y="2538"/>
                  <a:pt x="2539" y="2538"/>
                  <a:pt x="2539" y="2538"/>
                </a:cubicBezTo>
                <a:cubicBezTo>
                  <a:pt x="2539" y="0"/>
                  <a:pt x="2539" y="0"/>
                  <a:pt x="2539" y="0"/>
                </a:cubicBezTo>
                <a:cubicBezTo>
                  <a:pt x="1273" y="0"/>
                  <a:pt x="1273" y="0"/>
                  <a:pt x="1273" y="0"/>
                </a:cubicBezTo>
                <a:cubicBezTo>
                  <a:pt x="569" y="0"/>
                  <a:pt x="0" y="569"/>
                  <a:pt x="0" y="1274"/>
                </a:cubicBezTo>
                <a:lnTo>
                  <a:pt x="0" y="1274"/>
                </a:lnTo>
                <a:cubicBezTo>
                  <a:pt x="0" y="1969"/>
                  <a:pt x="569" y="2538"/>
                  <a:pt x="1273" y="25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16">
            <a:extLst>
              <a:ext uri="{FF2B5EF4-FFF2-40B4-BE49-F238E27FC236}">
                <a16:creationId xmlns:a16="http://schemas.microsoft.com/office/drawing/2014/main" id="{D8E65C5B-D329-FC48-96FB-935FC4FAD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3162" y="9561856"/>
            <a:ext cx="2791075" cy="2791075"/>
          </a:xfrm>
          <a:custGeom>
            <a:avLst/>
            <a:gdLst>
              <a:gd name="T0" fmla="*/ 1273 w 2540"/>
              <a:gd name="T1" fmla="*/ 2539 h 2540"/>
              <a:gd name="T2" fmla="*/ 1273 w 2540"/>
              <a:gd name="T3" fmla="*/ 2539 h 2540"/>
              <a:gd name="T4" fmla="*/ 2539 w 2540"/>
              <a:gd name="T5" fmla="*/ 2539 h 2540"/>
              <a:gd name="T6" fmla="*/ 2539 w 2540"/>
              <a:gd name="T7" fmla="*/ 0 h 2540"/>
              <a:gd name="T8" fmla="*/ 1273 w 2540"/>
              <a:gd name="T9" fmla="*/ 0 h 2540"/>
              <a:gd name="T10" fmla="*/ 0 w 2540"/>
              <a:gd name="T11" fmla="*/ 1265 h 2540"/>
              <a:gd name="T12" fmla="*/ 0 w 2540"/>
              <a:gd name="T13" fmla="*/ 1265 h 2540"/>
              <a:gd name="T14" fmla="*/ 1273 w 2540"/>
              <a:gd name="T15" fmla="*/ 2539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0" h="2540">
                <a:moveTo>
                  <a:pt x="1273" y="2539"/>
                </a:moveTo>
                <a:lnTo>
                  <a:pt x="1273" y="2539"/>
                </a:lnTo>
                <a:cubicBezTo>
                  <a:pt x="2539" y="2539"/>
                  <a:pt x="2539" y="2539"/>
                  <a:pt x="2539" y="2539"/>
                </a:cubicBezTo>
                <a:cubicBezTo>
                  <a:pt x="2539" y="0"/>
                  <a:pt x="2539" y="0"/>
                  <a:pt x="2539" y="0"/>
                </a:cubicBezTo>
                <a:cubicBezTo>
                  <a:pt x="1273" y="0"/>
                  <a:pt x="1273" y="0"/>
                  <a:pt x="1273" y="0"/>
                </a:cubicBezTo>
                <a:cubicBezTo>
                  <a:pt x="569" y="0"/>
                  <a:pt x="0" y="569"/>
                  <a:pt x="0" y="1265"/>
                </a:cubicBezTo>
                <a:lnTo>
                  <a:pt x="0" y="1265"/>
                </a:lnTo>
                <a:cubicBezTo>
                  <a:pt x="0" y="1970"/>
                  <a:pt x="569" y="2539"/>
                  <a:pt x="1273" y="25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17">
            <a:extLst>
              <a:ext uri="{FF2B5EF4-FFF2-40B4-BE49-F238E27FC236}">
                <a16:creationId xmlns:a16="http://schemas.microsoft.com/office/drawing/2014/main" id="{65D767DF-17AE-784E-A508-744123CBD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205" y="5414008"/>
            <a:ext cx="954585" cy="915820"/>
          </a:xfrm>
          <a:custGeom>
            <a:avLst/>
            <a:gdLst>
              <a:gd name="T0" fmla="*/ 750 w 868"/>
              <a:gd name="T1" fmla="*/ 831 h 832"/>
              <a:gd name="T2" fmla="*/ 750 w 868"/>
              <a:gd name="T3" fmla="*/ 831 h 832"/>
              <a:gd name="T4" fmla="*/ 127 w 868"/>
              <a:gd name="T5" fmla="*/ 831 h 832"/>
              <a:gd name="T6" fmla="*/ 0 w 868"/>
              <a:gd name="T7" fmla="*/ 704 h 832"/>
              <a:gd name="T8" fmla="*/ 0 w 868"/>
              <a:gd name="T9" fmla="*/ 126 h 832"/>
              <a:gd name="T10" fmla="*/ 127 w 868"/>
              <a:gd name="T11" fmla="*/ 0 h 832"/>
              <a:gd name="T12" fmla="*/ 181 w 868"/>
              <a:gd name="T13" fmla="*/ 0 h 832"/>
              <a:gd name="T14" fmla="*/ 181 w 868"/>
              <a:gd name="T15" fmla="*/ 72 h 832"/>
              <a:gd name="T16" fmla="*/ 127 w 868"/>
              <a:gd name="T17" fmla="*/ 72 h 832"/>
              <a:gd name="T18" fmla="*/ 82 w 868"/>
              <a:gd name="T19" fmla="*/ 126 h 832"/>
              <a:gd name="T20" fmla="*/ 82 w 868"/>
              <a:gd name="T21" fmla="*/ 704 h 832"/>
              <a:gd name="T22" fmla="*/ 127 w 868"/>
              <a:gd name="T23" fmla="*/ 750 h 832"/>
              <a:gd name="T24" fmla="*/ 750 w 868"/>
              <a:gd name="T25" fmla="*/ 750 h 832"/>
              <a:gd name="T26" fmla="*/ 795 w 868"/>
              <a:gd name="T27" fmla="*/ 704 h 832"/>
              <a:gd name="T28" fmla="*/ 795 w 868"/>
              <a:gd name="T29" fmla="*/ 126 h 832"/>
              <a:gd name="T30" fmla="*/ 750 w 868"/>
              <a:gd name="T31" fmla="*/ 72 h 832"/>
              <a:gd name="T32" fmla="*/ 678 w 868"/>
              <a:gd name="T33" fmla="*/ 72 h 832"/>
              <a:gd name="T34" fmla="*/ 678 w 868"/>
              <a:gd name="T35" fmla="*/ 0 h 832"/>
              <a:gd name="T36" fmla="*/ 750 w 868"/>
              <a:gd name="T37" fmla="*/ 0 h 832"/>
              <a:gd name="T38" fmla="*/ 867 w 868"/>
              <a:gd name="T39" fmla="*/ 126 h 832"/>
              <a:gd name="T40" fmla="*/ 867 w 868"/>
              <a:gd name="T41" fmla="*/ 704 h 832"/>
              <a:gd name="T42" fmla="*/ 750 w 868"/>
              <a:gd name="T43" fmla="*/ 831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68" h="832">
                <a:moveTo>
                  <a:pt x="750" y="831"/>
                </a:moveTo>
                <a:lnTo>
                  <a:pt x="750" y="831"/>
                </a:lnTo>
                <a:cubicBezTo>
                  <a:pt x="127" y="831"/>
                  <a:pt x="127" y="831"/>
                  <a:pt x="127" y="831"/>
                </a:cubicBezTo>
                <a:cubicBezTo>
                  <a:pt x="54" y="831"/>
                  <a:pt x="0" y="777"/>
                  <a:pt x="0" y="70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54" y="0"/>
                  <a:pt x="127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81" y="72"/>
                  <a:pt x="181" y="72"/>
                  <a:pt x="181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99" y="72"/>
                  <a:pt x="82" y="99"/>
                  <a:pt x="82" y="126"/>
                </a:cubicBezTo>
                <a:cubicBezTo>
                  <a:pt x="82" y="704"/>
                  <a:pt x="82" y="704"/>
                  <a:pt x="82" y="704"/>
                </a:cubicBezTo>
                <a:cubicBezTo>
                  <a:pt x="82" y="732"/>
                  <a:pt x="99" y="750"/>
                  <a:pt x="127" y="750"/>
                </a:cubicBezTo>
                <a:cubicBezTo>
                  <a:pt x="750" y="750"/>
                  <a:pt x="750" y="750"/>
                  <a:pt x="750" y="750"/>
                </a:cubicBezTo>
                <a:cubicBezTo>
                  <a:pt x="768" y="750"/>
                  <a:pt x="795" y="732"/>
                  <a:pt x="795" y="704"/>
                </a:cubicBezTo>
                <a:cubicBezTo>
                  <a:pt x="795" y="126"/>
                  <a:pt x="795" y="126"/>
                  <a:pt x="795" y="126"/>
                </a:cubicBezTo>
                <a:cubicBezTo>
                  <a:pt x="795" y="99"/>
                  <a:pt x="768" y="72"/>
                  <a:pt x="750" y="72"/>
                </a:cubicBezTo>
                <a:cubicBezTo>
                  <a:pt x="678" y="72"/>
                  <a:pt x="678" y="72"/>
                  <a:pt x="678" y="72"/>
                </a:cubicBezTo>
                <a:cubicBezTo>
                  <a:pt x="678" y="0"/>
                  <a:pt x="678" y="0"/>
                  <a:pt x="678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813" y="0"/>
                  <a:pt x="867" y="54"/>
                  <a:pt x="867" y="126"/>
                </a:cubicBezTo>
                <a:cubicBezTo>
                  <a:pt x="867" y="704"/>
                  <a:pt x="867" y="704"/>
                  <a:pt x="867" y="704"/>
                </a:cubicBezTo>
                <a:cubicBezTo>
                  <a:pt x="867" y="777"/>
                  <a:pt x="813" y="831"/>
                  <a:pt x="750" y="8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18">
            <a:extLst>
              <a:ext uri="{FF2B5EF4-FFF2-40B4-BE49-F238E27FC236}">
                <a16:creationId xmlns:a16="http://schemas.microsoft.com/office/drawing/2014/main" id="{DC1CB01C-594B-AC45-9056-61010BD5E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559" y="5283175"/>
            <a:ext cx="416723" cy="92068"/>
          </a:xfrm>
          <a:custGeom>
            <a:avLst/>
            <a:gdLst>
              <a:gd name="T0" fmla="*/ 380 w 381"/>
              <a:gd name="T1" fmla="*/ 82 h 83"/>
              <a:gd name="T2" fmla="*/ 0 w 381"/>
              <a:gd name="T3" fmla="*/ 82 h 83"/>
              <a:gd name="T4" fmla="*/ 0 w 381"/>
              <a:gd name="T5" fmla="*/ 0 h 83"/>
              <a:gd name="T6" fmla="*/ 380 w 381"/>
              <a:gd name="T7" fmla="*/ 0 h 83"/>
              <a:gd name="T8" fmla="*/ 380 w 381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" h="83">
                <a:moveTo>
                  <a:pt x="380" y="82"/>
                </a:moveTo>
                <a:lnTo>
                  <a:pt x="0" y="82"/>
                </a:lnTo>
                <a:lnTo>
                  <a:pt x="0" y="0"/>
                </a:lnTo>
                <a:lnTo>
                  <a:pt x="380" y="0"/>
                </a:lnTo>
                <a:lnTo>
                  <a:pt x="380" y="8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19">
            <a:extLst>
              <a:ext uri="{FF2B5EF4-FFF2-40B4-BE49-F238E27FC236}">
                <a16:creationId xmlns:a16="http://schemas.microsoft.com/office/drawing/2014/main" id="{31945612-F17A-334F-803E-5B945FC81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376" y="5283175"/>
            <a:ext cx="271355" cy="218054"/>
          </a:xfrm>
          <a:custGeom>
            <a:avLst/>
            <a:gdLst>
              <a:gd name="T0" fmla="*/ 54 w 245"/>
              <a:gd name="T1" fmla="*/ 181 h 200"/>
              <a:gd name="T2" fmla="*/ 54 w 245"/>
              <a:gd name="T3" fmla="*/ 181 h 200"/>
              <a:gd name="T4" fmla="*/ 0 w 245"/>
              <a:gd name="T5" fmla="*/ 127 h 200"/>
              <a:gd name="T6" fmla="*/ 118 w 245"/>
              <a:gd name="T7" fmla="*/ 18 h 200"/>
              <a:gd name="T8" fmla="*/ 154 w 245"/>
              <a:gd name="T9" fmla="*/ 0 h 200"/>
              <a:gd name="T10" fmla="*/ 181 w 245"/>
              <a:gd name="T11" fmla="*/ 27 h 200"/>
              <a:gd name="T12" fmla="*/ 235 w 245"/>
              <a:gd name="T13" fmla="*/ 145 h 200"/>
              <a:gd name="T14" fmla="*/ 217 w 245"/>
              <a:gd name="T15" fmla="*/ 190 h 200"/>
              <a:gd name="T16" fmla="*/ 217 w 245"/>
              <a:gd name="T17" fmla="*/ 190 h 200"/>
              <a:gd name="T18" fmla="*/ 172 w 245"/>
              <a:gd name="T19" fmla="*/ 172 h 200"/>
              <a:gd name="T20" fmla="*/ 135 w 245"/>
              <a:gd name="T21" fmla="*/ 100 h 200"/>
              <a:gd name="T22" fmla="*/ 54 w 245"/>
              <a:gd name="T23" fmla="*/ 181 h 200"/>
              <a:gd name="T24" fmla="*/ 172 w 245"/>
              <a:gd name="T25" fmla="*/ 73 h 200"/>
              <a:gd name="T26" fmla="*/ 172 w 245"/>
              <a:gd name="T27" fmla="*/ 73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5" h="200">
                <a:moveTo>
                  <a:pt x="54" y="181"/>
                </a:moveTo>
                <a:lnTo>
                  <a:pt x="54" y="181"/>
                </a:lnTo>
                <a:cubicBezTo>
                  <a:pt x="0" y="127"/>
                  <a:pt x="0" y="127"/>
                  <a:pt x="0" y="127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26" y="9"/>
                  <a:pt x="135" y="0"/>
                  <a:pt x="154" y="0"/>
                </a:cubicBezTo>
                <a:cubicBezTo>
                  <a:pt x="163" y="9"/>
                  <a:pt x="172" y="18"/>
                  <a:pt x="181" y="27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44" y="163"/>
                  <a:pt x="235" y="181"/>
                  <a:pt x="217" y="190"/>
                </a:cubicBezTo>
                <a:lnTo>
                  <a:pt x="217" y="190"/>
                </a:lnTo>
                <a:cubicBezTo>
                  <a:pt x="199" y="199"/>
                  <a:pt x="181" y="190"/>
                  <a:pt x="172" y="172"/>
                </a:cubicBezTo>
                <a:cubicBezTo>
                  <a:pt x="135" y="100"/>
                  <a:pt x="135" y="100"/>
                  <a:pt x="135" y="100"/>
                </a:cubicBezTo>
                <a:lnTo>
                  <a:pt x="54" y="181"/>
                </a:lnTo>
                <a:close/>
                <a:moveTo>
                  <a:pt x="172" y="73"/>
                </a:moveTo>
                <a:lnTo>
                  <a:pt x="172" y="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20">
            <a:extLst>
              <a:ext uri="{FF2B5EF4-FFF2-40B4-BE49-F238E27FC236}">
                <a16:creationId xmlns:a16="http://schemas.microsoft.com/office/drawing/2014/main" id="{79D7710F-3C66-7C41-8ABD-BF00615E6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772" y="5414008"/>
            <a:ext cx="377958" cy="261663"/>
          </a:xfrm>
          <a:custGeom>
            <a:avLst/>
            <a:gdLst>
              <a:gd name="T0" fmla="*/ 144 w 344"/>
              <a:gd name="T1" fmla="*/ 235 h 236"/>
              <a:gd name="T2" fmla="*/ 144 w 344"/>
              <a:gd name="T3" fmla="*/ 235 h 236"/>
              <a:gd name="T4" fmla="*/ 144 w 344"/>
              <a:gd name="T5" fmla="*/ 235 h 236"/>
              <a:gd name="T6" fmla="*/ 90 w 344"/>
              <a:gd name="T7" fmla="*/ 217 h 236"/>
              <a:gd name="T8" fmla="*/ 0 w 344"/>
              <a:gd name="T9" fmla="*/ 108 h 236"/>
              <a:gd name="T10" fmla="*/ 99 w 344"/>
              <a:gd name="T11" fmla="*/ 9 h 236"/>
              <a:gd name="T12" fmla="*/ 153 w 344"/>
              <a:gd name="T13" fmla="*/ 63 h 236"/>
              <a:gd name="T14" fmla="*/ 108 w 344"/>
              <a:gd name="T15" fmla="*/ 117 h 236"/>
              <a:gd name="T16" fmla="*/ 144 w 344"/>
              <a:gd name="T17" fmla="*/ 153 h 236"/>
              <a:gd name="T18" fmla="*/ 271 w 344"/>
              <a:gd name="T19" fmla="*/ 18 h 236"/>
              <a:gd name="T20" fmla="*/ 325 w 344"/>
              <a:gd name="T21" fmla="*/ 9 h 236"/>
              <a:gd name="T22" fmla="*/ 325 w 344"/>
              <a:gd name="T23" fmla="*/ 9 h 236"/>
              <a:gd name="T24" fmla="*/ 325 w 344"/>
              <a:gd name="T25" fmla="*/ 63 h 236"/>
              <a:gd name="T26" fmla="*/ 189 w 344"/>
              <a:gd name="T27" fmla="*/ 217 h 236"/>
              <a:gd name="T28" fmla="*/ 144 w 344"/>
              <a:gd name="T29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4" h="236">
                <a:moveTo>
                  <a:pt x="144" y="235"/>
                </a:moveTo>
                <a:lnTo>
                  <a:pt x="144" y="235"/>
                </a:lnTo>
                <a:lnTo>
                  <a:pt x="144" y="235"/>
                </a:lnTo>
                <a:cubicBezTo>
                  <a:pt x="126" y="235"/>
                  <a:pt x="108" y="226"/>
                  <a:pt x="90" y="217"/>
                </a:cubicBezTo>
                <a:cubicBezTo>
                  <a:pt x="0" y="108"/>
                  <a:pt x="0" y="108"/>
                  <a:pt x="0" y="108"/>
                </a:cubicBezTo>
                <a:cubicBezTo>
                  <a:pt x="99" y="9"/>
                  <a:pt x="99" y="9"/>
                  <a:pt x="99" y="9"/>
                </a:cubicBezTo>
                <a:cubicBezTo>
                  <a:pt x="153" y="63"/>
                  <a:pt x="153" y="63"/>
                  <a:pt x="153" y="63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271" y="18"/>
                  <a:pt x="271" y="18"/>
                  <a:pt x="271" y="18"/>
                </a:cubicBezTo>
                <a:cubicBezTo>
                  <a:pt x="289" y="0"/>
                  <a:pt x="307" y="0"/>
                  <a:pt x="325" y="9"/>
                </a:cubicBezTo>
                <a:lnTo>
                  <a:pt x="325" y="9"/>
                </a:lnTo>
                <a:cubicBezTo>
                  <a:pt x="343" y="27"/>
                  <a:pt x="343" y="54"/>
                  <a:pt x="325" y="63"/>
                </a:cubicBezTo>
                <a:cubicBezTo>
                  <a:pt x="189" y="217"/>
                  <a:pt x="189" y="217"/>
                  <a:pt x="189" y="217"/>
                </a:cubicBezTo>
                <a:cubicBezTo>
                  <a:pt x="180" y="226"/>
                  <a:pt x="162" y="235"/>
                  <a:pt x="144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21">
            <a:extLst>
              <a:ext uri="{FF2B5EF4-FFF2-40B4-BE49-F238E27FC236}">
                <a16:creationId xmlns:a16="http://schemas.microsoft.com/office/drawing/2014/main" id="{A3DFC1DC-73A8-F046-9074-571739577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2109" y="5283175"/>
            <a:ext cx="271355" cy="218054"/>
          </a:xfrm>
          <a:custGeom>
            <a:avLst/>
            <a:gdLst>
              <a:gd name="T0" fmla="*/ 190 w 245"/>
              <a:gd name="T1" fmla="*/ 181 h 200"/>
              <a:gd name="T2" fmla="*/ 190 w 245"/>
              <a:gd name="T3" fmla="*/ 181 h 200"/>
              <a:gd name="T4" fmla="*/ 244 w 245"/>
              <a:gd name="T5" fmla="*/ 127 h 200"/>
              <a:gd name="T6" fmla="*/ 126 w 245"/>
              <a:gd name="T7" fmla="*/ 18 h 200"/>
              <a:gd name="T8" fmla="*/ 99 w 245"/>
              <a:gd name="T9" fmla="*/ 0 h 200"/>
              <a:gd name="T10" fmla="*/ 63 w 245"/>
              <a:gd name="T11" fmla="*/ 27 h 200"/>
              <a:gd name="T12" fmla="*/ 9 w 245"/>
              <a:gd name="T13" fmla="*/ 145 h 200"/>
              <a:gd name="T14" fmla="*/ 27 w 245"/>
              <a:gd name="T15" fmla="*/ 190 h 200"/>
              <a:gd name="T16" fmla="*/ 27 w 245"/>
              <a:gd name="T17" fmla="*/ 190 h 200"/>
              <a:gd name="T18" fmla="*/ 81 w 245"/>
              <a:gd name="T19" fmla="*/ 172 h 200"/>
              <a:gd name="T20" fmla="*/ 108 w 245"/>
              <a:gd name="T21" fmla="*/ 100 h 200"/>
              <a:gd name="T22" fmla="*/ 190 w 245"/>
              <a:gd name="T23" fmla="*/ 181 h 200"/>
              <a:gd name="T24" fmla="*/ 72 w 245"/>
              <a:gd name="T25" fmla="*/ 73 h 200"/>
              <a:gd name="T26" fmla="*/ 72 w 245"/>
              <a:gd name="T27" fmla="*/ 73 h 200"/>
              <a:gd name="T28" fmla="*/ 81 w 245"/>
              <a:gd name="T29" fmla="*/ 73 h 200"/>
              <a:gd name="T30" fmla="*/ 72 w 245"/>
              <a:gd name="T31" fmla="*/ 73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00">
                <a:moveTo>
                  <a:pt x="190" y="181"/>
                </a:moveTo>
                <a:lnTo>
                  <a:pt x="190" y="181"/>
                </a:lnTo>
                <a:cubicBezTo>
                  <a:pt x="244" y="127"/>
                  <a:pt x="244" y="127"/>
                  <a:pt x="244" y="127"/>
                </a:cubicBezTo>
                <a:cubicBezTo>
                  <a:pt x="126" y="18"/>
                  <a:pt x="126" y="18"/>
                  <a:pt x="126" y="18"/>
                </a:cubicBezTo>
                <a:cubicBezTo>
                  <a:pt x="117" y="9"/>
                  <a:pt x="108" y="0"/>
                  <a:pt x="99" y="0"/>
                </a:cubicBezTo>
                <a:cubicBezTo>
                  <a:pt x="81" y="9"/>
                  <a:pt x="72" y="18"/>
                  <a:pt x="63" y="27"/>
                </a:cubicBezTo>
                <a:cubicBezTo>
                  <a:pt x="9" y="145"/>
                  <a:pt x="9" y="145"/>
                  <a:pt x="9" y="145"/>
                </a:cubicBezTo>
                <a:cubicBezTo>
                  <a:pt x="0" y="163"/>
                  <a:pt x="9" y="181"/>
                  <a:pt x="27" y="190"/>
                </a:cubicBezTo>
                <a:lnTo>
                  <a:pt x="27" y="190"/>
                </a:lnTo>
                <a:cubicBezTo>
                  <a:pt x="45" y="199"/>
                  <a:pt x="72" y="190"/>
                  <a:pt x="81" y="172"/>
                </a:cubicBezTo>
                <a:cubicBezTo>
                  <a:pt x="108" y="100"/>
                  <a:pt x="108" y="100"/>
                  <a:pt x="108" y="100"/>
                </a:cubicBezTo>
                <a:lnTo>
                  <a:pt x="190" y="181"/>
                </a:lnTo>
                <a:close/>
                <a:moveTo>
                  <a:pt x="72" y="73"/>
                </a:moveTo>
                <a:lnTo>
                  <a:pt x="72" y="73"/>
                </a:lnTo>
                <a:cubicBezTo>
                  <a:pt x="81" y="73"/>
                  <a:pt x="81" y="73"/>
                  <a:pt x="81" y="73"/>
                </a:cubicBezTo>
                <a:lnTo>
                  <a:pt x="72" y="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22">
            <a:extLst>
              <a:ext uri="{FF2B5EF4-FFF2-40B4-BE49-F238E27FC236}">
                <a16:creationId xmlns:a16="http://schemas.microsoft.com/office/drawing/2014/main" id="{A49C3AC9-6204-6541-B8F1-71A49353D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2109" y="5414008"/>
            <a:ext cx="377958" cy="261663"/>
          </a:xfrm>
          <a:custGeom>
            <a:avLst/>
            <a:gdLst>
              <a:gd name="T0" fmla="*/ 207 w 344"/>
              <a:gd name="T1" fmla="*/ 235 h 236"/>
              <a:gd name="T2" fmla="*/ 207 w 344"/>
              <a:gd name="T3" fmla="*/ 235 h 236"/>
              <a:gd name="T4" fmla="*/ 207 w 344"/>
              <a:gd name="T5" fmla="*/ 235 h 236"/>
              <a:gd name="T6" fmla="*/ 253 w 344"/>
              <a:gd name="T7" fmla="*/ 217 h 236"/>
              <a:gd name="T8" fmla="*/ 343 w 344"/>
              <a:gd name="T9" fmla="*/ 108 h 236"/>
              <a:gd name="T10" fmla="*/ 244 w 344"/>
              <a:gd name="T11" fmla="*/ 9 h 236"/>
              <a:gd name="T12" fmla="*/ 190 w 344"/>
              <a:gd name="T13" fmla="*/ 63 h 236"/>
              <a:gd name="T14" fmla="*/ 244 w 344"/>
              <a:gd name="T15" fmla="*/ 117 h 236"/>
              <a:gd name="T16" fmla="*/ 199 w 344"/>
              <a:gd name="T17" fmla="*/ 153 h 236"/>
              <a:gd name="T18" fmla="*/ 72 w 344"/>
              <a:gd name="T19" fmla="*/ 18 h 236"/>
              <a:gd name="T20" fmla="*/ 18 w 344"/>
              <a:gd name="T21" fmla="*/ 9 h 236"/>
              <a:gd name="T22" fmla="*/ 18 w 344"/>
              <a:gd name="T23" fmla="*/ 9 h 236"/>
              <a:gd name="T24" fmla="*/ 18 w 344"/>
              <a:gd name="T25" fmla="*/ 63 h 236"/>
              <a:gd name="T26" fmla="*/ 153 w 344"/>
              <a:gd name="T27" fmla="*/ 217 h 236"/>
              <a:gd name="T28" fmla="*/ 207 w 344"/>
              <a:gd name="T29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4" h="236">
                <a:moveTo>
                  <a:pt x="207" y="235"/>
                </a:moveTo>
                <a:lnTo>
                  <a:pt x="207" y="235"/>
                </a:lnTo>
                <a:lnTo>
                  <a:pt x="207" y="235"/>
                </a:lnTo>
                <a:cubicBezTo>
                  <a:pt x="226" y="235"/>
                  <a:pt x="244" y="226"/>
                  <a:pt x="253" y="217"/>
                </a:cubicBezTo>
                <a:cubicBezTo>
                  <a:pt x="343" y="108"/>
                  <a:pt x="343" y="108"/>
                  <a:pt x="343" y="108"/>
                </a:cubicBezTo>
                <a:cubicBezTo>
                  <a:pt x="244" y="9"/>
                  <a:pt x="244" y="9"/>
                  <a:pt x="244" y="9"/>
                </a:cubicBezTo>
                <a:cubicBezTo>
                  <a:pt x="190" y="63"/>
                  <a:pt x="190" y="63"/>
                  <a:pt x="190" y="63"/>
                </a:cubicBezTo>
                <a:cubicBezTo>
                  <a:pt x="244" y="117"/>
                  <a:pt x="244" y="117"/>
                  <a:pt x="244" y="117"/>
                </a:cubicBezTo>
                <a:cubicBezTo>
                  <a:pt x="199" y="153"/>
                  <a:pt x="199" y="153"/>
                  <a:pt x="199" y="153"/>
                </a:cubicBezTo>
                <a:cubicBezTo>
                  <a:pt x="72" y="18"/>
                  <a:pt x="72" y="18"/>
                  <a:pt x="72" y="18"/>
                </a:cubicBezTo>
                <a:cubicBezTo>
                  <a:pt x="63" y="0"/>
                  <a:pt x="36" y="0"/>
                  <a:pt x="18" y="9"/>
                </a:cubicBezTo>
                <a:lnTo>
                  <a:pt x="18" y="9"/>
                </a:lnTo>
                <a:cubicBezTo>
                  <a:pt x="9" y="27"/>
                  <a:pt x="0" y="54"/>
                  <a:pt x="18" y="63"/>
                </a:cubicBezTo>
                <a:cubicBezTo>
                  <a:pt x="153" y="217"/>
                  <a:pt x="153" y="217"/>
                  <a:pt x="153" y="217"/>
                </a:cubicBezTo>
                <a:cubicBezTo>
                  <a:pt x="171" y="226"/>
                  <a:pt x="190" y="235"/>
                  <a:pt x="207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23">
            <a:extLst>
              <a:ext uri="{FF2B5EF4-FFF2-40B4-BE49-F238E27FC236}">
                <a16:creationId xmlns:a16="http://schemas.microsoft.com/office/drawing/2014/main" id="{D4175807-8767-6349-BAF9-B918DDAF0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905" y="5791966"/>
            <a:ext cx="188981" cy="58147"/>
          </a:xfrm>
          <a:custGeom>
            <a:avLst/>
            <a:gdLst>
              <a:gd name="T0" fmla="*/ 0 w 173"/>
              <a:gd name="T1" fmla="*/ 27 h 55"/>
              <a:gd name="T2" fmla="*/ 0 w 173"/>
              <a:gd name="T3" fmla="*/ 27 h 55"/>
              <a:gd name="T4" fmla="*/ 0 w 173"/>
              <a:gd name="T5" fmla="*/ 27 h 55"/>
              <a:gd name="T6" fmla="*/ 27 w 173"/>
              <a:gd name="T7" fmla="*/ 0 h 55"/>
              <a:gd name="T8" fmla="*/ 145 w 173"/>
              <a:gd name="T9" fmla="*/ 0 h 55"/>
              <a:gd name="T10" fmla="*/ 172 w 173"/>
              <a:gd name="T11" fmla="*/ 27 h 55"/>
              <a:gd name="T12" fmla="*/ 172 w 173"/>
              <a:gd name="T13" fmla="*/ 27 h 55"/>
              <a:gd name="T14" fmla="*/ 145 w 173"/>
              <a:gd name="T15" fmla="*/ 54 h 55"/>
              <a:gd name="T16" fmla="*/ 27 w 173"/>
              <a:gd name="T17" fmla="*/ 54 h 55"/>
              <a:gd name="T18" fmla="*/ 0 w 173"/>
              <a:gd name="T19" fmla="*/ 2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55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72" y="9"/>
                  <a:pt x="172" y="27"/>
                </a:cubicBezTo>
                <a:lnTo>
                  <a:pt x="172" y="27"/>
                </a:lnTo>
                <a:cubicBezTo>
                  <a:pt x="172" y="45"/>
                  <a:pt x="163" y="54"/>
                  <a:pt x="145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24">
            <a:extLst>
              <a:ext uri="{FF2B5EF4-FFF2-40B4-BE49-F238E27FC236}">
                <a16:creationId xmlns:a16="http://schemas.microsoft.com/office/drawing/2014/main" id="{44BCA2FB-F888-8940-BD24-60A95A946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155" y="5811348"/>
            <a:ext cx="58147" cy="479715"/>
          </a:xfrm>
          <a:custGeom>
            <a:avLst/>
            <a:gdLst>
              <a:gd name="T0" fmla="*/ 54 w 55"/>
              <a:gd name="T1" fmla="*/ 434 h 435"/>
              <a:gd name="T2" fmla="*/ 54 w 55"/>
              <a:gd name="T3" fmla="*/ 434 h 435"/>
              <a:gd name="T4" fmla="*/ 0 w 55"/>
              <a:gd name="T5" fmla="*/ 434 h 435"/>
              <a:gd name="T6" fmla="*/ 0 w 55"/>
              <a:gd name="T7" fmla="*/ 27 h 435"/>
              <a:gd name="T8" fmla="*/ 27 w 55"/>
              <a:gd name="T9" fmla="*/ 0 h 435"/>
              <a:gd name="T10" fmla="*/ 27 w 55"/>
              <a:gd name="T11" fmla="*/ 0 h 435"/>
              <a:gd name="T12" fmla="*/ 54 w 55"/>
              <a:gd name="T13" fmla="*/ 27 h 435"/>
              <a:gd name="T14" fmla="*/ 54 w 55"/>
              <a:gd name="T15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435">
                <a:moveTo>
                  <a:pt x="54" y="434"/>
                </a:moveTo>
                <a:lnTo>
                  <a:pt x="54" y="434"/>
                </a:lnTo>
                <a:cubicBezTo>
                  <a:pt x="0" y="434"/>
                  <a:pt x="0" y="434"/>
                  <a:pt x="0" y="43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7"/>
                </a:cubicBezTo>
                <a:lnTo>
                  <a:pt x="54" y="4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25">
            <a:extLst>
              <a:ext uri="{FF2B5EF4-FFF2-40B4-BE49-F238E27FC236}">
                <a16:creationId xmlns:a16="http://schemas.microsoft.com/office/drawing/2014/main" id="{FE7B3421-AEE1-354C-B61C-B91858E37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505" y="10564897"/>
            <a:ext cx="862520" cy="537865"/>
          </a:xfrm>
          <a:custGeom>
            <a:avLst/>
            <a:gdLst>
              <a:gd name="T0" fmla="*/ 633 w 787"/>
              <a:gd name="T1" fmla="*/ 488 h 489"/>
              <a:gd name="T2" fmla="*/ 633 w 787"/>
              <a:gd name="T3" fmla="*/ 488 h 489"/>
              <a:gd name="T4" fmla="*/ 299 w 787"/>
              <a:gd name="T5" fmla="*/ 488 h 489"/>
              <a:gd name="T6" fmla="*/ 226 w 787"/>
              <a:gd name="T7" fmla="*/ 416 h 489"/>
              <a:gd name="T8" fmla="*/ 118 w 787"/>
              <a:gd name="T9" fmla="*/ 73 h 489"/>
              <a:gd name="T10" fmla="*/ 37 w 787"/>
              <a:gd name="T11" fmla="*/ 73 h 489"/>
              <a:gd name="T12" fmla="*/ 0 w 787"/>
              <a:gd name="T13" fmla="*/ 37 h 489"/>
              <a:gd name="T14" fmla="*/ 37 w 787"/>
              <a:gd name="T15" fmla="*/ 0 h 489"/>
              <a:gd name="T16" fmla="*/ 145 w 787"/>
              <a:gd name="T17" fmla="*/ 0 h 489"/>
              <a:gd name="T18" fmla="*/ 181 w 787"/>
              <a:gd name="T19" fmla="*/ 27 h 489"/>
              <a:gd name="T20" fmla="*/ 299 w 787"/>
              <a:gd name="T21" fmla="*/ 407 h 489"/>
              <a:gd name="T22" fmla="*/ 299 w 787"/>
              <a:gd name="T23" fmla="*/ 416 h 489"/>
              <a:gd name="T24" fmla="*/ 633 w 787"/>
              <a:gd name="T25" fmla="*/ 416 h 489"/>
              <a:gd name="T26" fmla="*/ 633 w 787"/>
              <a:gd name="T27" fmla="*/ 407 h 489"/>
              <a:gd name="T28" fmla="*/ 696 w 787"/>
              <a:gd name="T29" fmla="*/ 190 h 489"/>
              <a:gd name="T30" fmla="*/ 407 w 787"/>
              <a:gd name="T31" fmla="*/ 190 h 489"/>
              <a:gd name="T32" fmla="*/ 371 w 787"/>
              <a:gd name="T33" fmla="*/ 154 h 489"/>
              <a:gd name="T34" fmla="*/ 407 w 787"/>
              <a:gd name="T35" fmla="*/ 118 h 489"/>
              <a:gd name="T36" fmla="*/ 741 w 787"/>
              <a:gd name="T37" fmla="*/ 118 h 489"/>
              <a:gd name="T38" fmla="*/ 777 w 787"/>
              <a:gd name="T39" fmla="*/ 127 h 489"/>
              <a:gd name="T40" fmla="*/ 777 w 787"/>
              <a:gd name="T41" fmla="*/ 163 h 489"/>
              <a:gd name="T42" fmla="*/ 705 w 787"/>
              <a:gd name="T43" fmla="*/ 416 h 489"/>
              <a:gd name="T44" fmla="*/ 633 w 787"/>
              <a:gd name="T45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87" h="489">
                <a:moveTo>
                  <a:pt x="633" y="488"/>
                </a:moveTo>
                <a:lnTo>
                  <a:pt x="633" y="488"/>
                </a:lnTo>
                <a:cubicBezTo>
                  <a:pt x="299" y="488"/>
                  <a:pt x="299" y="488"/>
                  <a:pt x="299" y="488"/>
                </a:cubicBezTo>
                <a:cubicBezTo>
                  <a:pt x="253" y="488"/>
                  <a:pt x="226" y="461"/>
                  <a:pt x="226" y="416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37" y="73"/>
                  <a:pt x="37" y="73"/>
                  <a:pt x="37" y="73"/>
                </a:cubicBezTo>
                <a:cubicBezTo>
                  <a:pt x="18" y="73"/>
                  <a:pt x="0" y="63"/>
                  <a:pt x="0" y="37"/>
                </a:cubicBezTo>
                <a:cubicBezTo>
                  <a:pt x="0" y="18"/>
                  <a:pt x="18" y="0"/>
                  <a:pt x="3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81" y="9"/>
                  <a:pt x="181" y="27"/>
                </a:cubicBezTo>
                <a:cubicBezTo>
                  <a:pt x="299" y="407"/>
                  <a:pt x="299" y="407"/>
                  <a:pt x="299" y="407"/>
                </a:cubicBezTo>
                <a:cubicBezTo>
                  <a:pt x="299" y="407"/>
                  <a:pt x="299" y="407"/>
                  <a:pt x="299" y="416"/>
                </a:cubicBezTo>
                <a:cubicBezTo>
                  <a:pt x="633" y="416"/>
                  <a:pt x="633" y="416"/>
                  <a:pt x="633" y="416"/>
                </a:cubicBezTo>
                <a:cubicBezTo>
                  <a:pt x="633" y="407"/>
                  <a:pt x="633" y="407"/>
                  <a:pt x="633" y="407"/>
                </a:cubicBezTo>
                <a:cubicBezTo>
                  <a:pt x="696" y="190"/>
                  <a:pt x="696" y="190"/>
                  <a:pt x="696" y="190"/>
                </a:cubicBezTo>
                <a:cubicBezTo>
                  <a:pt x="407" y="190"/>
                  <a:pt x="407" y="190"/>
                  <a:pt x="407" y="190"/>
                </a:cubicBezTo>
                <a:cubicBezTo>
                  <a:pt x="389" y="190"/>
                  <a:pt x="371" y="172"/>
                  <a:pt x="371" y="154"/>
                </a:cubicBezTo>
                <a:cubicBezTo>
                  <a:pt x="371" y="127"/>
                  <a:pt x="389" y="118"/>
                  <a:pt x="407" y="118"/>
                </a:cubicBezTo>
                <a:cubicBezTo>
                  <a:pt x="741" y="118"/>
                  <a:pt x="741" y="118"/>
                  <a:pt x="741" y="118"/>
                </a:cubicBezTo>
                <a:cubicBezTo>
                  <a:pt x="759" y="118"/>
                  <a:pt x="768" y="118"/>
                  <a:pt x="777" y="127"/>
                </a:cubicBezTo>
                <a:cubicBezTo>
                  <a:pt x="777" y="136"/>
                  <a:pt x="786" y="154"/>
                  <a:pt x="777" y="163"/>
                </a:cubicBezTo>
                <a:cubicBezTo>
                  <a:pt x="705" y="416"/>
                  <a:pt x="705" y="416"/>
                  <a:pt x="705" y="416"/>
                </a:cubicBezTo>
                <a:cubicBezTo>
                  <a:pt x="705" y="461"/>
                  <a:pt x="669" y="488"/>
                  <a:pt x="633" y="4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26">
            <a:extLst>
              <a:ext uri="{FF2B5EF4-FFF2-40B4-BE49-F238E27FC236}">
                <a16:creationId xmlns:a16="http://schemas.microsoft.com/office/drawing/2014/main" id="{AA4C15F7-0837-CE4B-A11E-A0CCE0547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177" y="11180292"/>
            <a:ext cx="169595" cy="169595"/>
          </a:xfrm>
          <a:custGeom>
            <a:avLst/>
            <a:gdLst>
              <a:gd name="T0" fmla="*/ 0 w 155"/>
              <a:gd name="T1" fmla="*/ 72 h 154"/>
              <a:gd name="T2" fmla="*/ 0 w 155"/>
              <a:gd name="T3" fmla="*/ 72 h 154"/>
              <a:gd name="T4" fmla="*/ 81 w 155"/>
              <a:gd name="T5" fmla="*/ 0 h 154"/>
              <a:gd name="T6" fmla="*/ 154 w 155"/>
              <a:gd name="T7" fmla="*/ 72 h 154"/>
              <a:gd name="T8" fmla="*/ 81 w 155"/>
              <a:gd name="T9" fmla="*/ 153 h 154"/>
              <a:gd name="T10" fmla="*/ 0 w 155"/>
              <a:gd name="T11" fmla="*/ 7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4">
                <a:moveTo>
                  <a:pt x="0" y="72"/>
                </a:moveTo>
                <a:lnTo>
                  <a:pt x="0" y="72"/>
                </a:lnTo>
                <a:cubicBezTo>
                  <a:pt x="0" y="36"/>
                  <a:pt x="36" y="0"/>
                  <a:pt x="81" y="0"/>
                </a:cubicBezTo>
                <a:cubicBezTo>
                  <a:pt x="118" y="0"/>
                  <a:pt x="154" y="36"/>
                  <a:pt x="154" y="72"/>
                </a:cubicBezTo>
                <a:cubicBezTo>
                  <a:pt x="154" y="117"/>
                  <a:pt x="118" y="153"/>
                  <a:pt x="81" y="153"/>
                </a:cubicBezTo>
                <a:cubicBezTo>
                  <a:pt x="36" y="153"/>
                  <a:pt x="0" y="117"/>
                  <a:pt x="0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27">
            <a:extLst>
              <a:ext uri="{FF2B5EF4-FFF2-40B4-BE49-F238E27FC236}">
                <a16:creationId xmlns:a16="http://schemas.microsoft.com/office/drawing/2014/main" id="{1CD32997-FCCA-E948-B7B2-351632704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665" y="11180292"/>
            <a:ext cx="159904" cy="169595"/>
          </a:xfrm>
          <a:custGeom>
            <a:avLst/>
            <a:gdLst>
              <a:gd name="T0" fmla="*/ 0 w 145"/>
              <a:gd name="T1" fmla="*/ 72 h 154"/>
              <a:gd name="T2" fmla="*/ 0 w 145"/>
              <a:gd name="T3" fmla="*/ 72 h 154"/>
              <a:gd name="T4" fmla="*/ 72 w 145"/>
              <a:gd name="T5" fmla="*/ 0 h 154"/>
              <a:gd name="T6" fmla="*/ 144 w 145"/>
              <a:gd name="T7" fmla="*/ 72 h 154"/>
              <a:gd name="T8" fmla="*/ 72 w 145"/>
              <a:gd name="T9" fmla="*/ 153 h 154"/>
              <a:gd name="T10" fmla="*/ 0 w 145"/>
              <a:gd name="T11" fmla="*/ 7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54">
                <a:moveTo>
                  <a:pt x="0" y="72"/>
                </a:moveTo>
                <a:lnTo>
                  <a:pt x="0" y="72"/>
                </a:lnTo>
                <a:cubicBezTo>
                  <a:pt x="0" y="36"/>
                  <a:pt x="36" y="0"/>
                  <a:pt x="72" y="0"/>
                </a:cubicBezTo>
                <a:cubicBezTo>
                  <a:pt x="117" y="0"/>
                  <a:pt x="144" y="36"/>
                  <a:pt x="144" y="72"/>
                </a:cubicBezTo>
                <a:cubicBezTo>
                  <a:pt x="144" y="117"/>
                  <a:pt x="117" y="153"/>
                  <a:pt x="72" y="153"/>
                </a:cubicBezTo>
                <a:cubicBezTo>
                  <a:pt x="36" y="153"/>
                  <a:pt x="0" y="117"/>
                  <a:pt x="0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28">
            <a:extLst>
              <a:ext uri="{FF2B5EF4-FFF2-40B4-BE49-F238E27FC236}">
                <a16:creationId xmlns:a16="http://schemas.microsoft.com/office/drawing/2014/main" id="{9333EE5F-201D-5B41-AD2C-94843635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1884" y="5583603"/>
            <a:ext cx="794681" cy="489409"/>
          </a:xfrm>
          <a:custGeom>
            <a:avLst/>
            <a:gdLst>
              <a:gd name="T0" fmla="*/ 587 w 724"/>
              <a:gd name="T1" fmla="*/ 443 h 444"/>
              <a:gd name="T2" fmla="*/ 587 w 724"/>
              <a:gd name="T3" fmla="*/ 443 h 444"/>
              <a:gd name="T4" fmla="*/ 280 w 724"/>
              <a:gd name="T5" fmla="*/ 443 h 444"/>
              <a:gd name="T6" fmla="*/ 208 w 724"/>
              <a:gd name="T7" fmla="*/ 380 h 444"/>
              <a:gd name="T8" fmla="*/ 117 w 724"/>
              <a:gd name="T9" fmla="*/ 64 h 444"/>
              <a:gd name="T10" fmla="*/ 36 w 724"/>
              <a:gd name="T11" fmla="*/ 64 h 444"/>
              <a:gd name="T12" fmla="*/ 0 w 724"/>
              <a:gd name="T13" fmla="*/ 36 h 444"/>
              <a:gd name="T14" fmla="*/ 36 w 724"/>
              <a:gd name="T15" fmla="*/ 0 h 444"/>
              <a:gd name="T16" fmla="*/ 144 w 724"/>
              <a:gd name="T17" fmla="*/ 0 h 444"/>
              <a:gd name="T18" fmla="*/ 171 w 724"/>
              <a:gd name="T19" fmla="*/ 19 h 444"/>
              <a:gd name="T20" fmla="*/ 280 w 724"/>
              <a:gd name="T21" fmla="*/ 371 h 444"/>
              <a:gd name="T22" fmla="*/ 280 w 724"/>
              <a:gd name="T23" fmla="*/ 380 h 444"/>
              <a:gd name="T24" fmla="*/ 587 w 724"/>
              <a:gd name="T25" fmla="*/ 371 h 444"/>
              <a:gd name="T26" fmla="*/ 587 w 724"/>
              <a:gd name="T27" fmla="*/ 371 h 444"/>
              <a:gd name="T28" fmla="*/ 641 w 724"/>
              <a:gd name="T29" fmla="*/ 172 h 444"/>
              <a:gd name="T30" fmla="*/ 379 w 724"/>
              <a:gd name="T31" fmla="*/ 172 h 444"/>
              <a:gd name="T32" fmla="*/ 343 w 724"/>
              <a:gd name="T33" fmla="*/ 136 h 444"/>
              <a:gd name="T34" fmla="*/ 379 w 724"/>
              <a:gd name="T35" fmla="*/ 100 h 444"/>
              <a:gd name="T36" fmla="*/ 686 w 724"/>
              <a:gd name="T37" fmla="*/ 100 h 444"/>
              <a:gd name="T38" fmla="*/ 714 w 724"/>
              <a:gd name="T39" fmla="*/ 118 h 444"/>
              <a:gd name="T40" fmla="*/ 723 w 724"/>
              <a:gd name="T41" fmla="*/ 145 h 444"/>
              <a:gd name="T42" fmla="*/ 650 w 724"/>
              <a:gd name="T43" fmla="*/ 380 h 444"/>
              <a:gd name="T44" fmla="*/ 587 w 724"/>
              <a:gd name="T45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24" h="444">
                <a:moveTo>
                  <a:pt x="587" y="443"/>
                </a:moveTo>
                <a:lnTo>
                  <a:pt x="587" y="443"/>
                </a:lnTo>
                <a:cubicBezTo>
                  <a:pt x="280" y="443"/>
                  <a:pt x="280" y="443"/>
                  <a:pt x="280" y="443"/>
                </a:cubicBezTo>
                <a:cubicBezTo>
                  <a:pt x="244" y="443"/>
                  <a:pt x="217" y="416"/>
                  <a:pt x="208" y="380"/>
                </a:cubicBezTo>
                <a:cubicBezTo>
                  <a:pt x="117" y="64"/>
                  <a:pt x="117" y="64"/>
                  <a:pt x="117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18" y="64"/>
                  <a:pt x="0" y="55"/>
                  <a:pt x="0" y="36"/>
                </a:cubicBezTo>
                <a:cubicBezTo>
                  <a:pt x="0" y="9"/>
                  <a:pt x="18" y="0"/>
                  <a:pt x="3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71" y="9"/>
                  <a:pt x="171" y="19"/>
                </a:cubicBezTo>
                <a:cubicBezTo>
                  <a:pt x="280" y="371"/>
                  <a:pt x="280" y="371"/>
                  <a:pt x="280" y="371"/>
                </a:cubicBezTo>
                <a:cubicBezTo>
                  <a:pt x="280" y="371"/>
                  <a:pt x="280" y="371"/>
                  <a:pt x="280" y="380"/>
                </a:cubicBezTo>
                <a:cubicBezTo>
                  <a:pt x="587" y="371"/>
                  <a:pt x="587" y="371"/>
                  <a:pt x="587" y="371"/>
                </a:cubicBezTo>
                <a:lnTo>
                  <a:pt x="587" y="371"/>
                </a:lnTo>
                <a:cubicBezTo>
                  <a:pt x="641" y="172"/>
                  <a:pt x="641" y="172"/>
                  <a:pt x="641" y="172"/>
                </a:cubicBezTo>
                <a:cubicBezTo>
                  <a:pt x="379" y="172"/>
                  <a:pt x="379" y="172"/>
                  <a:pt x="379" y="172"/>
                </a:cubicBezTo>
                <a:cubicBezTo>
                  <a:pt x="361" y="172"/>
                  <a:pt x="343" y="154"/>
                  <a:pt x="343" y="136"/>
                </a:cubicBezTo>
                <a:cubicBezTo>
                  <a:pt x="343" y="118"/>
                  <a:pt x="361" y="100"/>
                  <a:pt x="379" y="100"/>
                </a:cubicBezTo>
                <a:cubicBezTo>
                  <a:pt x="686" y="100"/>
                  <a:pt x="686" y="100"/>
                  <a:pt x="686" y="100"/>
                </a:cubicBezTo>
                <a:cubicBezTo>
                  <a:pt x="704" y="100"/>
                  <a:pt x="714" y="109"/>
                  <a:pt x="714" y="118"/>
                </a:cubicBezTo>
                <a:cubicBezTo>
                  <a:pt x="723" y="127"/>
                  <a:pt x="723" y="136"/>
                  <a:pt x="723" y="145"/>
                </a:cubicBezTo>
                <a:cubicBezTo>
                  <a:pt x="650" y="380"/>
                  <a:pt x="650" y="380"/>
                  <a:pt x="650" y="380"/>
                </a:cubicBezTo>
                <a:cubicBezTo>
                  <a:pt x="650" y="416"/>
                  <a:pt x="623" y="443"/>
                  <a:pt x="587" y="4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29">
            <a:extLst>
              <a:ext uri="{FF2B5EF4-FFF2-40B4-BE49-F238E27FC236}">
                <a16:creationId xmlns:a16="http://schemas.microsoft.com/office/drawing/2014/main" id="{32047E00-3CB4-5845-910F-C1975477E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0861" y="6145694"/>
            <a:ext cx="159907" cy="150216"/>
          </a:xfrm>
          <a:custGeom>
            <a:avLst/>
            <a:gdLst>
              <a:gd name="T0" fmla="*/ 0 w 146"/>
              <a:gd name="T1" fmla="*/ 64 h 137"/>
              <a:gd name="T2" fmla="*/ 0 w 146"/>
              <a:gd name="T3" fmla="*/ 64 h 137"/>
              <a:gd name="T4" fmla="*/ 73 w 146"/>
              <a:gd name="T5" fmla="*/ 0 h 137"/>
              <a:gd name="T6" fmla="*/ 145 w 146"/>
              <a:gd name="T7" fmla="*/ 64 h 137"/>
              <a:gd name="T8" fmla="*/ 73 w 146"/>
              <a:gd name="T9" fmla="*/ 136 h 137"/>
              <a:gd name="T10" fmla="*/ 0 w 146"/>
              <a:gd name="T11" fmla="*/ 6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37">
                <a:moveTo>
                  <a:pt x="0" y="64"/>
                </a:moveTo>
                <a:lnTo>
                  <a:pt x="0" y="64"/>
                </a:lnTo>
                <a:cubicBezTo>
                  <a:pt x="0" y="27"/>
                  <a:pt x="37" y="0"/>
                  <a:pt x="73" y="0"/>
                </a:cubicBezTo>
                <a:cubicBezTo>
                  <a:pt x="109" y="0"/>
                  <a:pt x="145" y="27"/>
                  <a:pt x="145" y="64"/>
                </a:cubicBezTo>
                <a:cubicBezTo>
                  <a:pt x="145" y="100"/>
                  <a:pt x="109" y="136"/>
                  <a:pt x="73" y="136"/>
                </a:cubicBezTo>
                <a:cubicBezTo>
                  <a:pt x="37" y="136"/>
                  <a:pt x="0" y="100"/>
                  <a:pt x="0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30">
            <a:extLst>
              <a:ext uri="{FF2B5EF4-FFF2-40B4-BE49-F238E27FC236}">
                <a16:creationId xmlns:a16="http://schemas.microsoft.com/office/drawing/2014/main" id="{97BF5432-2A1A-EF45-B9B3-31AA3B74E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7584" y="6145694"/>
            <a:ext cx="150216" cy="150216"/>
          </a:xfrm>
          <a:custGeom>
            <a:avLst/>
            <a:gdLst>
              <a:gd name="T0" fmla="*/ 0 w 136"/>
              <a:gd name="T1" fmla="*/ 64 h 137"/>
              <a:gd name="T2" fmla="*/ 0 w 136"/>
              <a:gd name="T3" fmla="*/ 64 h 137"/>
              <a:gd name="T4" fmla="*/ 72 w 136"/>
              <a:gd name="T5" fmla="*/ 0 h 137"/>
              <a:gd name="T6" fmla="*/ 135 w 136"/>
              <a:gd name="T7" fmla="*/ 64 h 137"/>
              <a:gd name="T8" fmla="*/ 72 w 136"/>
              <a:gd name="T9" fmla="*/ 136 h 137"/>
              <a:gd name="T10" fmla="*/ 0 w 136"/>
              <a:gd name="T11" fmla="*/ 6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7">
                <a:moveTo>
                  <a:pt x="0" y="64"/>
                </a:moveTo>
                <a:lnTo>
                  <a:pt x="0" y="64"/>
                </a:lnTo>
                <a:cubicBezTo>
                  <a:pt x="0" y="27"/>
                  <a:pt x="36" y="0"/>
                  <a:pt x="72" y="0"/>
                </a:cubicBezTo>
                <a:cubicBezTo>
                  <a:pt x="108" y="0"/>
                  <a:pt x="135" y="27"/>
                  <a:pt x="135" y="64"/>
                </a:cubicBezTo>
                <a:cubicBezTo>
                  <a:pt x="135" y="100"/>
                  <a:pt x="108" y="136"/>
                  <a:pt x="72" y="136"/>
                </a:cubicBezTo>
                <a:cubicBezTo>
                  <a:pt x="36" y="136"/>
                  <a:pt x="0" y="100"/>
                  <a:pt x="0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31">
            <a:extLst>
              <a:ext uri="{FF2B5EF4-FFF2-40B4-BE49-F238E27FC236}">
                <a16:creationId xmlns:a16="http://schemas.microsoft.com/office/drawing/2014/main" id="{EE08785F-7991-554D-8B86-87D84F09D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1907" y="10962237"/>
            <a:ext cx="218054" cy="208363"/>
          </a:xfrm>
          <a:custGeom>
            <a:avLst/>
            <a:gdLst>
              <a:gd name="T0" fmla="*/ 145 w 200"/>
              <a:gd name="T1" fmla="*/ 190 h 191"/>
              <a:gd name="T2" fmla="*/ 145 w 200"/>
              <a:gd name="T3" fmla="*/ 190 h 191"/>
              <a:gd name="T4" fmla="*/ 55 w 200"/>
              <a:gd name="T5" fmla="*/ 190 h 191"/>
              <a:gd name="T6" fmla="*/ 0 w 200"/>
              <a:gd name="T7" fmla="*/ 135 h 191"/>
              <a:gd name="T8" fmla="*/ 0 w 200"/>
              <a:gd name="T9" fmla="*/ 54 h 191"/>
              <a:gd name="T10" fmla="*/ 55 w 200"/>
              <a:gd name="T11" fmla="*/ 0 h 191"/>
              <a:gd name="T12" fmla="*/ 145 w 200"/>
              <a:gd name="T13" fmla="*/ 0 h 191"/>
              <a:gd name="T14" fmla="*/ 199 w 200"/>
              <a:gd name="T15" fmla="*/ 54 h 191"/>
              <a:gd name="T16" fmla="*/ 199 w 200"/>
              <a:gd name="T17" fmla="*/ 135 h 191"/>
              <a:gd name="T18" fmla="*/ 145 w 200"/>
              <a:gd name="T19" fmla="*/ 190 h 191"/>
              <a:gd name="T20" fmla="*/ 145 w 200"/>
              <a:gd name="T21" fmla="*/ 54 h 191"/>
              <a:gd name="T22" fmla="*/ 145 w 200"/>
              <a:gd name="T23" fmla="*/ 54 h 191"/>
              <a:gd name="T24" fmla="*/ 55 w 200"/>
              <a:gd name="T25" fmla="*/ 54 h 191"/>
              <a:gd name="T26" fmla="*/ 55 w 200"/>
              <a:gd name="T27" fmla="*/ 135 h 191"/>
              <a:gd name="T28" fmla="*/ 145 w 200"/>
              <a:gd name="T29" fmla="*/ 135 h 191"/>
              <a:gd name="T30" fmla="*/ 145 w 200"/>
              <a:gd name="T31" fmla="*/ 54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191">
                <a:moveTo>
                  <a:pt x="145" y="190"/>
                </a:moveTo>
                <a:lnTo>
                  <a:pt x="145" y="190"/>
                </a:lnTo>
                <a:cubicBezTo>
                  <a:pt x="55" y="190"/>
                  <a:pt x="55" y="190"/>
                  <a:pt x="55" y="190"/>
                </a:cubicBezTo>
                <a:cubicBezTo>
                  <a:pt x="27" y="190"/>
                  <a:pt x="0" y="171"/>
                  <a:pt x="0" y="13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72" y="0"/>
                  <a:pt x="199" y="27"/>
                  <a:pt x="199" y="54"/>
                </a:cubicBezTo>
                <a:cubicBezTo>
                  <a:pt x="199" y="135"/>
                  <a:pt x="199" y="135"/>
                  <a:pt x="199" y="135"/>
                </a:cubicBezTo>
                <a:cubicBezTo>
                  <a:pt x="199" y="171"/>
                  <a:pt x="172" y="190"/>
                  <a:pt x="145" y="190"/>
                </a:cubicBezTo>
                <a:close/>
                <a:moveTo>
                  <a:pt x="145" y="54"/>
                </a:moveTo>
                <a:lnTo>
                  <a:pt x="145" y="54"/>
                </a:lnTo>
                <a:cubicBezTo>
                  <a:pt x="55" y="54"/>
                  <a:pt x="55" y="54"/>
                  <a:pt x="55" y="54"/>
                </a:cubicBezTo>
                <a:cubicBezTo>
                  <a:pt x="55" y="135"/>
                  <a:pt x="55" y="135"/>
                  <a:pt x="55" y="135"/>
                </a:cubicBezTo>
                <a:cubicBezTo>
                  <a:pt x="145" y="135"/>
                  <a:pt x="145" y="135"/>
                  <a:pt x="145" y="135"/>
                </a:cubicBezTo>
                <a:lnTo>
                  <a:pt x="145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32">
            <a:extLst>
              <a:ext uri="{FF2B5EF4-FFF2-40B4-BE49-F238E27FC236}">
                <a16:creationId xmlns:a16="http://schemas.microsoft.com/office/drawing/2014/main" id="{C8B354AC-4213-224F-A5AB-5C7735873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2594" y="10695730"/>
            <a:ext cx="862520" cy="688078"/>
          </a:xfrm>
          <a:custGeom>
            <a:avLst/>
            <a:gdLst>
              <a:gd name="T0" fmla="*/ 660 w 787"/>
              <a:gd name="T1" fmla="*/ 623 h 624"/>
              <a:gd name="T2" fmla="*/ 660 w 787"/>
              <a:gd name="T3" fmla="*/ 623 h 624"/>
              <a:gd name="T4" fmla="*/ 127 w 787"/>
              <a:gd name="T5" fmla="*/ 623 h 624"/>
              <a:gd name="T6" fmla="*/ 0 w 787"/>
              <a:gd name="T7" fmla="*/ 497 h 624"/>
              <a:gd name="T8" fmla="*/ 0 w 787"/>
              <a:gd name="T9" fmla="*/ 0 h 624"/>
              <a:gd name="T10" fmla="*/ 72 w 787"/>
              <a:gd name="T11" fmla="*/ 0 h 624"/>
              <a:gd name="T12" fmla="*/ 72 w 787"/>
              <a:gd name="T13" fmla="*/ 497 h 624"/>
              <a:gd name="T14" fmla="*/ 127 w 787"/>
              <a:gd name="T15" fmla="*/ 551 h 624"/>
              <a:gd name="T16" fmla="*/ 660 w 787"/>
              <a:gd name="T17" fmla="*/ 551 h 624"/>
              <a:gd name="T18" fmla="*/ 723 w 787"/>
              <a:gd name="T19" fmla="*/ 497 h 624"/>
              <a:gd name="T20" fmla="*/ 723 w 787"/>
              <a:gd name="T21" fmla="*/ 181 h 624"/>
              <a:gd name="T22" fmla="*/ 660 w 787"/>
              <a:gd name="T23" fmla="*/ 117 h 624"/>
              <a:gd name="T24" fmla="*/ 127 w 787"/>
              <a:gd name="T25" fmla="*/ 117 h 624"/>
              <a:gd name="T26" fmla="*/ 127 w 787"/>
              <a:gd name="T27" fmla="*/ 54 h 624"/>
              <a:gd name="T28" fmla="*/ 660 w 787"/>
              <a:gd name="T29" fmla="*/ 54 h 624"/>
              <a:gd name="T30" fmla="*/ 786 w 787"/>
              <a:gd name="T31" fmla="*/ 181 h 624"/>
              <a:gd name="T32" fmla="*/ 786 w 787"/>
              <a:gd name="T33" fmla="*/ 497 h 624"/>
              <a:gd name="T34" fmla="*/ 660 w 787"/>
              <a:gd name="T35" fmla="*/ 62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7" h="624">
                <a:moveTo>
                  <a:pt x="660" y="623"/>
                </a:moveTo>
                <a:lnTo>
                  <a:pt x="660" y="623"/>
                </a:lnTo>
                <a:cubicBezTo>
                  <a:pt x="127" y="623"/>
                  <a:pt x="127" y="623"/>
                  <a:pt x="127" y="623"/>
                </a:cubicBezTo>
                <a:cubicBezTo>
                  <a:pt x="63" y="623"/>
                  <a:pt x="0" y="560"/>
                  <a:pt x="0" y="497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497"/>
                  <a:pt x="72" y="497"/>
                  <a:pt x="72" y="497"/>
                </a:cubicBezTo>
                <a:cubicBezTo>
                  <a:pt x="72" y="524"/>
                  <a:pt x="99" y="551"/>
                  <a:pt x="127" y="551"/>
                </a:cubicBezTo>
                <a:cubicBezTo>
                  <a:pt x="660" y="551"/>
                  <a:pt x="660" y="551"/>
                  <a:pt x="660" y="551"/>
                </a:cubicBezTo>
                <a:cubicBezTo>
                  <a:pt x="696" y="551"/>
                  <a:pt x="723" y="524"/>
                  <a:pt x="723" y="497"/>
                </a:cubicBezTo>
                <a:cubicBezTo>
                  <a:pt x="723" y="181"/>
                  <a:pt x="723" y="181"/>
                  <a:pt x="723" y="181"/>
                </a:cubicBezTo>
                <a:cubicBezTo>
                  <a:pt x="723" y="144"/>
                  <a:pt x="696" y="117"/>
                  <a:pt x="660" y="117"/>
                </a:cubicBezTo>
                <a:cubicBezTo>
                  <a:pt x="127" y="117"/>
                  <a:pt x="127" y="117"/>
                  <a:pt x="127" y="117"/>
                </a:cubicBezTo>
                <a:cubicBezTo>
                  <a:pt x="127" y="54"/>
                  <a:pt x="127" y="54"/>
                  <a:pt x="127" y="54"/>
                </a:cubicBezTo>
                <a:cubicBezTo>
                  <a:pt x="660" y="54"/>
                  <a:pt x="660" y="54"/>
                  <a:pt x="660" y="54"/>
                </a:cubicBezTo>
                <a:cubicBezTo>
                  <a:pt x="732" y="54"/>
                  <a:pt x="786" y="108"/>
                  <a:pt x="786" y="181"/>
                </a:cubicBezTo>
                <a:cubicBezTo>
                  <a:pt x="786" y="497"/>
                  <a:pt x="786" y="497"/>
                  <a:pt x="786" y="497"/>
                </a:cubicBezTo>
                <a:cubicBezTo>
                  <a:pt x="786" y="560"/>
                  <a:pt x="732" y="623"/>
                  <a:pt x="660" y="6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33">
            <a:extLst>
              <a:ext uri="{FF2B5EF4-FFF2-40B4-BE49-F238E27FC236}">
                <a16:creationId xmlns:a16="http://schemas.microsoft.com/office/drawing/2014/main" id="{EF94344A-3363-8846-9F57-FCB9D3361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2903" y="10535823"/>
            <a:ext cx="794681" cy="290737"/>
          </a:xfrm>
          <a:custGeom>
            <a:avLst/>
            <a:gdLst>
              <a:gd name="T0" fmla="*/ 145 w 724"/>
              <a:gd name="T1" fmla="*/ 262 h 263"/>
              <a:gd name="T2" fmla="*/ 145 w 724"/>
              <a:gd name="T3" fmla="*/ 262 h 263"/>
              <a:gd name="T4" fmla="*/ 9 w 724"/>
              <a:gd name="T5" fmla="*/ 118 h 263"/>
              <a:gd name="T6" fmla="*/ 145 w 724"/>
              <a:gd name="T7" fmla="*/ 0 h 263"/>
              <a:gd name="T8" fmla="*/ 614 w 724"/>
              <a:gd name="T9" fmla="*/ 0 h 263"/>
              <a:gd name="T10" fmla="*/ 723 w 724"/>
              <a:gd name="T11" fmla="*/ 109 h 263"/>
              <a:gd name="T12" fmla="*/ 723 w 724"/>
              <a:gd name="T13" fmla="*/ 136 h 263"/>
              <a:gd name="T14" fmla="*/ 687 w 724"/>
              <a:gd name="T15" fmla="*/ 172 h 263"/>
              <a:gd name="T16" fmla="*/ 687 w 724"/>
              <a:gd name="T17" fmla="*/ 172 h 263"/>
              <a:gd name="T18" fmla="*/ 659 w 724"/>
              <a:gd name="T19" fmla="*/ 136 h 263"/>
              <a:gd name="T20" fmla="*/ 659 w 724"/>
              <a:gd name="T21" fmla="*/ 109 h 263"/>
              <a:gd name="T22" fmla="*/ 614 w 724"/>
              <a:gd name="T23" fmla="*/ 73 h 263"/>
              <a:gd name="T24" fmla="*/ 145 w 724"/>
              <a:gd name="T25" fmla="*/ 73 h 263"/>
              <a:gd name="T26" fmla="*/ 81 w 724"/>
              <a:gd name="T27" fmla="*/ 118 h 263"/>
              <a:gd name="T28" fmla="*/ 145 w 724"/>
              <a:gd name="T29" fmla="*/ 199 h 263"/>
              <a:gd name="T30" fmla="*/ 145 w 724"/>
              <a:gd name="T31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4" h="263">
                <a:moveTo>
                  <a:pt x="145" y="262"/>
                </a:moveTo>
                <a:lnTo>
                  <a:pt x="145" y="262"/>
                </a:lnTo>
                <a:cubicBezTo>
                  <a:pt x="63" y="262"/>
                  <a:pt x="0" y="199"/>
                  <a:pt x="9" y="118"/>
                </a:cubicBezTo>
                <a:cubicBezTo>
                  <a:pt x="18" y="45"/>
                  <a:pt x="81" y="0"/>
                  <a:pt x="145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78" y="0"/>
                  <a:pt x="723" y="45"/>
                  <a:pt x="723" y="109"/>
                </a:cubicBezTo>
                <a:cubicBezTo>
                  <a:pt x="723" y="136"/>
                  <a:pt x="723" y="136"/>
                  <a:pt x="723" y="136"/>
                </a:cubicBezTo>
                <a:cubicBezTo>
                  <a:pt x="723" y="154"/>
                  <a:pt x="714" y="172"/>
                  <a:pt x="687" y="172"/>
                </a:cubicBezTo>
                <a:lnTo>
                  <a:pt x="687" y="172"/>
                </a:lnTo>
                <a:cubicBezTo>
                  <a:pt x="669" y="172"/>
                  <a:pt x="659" y="154"/>
                  <a:pt x="659" y="136"/>
                </a:cubicBezTo>
                <a:cubicBezTo>
                  <a:pt x="659" y="109"/>
                  <a:pt x="659" y="109"/>
                  <a:pt x="659" y="109"/>
                </a:cubicBezTo>
                <a:cubicBezTo>
                  <a:pt x="659" y="90"/>
                  <a:pt x="642" y="73"/>
                  <a:pt x="614" y="73"/>
                </a:cubicBezTo>
                <a:cubicBezTo>
                  <a:pt x="145" y="73"/>
                  <a:pt x="145" y="73"/>
                  <a:pt x="145" y="73"/>
                </a:cubicBezTo>
                <a:cubicBezTo>
                  <a:pt x="117" y="73"/>
                  <a:pt x="90" y="90"/>
                  <a:pt x="81" y="118"/>
                </a:cubicBezTo>
                <a:cubicBezTo>
                  <a:pt x="72" y="163"/>
                  <a:pt x="108" y="199"/>
                  <a:pt x="145" y="199"/>
                </a:cubicBezTo>
                <a:lnTo>
                  <a:pt x="145" y="2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34">
            <a:extLst>
              <a:ext uri="{FF2B5EF4-FFF2-40B4-BE49-F238E27FC236}">
                <a16:creationId xmlns:a16="http://schemas.microsoft.com/office/drawing/2014/main" id="{4882FB80-4B3B-3241-B649-EFC0B2096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365" y="4309207"/>
            <a:ext cx="111451" cy="3265946"/>
          </a:xfrm>
          <a:custGeom>
            <a:avLst/>
            <a:gdLst>
              <a:gd name="T0" fmla="*/ 100 w 101"/>
              <a:gd name="T1" fmla="*/ 2971 h 2972"/>
              <a:gd name="T2" fmla="*/ 0 w 101"/>
              <a:gd name="T3" fmla="*/ 2971 h 2972"/>
              <a:gd name="T4" fmla="*/ 0 w 101"/>
              <a:gd name="T5" fmla="*/ 0 h 2972"/>
              <a:gd name="T6" fmla="*/ 100 w 101"/>
              <a:gd name="T7" fmla="*/ 0 h 2972"/>
              <a:gd name="T8" fmla="*/ 100 w 101"/>
              <a:gd name="T9" fmla="*/ 2971 h 2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2972">
                <a:moveTo>
                  <a:pt x="100" y="2971"/>
                </a:moveTo>
                <a:lnTo>
                  <a:pt x="0" y="2971"/>
                </a:lnTo>
                <a:lnTo>
                  <a:pt x="0" y="0"/>
                </a:lnTo>
                <a:lnTo>
                  <a:pt x="100" y="0"/>
                </a:lnTo>
                <a:lnTo>
                  <a:pt x="100" y="297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35">
            <a:extLst>
              <a:ext uri="{FF2B5EF4-FFF2-40B4-BE49-F238E27FC236}">
                <a16:creationId xmlns:a16="http://schemas.microsoft.com/office/drawing/2014/main" id="{1B7A3FA5-E8CB-D845-A055-D671CF569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365" y="9324419"/>
            <a:ext cx="111451" cy="3275637"/>
          </a:xfrm>
          <a:custGeom>
            <a:avLst/>
            <a:gdLst>
              <a:gd name="T0" fmla="*/ 100 w 101"/>
              <a:gd name="T1" fmla="*/ 2982 h 2983"/>
              <a:gd name="T2" fmla="*/ 0 w 101"/>
              <a:gd name="T3" fmla="*/ 2982 h 2983"/>
              <a:gd name="T4" fmla="*/ 0 w 101"/>
              <a:gd name="T5" fmla="*/ 0 h 2983"/>
              <a:gd name="T6" fmla="*/ 100 w 101"/>
              <a:gd name="T7" fmla="*/ 0 h 2983"/>
              <a:gd name="T8" fmla="*/ 100 w 101"/>
              <a:gd name="T9" fmla="*/ 2982 h 2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2983">
                <a:moveTo>
                  <a:pt x="100" y="2982"/>
                </a:moveTo>
                <a:lnTo>
                  <a:pt x="0" y="2982"/>
                </a:lnTo>
                <a:lnTo>
                  <a:pt x="0" y="0"/>
                </a:lnTo>
                <a:lnTo>
                  <a:pt x="100" y="0"/>
                </a:lnTo>
                <a:lnTo>
                  <a:pt x="100" y="298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36">
            <a:extLst>
              <a:ext uri="{FF2B5EF4-FFF2-40B4-BE49-F238E27FC236}">
                <a16:creationId xmlns:a16="http://schemas.microsoft.com/office/drawing/2014/main" id="{A1AF9FF4-C53F-C548-847C-CF876CF1C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4484" y="4309207"/>
            <a:ext cx="111448" cy="3265946"/>
          </a:xfrm>
          <a:custGeom>
            <a:avLst/>
            <a:gdLst>
              <a:gd name="T0" fmla="*/ 99 w 100"/>
              <a:gd name="T1" fmla="*/ 2971 h 2972"/>
              <a:gd name="T2" fmla="*/ 0 w 100"/>
              <a:gd name="T3" fmla="*/ 2971 h 2972"/>
              <a:gd name="T4" fmla="*/ 0 w 100"/>
              <a:gd name="T5" fmla="*/ 0 h 2972"/>
              <a:gd name="T6" fmla="*/ 99 w 100"/>
              <a:gd name="T7" fmla="*/ 0 h 2972"/>
              <a:gd name="T8" fmla="*/ 99 w 100"/>
              <a:gd name="T9" fmla="*/ 2971 h 2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2972">
                <a:moveTo>
                  <a:pt x="99" y="2971"/>
                </a:moveTo>
                <a:lnTo>
                  <a:pt x="0" y="2971"/>
                </a:lnTo>
                <a:lnTo>
                  <a:pt x="0" y="0"/>
                </a:lnTo>
                <a:lnTo>
                  <a:pt x="99" y="0"/>
                </a:lnTo>
                <a:lnTo>
                  <a:pt x="99" y="297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37">
            <a:extLst>
              <a:ext uri="{FF2B5EF4-FFF2-40B4-BE49-F238E27FC236}">
                <a16:creationId xmlns:a16="http://schemas.microsoft.com/office/drawing/2014/main" id="{0868C2C3-320A-154E-959B-EB0D17F8A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4484" y="9324419"/>
            <a:ext cx="111448" cy="3275637"/>
          </a:xfrm>
          <a:custGeom>
            <a:avLst/>
            <a:gdLst>
              <a:gd name="T0" fmla="*/ 99 w 100"/>
              <a:gd name="T1" fmla="*/ 2982 h 2983"/>
              <a:gd name="T2" fmla="*/ 0 w 100"/>
              <a:gd name="T3" fmla="*/ 2982 h 2983"/>
              <a:gd name="T4" fmla="*/ 0 w 100"/>
              <a:gd name="T5" fmla="*/ 0 h 2983"/>
              <a:gd name="T6" fmla="*/ 99 w 100"/>
              <a:gd name="T7" fmla="*/ 0 h 2983"/>
              <a:gd name="T8" fmla="*/ 99 w 100"/>
              <a:gd name="T9" fmla="*/ 2982 h 2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2983">
                <a:moveTo>
                  <a:pt x="99" y="2982"/>
                </a:moveTo>
                <a:lnTo>
                  <a:pt x="0" y="2982"/>
                </a:lnTo>
                <a:lnTo>
                  <a:pt x="0" y="0"/>
                </a:lnTo>
                <a:lnTo>
                  <a:pt x="99" y="0"/>
                </a:lnTo>
                <a:lnTo>
                  <a:pt x="99" y="298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9" name="Grupo 328">
            <a:extLst>
              <a:ext uri="{FF2B5EF4-FFF2-40B4-BE49-F238E27FC236}">
                <a16:creationId xmlns:a16="http://schemas.microsoft.com/office/drawing/2014/main" id="{023FC909-93D8-3944-AE5F-752608CC22FA}"/>
              </a:ext>
            </a:extLst>
          </p:cNvPr>
          <p:cNvGrpSpPr/>
          <p:nvPr/>
        </p:nvGrpSpPr>
        <p:grpSpPr>
          <a:xfrm>
            <a:off x="2668308" y="783455"/>
            <a:ext cx="19041035" cy="2561450"/>
            <a:chOff x="2668308" y="861425"/>
            <a:chExt cx="19041035" cy="2561450"/>
          </a:xfrm>
        </p:grpSpPr>
        <p:sp>
          <p:nvSpPr>
            <p:cNvPr id="330" name="CuadroTexto 329">
              <a:extLst>
                <a:ext uri="{FF2B5EF4-FFF2-40B4-BE49-F238E27FC236}">
                  <a16:creationId xmlns:a16="http://schemas.microsoft.com/office/drawing/2014/main" id="{4243007F-B8B1-E948-8FD7-67B39FAA5A21}"/>
                </a:ext>
              </a:extLst>
            </p:cNvPr>
            <p:cNvSpPr txBox="1"/>
            <p:nvPr/>
          </p:nvSpPr>
          <p:spPr>
            <a:xfrm>
              <a:off x="7721109" y="861425"/>
              <a:ext cx="893545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  <p:sp>
          <p:nvSpPr>
            <p:cNvPr id="339" name="CuadroTexto 338">
              <a:extLst>
                <a:ext uri="{FF2B5EF4-FFF2-40B4-BE49-F238E27FC236}">
                  <a16:creationId xmlns:a16="http://schemas.microsoft.com/office/drawing/2014/main" id="{55EE4567-88DC-F943-913C-4F94D238072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40" name="CuadroTexto 339">
            <a:extLst>
              <a:ext uri="{FF2B5EF4-FFF2-40B4-BE49-F238E27FC236}">
                <a16:creationId xmlns:a16="http://schemas.microsoft.com/office/drawing/2014/main" id="{4B34BFA9-5293-E047-BFBA-7B852364423A}"/>
              </a:ext>
            </a:extLst>
          </p:cNvPr>
          <p:cNvSpPr txBox="1"/>
          <p:nvPr/>
        </p:nvSpPr>
        <p:spPr>
          <a:xfrm>
            <a:off x="2295677" y="5355858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41" name="CuadroTexto 340">
            <a:extLst>
              <a:ext uri="{FF2B5EF4-FFF2-40B4-BE49-F238E27FC236}">
                <a16:creationId xmlns:a16="http://schemas.microsoft.com/office/drawing/2014/main" id="{E9779809-1BC3-CA4C-BD42-B6816BFBBC53}"/>
              </a:ext>
            </a:extLst>
          </p:cNvPr>
          <p:cNvSpPr txBox="1"/>
          <p:nvPr/>
        </p:nvSpPr>
        <p:spPr>
          <a:xfrm>
            <a:off x="2273049" y="10354113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42" name="CuadroTexto 341">
            <a:extLst>
              <a:ext uri="{FF2B5EF4-FFF2-40B4-BE49-F238E27FC236}">
                <a16:creationId xmlns:a16="http://schemas.microsoft.com/office/drawing/2014/main" id="{8629791E-B15D-1B4B-8A31-270B7A22021A}"/>
              </a:ext>
            </a:extLst>
          </p:cNvPr>
          <p:cNvSpPr txBox="1"/>
          <p:nvPr/>
        </p:nvSpPr>
        <p:spPr>
          <a:xfrm>
            <a:off x="21242907" y="5358757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343" name="CuadroTexto 342">
            <a:extLst>
              <a:ext uri="{FF2B5EF4-FFF2-40B4-BE49-F238E27FC236}">
                <a16:creationId xmlns:a16="http://schemas.microsoft.com/office/drawing/2014/main" id="{94E9D79B-59DD-B549-B75D-4DAC77498219}"/>
              </a:ext>
            </a:extLst>
          </p:cNvPr>
          <p:cNvSpPr txBox="1"/>
          <p:nvPr/>
        </p:nvSpPr>
        <p:spPr>
          <a:xfrm>
            <a:off x="21238793" y="10350448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grpSp>
        <p:nvGrpSpPr>
          <p:cNvPr id="344" name="Grupo 343">
            <a:extLst>
              <a:ext uri="{FF2B5EF4-FFF2-40B4-BE49-F238E27FC236}">
                <a16:creationId xmlns:a16="http://schemas.microsoft.com/office/drawing/2014/main" id="{9A4F913F-8894-5B4A-8017-582965560C7F}"/>
              </a:ext>
            </a:extLst>
          </p:cNvPr>
          <p:cNvGrpSpPr/>
          <p:nvPr/>
        </p:nvGrpSpPr>
        <p:grpSpPr>
          <a:xfrm>
            <a:off x="6679009" y="5429822"/>
            <a:ext cx="3569803" cy="1196127"/>
            <a:chOff x="4247967" y="10692157"/>
            <a:chExt cx="4236804" cy="1196127"/>
          </a:xfrm>
        </p:grpSpPr>
        <p:sp>
          <p:nvSpPr>
            <p:cNvPr id="345" name="CuadroTexto 395">
              <a:extLst>
                <a:ext uri="{FF2B5EF4-FFF2-40B4-BE49-F238E27FC236}">
                  <a16:creationId xmlns:a16="http://schemas.microsoft.com/office/drawing/2014/main" id="{78F7AB87-7311-1444-AA4A-AC9E7C7396DB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6" name="Rectangle 40">
              <a:extLst>
                <a:ext uri="{FF2B5EF4-FFF2-40B4-BE49-F238E27FC236}">
                  <a16:creationId xmlns:a16="http://schemas.microsoft.com/office/drawing/2014/main" id="{01820EA0-B1AB-E243-A5A3-5D29EDD3994C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1D8BBD47-AE6C-9F4C-8C05-8B4EF3C1E2CF}"/>
              </a:ext>
            </a:extLst>
          </p:cNvPr>
          <p:cNvGrpSpPr/>
          <p:nvPr/>
        </p:nvGrpSpPr>
        <p:grpSpPr>
          <a:xfrm>
            <a:off x="13894484" y="5311792"/>
            <a:ext cx="3660706" cy="1196127"/>
            <a:chOff x="4247967" y="10692157"/>
            <a:chExt cx="4289833" cy="1196127"/>
          </a:xfrm>
        </p:grpSpPr>
        <p:sp>
          <p:nvSpPr>
            <p:cNvPr id="348" name="CuadroTexto 395">
              <a:extLst>
                <a:ext uri="{FF2B5EF4-FFF2-40B4-BE49-F238E27FC236}">
                  <a16:creationId xmlns:a16="http://schemas.microsoft.com/office/drawing/2014/main" id="{807DFA6E-992B-6B4A-97A6-7D67286EBEA4}"/>
                </a:ext>
              </a:extLst>
            </p:cNvPr>
            <p:cNvSpPr txBox="1"/>
            <p:nvPr/>
          </p:nvSpPr>
          <p:spPr>
            <a:xfrm flipH="1">
              <a:off x="615512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49" name="Rectangle 40">
              <a:extLst>
                <a:ext uri="{FF2B5EF4-FFF2-40B4-BE49-F238E27FC236}">
                  <a16:creationId xmlns:a16="http://schemas.microsoft.com/office/drawing/2014/main" id="{C3209FFB-5857-164B-818D-B3060541E4E9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0" name="Grupo 349">
            <a:extLst>
              <a:ext uri="{FF2B5EF4-FFF2-40B4-BE49-F238E27FC236}">
                <a16:creationId xmlns:a16="http://schemas.microsoft.com/office/drawing/2014/main" id="{E9776137-E0FF-EA45-95EF-75324D1F81F6}"/>
              </a:ext>
            </a:extLst>
          </p:cNvPr>
          <p:cNvGrpSpPr/>
          <p:nvPr/>
        </p:nvGrpSpPr>
        <p:grpSpPr>
          <a:xfrm>
            <a:off x="6670634" y="10441705"/>
            <a:ext cx="3569803" cy="1196127"/>
            <a:chOff x="4247967" y="10692157"/>
            <a:chExt cx="4236804" cy="1196127"/>
          </a:xfrm>
        </p:grpSpPr>
        <p:sp>
          <p:nvSpPr>
            <p:cNvPr id="351" name="CuadroTexto 395">
              <a:extLst>
                <a:ext uri="{FF2B5EF4-FFF2-40B4-BE49-F238E27FC236}">
                  <a16:creationId xmlns:a16="http://schemas.microsoft.com/office/drawing/2014/main" id="{92839A98-D907-B744-87C1-EE2B53F4E1D6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52" name="Rectangle 40">
              <a:extLst>
                <a:ext uri="{FF2B5EF4-FFF2-40B4-BE49-F238E27FC236}">
                  <a16:creationId xmlns:a16="http://schemas.microsoft.com/office/drawing/2014/main" id="{991FE307-11AD-BD4E-81BC-086AF8774809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3" name="Grupo 352">
            <a:extLst>
              <a:ext uri="{FF2B5EF4-FFF2-40B4-BE49-F238E27FC236}">
                <a16:creationId xmlns:a16="http://schemas.microsoft.com/office/drawing/2014/main" id="{458DD9DD-4460-3646-875F-EC4B1BFBFA04}"/>
              </a:ext>
            </a:extLst>
          </p:cNvPr>
          <p:cNvGrpSpPr/>
          <p:nvPr/>
        </p:nvGrpSpPr>
        <p:grpSpPr>
          <a:xfrm>
            <a:off x="13903462" y="10364173"/>
            <a:ext cx="3639441" cy="1196127"/>
            <a:chOff x="4272887" y="10692157"/>
            <a:chExt cx="4264913" cy="1196127"/>
          </a:xfrm>
        </p:grpSpPr>
        <p:sp>
          <p:nvSpPr>
            <p:cNvPr id="354" name="CuadroTexto 395">
              <a:extLst>
                <a:ext uri="{FF2B5EF4-FFF2-40B4-BE49-F238E27FC236}">
                  <a16:creationId xmlns:a16="http://schemas.microsoft.com/office/drawing/2014/main" id="{6DFA40FD-94A8-E848-B265-A998E6CE5F1E}"/>
                </a:ext>
              </a:extLst>
            </p:cNvPr>
            <p:cNvSpPr txBox="1"/>
            <p:nvPr/>
          </p:nvSpPr>
          <p:spPr>
            <a:xfrm flipH="1">
              <a:off x="615512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55" name="Rectangle 40">
              <a:extLst>
                <a:ext uri="{FF2B5EF4-FFF2-40B4-BE49-F238E27FC236}">
                  <a16:creationId xmlns:a16="http://schemas.microsoft.com/office/drawing/2014/main" id="{72EA1141-924F-EB48-B909-90AE198ADF1F}"/>
                </a:ext>
              </a:extLst>
            </p:cNvPr>
            <p:cNvSpPr/>
            <p:nvPr/>
          </p:nvSpPr>
          <p:spPr>
            <a:xfrm>
              <a:off x="427288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032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97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F25D6B"/>
      </a:accent1>
      <a:accent2>
        <a:srgbClr val="456A8F"/>
      </a:accent2>
      <a:accent3>
        <a:srgbClr val="87DAC5"/>
      </a:accent3>
      <a:accent4>
        <a:srgbClr val="2BB3A3"/>
      </a:accent4>
      <a:accent5>
        <a:srgbClr val="ECEFEE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92759</TotalTime>
  <Words>512</Words>
  <Application>Microsoft Macintosh PowerPoint</Application>
  <PresentationFormat>Custom</PresentationFormat>
  <Paragraphs>139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16703</cp:revision>
  <dcterms:created xsi:type="dcterms:W3CDTF">2014-11-12T21:47:38Z</dcterms:created>
  <dcterms:modified xsi:type="dcterms:W3CDTF">2019-10-14T19:06:04Z</dcterms:modified>
  <cp:category/>
</cp:coreProperties>
</file>