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6"/>
  </p:notesMasterIdLst>
  <p:sldIdLst>
    <p:sldId id="269" r:id="rId2"/>
    <p:sldId id="272" r:id="rId3"/>
    <p:sldId id="273" r:id="rId4"/>
    <p:sldId id="274" r:id="rId5"/>
  </p:sldIdLst>
  <p:sldSz cx="24384000" cy="13716000"/>
  <p:notesSz cx="6858000" cy="9144000"/>
  <p:embeddedFontLst>
    <p:embeddedFont>
      <p:font typeface="Helvetica Neue" panose="020B0604020202020204" charset="0"/>
      <p:regular r:id="rId7"/>
      <p:bold r:id="rId8"/>
      <p:italic r:id="rId9"/>
      <p:boldItalic r:id="rId10"/>
    </p:embeddedFont>
    <p:embeddedFont>
      <p:font typeface="Ubuntu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41DCFE-E4EC-4725-B236-D41DF643B1CE}">
  <a:tblStyle styleId="{FD41DCFE-E4EC-4725-B236-D41DF643B1CE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FFFFFF">
              <a:alpha val="1686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809E35">
              <a:alpha val="9803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619E5C">
              <a:alpha val="14901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n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22491191" y="792733"/>
            <a:ext cx="768859" cy="53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modelocanva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ocanvas.net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ocanvas.ne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hyperlink" Target="https://modelocanvas.net/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10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1210090" y="2171346"/>
            <a:ext cx="4106070" cy="67684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5677292" y="1621732"/>
            <a:ext cx="4084633" cy="3221994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5658752" y="5737690"/>
            <a:ext cx="4103300" cy="3221994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10139558" y="2171346"/>
            <a:ext cx="4115832" cy="67684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14519715" y="1621319"/>
            <a:ext cx="4188510" cy="3223031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14556254" y="5736075"/>
            <a:ext cx="4115946" cy="3225625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19033679" y="2172786"/>
            <a:ext cx="4115946" cy="6764889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1167375" y="9668815"/>
            <a:ext cx="10851209" cy="23828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2292985" y="9656313"/>
            <a:ext cx="10854633" cy="23828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1168707" y="117628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1921211" y="1276346"/>
            <a:ext cx="2694384" cy="47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Socios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Clave</a:t>
            </a:r>
            <a:endParaRPr sz="3200" dirty="0"/>
          </a:p>
        </p:txBody>
      </p:sp>
      <p:sp>
        <p:nvSpPr>
          <p:cNvPr id="248" name="Google Shape;248;p16"/>
          <p:cNvSpPr/>
          <p:nvPr/>
        </p:nvSpPr>
        <p:spPr>
          <a:xfrm>
            <a:off x="5629417" y="117628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5943511" y="1330399"/>
            <a:ext cx="3720520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Actividades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Clave</a:t>
            </a:r>
            <a:endParaRPr dirty="0"/>
          </a:p>
        </p:txBody>
      </p:sp>
      <p:sp>
        <p:nvSpPr>
          <p:cNvPr id="250" name="Google Shape;250;p16"/>
          <p:cNvSpPr/>
          <p:nvPr/>
        </p:nvSpPr>
        <p:spPr>
          <a:xfrm>
            <a:off x="10118577" y="1176286"/>
            <a:ext cx="41791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10329625" y="1317897"/>
            <a:ext cx="3666331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Propuesta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Valor</a:t>
            </a:r>
            <a:endParaRPr dirty="0"/>
          </a:p>
        </p:txBody>
      </p:sp>
      <p:sp>
        <p:nvSpPr>
          <p:cNvPr id="252" name="Google Shape;252;p16"/>
          <p:cNvSpPr/>
          <p:nvPr/>
        </p:nvSpPr>
        <p:spPr>
          <a:xfrm>
            <a:off x="14490503" y="1176103"/>
            <a:ext cx="4242317" cy="788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14359900" y="1299144"/>
            <a:ext cx="4521605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Relación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con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Clientes</a:t>
            </a:r>
            <a:endParaRPr dirty="0"/>
          </a:p>
        </p:txBody>
      </p:sp>
      <p:sp>
        <p:nvSpPr>
          <p:cNvPr id="254" name="Google Shape;254;p16"/>
          <p:cNvSpPr/>
          <p:nvPr/>
        </p:nvSpPr>
        <p:spPr>
          <a:xfrm>
            <a:off x="19011548" y="1176286"/>
            <a:ext cx="4188534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18950996" y="1317897"/>
            <a:ext cx="4302090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Segmento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Clientes</a:t>
            </a:r>
            <a:endParaRPr lang="en-US" dirty="0"/>
          </a:p>
        </p:txBody>
      </p:sp>
      <p:sp>
        <p:nvSpPr>
          <p:cNvPr id="256" name="Google Shape;256;p16"/>
          <p:cNvSpPr/>
          <p:nvPr/>
        </p:nvSpPr>
        <p:spPr>
          <a:xfrm>
            <a:off x="5629417" y="531360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6103015" y="5461558"/>
            <a:ext cx="3272630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Recursos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Clave</a:t>
            </a:r>
            <a:endParaRPr dirty="0"/>
          </a:p>
        </p:txBody>
      </p:sp>
      <p:sp>
        <p:nvSpPr>
          <p:cNvPr id="258" name="Google Shape;258;p16"/>
          <p:cNvSpPr/>
          <p:nvPr/>
        </p:nvSpPr>
        <p:spPr>
          <a:xfrm>
            <a:off x="14525849" y="531360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15261335" y="5461558"/>
            <a:ext cx="2694384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Canales</a:t>
            </a:r>
            <a:endParaRPr dirty="0"/>
          </a:p>
        </p:txBody>
      </p:sp>
      <p:sp>
        <p:nvSpPr>
          <p:cNvPr id="260" name="Google Shape;260;p16"/>
          <p:cNvSpPr/>
          <p:nvPr/>
        </p:nvSpPr>
        <p:spPr>
          <a:xfrm>
            <a:off x="1131507" y="9358818"/>
            <a:ext cx="10935339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4582767" y="9506373"/>
            <a:ext cx="4084637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Estructura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Costes</a:t>
            </a:r>
            <a:endParaRPr dirty="0"/>
          </a:p>
        </p:txBody>
      </p:sp>
      <p:sp>
        <p:nvSpPr>
          <p:cNvPr id="262" name="Google Shape;262;p16"/>
          <p:cNvSpPr/>
          <p:nvPr/>
        </p:nvSpPr>
        <p:spPr>
          <a:xfrm>
            <a:off x="12264744" y="9358817"/>
            <a:ext cx="10935339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15229029" y="9506373"/>
            <a:ext cx="4982764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Fuentes de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Ingresos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3A2298-924F-44A0-5384-9F0F17D0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880" y="3553111"/>
            <a:ext cx="3262642" cy="32626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54041D-9ABF-BEED-C1EA-E890DA06B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5886" y="5835992"/>
            <a:ext cx="3262642" cy="32626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1F1759-253E-C596-D4F4-D30C533B9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531" y="1789772"/>
            <a:ext cx="3262642" cy="32626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1DB51EB-9B21-3923-0DEF-0155D2014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338" y="3553111"/>
            <a:ext cx="3262642" cy="32626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02829FC-7FF4-A886-670E-92916A932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4330" y="1619545"/>
            <a:ext cx="3262642" cy="32626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1D852DD-2DDE-0002-E53A-D4C6B0777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5654" y="3594256"/>
            <a:ext cx="3262642" cy="32626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A739800-8031-7DBC-6188-1BE258817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62823" y="10001952"/>
            <a:ext cx="2146580" cy="214658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097E1B0-DD8B-7C6C-76B8-30B8D356DF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8597" y="9840042"/>
            <a:ext cx="2467810" cy="246781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BB677EB-E4FD-B087-EC66-27AA3EE500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4230" y="5814698"/>
            <a:ext cx="3262642" cy="3262642"/>
          </a:xfrm>
          <a:prstGeom prst="rect">
            <a:avLst/>
          </a:prstGeom>
        </p:spPr>
      </p:pic>
      <p:pic>
        <p:nvPicPr>
          <p:cNvPr id="3" name="Imagen 2">
            <a:hlinkClick r:id="rId12"/>
            <a:extLst>
              <a:ext uri="{FF2B5EF4-FFF2-40B4-BE49-F238E27FC236}">
                <a16:creationId xmlns:a16="http://schemas.microsoft.com/office/drawing/2014/main" id="{71849F26-696F-D116-89D6-D53C78C862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C53668-1BBA-F9FB-61F0-0292C56B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36" y="3241149"/>
            <a:ext cx="12806728" cy="100075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187F57-9E49-2138-BD5D-AD81FF908049}"/>
              </a:ext>
            </a:extLst>
          </p:cNvPr>
          <p:cNvSpPr txBox="1"/>
          <p:nvPr/>
        </p:nvSpPr>
        <p:spPr>
          <a:xfrm>
            <a:off x="10445261" y="1459523"/>
            <a:ext cx="786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EJEMPLO 1</a:t>
            </a:r>
          </a:p>
        </p:txBody>
      </p:sp>
      <p:pic>
        <p:nvPicPr>
          <p:cNvPr id="5" name="Imagen 4">
            <a:hlinkClick r:id="rId3"/>
            <a:extLst>
              <a:ext uri="{FF2B5EF4-FFF2-40B4-BE49-F238E27FC236}">
                <a16:creationId xmlns:a16="http://schemas.microsoft.com/office/drawing/2014/main" id="{D10876BE-53A5-3A2D-B293-A761891A4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EE0F21-C7A6-CE1B-6F6A-BCA1F6F124CC}"/>
              </a:ext>
            </a:extLst>
          </p:cNvPr>
          <p:cNvSpPr txBox="1"/>
          <p:nvPr/>
        </p:nvSpPr>
        <p:spPr>
          <a:xfrm>
            <a:off x="20886127" y="637420"/>
            <a:ext cx="121949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/>
              <a:t>ICONOS</a:t>
            </a:r>
            <a:endParaRPr lang="es-ES" sz="1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BFB2B8-2CF1-6CFE-3B3A-888C4AA2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4615" cy="13716000"/>
          </a:xfrm>
          <a:prstGeom prst="rect">
            <a:avLst/>
          </a:prstGeom>
        </p:spPr>
      </p:pic>
      <p:pic>
        <p:nvPicPr>
          <p:cNvPr id="10" name="Imagen 9">
            <a:hlinkClick r:id="rId3"/>
            <a:extLst>
              <a:ext uri="{FF2B5EF4-FFF2-40B4-BE49-F238E27FC236}">
                <a16:creationId xmlns:a16="http://schemas.microsoft.com/office/drawing/2014/main" id="{863D8897-3379-CD5D-A6FA-2C7B80CF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DC3D95-17E0-0F10-E467-D2E2D7E3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454" y="5665823"/>
            <a:ext cx="2620800" cy="2620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32E70-2EB2-BF84-42E4-937588E1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821" y="5665823"/>
            <a:ext cx="2620800" cy="2620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610AC1E-56B3-FE06-58B3-C5E60ED1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681" y="8400165"/>
            <a:ext cx="2620800" cy="2620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A0367D-9487-5D31-D007-0C8E1D4A4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1681" y="5828817"/>
            <a:ext cx="2620800" cy="26208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0E9F0813-773F-4826-EDBF-72EF9F99B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3135" y="8328084"/>
            <a:ext cx="2620800" cy="26208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8678F7F-C060-BD5F-78B9-1FE3DCB87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0196" y="11092690"/>
            <a:ext cx="2620800" cy="26208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E88B9AE-F2FA-9B3A-0145-54EAEA7D2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30215" y="11095200"/>
            <a:ext cx="2620800" cy="26208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FE3E6FDE-FAF8-EC8F-30AC-7DCE5A9754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89799" y="11058623"/>
            <a:ext cx="2620800" cy="262080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7BF160F-F1CC-2DCD-57E2-E9010C21AF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55887" y="3007237"/>
            <a:ext cx="2620800" cy="26208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BC645AE5-286F-1FFD-C5DC-3A00696AE3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09818" y="11058623"/>
            <a:ext cx="2620800" cy="26208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23C9B1F-5078-1848-E26C-4D2045B57A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72783" y="8328084"/>
            <a:ext cx="2620800" cy="2620800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26E9D9C4-BA49-C95A-D216-970B7473A8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84181" y="5651702"/>
            <a:ext cx="2620800" cy="2620800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EDC413AE-72F3-4E94-2430-FC7FFF5CF2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74499" y="2889823"/>
            <a:ext cx="2620800" cy="2620800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BA52FA7F-E904-A7F0-7B48-2AE83618C9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32640" y="3007237"/>
            <a:ext cx="2620800" cy="262080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D56A3771-F0C4-B0AA-7C29-20AEABDA19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78500" y="2883131"/>
            <a:ext cx="2620800" cy="262080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CE33175-AB04-7D81-DAC8-CBE2DBA20F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6232" y="11059163"/>
            <a:ext cx="2620800" cy="262080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711F54A-E5FB-F51B-E50E-FF97D9D6BF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99385" y="8311737"/>
            <a:ext cx="2620800" cy="262080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0FBDD4AB-F1CB-82F5-A41C-149E291022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8738" y="5564311"/>
            <a:ext cx="2620800" cy="262080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75EADBC1-103A-69E5-51EB-9BA44AC29A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70056" y="10997843"/>
            <a:ext cx="2620800" cy="2620800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02842CDA-55B8-AC29-0ACC-506C5226088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80441" y="8311737"/>
            <a:ext cx="2620800" cy="2620800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A410273A-4476-1874-DA45-590A5AFBE38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17098" y="5564311"/>
            <a:ext cx="2620800" cy="2620800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EF7A0B86-D9C2-88C6-D166-770142C22D3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86444" y="11060193"/>
            <a:ext cx="2620800" cy="262080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11687D60-9E03-40CB-C94C-5F982745D2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543" y="10901066"/>
            <a:ext cx="2620800" cy="2620800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78E9AB4B-26DF-3EFF-FCBE-7F6BE48E597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25645" y="8268347"/>
            <a:ext cx="2620800" cy="2620800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80C38991-8D63-2FD0-F0FF-9035886C276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915" y="8185111"/>
            <a:ext cx="2620800" cy="262080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4D8C3377-D6B1-816D-2781-0472F8943AE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786444" y="5547600"/>
            <a:ext cx="2620800" cy="2620800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21EE5A08-A4A5-8E58-BB8E-099B004F393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721" y="5469156"/>
            <a:ext cx="2620800" cy="2620800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326E5D8D-677F-4882-9D62-78482950901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452467" y="2804189"/>
            <a:ext cx="2620800" cy="2620800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876E823F-20C5-A821-EDE5-74A28E92CB6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9610196" y="90083"/>
            <a:ext cx="2620800" cy="2620800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E6BF1233-9473-6D6A-47AD-15AA8F2FCAE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680238" y="2842891"/>
            <a:ext cx="2620800" cy="2620800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9FF95B4A-AF4E-866E-BA62-B4A37DB9CF5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908701" y="2826853"/>
            <a:ext cx="2620108" cy="2620108"/>
          </a:xfrm>
          <a:prstGeom prst="rect">
            <a:avLst/>
          </a:prstGeom>
        </p:spPr>
      </p:pic>
      <p:pic>
        <p:nvPicPr>
          <p:cNvPr id="87" name="Imagen 86">
            <a:extLst>
              <a:ext uri="{FF2B5EF4-FFF2-40B4-BE49-F238E27FC236}">
                <a16:creationId xmlns:a16="http://schemas.microsoft.com/office/drawing/2014/main" id="{B33BF518-5079-2B02-7E09-F02CDD99C6D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39225" y="2726375"/>
            <a:ext cx="2620800" cy="2620800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B5170B46-D3FE-2945-28C2-640BBDF2041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835716" y="185657"/>
            <a:ext cx="2620800" cy="2620800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90E51A3F-EE7E-0223-6311-89F0F57D173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058709" y="202955"/>
            <a:ext cx="2620800" cy="2620800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B4791BCB-A7C5-5B02-577F-CBAE5006297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84229" y="183389"/>
            <a:ext cx="2620800" cy="2620800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CC6CEBDA-8337-7346-49AB-142E31F8EBF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464470" y="104636"/>
            <a:ext cx="2620800" cy="2620800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675C7B09-0619-329D-B70D-51C82BDF815F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711727" y="104636"/>
            <a:ext cx="2620800" cy="2620800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CC1CC41B-233E-E86F-DE10-422F7037CAA9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903168" y="104636"/>
            <a:ext cx="2620108" cy="2620108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9C0D7015-CA7B-17F2-86C6-AB5822354B4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4942" y="0"/>
            <a:ext cx="2620108" cy="2620108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BBAAC6FD-E6FF-EC75-0568-78D7338D75C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9610196" y="8400165"/>
            <a:ext cx="2620800" cy="2620800"/>
          </a:xfrm>
          <a:prstGeom prst="rect">
            <a:avLst/>
          </a:prstGeom>
        </p:spPr>
      </p:pic>
      <p:pic>
        <p:nvPicPr>
          <p:cNvPr id="103" name="Imagen 102">
            <a:hlinkClick r:id="rId42"/>
            <a:extLst>
              <a:ext uri="{FF2B5EF4-FFF2-40B4-BE49-F238E27FC236}">
                <a16:creationId xmlns:a16="http://schemas.microsoft.com/office/drawing/2014/main" id="{038F4CEA-D4E3-D42A-9F42-CA3D7C12916E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4685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8">
  <a:themeElements>
    <a:clrScheme name="Custom 105">
      <a:dk1>
        <a:srgbClr val="2F3030"/>
      </a:dk1>
      <a:lt1>
        <a:srgbClr val="FEFFFF"/>
      </a:lt1>
      <a:dk2>
        <a:srgbClr val="2F3030"/>
      </a:dk2>
      <a:lt2>
        <a:srgbClr val="FEFFFF"/>
      </a:lt2>
      <a:accent1>
        <a:srgbClr val="FEFFFF"/>
      </a:accent1>
      <a:accent2>
        <a:srgbClr val="F4F4F4"/>
      </a:accent2>
      <a:accent3>
        <a:srgbClr val="E1E1E3"/>
      </a:accent3>
      <a:accent4>
        <a:srgbClr val="C4C2C2"/>
      </a:accent4>
      <a:accent5>
        <a:srgbClr val="A19F9F"/>
      </a:accent5>
      <a:accent6>
        <a:srgbClr val="FFE6C4"/>
      </a:accent6>
      <a:hlink>
        <a:srgbClr val="E1E1E3"/>
      </a:hlink>
      <a:folHlink>
        <a:srgbClr val="C4C2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Personalizado</PresentationFormat>
  <Paragraphs>11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Ubuntu</vt:lpstr>
      <vt:lpstr>Helvetica Neue</vt:lpstr>
      <vt:lpstr>New_Template8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UPChiapas</cp:lastModifiedBy>
  <cp:revision>4</cp:revision>
  <dcterms:modified xsi:type="dcterms:W3CDTF">2024-05-13T16:21:20Z</dcterms:modified>
</cp:coreProperties>
</file>