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28E6-9E23-40E5-A5B1-20B3D4C5A83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BD80-309F-4795-8478-425A24114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A839-1905-6017-D56A-6B085A22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38271-D18E-57A2-9FD7-59ED6C63E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52D7-83FC-BC90-5200-0F65D52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6F40-3D69-6DAB-CEE5-885F7C06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4531-E818-2D02-BFD7-D5DD562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DFD6-1524-09B5-C62D-E2630C37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3540-8A57-D825-56D8-20B642B50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D7D-643A-7DB7-DE0B-1A616A03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1D0E-CBD9-2F2E-F701-6D8A99C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AFBC5-6771-A7BC-B932-837A9531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7EB9-502B-5AE5-8EB9-F432EAC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A708-6B95-EAFB-4CB1-76225582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EC8EF-7FE8-6CE4-BB9F-E15F9B2C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E59C-6843-73F4-ECA2-F8CE4056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7A1C-A1D0-EB07-337D-39807036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DBA8-D6D0-4E10-5F28-5626694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974AE-DFAC-2D3F-AAC9-FB6C7160A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C2E6-0956-EFCE-A3F4-064598FAC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4136-8862-70B8-9241-2AA9DF2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32B-4955-2C07-CB6F-DF33FAF9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1873-E160-8A67-25FD-F7C6851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B3C222-CB46-9B7F-6189-C26BB066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57" y="268365"/>
            <a:ext cx="5446144" cy="7433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Bullets">
            <a:extLst>
              <a:ext uri="{FF2B5EF4-FFF2-40B4-BE49-F238E27FC236}">
                <a16:creationId xmlns:a16="http://schemas.microsoft.com/office/drawing/2014/main" id="{EFD833AE-7E01-07C0-98C4-4522EFAA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57" y="2101670"/>
            <a:ext cx="5446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A39795AB-7F0A-6257-9BA4-41B48A1025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758" y="1311366"/>
            <a:ext cx="5446143" cy="654050"/>
          </a:xfrm>
        </p:spPr>
        <p:txBody>
          <a:bodyPr/>
          <a:lstStyle>
            <a:lvl3pPr marL="914400" indent="0" algn="l">
              <a:buNone/>
              <a:defRPr/>
            </a:lvl3pPr>
            <a:lvl4pPr marL="1371600" indent="0">
              <a:buNone/>
              <a:defRPr/>
            </a:lvl4pPr>
          </a:lstStyle>
          <a:p>
            <a:pPr lvl="2"/>
            <a:r>
              <a:rPr lang="en-US" dirty="0"/>
              <a:t>Click to edit Master subtitle style</a:t>
            </a:r>
          </a:p>
        </p:txBody>
      </p:sp>
      <p:sp>
        <p:nvSpPr>
          <p:cNvPr id="4" name="Picture">
            <a:extLst>
              <a:ext uri="{FF2B5EF4-FFF2-40B4-BE49-F238E27FC236}">
                <a16:creationId xmlns:a16="http://schemas.microsoft.com/office/drawing/2014/main" id="{C0646C0D-F699-08DB-FB17-A0AE3F085C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3919" y="268364"/>
            <a:ext cx="5446144" cy="6184643"/>
          </a:xfrm>
          <a:prstGeom prst="roundRect">
            <a:avLst>
              <a:gd name="adj" fmla="val 5421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1E1-2285-84DF-4F8C-8B8389DD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FCB3-1A06-EF1F-DB80-3EF341A8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C12F-7355-0088-4179-34069768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E6CB-ADFC-65B5-D283-3DF73B62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3815-B6AA-9A49-FA0E-778A41F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C77B-7432-0A05-2003-61FA153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21BF-3B2C-7BAA-308D-05A142F5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FBED-FB0A-3D9A-D4DA-AEA1E376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F5E3-38A2-1790-8FC0-B15A19FD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FCE6-CBDA-9634-AEB0-3F78C9DF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9234-8378-EA7F-729A-4D8A8667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906D-4107-4B36-2052-4A7455B5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CAC61-3D19-A7A5-B02B-AE9A4BCA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5C6D-9CAF-4A6B-54B2-EE05604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7D018-F618-3682-659F-6E09532F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EE30-B7A9-DF92-B957-A3CDA0E4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EECE-4515-CC5E-2D02-14B26253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767B-4CC2-1FB2-D870-52A67DC7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B66B-7E9A-946A-3E54-19F9FDA5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A4613-B1C2-F0DA-CD8E-FE81E38A6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22D7-77AE-D35E-E967-DE67EF538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94F26-88C8-C840-62AE-B92F5E27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8F4E7-D824-DEAD-FFF6-410AEED4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3B0C0-4A60-548D-4428-37EF4DDC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E449-B0CB-D1B4-6CF0-37058759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28F0-6A7B-7CD3-2C7E-BF751716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BEFF9-85A8-8C3A-1791-DEFF6B94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D2CE-9B44-ABEC-31D9-0E501C03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B7C6C-85CC-CC67-3CB0-19DFF281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AB5D9-A6F3-1710-78DA-D4AB652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6E41-DC8A-17BF-E8D0-FBA7D600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DE14-B9B9-5EEB-8026-C337806E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F7A9-7C25-2AB5-ADBC-E8F9D996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9467-015E-9FB2-007F-F212A181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F1B6-7A05-C737-8EE9-C2910835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AABB-DF04-0FBB-FA04-390BDEF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219A7-10DD-8466-869C-5646208E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DE4D0-E5F9-CCBC-45A5-6BEFACF0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F82D-AC5A-583D-55DC-811030E4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73E7-EF84-5B7E-18A8-975FF34C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132D-3705-45F3-B61B-FC2F31F20FC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D38A-5038-EDE7-6228-B44C74EE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9627-CB24-D8D6-5B81-00555D96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22E7-E093-4579-9C38-6596B77E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1C6C-506C-5033-13BA-F73D5FC39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005C-A520-29D0-DC60-14ED0CF5D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Raftakopoulos Gonzalez</dc:creator>
  <cp:lastModifiedBy>Hector Raftakopoulos Gonzalez</cp:lastModifiedBy>
  <cp:revision>13</cp:revision>
  <dcterms:created xsi:type="dcterms:W3CDTF">2023-03-01T12:38:40Z</dcterms:created>
  <dcterms:modified xsi:type="dcterms:W3CDTF">2023-03-01T14:49:04Z</dcterms:modified>
</cp:coreProperties>
</file>